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660" r:id="rId2"/>
    <p:sldId id="658" r:id="rId3"/>
    <p:sldId id="657" r:id="rId4"/>
    <p:sldId id="256" r:id="rId5"/>
    <p:sldId id="285" r:id="rId6"/>
    <p:sldId id="259" r:id="rId7"/>
    <p:sldId id="292" r:id="rId8"/>
    <p:sldId id="289" r:id="rId9"/>
    <p:sldId id="268" r:id="rId10"/>
    <p:sldId id="286" r:id="rId11"/>
    <p:sldId id="295" r:id="rId12"/>
    <p:sldId id="304" r:id="rId13"/>
    <p:sldId id="274" r:id="rId14"/>
    <p:sldId id="282" r:id="rId15"/>
    <p:sldId id="296" r:id="rId16"/>
    <p:sldId id="306" r:id="rId17"/>
    <p:sldId id="307" r:id="rId18"/>
    <p:sldId id="283" r:id="rId19"/>
    <p:sldId id="297" r:id="rId20"/>
    <p:sldId id="309" r:id="rId21"/>
    <p:sldId id="308" r:id="rId22"/>
    <p:sldId id="291" r:id="rId23"/>
    <p:sldId id="298" r:id="rId24"/>
    <p:sldId id="311" r:id="rId25"/>
    <p:sldId id="310" r:id="rId26"/>
    <p:sldId id="288" r:id="rId27"/>
    <p:sldId id="299" r:id="rId28"/>
    <p:sldId id="313" r:id="rId29"/>
    <p:sldId id="312" r:id="rId30"/>
    <p:sldId id="260" r:id="rId31"/>
    <p:sldId id="270" r:id="rId32"/>
    <p:sldId id="665"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2"/>
    <p:restoredTop sz="94660"/>
  </p:normalViewPr>
  <p:slideViewPr>
    <p:cSldViewPr snapToGrid="0" snapToObjects="1">
      <p:cViewPr varScale="1">
        <p:scale>
          <a:sx n="200" d="100"/>
          <a:sy n="200" d="100"/>
        </p:scale>
        <p:origin x="1600"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2A561A8-7B1F-A24A-9D43-74AFC529EBCD}" type="datetimeFigureOut">
              <a:rPr lang="en-US" smtClean="0"/>
              <a:t>10/15/20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D657C-7631-DC49-A529-799FD3AF5C57}" type="slidenum">
              <a:rPr lang="en-US" smtClean="0"/>
              <a:t>‹#›</a:t>
            </a:fld>
            <a:endParaRPr lang="en-US"/>
          </a:p>
        </p:txBody>
      </p:sp>
    </p:spTree>
    <p:extLst>
      <p:ext uri="{BB962C8B-B14F-4D97-AF65-F5344CB8AC3E}">
        <p14:creationId xmlns:p14="http://schemas.microsoft.com/office/powerpoint/2010/main" val="59855165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A561A8-7B1F-A24A-9D43-74AFC529EBCD}" type="datetimeFigureOut">
              <a:rPr lang="en-US" smtClean="0"/>
              <a:t>10/15/20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D657C-7631-DC49-A529-799FD3AF5C57}" type="slidenum">
              <a:rPr lang="en-US" smtClean="0"/>
              <a:t>‹#›</a:t>
            </a:fld>
            <a:endParaRPr lang="en-US"/>
          </a:p>
        </p:txBody>
      </p:sp>
    </p:spTree>
    <p:extLst>
      <p:ext uri="{BB962C8B-B14F-4D97-AF65-F5344CB8AC3E}">
        <p14:creationId xmlns:p14="http://schemas.microsoft.com/office/powerpoint/2010/main" val="36344665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A561A8-7B1F-A24A-9D43-74AFC529EBCD}" type="datetimeFigureOut">
              <a:rPr lang="en-US" smtClean="0"/>
              <a:t>10/15/20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D657C-7631-DC49-A529-799FD3AF5C57}" type="slidenum">
              <a:rPr lang="en-US" smtClean="0"/>
              <a:t>‹#›</a:t>
            </a:fld>
            <a:endParaRPr lang="en-US"/>
          </a:p>
        </p:txBody>
      </p:sp>
    </p:spTree>
    <p:extLst>
      <p:ext uri="{BB962C8B-B14F-4D97-AF65-F5344CB8AC3E}">
        <p14:creationId xmlns:p14="http://schemas.microsoft.com/office/powerpoint/2010/main" val="356426044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A561A8-7B1F-A24A-9D43-74AFC529EBCD}" type="datetimeFigureOut">
              <a:rPr lang="en-US" smtClean="0"/>
              <a:t>10/15/20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D657C-7631-DC49-A529-799FD3AF5C57}" type="slidenum">
              <a:rPr lang="en-US" smtClean="0"/>
              <a:t>‹#›</a:t>
            </a:fld>
            <a:endParaRPr lang="en-US"/>
          </a:p>
        </p:txBody>
      </p:sp>
    </p:spTree>
    <p:extLst>
      <p:ext uri="{BB962C8B-B14F-4D97-AF65-F5344CB8AC3E}">
        <p14:creationId xmlns:p14="http://schemas.microsoft.com/office/powerpoint/2010/main" val="166466662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2A561A8-7B1F-A24A-9D43-74AFC529EBCD}" type="datetimeFigureOut">
              <a:rPr lang="en-US" smtClean="0"/>
              <a:t>10/15/20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D657C-7631-DC49-A529-799FD3AF5C57}" type="slidenum">
              <a:rPr lang="en-US" smtClean="0"/>
              <a:t>‹#›</a:t>
            </a:fld>
            <a:endParaRPr lang="en-US"/>
          </a:p>
        </p:txBody>
      </p:sp>
    </p:spTree>
    <p:extLst>
      <p:ext uri="{BB962C8B-B14F-4D97-AF65-F5344CB8AC3E}">
        <p14:creationId xmlns:p14="http://schemas.microsoft.com/office/powerpoint/2010/main" val="19458096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2A561A8-7B1F-A24A-9D43-74AFC529EBCD}" type="datetimeFigureOut">
              <a:rPr lang="en-US" smtClean="0"/>
              <a:t>10/15/20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D657C-7631-DC49-A529-799FD3AF5C57}" type="slidenum">
              <a:rPr lang="en-US" smtClean="0"/>
              <a:t>‹#›</a:t>
            </a:fld>
            <a:endParaRPr lang="en-US"/>
          </a:p>
        </p:txBody>
      </p:sp>
    </p:spTree>
    <p:extLst>
      <p:ext uri="{BB962C8B-B14F-4D97-AF65-F5344CB8AC3E}">
        <p14:creationId xmlns:p14="http://schemas.microsoft.com/office/powerpoint/2010/main" val="321222828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2A561A8-7B1F-A24A-9D43-74AFC529EBCD}" type="datetimeFigureOut">
              <a:rPr lang="en-US" smtClean="0"/>
              <a:t>10/15/20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5D657C-7631-DC49-A529-799FD3AF5C57}" type="slidenum">
              <a:rPr lang="en-US" smtClean="0"/>
              <a:t>‹#›</a:t>
            </a:fld>
            <a:endParaRPr lang="en-US"/>
          </a:p>
        </p:txBody>
      </p:sp>
    </p:spTree>
    <p:extLst>
      <p:ext uri="{BB962C8B-B14F-4D97-AF65-F5344CB8AC3E}">
        <p14:creationId xmlns:p14="http://schemas.microsoft.com/office/powerpoint/2010/main" val="390832065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2A561A8-7B1F-A24A-9D43-74AFC529EBCD}" type="datetimeFigureOut">
              <a:rPr lang="en-US" smtClean="0"/>
              <a:t>10/15/20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5D657C-7631-DC49-A529-799FD3AF5C57}" type="slidenum">
              <a:rPr lang="en-US" smtClean="0"/>
              <a:t>‹#›</a:t>
            </a:fld>
            <a:endParaRPr lang="en-US"/>
          </a:p>
        </p:txBody>
      </p:sp>
    </p:spTree>
    <p:extLst>
      <p:ext uri="{BB962C8B-B14F-4D97-AF65-F5344CB8AC3E}">
        <p14:creationId xmlns:p14="http://schemas.microsoft.com/office/powerpoint/2010/main" val="201213103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A561A8-7B1F-A24A-9D43-74AFC529EBCD}" type="datetimeFigureOut">
              <a:rPr lang="en-US" smtClean="0"/>
              <a:t>10/15/20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5D657C-7631-DC49-A529-799FD3AF5C57}" type="slidenum">
              <a:rPr lang="en-US" smtClean="0"/>
              <a:t>‹#›</a:t>
            </a:fld>
            <a:endParaRPr lang="en-US"/>
          </a:p>
        </p:txBody>
      </p:sp>
    </p:spTree>
    <p:extLst>
      <p:ext uri="{BB962C8B-B14F-4D97-AF65-F5344CB8AC3E}">
        <p14:creationId xmlns:p14="http://schemas.microsoft.com/office/powerpoint/2010/main" val="349342753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2A561A8-7B1F-A24A-9D43-74AFC529EBCD}" type="datetimeFigureOut">
              <a:rPr lang="en-US" smtClean="0"/>
              <a:t>10/15/20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D657C-7631-DC49-A529-799FD3AF5C57}" type="slidenum">
              <a:rPr lang="en-US" smtClean="0"/>
              <a:t>‹#›</a:t>
            </a:fld>
            <a:endParaRPr lang="en-US"/>
          </a:p>
        </p:txBody>
      </p:sp>
    </p:spTree>
    <p:extLst>
      <p:ext uri="{BB962C8B-B14F-4D97-AF65-F5344CB8AC3E}">
        <p14:creationId xmlns:p14="http://schemas.microsoft.com/office/powerpoint/2010/main" val="292321187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2A561A8-7B1F-A24A-9D43-74AFC529EBCD}" type="datetimeFigureOut">
              <a:rPr lang="en-US" smtClean="0"/>
              <a:t>10/15/20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D657C-7631-DC49-A529-799FD3AF5C57}" type="slidenum">
              <a:rPr lang="en-US" smtClean="0"/>
              <a:t>‹#›</a:t>
            </a:fld>
            <a:endParaRPr lang="en-US"/>
          </a:p>
        </p:txBody>
      </p:sp>
    </p:spTree>
    <p:extLst>
      <p:ext uri="{BB962C8B-B14F-4D97-AF65-F5344CB8AC3E}">
        <p14:creationId xmlns:p14="http://schemas.microsoft.com/office/powerpoint/2010/main" val="130794247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A561A8-7B1F-A24A-9D43-74AFC529EBCD}" type="datetimeFigureOut">
              <a:rPr lang="en-US" smtClean="0"/>
              <a:t>10/15/20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5D657C-7631-DC49-A529-799FD3AF5C57}" type="slidenum">
              <a:rPr lang="en-US" smtClean="0"/>
              <a:t>‹#›</a:t>
            </a:fld>
            <a:endParaRPr lang="en-US"/>
          </a:p>
        </p:txBody>
      </p:sp>
    </p:spTree>
    <p:extLst>
      <p:ext uri="{BB962C8B-B14F-4D97-AF65-F5344CB8AC3E}">
        <p14:creationId xmlns:p14="http://schemas.microsoft.com/office/powerpoint/2010/main" val="1831584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advTm="0"/>
    </mc:Choice>
    <mc:Fallback xmlns="">
      <p:transition spd="slow" advTm="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3" Type="http://schemas.openxmlformats.org/officeDocument/2006/relationships/image" Target="../media/image2910.png"/><Relationship Id="rId18" Type="http://schemas.openxmlformats.org/officeDocument/2006/relationships/image" Target="../media/image38.png"/><Relationship Id="rId26" Type="http://schemas.openxmlformats.org/officeDocument/2006/relationships/image" Target="../media/image4210.png"/><Relationship Id="rId39" Type="http://schemas.openxmlformats.org/officeDocument/2006/relationships/image" Target="../media/image55.png"/><Relationship Id="rId21" Type="http://schemas.openxmlformats.org/officeDocument/2006/relationships/image" Target="../media/image3710.png"/><Relationship Id="rId34" Type="http://schemas.openxmlformats.org/officeDocument/2006/relationships/image" Target="../media/image50.png"/><Relationship Id="rId7" Type="http://schemas.openxmlformats.org/officeDocument/2006/relationships/image" Target="../media/image32.png"/><Relationship Id="rId2" Type="http://schemas.openxmlformats.org/officeDocument/2006/relationships/image" Target="../media/image27.png"/><Relationship Id="rId16" Type="http://schemas.openxmlformats.org/officeDocument/2006/relationships/image" Target="../media/image326.png"/><Relationship Id="rId20" Type="http://schemas.openxmlformats.org/officeDocument/2006/relationships/image" Target="../media/image40.png"/><Relationship Id="rId29" Type="http://schemas.openxmlformats.org/officeDocument/2006/relationships/image" Target="../media/image45.png"/><Relationship Id="rId41"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276.png"/><Relationship Id="rId24" Type="http://schemas.openxmlformats.org/officeDocument/2006/relationships/image" Target="../media/image41.png"/><Relationship Id="rId32" Type="http://schemas.openxmlformats.org/officeDocument/2006/relationships/image" Target="../media/image48.png"/><Relationship Id="rId37" Type="http://schemas.openxmlformats.org/officeDocument/2006/relationships/image" Target="../media/image53.png"/><Relationship Id="rId40" Type="http://schemas.openxmlformats.org/officeDocument/2006/relationships/image" Target="../media/image56.png"/><Relationship Id="rId5" Type="http://schemas.openxmlformats.org/officeDocument/2006/relationships/image" Target="../media/image30.png"/><Relationship Id="rId15" Type="http://schemas.openxmlformats.org/officeDocument/2006/relationships/image" Target="../media/image36.png"/><Relationship Id="rId23" Type="http://schemas.openxmlformats.org/officeDocument/2006/relationships/image" Target="../media/image3911.png"/><Relationship Id="rId28" Type="http://schemas.openxmlformats.org/officeDocument/2006/relationships/image" Target="../media/image44.png"/><Relationship Id="rId36" Type="http://schemas.openxmlformats.org/officeDocument/2006/relationships/image" Target="../media/image52.png"/><Relationship Id="rId10" Type="http://schemas.openxmlformats.org/officeDocument/2006/relationships/image" Target="../media/image35.png"/><Relationship Id="rId19" Type="http://schemas.openxmlformats.org/officeDocument/2006/relationships/image" Target="../media/image39.png"/><Relationship Id="rId31" Type="http://schemas.openxmlformats.org/officeDocument/2006/relationships/image" Target="../media/image47.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011.png"/><Relationship Id="rId22" Type="http://schemas.openxmlformats.org/officeDocument/2006/relationships/image" Target="../media/image3810.png"/><Relationship Id="rId27" Type="http://schemas.openxmlformats.org/officeDocument/2006/relationships/image" Target="../media/image43.png"/><Relationship Id="rId30" Type="http://schemas.openxmlformats.org/officeDocument/2006/relationships/image" Target="../media/image46.png"/><Relationship Id="rId35" Type="http://schemas.openxmlformats.org/officeDocument/2006/relationships/image" Target="../media/image51.png"/><Relationship Id="rId8" Type="http://schemas.openxmlformats.org/officeDocument/2006/relationships/image" Target="../media/image33.png"/><Relationship Id="rId3" Type="http://schemas.openxmlformats.org/officeDocument/2006/relationships/image" Target="../media/image28.png"/><Relationship Id="rId12" Type="http://schemas.openxmlformats.org/officeDocument/2006/relationships/image" Target="../media/image280.png"/><Relationship Id="rId17" Type="http://schemas.openxmlformats.org/officeDocument/2006/relationships/image" Target="../media/image37.png"/><Relationship Id="rId25" Type="http://schemas.openxmlformats.org/officeDocument/2006/relationships/image" Target="../media/image42.png"/><Relationship Id="rId33" Type="http://schemas.openxmlformats.org/officeDocument/2006/relationships/image" Target="../media/image49.png"/><Relationship Id="rId38" Type="http://schemas.openxmlformats.org/officeDocument/2006/relationships/image" Target="../media/image54.png"/></Relationships>
</file>

<file path=ppt/slides/_rels/slide12.xml.rels><?xml version="1.0" encoding="UTF-8" standalone="yes"?>
<Relationships xmlns="http://schemas.openxmlformats.org/package/2006/relationships"><Relationship Id="rId13" Type="http://schemas.openxmlformats.org/officeDocument/2006/relationships/image" Target="../media/image2910.png"/><Relationship Id="rId26" Type="http://schemas.openxmlformats.org/officeDocument/2006/relationships/image" Target="../media/image61.png"/><Relationship Id="rId39" Type="http://schemas.openxmlformats.org/officeDocument/2006/relationships/image" Target="../media/image253.png"/><Relationship Id="rId3" Type="http://schemas.openxmlformats.org/officeDocument/2006/relationships/image" Target="../media/image2380.png"/><Relationship Id="rId21" Type="http://schemas.openxmlformats.org/officeDocument/2006/relationships/image" Target="../media/image3710.png"/><Relationship Id="rId34" Type="http://schemas.openxmlformats.org/officeDocument/2006/relationships/image" Target="../media/image248.png"/><Relationship Id="rId42" Type="http://schemas.openxmlformats.org/officeDocument/2006/relationships/image" Target="../media/image256.png"/><Relationship Id="rId12" Type="http://schemas.openxmlformats.org/officeDocument/2006/relationships/image" Target="../media/image280.png"/><Relationship Id="rId25" Type="http://schemas.openxmlformats.org/officeDocument/2006/relationships/image" Target="../media/image60.png"/><Relationship Id="rId33" Type="http://schemas.openxmlformats.org/officeDocument/2006/relationships/image" Target="../media/image247.png"/><Relationship Id="rId38" Type="http://schemas.openxmlformats.org/officeDocument/2006/relationships/image" Target="../media/image252.png"/><Relationship Id="rId2" Type="http://schemas.openxmlformats.org/officeDocument/2006/relationships/image" Target="../media/image2370.png"/><Relationship Id="rId16" Type="http://schemas.openxmlformats.org/officeDocument/2006/relationships/image" Target="../media/image326.png"/><Relationship Id="rId29" Type="http://schemas.openxmlformats.org/officeDocument/2006/relationships/image" Target="../media/image62.png"/><Relationship Id="rId41" Type="http://schemas.openxmlformats.org/officeDocument/2006/relationships/image" Target="../media/image255.png"/><Relationship Id="rId1" Type="http://schemas.openxmlformats.org/officeDocument/2006/relationships/slideLayout" Target="../slideLayouts/slideLayout2.xml"/><Relationship Id="rId11" Type="http://schemas.openxmlformats.org/officeDocument/2006/relationships/image" Target="../media/image276.png"/><Relationship Id="rId24" Type="http://schemas.openxmlformats.org/officeDocument/2006/relationships/image" Target="../media/image59.png"/><Relationship Id="rId32" Type="http://schemas.openxmlformats.org/officeDocument/2006/relationships/image" Target="../media/image43.png"/><Relationship Id="rId37" Type="http://schemas.openxmlformats.org/officeDocument/2006/relationships/image" Target="../media/image251.png"/><Relationship Id="rId40" Type="http://schemas.openxmlformats.org/officeDocument/2006/relationships/image" Target="../media/image254.png"/><Relationship Id="rId23" Type="http://schemas.openxmlformats.org/officeDocument/2006/relationships/image" Target="../media/image58.png"/><Relationship Id="rId28" Type="http://schemas.openxmlformats.org/officeDocument/2006/relationships/image" Target="../media/image3911.png"/><Relationship Id="rId36" Type="http://schemas.openxmlformats.org/officeDocument/2006/relationships/image" Target="../media/image250.png"/><Relationship Id="rId31" Type="http://schemas.openxmlformats.org/officeDocument/2006/relationships/image" Target="../media/image4210.png"/><Relationship Id="rId4" Type="http://schemas.openxmlformats.org/officeDocument/2006/relationships/image" Target="../media/image2390.png"/><Relationship Id="rId14" Type="http://schemas.openxmlformats.org/officeDocument/2006/relationships/image" Target="../media/image245.png"/><Relationship Id="rId22" Type="http://schemas.openxmlformats.org/officeDocument/2006/relationships/image" Target="../media/image3011.png"/><Relationship Id="rId27" Type="http://schemas.openxmlformats.org/officeDocument/2006/relationships/image" Target="../media/image3810.png"/><Relationship Id="rId30" Type="http://schemas.openxmlformats.org/officeDocument/2006/relationships/image" Target="../media/image63.png"/><Relationship Id="rId35" Type="http://schemas.openxmlformats.org/officeDocument/2006/relationships/image" Target="../media/image249.png"/></Relationships>
</file>

<file path=ppt/slides/_rels/slide13.xml.rels><?xml version="1.0" encoding="UTF-8" standalone="yes"?>
<Relationships xmlns="http://schemas.openxmlformats.org/package/2006/relationships"><Relationship Id="rId8" Type="http://schemas.openxmlformats.org/officeDocument/2006/relationships/image" Target="../media/image67.png"/><Relationship Id="rId39" Type="http://schemas.openxmlformats.org/officeDocument/2006/relationships/image" Target="../media/image69.png"/><Relationship Id="rId51" Type="http://schemas.openxmlformats.org/officeDocument/2006/relationships/image" Target="../media/image275.png"/><Relationship Id="rId3" Type="http://schemas.openxmlformats.org/officeDocument/2006/relationships/image" Target="../media/image591.png"/><Relationship Id="rId34" Type="http://schemas.openxmlformats.org/officeDocument/2006/relationships/image" Target="../media/image50.png"/><Relationship Id="rId42" Type="http://schemas.openxmlformats.org/officeDocument/2006/relationships/image" Target="../media/image267.png"/><Relationship Id="rId47" Type="http://schemas.openxmlformats.org/officeDocument/2006/relationships/image" Target="../media/image271.png"/><Relationship Id="rId50" Type="http://schemas.openxmlformats.org/officeDocument/2006/relationships/image" Target="../media/image274.png"/><Relationship Id="rId7" Type="http://schemas.openxmlformats.org/officeDocument/2006/relationships/image" Target="../media/image66.png"/><Relationship Id="rId33" Type="http://schemas.openxmlformats.org/officeDocument/2006/relationships/image" Target="../media/image49.png"/><Relationship Id="rId38" Type="http://schemas.openxmlformats.org/officeDocument/2006/relationships/image" Target="../media/image68.png"/><Relationship Id="rId46" Type="http://schemas.openxmlformats.org/officeDocument/2006/relationships/image" Target="../media/image2680.png"/><Relationship Id="rId2" Type="http://schemas.openxmlformats.org/officeDocument/2006/relationships/image" Target="../media/image64.png"/><Relationship Id="rId41"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65.png"/><Relationship Id="rId32" Type="http://schemas.openxmlformats.org/officeDocument/2006/relationships/image" Target="../media/image48.png"/><Relationship Id="rId37" Type="http://schemas.openxmlformats.org/officeDocument/2006/relationships/image" Target="../media/image53.png"/><Relationship Id="rId40" Type="http://schemas.openxmlformats.org/officeDocument/2006/relationships/image" Target="../media/image56.png"/><Relationship Id="rId45" Type="http://schemas.openxmlformats.org/officeDocument/2006/relationships/image" Target="../media/image270.png"/><Relationship Id="rId5" Type="http://schemas.openxmlformats.org/officeDocument/2006/relationships/image" Target="../media/image641.png"/><Relationship Id="rId36" Type="http://schemas.openxmlformats.org/officeDocument/2006/relationships/image" Target="../media/image52.png"/><Relationship Id="rId49" Type="http://schemas.openxmlformats.org/officeDocument/2006/relationships/image" Target="../media/image273.png"/><Relationship Id="rId10" Type="http://schemas.openxmlformats.org/officeDocument/2006/relationships/image" Target="../media/image661.png"/><Relationship Id="rId31" Type="http://schemas.openxmlformats.org/officeDocument/2006/relationships/image" Target="../media/image47.png"/><Relationship Id="rId44" Type="http://schemas.openxmlformats.org/officeDocument/2006/relationships/image" Target="../media/image269.png"/><Relationship Id="rId4" Type="http://schemas.openxmlformats.org/officeDocument/2006/relationships/image" Target="../media/image601.png"/><Relationship Id="rId9" Type="http://schemas.openxmlformats.org/officeDocument/2006/relationships/image" Target="../media/image651.png"/><Relationship Id="rId30" Type="http://schemas.openxmlformats.org/officeDocument/2006/relationships/image" Target="../media/image46.png"/><Relationship Id="rId35" Type="http://schemas.openxmlformats.org/officeDocument/2006/relationships/image" Target="../media/image51.png"/><Relationship Id="rId43" Type="http://schemas.openxmlformats.org/officeDocument/2006/relationships/image" Target="../media/image268.png"/><Relationship Id="rId48" Type="http://schemas.openxmlformats.org/officeDocument/2006/relationships/image" Target="../media/image27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3" Type="http://schemas.openxmlformats.org/officeDocument/2006/relationships/image" Target="../media/image690.png"/><Relationship Id="rId18" Type="http://schemas.openxmlformats.org/officeDocument/2006/relationships/image" Target="../media/image74.png"/><Relationship Id="rId26" Type="http://schemas.openxmlformats.org/officeDocument/2006/relationships/image" Target="../media/image82.png"/><Relationship Id="rId3" Type="http://schemas.openxmlformats.org/officeDocument/2006/relationships/image" Target="../media/image590.png"/><Relationship Id="rId21" Type="http://schemas.openxmlformats.org/officeDocument/2006/relationships/image" Target="../media/image77.png"/><Relationship Id="rId7" Type="http://schemas.openxmlformats.org/officeDocument/2006/relationships/image" Target="../media/image630.png"/><Relationship Id="rId12" Type="http://schemas.openxmlformats.org/officeDocument/2006/relationships/image" Target="../media/image680.png"/><Relationship Id="rId17" Type="http://schemas.openxmlformats.org/officeDocument/2006/relationships/image" Target="../media/image73.png"/><Relationship Id="rId25" Type="http://schemas.openxmlformats.org/officeDocument/2006/relationships/image" Target="../media/image81.png"/><Relationship Id="rId33" Type="http://schemas.openxmlformats.org/officeDocument/2006/relationships/image" Target="../media/image89.png"/><Relationship Id="rId2" Type="http://schemas.openxmlformats.org/officeDocument/2006/relationships/image" Target="../media/image580.png"/><Relationship Id="rId16" Type="http://schemas.openxmlformats.org/officeDocument/2006/relationships/image" Target="../media/image72.png"/><Relationship Id="rId20" Type="http://schemas.openxmlformats.org/officeDocument/2006/relationships/image" Target="../media/image76.png"/><Relationship Id="rId29" Type="http://schemas.openxmlformats.org/officeDocument/2006/relationships/image" Target="../media/image85.png"/><Relationship Id="rId1" Type="http://schemas.openxmlformats.org/officeDocument/2006/relationships/slideLayout" Target="../slideLayouts/slideLayout2.xml"/><Relationship Id="rId6" Type="http://schemas.openxmlformats.org/officeDocument/2006/relationships/image" Target="../media/image620.png"/><Relationship Id="rId11" Type="http://schemas.openxmlformats.org/officeDocument/2006/relationships/image" Target="../media/image670.png"/><Relationship Id="rId24" Type="http://schemas.openxmlformats.org/officeDocument/2006/relationships/image" Target="../media/image80.png"/><Relationship Id="rId32" Type="http://schemas.openxmlformats.org/officeDocument/2006/relationships/image" Target="../media/image88.png"/><Relationship Id="rId5" Type="http://schemas.openxmlformats.org/officeDocument/2006/relationships/image" Target="../media/image610.png"/><Relationship Id="rId15" Type="http://schemas.openxmlformats.org/officeDocument/2006/relationships/image" Target="../media/image71.png"/><Relationship Id="rId23" Type="http://schemas.openxmlformats.org/officeDocument/2006/relationships/image" Target="../media/image79.png"/><Relationship Id="rId28" Type="http://schemas.openxmlformats.org/officeDocument/2006/relationships/image" Target="../media/image84.png"/><Relationship Id="rId10" Type="http://schemas.openxmlformats.org/officeDocument/2006/relationships/image" Target="../media/image660.png"/><Relationship Id="rId19" Type="http://schemas.openxmlformats.org/officeDocument/2006/relationships/image" Target="../media/image75.png"/><Relationship Id="rId31" Type="http://schemas.openxmlformats.org/officeDocument/2006/relationships/image" Target="../media/image87.png"/><Relationship Id="rId4" Type="http://schemas.openxmlformats.org/officeDocument/2006/relationships/image" Target="../media/image600.png"/><Relationship Id="rId9" Type="http://schemas.openxmlformats.org/officeDocument/2006/relationships/image" Target="../media/image650.png"/><Relationship Id="rId14" Type="http://schemas.openxmlformats.org/officeDocument/2006/relationships/image" Target="../media/image70.png"/><Relationship Id="rId22" Type="http://schemas.openxmlformats.org/officeDocument/2006/relationships/image" Target="../media/image78.png"/><Relationship Id="rId27" Type="http://schemas.openxmlformats.org/officeDocument/2006/relationships/image" Target="../media/image83.png"/><Relationship Id="rId30" Type="http://schemas.openxmlformats.org/officeDocument/2006/relationships/image" Target="../media/image86.png"/><Relationship Id="rId8" Type="http://schemas.openxmlformats.org/officeDocument/2006/relationships/image" Target="../media/image640.png"/></Relationships>
</file>

<file path=ppt/slides/_rels/slide16.xml.rels><?xml version="1.0" encoding="UTF-8" standalone="yes"?>
<Relationships xmlns="http://schemas.openxmlformats.org/package/2006/relationships"><Relationship Id="rId8" Type="http://schemas.openxmlformats.org/officeDocument/2006/relationships/image" Target="../media/image94.png"/><Relationship Id="rId13" Type="http://schemas.openxmlformats.org/officeDocument/2006/relationships/image" Target="../media/image287.png"/><Relationship Id="rId18" Type="http://schemas.openxmlformats.org/officeDocument/2006/relationships/image" Target="../media/image2810.png"/><Relationship Id="rId26" Type="http://schemas.openxmlformats.org/officeDocument/2006/relationships/image" Target="../media/image297.png"/><Relationship Id="rId3" Type="http://schemas.openxmlformats.org/officeDocument/2006/relationships/image" Target="../media/image91.png"/><Relationship Id="rId21" Type="http://schemas.openxmlformats.org/officeDocument/2006/relationships/image" Target="../media/image292.png"/><Relationship Id="rId7" Type="http://schemas.openxmlformats.org/officeDocument/2006/relationships/image" Target="../media/image93.png"/><Relationship Id="rId12" Type="http://schemas.openxmlformats.org/officeDocument/2006/relationships/image" Target="../media/image286.png"/><Relationship Id="rId17" Type="http://schemas.openxmlformats.org/officeDocument/2006/relationships/image" Target="../media/image2800.png"/><Relationship Id="rId25" Type="http://schemas.openxmlformats.org/officeDocument/2006/relationships/image" Target="../media/image296.png"/><Relationship Id="rId2" Type="http://schemas.openxmlformats.org/officeDocument/2006/relationships/image" Target="../media/image90.png"/><Relationship Id="rId20" Type="http://schemas.openxmlformats.org/officeDocument/2006/relationships/image" Target="../media/image291.png"/><Relationship Id="rId1" Type="http://schemas.openxmlformats.org/officeDocument/2006/relationships/slideLayout" Target="../slideLayouts/slideLayout2.xml"/><Relationship Id="rId6" Type="http://schemas.openxmlformats.org/officeDocument/2006/relationships/image" Target="../media/image92.png"/><Relationship Id="rId11" Type="http://schemas.openxmlformats.org/officeDocument/2006/relationships/image" Target="../media/image285.png"/><Relationship Id="rId24" Type="http://schemas.openxmlformats.org/officeDocument/2006/relationships/image" Target="../media/image295.png"/><Relationship Id="rId5" Type="http://schemas.openxmlformats.org/officeDocument/2006/relationships/image" Target="../media/image610.png"/><Relationship Id="rId15" Type="http://schemas.openxmlformats.org/officeDocument/2006/relationships/image" Target="../media/image289.png"/><Relationship Id="rId23" Type="http://schemas.openxmlformats.org/officeDocument/2006/relationships/image" Target="../media/image294.png"/><Relationship Id="rId28" Type="http://schemas.openxmlformats.org/officeDocument/2006/relationships/image" Target="../media/image299.png"/><Relationship Id="rId10" Type="http://schemas.openxmlformats.org/officeDocument/2006/relationships/image" Target="../media/image284.png"/><Relationship Id="rId19" Type="http://schemas.openxmlformats.org/officeDocument/2006/relationships/image" Target="../media/image290.png"/><Relationship Id="rId4" Type="http://schemas.openxmlformats.org/officeDocument/2006/relationships/image" Target="../media/image600.png"/><Relationship Id="rId9" Type="http://schemas.openxmlformats.org/officeDocument/2006/relationships/image" Target="../media/image95.png"/><Relationship Id="rId14" Type="http://schemas.openxmlformats.org/officeDocument/2006/relationships/image" Target="../media/image96.png"/><Relationship Id="rId22" Type="http://schemas.openxmlformats.org/officeDocument/2006/relationships/image" Target="../media/image293.png"/><Relationship Id="rId27" Type="http://schemas.openxmlformats.org/officeDocument/2006/relationships/image" Target="../media/image298.png"/></Relationships>
</file>

<file path=ppt/slides/_rels/slide17.xml.rels><?xml version="1.0" encoding="UTF-8" standalone="yes"?>
<Relationships xmlns="http://schemas.openxmlformats.org/package/2006/relationships"><Relationship Id="rId26" Type="http://schemas.openxmlformats.org/officeDocument/2006/relationships/image" Target="../media/image103.png"/><Relationship Id="rId39" Type="http://schemas.openxmlformats.org/officeDocument/2006/relationships/image" Target="../media/image312.png"/><Relationship Id="rId3" Type="http://schemas.openxmlformats.org/officeDocument/2006/relationships/image" Target="../media/image98.png"/><Relationship Id="rId34" Type="http://schemas.openxmlformats.org/officeDocument/2006/relationships/image" Target="../media/image307.png"/><Relationship Id="rId42" Type="http://schemas.openxmlformats.org/officeDocument/2006/relationships/image" Target="../media/image315.png"/><Relationship Id="rId47" Type="http://schemas.openxmlformats.org/officeDocument/2006/relationships/image" Target="../media/image318.png"/><Relationship Id="rId7" Type="http://schemas.openxmlformats.org/officeDocument/2006/relationships/image" Target="../media/image99.png"/><Relationship Id="rId25" Type="http://schemas.openxmlformats.org/officeDocument/2006/relationships/image" Target="../media/image304.png"/><Relationship Id="rId33" Type="http://schemas.openxmlformats.org/officeDocument/2006/relationships/image" Target="../media/image106.png"/><Relationship Id="rId38" Type="http://schemas.openxmlformats.org/officeDocument/2006/relationships/image" Target="../media/image311.png"/><Relationship Id="rId46" Type="http://schemas.openxmlformats.org/officeDocument/2006/relationships/image" Target="../media/image3020.png"/><Relationship Id="rId2" Type="http://schemas.openxmlformats.org/officeDocument/2006/relationships/image" Target="../media/image1.png"/><Relationship Id="rId29" Type="http://schemas.openxmlformats.org/officeDocument/2006/relationships/image" Target="../media/image85.png"/><Relationship Id="rId41" Type="http://schemas.openxmlformats.org/officeDocument/2006/relationships/image" Target="../media/image314.png"/><Relationship Id="rId1" Type="http://schemas.openxmlformats.org/officeDocument/2006/relationships/slideLayout" Target="../slideLayouts/slideLayout2.xml"/><Relationship Id="rId6" Type="http://schemas.openxmlformats.org/officeDocument/2006/relationships/image" Target="../media/image300.png"/><Relationship Id="rId24" Type="http://schemas.openxmlformats.org/officeDocument/2006/relationships/image" Target="../media/image303.png"/><Relationship Id="rId32" Type="http://schemas.openxmlformats.org/officeDocument/2006/relationships/image" Target="../media/image105.png"/><Relationship Id="rId37" Type="http://schemas.openxmlformats.org/officeDocument/2006/relationships/image" Target="../media/image310.png"/><Relationship Id="rId40" Type="http://schemas.openxmlformats.org/officeDocument/2006/relationships/image" Target="../media/image313.png"/><Relationship Id="rId45" Type="http://schemas.openxmlformats.org/officeDocument/2006/relationships/image" Target="../media/image3010.png"/><Relationship Id="rId23" Type="http://schemas.openxmlformats.org/officeDocument/2006/relationships/image" Target="../media/image302.png"/><Relationship Id="rId28" Type="http://schemas.openxmlformats.org/officeDocument/2006/relationships/image" Target="../media/image84.png"/><Relationship Id="rId36" Type="http://schemas.openxmlformats.org/officeDocument/2006/relationships/image" Target="../media/image309.png"/><Relationship Id="rId49" Type="http://schemas.openxmlformats.org/officeDocument/2006/relationships/image" Target="../media/image320.png"/><Relationship Id="rId10" Type="http://schemas.openxmlformats.org/officeDocument/2006/relationships/image" Target="../media/image102.png"/><Relationship Id="rId31" Type="http://schemas.openxmlformats.org/officeDocument/2006/relationships/image" Target="../media/image306.png"/><Relationship Id="rId44" Type="http://schemas.openxmlformats.org/officeDocument/2006/relationships/image" Target="../media/image317.png"/><Relationship Id="rId9" Type="http://schemas.openxmlformats.org/officeDocument/2006/relationships/image" Target="../media/image101.png"/><Relationship Id="rId22" Type="http://schemas.openxmlformats.org/officeDocument/2006/relationships/image" Target="../media/image301.png"/><Relationship Id="rId27" Type="http://schemas.openxmlformats.org/officeDocument/2006/relationships/image" Target="../media/image305.png"/><Relationship Id="rId30" Type="http://schemas.openxmlformats.org/officeDocument/2006/relationships/image" Target="../media/image104.png"/><Relationship Id="rId35" Type="http://schemas.openxmlformats.org/officeDocument/2006/relationships/image" Target="../media/image308.png"/><Relationship Id="rId43" Type="http://schemas.openxmlformats.org/officeDocument/2006/relationships/image" Target="../media/image316.png"/><Relationship Id="rId48" Type="http://schemas.openxmlformats.org/officeDocument/2006/relationships/image" Target="../media/image319.png"/><Relationship Id="rId8" Type="http://schemas.openxmlformats.org/officeDocument/2006/relationships/image" Target="../media/image10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3" Type="http://schemas.openxmlformats.org/officeDocument/2006/relationships/image" Target="../media/image1010.png"/><Relationship Id="rId18" Type="http://schemas.openxmlformats.org/officeDocument/2006/relationships/image" Target="../media/image1060.png"/><Relationship Id="rId26" Type="http://schemas.openxmlformats.org/officeDocument/2006/relationships/image" Target="../media/image114.png"/><Relationship Id="rId3" Type="http://schemas.openxmlformats.org/officeDocument/2006/relationships/image" Target="../media/image910.png"/><Relationship Id="rId21" Type="http://schemas.openxmlformats.org/officeDocument/2006/relationships/image" Target="../media/image109.png"/><Relationship Id="rId34" Type="http://schemas.openxmlformats.org/officeDocument/2006/relationships/image" Target="../media/image122.png"/><Relationship Id="rId7" Type="http://schemas.openxmlformats.org/officeDocument/2006/relationships/image" Target="../media/image950.png"/><Relationship Id="rId12" Type="http://schemas.openxmlformats.org/officeDocument/2006/relationships/image" Target="../media/image1000.png"/><Relationship Id="rId17" Type="http://schemas.openxmlformats.org/officeDocument/2006/relationships/image" Target="../media/image1050.png"/><Relationship Id="rId25" Type="http://schemas.openxmlformats.org/officeDocument/2006/relationships/image" Target="../media/image113.png"/><Relationship Id="rId33" Type="http://schemas.openxmlformats.org/officeDocument/2006/relationships/image" Target="../media/image121.png"/><Relationship Id="rId2" Type="http://schemas.openxmlformats.org/officeDocument/2006/relationships/image" Target="../media/image900.png"/><Relationship Id="rId16" Type="http://schemas.openxmlformats.org/officeDocument/2006/relationships/image" Target="../media/image1040.png"/><Relationship Id="rId20" Type="http://schemas.openxmlformats.org/officeDocument/2006/relationships/image" Target="../media/image108.png"/><Relationship Id="rId29" Type="http://schemas.openxmlformats.org/officeDocument/2006/relationships/image" Target="../media/image117.png"/><Relationship Id="rId1" Type="http://schemas.openxmlformats.org/officeDocument/2006/relationships/slideLayout" Target="../slideLayouts/slideLayout2.xml"/><Relationship Id="rId6" Type="http://schemas.openxmlformats.org/officeDocument/2006/relationships/image" Target="../media/image940.png"/><Relationship Id="rId11" Type="http://schemas.openxmlformats.org/officeDocument/2006/relationships/image" Target="../media/image990.png"/><Relationship Id="rId24" Type="http://schemas.openxmlformats.org/officeDocument/2006/relationships/image" Target="../media/image112.png"/><Relationship Id="rId32" Type="http://schemas.openxmlformats.org/officeDocument/2006/relationships/image" Target="../media/image120.png"/><Relationship Id="rId5" Type="http://schemas.openxmlformats.org/officeDocument/2006/relationships/image" Target="../media/image930.png"/><Relationship Id="rId15" Type="http://schemas.openxmlformats.org/officeDocument/2006/relationships/image" Target="../media/image1030.png"/><Relationship Id="rId23" Type="http://schemas.openxmlformats.org/officeDocument/2006/relationships/image" Target="../media/image111.png"/><Relationship Id="rId28" Type="http://schemas.openxmlformats.org/officeDocument/2006/relationships/image" Target="../media/image116.png"/><Relationship Id="rId10" Type="http://schemas.openxmlformats.org/officeDocument/2006/relationships/image" Target="../media/image980.png"/><Relationship Id="rId19" Type="http://schemas.openxmlformats.org/officeDocument/2006/relationships/image" Target="../media/image107.png"/><Relationship Id="rId31" Type="http://schemas.openxmlformats.org/officeDocument/2006/relationships/image" Target="../media/image119.png"/><Relationship Id="rId4" Type="http://schemas.openxmlformats.org/officeDocument/2006/relationships/image" Target="../media/image920.png"/><Relationship Id="rId9" Type="http://schemas.openxmlformats.org/officeDocument/2006/relationships/image" Target="../media/image970.png"/><Relationship Id="rId14" Type="http://schemas.openxmlformats.org/officeDocument/2006/relationships/image" Target="../media/image1020.png"/><Relationship Id="rId22" Type="http://schemas.openxmlformats.org/officeDocument/2006/relationships/image" Target="../media/image110.png"/><Relationship Id="rId27" Type="http://schemas.openxmlformats.org/officeDocument/2006/relationships/image" Target="../media/image115.png"/><Relationship Id="rId30" Type="http://schemas.openxmlformats.org/officeDocument/2006/relationships/image" Target="../media/image118.png"/><Relationship Id="rId35" Type="http://schemas.openxmlformats.org/officeDocument/2006/relationships/image" Target="../media/image123.png"/><Relationship Id="rId8" Type="http://schemas.openxmlformats.org/officeDocument/2006/relationships/image" Target="../media/image960.png"/></Relationships>
</file>

<file path=ppt/slides/_rels/slide2.xml.rels><?xml version="1.0" encoding="UTF-8" standalone="yes"?>
<Relationships xmlns="http://schemas.openxmlformats.org/package/2006/relationships"><Relationship Id="rId2" Type="http://schemas.openxmlformats.org/officeDocument/2006/relationships/hyperlink" Target="http://www.lattogle.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28.png"/><Relationship Id="rId13" Type="http://schemas.openxmlformats.org/officeDocument/2006/relationships/image" Target="../media/image1010.png"/><Relationship Id="rId18" Type="http://schemas.openxmlformats.org/officeDocument/2006/relationships/image" Target="../media/image132.png"/><Relationship Id="rId39" Type="http://schemas.openxmlformats.org/officeDocument/2006/relationships/image" Target="../media/image321.png"/><Relationship Id="rId3" Type="http://schemas.openxmlformats.org/officeDocument/2006/relationships/image" Target="../media/image125.png"/><Relationship Id="rId34" Type="http://schemas.openxmlformats.org/officeDocument/2006/relationships/image" Target="../media/image3130.png"/><Relationship Id="rId42" Type="http://schemas.openxmlformats.org/officeDocument/2006/relationships/image" Target="../media/image324.png"/><Relationship Id="rId7" Type="http://schemas.openxmlformats.org/officeDocument/2006/relationships/image" Target="../media/image127.png"/><Relationship Id="rId12" Type="http://schemas.openxmlformats.org/officeDocument/2006/relationships/image" Target="../media/image1000.png"/><Relationship Id="rId17" Type="http://schemas.openxmlformats.org/officeDocument/2006/relationships/image" Target="../media/image3110.png"/><Relationship Id="rId33" Type="http://schemas.openxmlformats.org/officeDocument/2006/relationships/image" Target="../media/image121.png"/><Relationship Id="rId38" Type="http://schemas.openxmlformats.org/officeDocument/2006/relationships/image" Target="../media/image3170.png"/><Relationship Id="rId2" Type="http://schemas.openxmlformats.org/officeDocument/2006/relationships/image" Target="../media/image124.png"/><Relationship Id="rId16" Type="http://schemas.openxmlformats.org/officeDocument/2006/relationships/image" Target="../media/image131.png"/><Relationship Id="rId41" Type="http://schemas.openxmlformats.org/officeDocument/2006/relationships/image" Target="../media/image323.png"/><Relationship Id="rId1" Type="http://schemas.openxmlformats.org/officeDocument/2006/relationships/slideLayout" Target="../slideLayouts/slideLayout2.xml"/><Relationship Id="rId6" Type="http://schemas.openxmlformats.org/officeDocument/2006/relationships/image" Target="../media/image126.png"/><Relationship Id="rId11" Type="http://schemas.openxmlformats.org/officeDocument/2006/relationships/image" Target="../media/image990.png"/><Relationship Id="rId37" Type="http://schemas.openxmlformats.org/officeDocument/2006/relationships/image" Target="../media/image3160.png"/><Relationship Id="rId40" Type="http://schemas.openxmlformats.org/officeDocument/2006/relationships/image" Target="../media/image322.png"/><Relationship Id="rId5" Type="http://schemas.openxmlformats.org/officeDocument/2006/relationships/image" Target="../media/image930.png"/><Relationship Id="rId15" Type="http://schemas.openxmlformats.org/officeDocument/2006/relationships/image" Target="../media/image1030.png"/><Relationship Id="rId36" Type="http://schemas.openxmlformats.org/officeDocument/2006/relationships/image" Target="../media/image3150.png"/><Relationship Id="rId10" Type="http://schemas.openxmlformats.org/officeDocument/2006/relationships/image" Target="../media/image980.png"/><Relationship Id="rId4" Type="http://schemas.openxmlformats.org/officeDocument/2006/relationships/image" Target="../media/image920.png"/><Relationship Id="rId9" Type="http://schemas.openxmlformats.org/officeDocument/2006/relationships/image" Target="../media/image129.png"/><Relationship Id="rId14" Type="http://schemas.openxmlformats.org/officeDocument/2006/relationships/image" Target="../media/image130.png"/><Relationship Id="rId35" Type="http://schemas.openxmlformats.org/officeDocument/2006/relationships/image" Target="../media/image3140.png"/><Relationship Id="rId43" Type="http://schemas.openxmlformats.org/officeDocument/2006/relationships/image" Target="../media/image325.png"/></Relationships>
</file>

<file path=ppt/slides/_rels/slide21.xml.rels><?xml version="1.0" encoding="UTF-8" standalone="yes"?>
<Relationships xmlns="http://schemas.openxmlformats.org/package/2006/relationships"><Relationship Id="rId26" Type="http://schemas.openxmlformats.org/officeDocument/2006/relationships/image" Target="../media/image114.png"/><Relationship Id="rId39" Type="http://schemas.openxmlformats.org/officeDocument/2006/relationships/image" Target="../media/image330.png"/><Relationship Id="rId3" Type="http://schemas.openxmlformats.org/officeDocument/2006/relationships/image" Target="../media/image134.png"/><Relationship Id="rId21" Type="http://schemas.openxmlformats.org/officeDocument/2006/relationships/image" Target="../media/image109.png"/><Relationship Id="rId42" Type="http://schemas.openxmlformats.org/officeDocument/2006/relationships/image" Target="../media/image333.png"/><Relationship Id="rId25" Type="http://schemas.openxmlformats.org/officeDocument/2006/relationships/image" Target="../media/image113.png"/><Relationship Id="rId38" Type="http://schemas.openxmlformats.org/officeDocument/2006/relationships/image" Target="../media/image329.png"/><Relationship Id="rId2" Type="http://schemas.openxmlformats.org/officeDocument/2006/relationships/image" Target="../media/image133.png"/><Relationship Id="rId20" Type="http://schemas.openxmlformats.org/officeDocument/2006/relationships/image" Target="../media/image108.png"/><Relationship Id="rId29" Type="http://schemas.openxmlformats.org/officeDocument/2006/relationships/image" Target="../media/image140.png"/><Relationship Id="rId41" Type="http://schemas.openxmlformats.org/officeDocument/2006/relationships/image" Target="../media/image332.png"/><Relationship Id="rId1" Type="http://schemas.openxmlformats.org/officeDocument/2006/relationships/slideLayout" Target="../slideLayouts/slideLayout2.xml"/><Relationship Id="rId6" Type="http://schemas.openxmlformats.org/officeDocument/2006/relationships/image" Target="../media/image137.png"/><Relationship Id="rId24" Type="http://schemas.openxmlformats.org/officeDocument/2006/relationships/image" Target="../media/image138.png"/><Relationship Id="rId37" Type="http://schemas.openxmlformats.org/officeDocument/2006/relationships/image" Target="../media/image328.png"/><Relationship Id="rId40" Type="http://schemas.openxmlformats.org/officeDocument/2006/relationships/image" Target="../media/image331.png"/><Relationship Id="rId5" Type="http://schemas.openxmlformats.org/officeDocument/2006/relationships/image" Target="../media/image136.png"/><Relationship Id="rId23" Type="http://schemas.openxmlformats.org/officeDocument/2006/relationships/image" Target="../media/image111.png"/><Relationship Id="rId28" Type="http://schemas.openxmlformats.org/officeDocument/2006/relationships/image" Target="../media/image139.png"/><Relationship Id="rId36" Type="http://schemas.openxmlformats.org/officeDocument/2006/relationships/image" Target="../media/image327.png"/><Relationship Id="rId4" Type="http://schemas.openxmlformats.org/officeDocument/2006/relationships/image" Target="../media/image135.png"/><Relationship Id="rId22" Type="http://schemas.openxmlformats.org/officeDocument/2006/relationships/image" Target="../media/image110.png"/><Relationship Id="rId27" Type="http://schemas.openxmlformats.org/officeDocument/2006/relationships/image" Target="../media/image115.png"/><Relationship Id="rId30" Type="http://schemas.openxmlformats.org/officeDocument/2006/relationships/image" Target="../media/image141.png"/><Relationship Id="rId35" Type="http://schemas.openxmlformats.org/officeDocument/2006/relationships/image" Target="../media/image123.png"/><Relationship Id="rId43" Type="http://schemas.openxmlformats.org/officeDocument/2006/relationships/image" Target="../media/image33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3" Type="http://schemas.openxmlformats.org/officeDocument/2006/relationships/image" Target="../media/image1350.png"/><Relationship Id="rId18" Type="http://schemas.openxmlformats.org/officeDocument/2006/relationships/image" Target="../media/image150.png"/><Relationship Id="rId26" Type="http://schemas.openxmlformats.org/officeDocument/2006/relationships/image" Target="../media/image154.png"/><Relationship Id="rId39" Type="http://schemas.openxmlformats.org/officeDocument/2006/relationships/image" Target="../media/image161.png"/><Relationship Id="rId21" Type="http://schemas.openxmlformats.org/officeDocument/2006/relationships/image" Target="../media/image152.png"/><Relationship Id="rId34" Type="http://schemas.openxmlformats.org/officeDocument/2006/relationships/image" Target="../media/image158.png"/><Relationship Id="rId42" Type="http://schemas.openxmlformats.org/officeDocument/2006/relationships/image" Target="../media/image164.png"/><Relationship Id="rId47" Type="http://schemas.openxmlformats.org/officeDocument/2006/relationships/image" Target="../media/image169.png"/><Relationship Id="rId7" Type="http://schemas.openxmlformats.org/officeDocument/2006/relationships/image" Target="../media/image145.png"/><Relationship Id="rId2" Type="http://schemas.openxmlformats.org/officeDocument/2006/relationships/image" Target="../media/image142.png"/><Relationship Id="rId16" Type="http://schemas.openxmlformats.org/officeDocument/2006/relationships/image" Target="../media/image149.png"/><Relationship Id="rId29" Type="http://schemas.openxmlformats.org/officeDocument/2006/relationships/image" Target="../media/image157.png"/><Relationship Id="rId11" Type="http://schemas.openxmlformats.org/officeDocument/2006/relationships/image" Target="../media/image1330.png"/><Relationship Id="rId24" Type="http://schemas.openxmlformats.org/officeDocument/2006/relationships/image" Target="../media/image153.png"/><Relationship Id="rId32" Type="http://schemas.openxmlformats.org/officeDocument/2006/relationships/image" Target="../media/image1540.png"/><Relationship Id="rId37" Type="http://schemas.openxmlformats.org/officeDocument/2006/relationships/image" Target="../media/image1590.png"/><Relationship Id="rId40" Type="http://schemas.openxmlformats.org/officeDocument/2006/relationships/image" Target="../media/image162.png"/><Relationship Id="rId45" Type="http://schemas.openxmlformats.org/officeDocument/2006/relationships/image" Target="../media/image167.png"/><Relationship Id="rId5" Type="http://schemas.openxmlformats.org/officeDocument/2006/relationships/image" Target="../media/image1270.png"/><Relationship Id="rId15" Type="http://schemas.openxmlformats.org/officeDocument/2006/relationships/image" Target="../media/image1370.png"/><Relationship Id="rId23" Type="http://schemas.openxmlformats.org/officeDocument/2006/relationships/image" Target="../media/image1450.png"/><Relationship Id="rId28" Type="http://schemas.openxmlformats.org/officeDocument/2006/relationships/image" Target="../media/image156.png"/><Relationship Id="rId36" Type="http://schemas.openxmlformats.org/officeDocument/2006/relationships/image" Target="../media/image159.png"/><Relationship Id="rId49" Type="http://schemas.openxmlformats.org/officeDocument/2006/relationships/image" Target="../media/image171.png"/><Relationship Id="rId10" Type="http://schemas.openxmlformats.org/officeDocument/2006/relationships/image" Target="../media/image1320.png"/><Relationship Id="rId19" Type="http://schemas.openxmlformats.org/officeDocument/2006/relationships/image" Target="../media/image1410.png"/><Relationship Id="rId31" Type="http://schemas.openxmlformats.org/officeDocument/2006/relationships/image" Target="../media/image1530.png"/><Relationship Id="rId44" Type="http://schemas.openxmlformats.org/officeDocument/2006/relationships/image" Target="../media/image166.png"/><Relationship Id="rId4" Type="http://schemas.openxmlformats.org/officeDocument/2006/relationships/image" Target="../media/image1260.png"/><Relationship Id="rId9" Type="http://schemas.openxmlformats.org/officeDocument/2006/relationships/image" Target="../media/image147.png"/><Relationship Id="rId14" Type="http://schemas.openxmlformats.org/officeDocument/2006/relationships/image" Target="../media/image148.png"/><Relationship Id="rId22" Type="http://schemas.openxmlformats.org/officeDocument/2006/relationships/image" Target="../media/image1440.png"/><Relationship Id="rId27" Type="http://schemas.openxmlformats.org/officeDocument/2006/relationships/image" Target="../media/image155.png"/><Relationship Id="rId30" Type="http://schemas.openxmlformats.org/officeDocument/2006/relationships/image" Target="../media/image1520.png"/><Relationship Id="rId35" Type="http://schemas.openxmlformats.org/officeDocument/2006/relationships/image" Target="../media/image1570.png"/><Relationship Id="rId43" Type="http://schemas.openxmlformats.org/officeDocument/2006/relationships/image" Target="../media/image165.png"/><Relationship Id="rId48" Type="http://schemas.openxmlformats.org/officeDocument/2006/relationships/image" Target="../media/image170.png"/><Relationship Id="rId8" Type="http://schemas.openxmlformats.org/officeDocument/2006/relationships/image" Target="../media/image146.png"/><Relationship Id="rId3" Type="http://schemas.openxmlformats.org/officeDocument/2006/relationships/image" Target="../media/image143.png"/><Relationship Id="rId12" Type="http://schemas.openxmlformats.org/officeDocument/2006/relationships/image" Target="../media/image1340.png"/><Relationship Id="rId17" Type="http://schemas.openxmlformats.org/officeDocument/2006/relationships/image" Target="../media/image1390.png"/><Relationship Id="rId25" Type="http://schemas.openxmlformats.org/officeDocument/2006/relationships/image" Target="../media/image1470.png"/><Relationship Id="rId33" Type="http://schemas.openxmlformats.org/officeDocument/2006/relationships/image" Target="../media/image1550.png"/><Relationship Id="rId38" Type="http://schemas.openxmlformats.org/officeDocument/2006/relationships/image" Target="../media/image160.png"/><Relationship Id="rId46" Type="http://schemas.openxmlformats.org/officeDocument/2006/relationships/image" Target="../media/image168.png"/><Relationship Id="rId20" Type="http://schemas.openxmlformats.org/officeDocument/2006/relationships/image" Target="../media/image151.png"/><Relationship Id="rId41" Type="http://schemas.openxmlformats.org/officeDocument/2006/relationships/image" Target="../media/image163.png"/><Relationship Id="rId1" Type="http://schemas.openxmlformats.org/officeDocument/2006/relationships/slideLayout" Target="../slideLayouts/slideLayout2.xml"/><Relationship Id="rId6" Type="http://schemas.openxmlformats.org/officeDocument/2006/relationships/image" Target="../media/image144.png"/></Relationships>
</file>

<file path=ppt/slides/_rels/slide24.xml.rels><?xml version="1.0" encoding="UTF-8" standalone="yes"?>
<Relationships xmlns="http://schemas.openxmlformats.org/package/2006/relationships"><Relationship Id="rId13" Type="http://schemas.openxmlformats.org/officeDocument/2006/relationships/image" Target="../media/image1350.png"/><Relationship Id="rId18" Type="http://schemas.openxmlformats.org/officeDocument/2006/relationships/image" Target="../media/image179.png"/><Relationship Id="rId26" Type="http://schemas.openxmlformats.org/officeDocument/2006/relationships/image" Target="../media/image3390.png"/><Relationship Id="rId3" Type="http://schemas.openxmlformats.org/officeDocument/2006/relationships/image" Target="../media/image173.png"/><Relationship Id="rId21" Type="http://schemas.openxmlformats.org/officeDocument/2006/relationships/image" Target="../media/image181.png"/><Relationship Id="rId34" Type="http://schemas.openxmlformats.org/officeDocument/2006/relationships/image" Target="../media/image352.png"/><Relationship Id="rId7" Type="http://schemas.openxmlformats.org/officeDocument/2006/relationships/image" Target="../media/image174.png"/><Relationship Id="rId12" Type="http://schemas.openxmlformats.org/officeDocument/2006/relationships/image" Target="../media/image1340.png"/><Relationship Id="rId17" Type="http://schemas.openxmlformats.org/officeDocument/2006/relationships/image" Target="../media/image1390.png"/><Relationship Id="rId25" Type="http://schemas.openxmlformats.org/officeDocument/2006/relationships/image" Target="../media/image345.png"/><Relationship Id="rId33" Type="http://schemas.openxmlformats.org/officeDocument/2006/relationships/image" Target="../media/image351.png"/><Relationship Id="rId2" Type="http://schemas.openxmlformats.org/officeDocument/2006/relationships/image" Target="../media/image172.png"/><Relationship Id="rId16" Type="http://schemas.openxmlformats.org/officeDocument/2006/relationships/image" Target="../media/image178.png"/><Relationship Id="rId20" Type="http://schemas.openxmlformats.org/officeDocument/2006/relationships/image" Target="../media/image180.png"/><Relationship Id="rId29" Type="http://schemas.openxmlformats.org/officeDocument/2006/relationships/image" Target="../media/image347.png"/><Relationship Id="rId1" Type="http://schemas.openxmlformats.org/officeDocument/2006/relationships/slideLayout" Target="../slideLayouts/slideLayout2.xml"/><Relationship Id="rId6" Type="http://schemas.openxmlformats.org/officeDocument/2006/relationships/image" Target="../media/image140.png"/><Relationship Id="rId11" Type="http://schemas.openxmlformats.org/officeDocument/2006/relationships/image" Target="../media/image1330.png"/><Relationship Id="rId24" Type="http://schemas.openxmlformats.org/officeDocument/2006/relationships/image" Target="../media/image344.png"/><Relationship Id="rId32" Type="http://schemas.openxmlformats.org/officeDocument/2006/relationships/image" Target="../media/image350.png"/><Relationship Id="rId5" Type="http://schemas.openxmlformats.org/officeDocument/2006/relationships/image" Target="../media/image1270.png"/><Relationship Id="rId15" Type="http://schemas.openxmlformats.org/officeDocument/2006/relationships/image" Target="../media/image1370.png"/><Relationship Id="rId23" Type="http://schemas.openxmlformats.org/officeDocument/2006/relationships/image" Target="../media/image1450.png"/><Relationship Id="rId28" Type="http://schemas.openxmlformats.org/officeDocument/2006/relationships/image" Target="../media/image346.png"/><Relationship Id="rId36" Type="http://schemas.openxmlformats.org/officeDocument/2006/relationships/image" Target="../media/image354.png"/><Relationship Id="rId10" Type="http://schemas.openxmlformats.org/officeDocument/2006/relationships/image" Target="../media/image1320.png"/><Relationship Id="rId19" Type="http://schemas.openxmlformats.org/officeDocument/2006/relationships/image" Target="../media/image3360.png"/><Relationship Id="rId31" Type="http://schemas.openxmlformats.org/officeDocument/2006/relationships/image" Target="../media/image349.png"/><Relationship Id="rId4" Type="http://schemas.openxmlformats.org/officeDocument/2006/relationships/image" Target="../media/image1260.png"/><Relationship Id="rId9" Type="http://schemas.openxmlformats.org/officeDocument/2006/relationships/image" Target="../media/image176.png"/><Relationship Id="rId14" Type="http://schemas.openxmlformats.org/officeDocument/2006/relationships/image" Target="../media/image177.png"/><Relationship Id="rId22" Type="http://schemas.openxmlformats.org/officeDocument/2006/relationships/image" Target="../media/image1440.png"/><Relationship Id="rId27" Type="http://schemas.openxmlformats.org/officeDocument/2006/relationships/image" Target="../media/image3400.png"/><Relationship Id="rId30" Type="http://schemas.openxmlformats.org/officeDocument/2006/relationships/image" Target="../media/image348.png"/><Relationship Id="rId35" Type="http://schemas.openxmlformats.org/officeDocument/2006/relationships/image" Target="../media/image353.png"/><Relationship Id="rId8" Type="http://schemas.openxmlformats.org/officeDocument/2006/relationships/image" Target="../media/image175.png"/></Relationships>
</file>

<file path=ppt/slides/_rels/slide25.xml.rels><?xml version="1.0" encoding="UTF-8" standalone="yes"?>
<Relationships xmlns="http://schemas.openxmlformats.org/package/2006/relationships"><Relationship Id="rId39" Type="http://schemas.openxmlformats.org/officeDocument/2006/relationships/image" Target="../media/image3530.png"/><Relationship Id="rId34" Type="http://schemas.openxmlformats.org/officeDocument/2006/relationships/image" Target="../media/image188.png"/><Relationship Id="rId42" Type="http://schemas.openxmlformats.org/officeDocument/2006/relationships/image" Target="../media/image164.png"/><Relationship Id="rId47" Type="http://schemas.openxmlformats.org/officeDocument/2006/relationships/image" Target="../media/image195.png"/><Relationship Id="rId50" Type="http://schemas.openxmlformats.org/officeDocument/2006/relationships/image" Target="../media/image360.png"/><Relationship Id="rId55" Type="http://schemas.openxmlformats.org/officeDocument/2006/relationships/image" Target="../media/image364.png"/><Relationship Id="rId63" Type="http://schemas.openxmlformats.org/officeDocument/2006/relationships/image" Target="../media/image372.png"/><Relationship Id="rId7" Type="http://schemas.openxmlformats.org/officeDocument/2006/relationships/image" Target="../media/image184.png"/><Relationship Id="rId2" Type="http://schemas.openxmlformats.org/officeDocument/2006/relationships/image" Target="../media/image97.png"/><Relationship Id="rId1" Type="http://schemas.openxmlformats.org/officeDocument/2006/relationships/slideLayout" Target="../slideLayouts/slideLayout2.xml"/><Relationship Id="rId6" Type="http://schemas.openxmlformats.org/officeDocument/2006/relationships/image" Target="../media/image3440.png"/><Relationship Id="rId32" Type="http://schemas.openxmlformats.org/officeDocument/2006/relationships/image" Target="../media/image1540.png"/><Relationship Id="rId37" Type="http://schemas.openxmlformats.org/officeDocument/2006/relationships/image" Target="../media/image3510.png"/><Relationship Id="rId40" Type="http://schemas.openxmlformats.org/officeDocument/2006/relationships/image" Target="../media/image191.png"/><Relationship Id="rId45" Type="http://schemas.openxmlformats.org/officeDocument/2006/relationships/image" Target="../media/image357.png"/><Relationship Id="rId53" Type="http://schemas.openxmlformats.org/officeDocument/2006/relationships/image" Target="../media/image362.png"/><Relationship Id="rId58" Type="http://schemas.openxmlformats.org/officeDocument/2006/relationships/image" Target="../media/image367.png"/><Relationship Id="rId66" Type="http://schemas.openxmlformats.org/officeDocument/2006/relationships/image" Target="../media/image375.png"/><Relationship Id="rId36" Type="http://schemas.openxmlformats.org/officeDocument/2006/relationships/image" Target="../media/image189.png"/><Relationship Id="rId49" Type="http://schemas.openxmlformats.org/officeDocument/2006/relationships/image" Target="../media/image171.png"/><Relationship Id="rId57" Type="http://schemas.openxmlformats.org/officeDocument/2006/relationships/image" Target="../media/image366.png"/><Relationship Id="rId61" Type="http://schemas.openxmlformats.org/officeDocument/2006/relationships/image" Target="../media/image370.png"/><Relationship Id="rId10" Type="http://schemas.openxmlformats.org/officeDocument/2006/relationships/image" Target="../media/image187.png"/><Relationship Id="rId31" Type="http://schemas.openxmlformats.org/officeDocument/2006/relationships/image" Target="../media/image1530.png"/><Relationship Id="rId44" Type="http://schemas.openxmlformats.org/officeDocument/2006/relationships/image" Target="../media/image193.png"/><Relationship Id="rId52" Type="http://schemas.openxmlformats.org/officeDocument/2006/relationships/image" Target="../media/image3610.png"/><Relationship Id="rId60" Type="http://schemas.openxmlformats.org/officeDocument/2006/relationships/image" Target="../media/image369.png"/><Relationship Id="rId65" Type="http://schemas.openxmlformats.org/officeDocument/2006/relationships/image" Target="../media/image374.png"/><Relationship Id="rId9" Type="http://schemas.openxmlformats.org/officeDocument/2006/relationships/image" Target="../media/image186.png"/><Relationship Id="rId30" Type="http://schemas.openxmlformats.org/officeDocument/2006/relationships/image" Target="../media/image1520.png"/><Relationship Id="rId35" Type="http://schemas.openxmlformats.org/officeDocument/2006/relationships/image" Target="../media/image1570.png"/><Relationship Id="rId43" Type="http://schemas.openxmlformats.org/officeDocument/2006/relationships/image" Target="../media/image165.png"/><Relationship Id="rId48" Type="http://schemas.openxmlformats.org/officeDocument/2006/relationships/image" Target="../media/image170.png"/><Relationship Id="rId56" Type="http://schemas.openxmlformats.org/officeDocument/2006/relationships/image" Target="../media/image365.png"/><Relationship Id="rId64" Type="http://schemas.openxmlformats.org/officeDocument/2006/relationships/image" Target="../media/image373.png"/><Relationship Id="rId8" Type="http://schemas.openxmlformats.org/officeDocument/2006/relationships/image" Target="../media/image185.png"/><Relationship Id="rId51" Type="http://schemas.openxmlformats.org/officeDocument/2006/relationships/image" Target="../media/image361.png"/><Relationship Id="rId3" Type="http://schemas.openxmlformats.org/officeDocument/2006/relationships/image" Target="../media/image183.png"/><Relationship Id="rId33" Type="http://schemas.openxmlformats.org/officeDocument/2006/relationships/image" Target="../media/image1550.png"/><Relationship Id="rId38" Type="http://schemas.openxmlformats.org/officeDocument/2006/relationships/image" Target="../media/image190.png"/><Relationship Id="rId46" Type="http://schemas.openxmlformats.org/officeDocument/2006/relationships/image" Target="../media/image194.png"/><Relationship Id="rId59" Type="http://schemas.openxmlformats.org/officeDocument/2006/relationships/image" Target="../media/image368.png"/><Relationship Id="rId41" Type="http://schemas.openxmlformats.org/officeDocument/2006/relationships/image" Target="../media/image192.png"/><Relationship Id="rId54" Type="http://schemas.openxmlformats.org/officeDocument/2006/relationships/image" Target="../media/image363.png"/><Relationship Id="rId62" Type="http://schemas.openxmlformats.org/officeDocument/2006/relationships/image" Target="../media/image37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3" Type="http://schemas.openxmlformats.org/officeDocument/2006/relationships/image" Target="../media/image1830.png"/><Relationship Id="rId18" Type="http://schemas.openxmlformats.org/officeDocument/2006/relationships/image" Target="../media/image1880.png"/><Relationship Id="rId26" Type="http://schemas.openxmlformats.org/officeDocument/2006/relationships/image" Target="../media/image196.png"/><Relationship Id="rId39" Type="http://schemas.openxmlformats.org/officeDocument/2006/relationships/image" Target="../media/image209.png"/><Relationship Id="rId21" Type="http://schemas.openxmlformats.org/officeDocument/2006/relationships/image" Target="../media/image1910.png"/><Relationship Id="rId34" Type="http://schemas.openxmlformats.org/officeDocument/2006/relationships/image" Target="../media/image204.png"/><Relationship Id="rId42" Type="http://schemas.openxmlformats.org/officeDocument/2006/relationships/image" Target="../media/image212.png"/><Relationship Id="rId47" Type="http://schemas.openxmlformats.org/officeDocument/2006/relationships/image" Target="../media/image217.png"/><Relationship Id="rId50" Type="http://schemas.openxmlformats.org/officeDocument/2006/relationships/image" Target="../media/image220.png"/><Relationship Id="rId55" Type="http://schemas.openxmlformats.org/officeDocument/2006/relationships/image" Target="../media/image225.png"/><Relationship Id="rId7" Type="http://schemas.openxmlformats.org/officeDocument/2006/relationships/image" Target="../media/image1770.png"/><Relationship Id="rId2" Type="http://schemas.openxmlformats.org/officeDocument/2006/relationships/image" Target="../media/image1720.png"/><Relationship Id="rId16" Type="http://schemas.openxmlformats.org/officeDocument/2006/relationships/image" Target="../media/image1860.png"/><Relationship Id="rId29" Type="http://schemas.openxmlformats.org/officeDocument/2006/relationships/image" Target="../media/image199.png"/><Relationship Id="rId11" Type="http://schemas.openxmlformats.org/officeDocument/2006/relationships/image" Target="../media/image1810.png"/><Relationship Id="rId24" Type="http://schemas.openxmlformats.org/officeDocument/2006/relationships/image" Target="../media/image1940.png"/><Relationship Id="rId32" Type="http://schemas.openxmlformats.org/officeDocument/2006/relationships/image" Target="../media/image202.png"/><Relationship Id="rId37" Type="http://schemas.openxmlformats.org/officeDocument/2006/relationships/image" Target="../media/image207.png"/><Relationship Id="rId40" Type="http://schemas.openxmlformats.org/officeDocument/2006/relationships/image" Target="../media/image210.png"/><Relationship Id="rId45" Type="http://schemas.openxmlformats.org/officeDocument/2006/relationships/image" Target="../media/image215.png"/><Relationship Id="rId53" Type="http://schemas.openxmlformats.org/officeDocument/2006/relationships/image" Target="../media/image223.png"/><Relationship Id="rId5" Type="http://schemas.openxmlformats.org/officeDocument/2006/relationships/image" Target="../media/image1750.png"/><Relationship Id="rId19" Type="http://schemas.openxmlformats.org/officeDocument/2006/relationships/image" Target="../media/image1890.png"/><Relationship Id="rId4" Type="http://schemas.openxmlformats.org/officeDocument/2006/relationships/image" Target="../media/image1740.png"/><Relationship Id="rId9" Type="http://schemas.openxmlformats.org/officeDocument/2006/relationships/image" Target="../media/image1790.png"/><Relationship Id="rId14" Type="http://schemas.openxmlformats.org/officeDocument/2006/relationships/image" Target="../media/image1840.png"/><Relationship Id="rId22" Type="http://schemas.openxmlformats.org/officeDocument/2006/relationships/image" Target="../media/image1920.png"/><Relationship Id="rId27" Type="http://schemas.openxmlformats.org/officeDocument/2006/relationships/image" Target="../media/image197.png"/><Relationship Id="rId30" Type="http://schemas.openxmlformats.org/officeDocument/2006/relationships/image" Target="../media/image200.png"/><Relationship Id="rId35" Type="http://schemas.openxmlformats.org/officeDocument/2006/relationships/image" Target="../media/image205.png"/><Relationship Id="rId43" Type="http://schemas.openxmlformats.org/officeDocument/2006/relationships/image" Target="../media/image213.png"/><Relationship Id="rId48" Type="http://schemas.openxmlformats.org/officeDocument/2006/relationships/image" Target="../media/image218.png"/><Relationship Id="rId56" Type="http://schemas.openxmlformats.org/officeDocument/2006/relationships/image" Target="../media/image226.png"/><Relationship Id="rId8" Type="http://schemas.openxmlformats.org/officeDocument/2006/relationships/image" Target="../media/image1780.png"/><Relationship Id="rId51" Type="http://schemas.openxmlformats.org/officeDocument/2006/relationships/image" Target="../media/image221.png"/><Relationship Id="rId3" Type="http://schemas.openxmlformats.org/officeDocument/2006/relationships/image" Target="../media/image1730.png"/><Relationship Id="rId12" Type="http://schemas.openxmlformats.org/officeDocument/2006/relationships/image" Target="../media/image1820.png"/><Relationship Id="rId17" Type="http://schemas.openxmlformats.org/officeDocument/2006/relationships/image" Target="../media/image1870.png"/><Relationship Id="rId25" Type="http://schemas.openxmlformats.org/officeDocument/2006/relationships/image" Target="../media/image1950.png"/><Relationship Id="rId33" Type="http://schemas.openxmlformats.org/officeDocument/2006/relationships/image" Target="../media/image203.png"/><Relationship Id="rId38" Type="http://schemas.openxmlformats.org/officeDocument/2006/relationships/image" Target="../media/image208.png"/><Relationship Id="rId46" Type="http://schemas.openxmlformats.org/officeDocument/2006/relationships/image" Target="../media/image216.png"/><Relationship Id="rId20" Type="http://schemas.openxmlformats.org/officeDocument/2006/relationships/image" Target="../media/image1900.png"/><Relationship Id="rId41" Type="http://schemas.openxmlformats.org/officeDocument/2006/relationships/image" Target="../media/image211.png"/><Relationship Id="rId54" Type="http://schemas.openxmlformats.org/officeDocument/2006/relationships/image" Target="../media/image224.png"/><Relationship Id="rId1" Type="http://schemas.openxmlformats.org/officeDocument/2006/relationships/slideLayout" Target="../slideLayouts/slideLayout2.xml"/><Relationship Id="rId6" Type="http://schemas.openxmlformats.org/officeDocument/2006/relationships/image" Target="../media/image1760.png"/><Relationship Id="rId15" Type="http://schemas.openxmlformats.org/officeDocument/2006/relationships/image" Target="../media/image1850.png"/><Relationship Id="rId23" Type="http://schemas.openxmlformats.org/officeDocument/2006/relationships/image" Target="../media/image1930.png"/><Relationship Id="rId28" Type="http://schemas.openxmlformats.org/officeDocument/2006/relationships/image" Target="../media/image198.png"/><Relationship Id="rId36" Type="http://schemas.openxmlformats.org/officeDocument/2006/relationships/image" Target="../media/image206.png"/><Relationship Id="rId49" Type="http://schemas.openxmlformats.org/officeDocument/2006/relationships/image" Target="../media/image219.png"/><Relationship Id="rId57" Type="http://schemas.openxmlformats.org/officeDocument/2006/relationships/image" Target="../media/image227.png"/><Relationship Id="rId10" Type="http://schemas.openxmlformats.org/officeDocument/2006/relationships/image" Target="../media/image1800.png"/><Relationship Id="rId31" Type="http://schemas.openxmlformats.org/officeDocument/2006/relationships/image" Target="../media/image201.png"/><Relationship Id="rId44" Type="http://schemas.openxmlformats.org/officeDocument/2006/relationships/image" Target="../media/image214.png"/><Relationship Id="rId52" Type="http://schemas.openxmlformats.org/officeDocument/2006/relationships/image" Target="../media/image222.png"/></Relationships>
</file>

<file path=ppt/slides/_rels/slide28.xml.rels><?xml version="1.0" encoding="UTF-8" standalone="yes"?>
<Relationships xmlns="http://schemas.openxmlformats.org/package/2006/relationships"><Relationship Id="rId13" Type="http://schemas.openxmlformats.org/officeDocument/2006/relationships/image" Target="../media/image1830.png"/><Relationship Id="rId18" Type="http://schemas.openxmlformats.org/officeDocument/2006/relationships/image" Target="../media/image380.png"/><Relationship Id="rId26" Type="http://schemas.openxmlformats.org/officeDocument/2006/relationships/image" Target="../media/image384.png"/><Relationship Id="rId39" Type="http://schemas.openxmlformats.org/officeDocument/2006/relationships/image" Target="../media/image394.png"/><Relationship Id="rId21" Type="http://schemas.openxmlformats.org/officeDocument/2006/relationships/image" Target="../media/image382.png"/><Relationship Id="rId34" Type="http://schemas.openxmlformats.org/officeDocument/2006/relationships/image" Target="../media/image389.png"/><Relationship Id="rId42" Type="http://schemas.openxmlformats.org/officeDocument/2006/relationships/image" Target="../media/image397.png"/><Relationship Id="rId7" Type="http://schemas.openxmlformats.org/officeDocument/2006/relationships/image" Target="../media/image377.png"/><Relationship Id="rId12" Type="http://schemas.openxmlformats.org/officeDocument/2006/relationships/image" Target="../media/image1820.png"/><Relationship Id="rId17" Type="http://schemas.openxmlformats.org/officeDocument/2006/relationships/image" Target="../media/image1870.png"/><Relationship Id="rId25" Type="http://schemas.openxmlformats.org/officeDocument/2006/relationships/image" Target="../media/image1950.png"/><Relationship Id="rId33" Type="http://schemas.openxmlformats.org/officeDocument/2006/relationships/image" Target="../media/image388.png"/><Relationship Id="rId38" Type="http://schemas.openxmlformats.org/officeDocument/2006/relationships/image" Target="../media/image393.png"/><Relationship Id="rId2" Type="http://schemas.openxmlformats.org/officeDocument/2006/relationships/image" Target="../media/image3670.png"/><Relationship Id="rId16" Type="http://schemas.openxmlformats.org/officeDocument/2006/relationships/image" Target="../media/image379.png"/><Relationship Id="rId20" Type="http://schemas.openxmlformats.org/officeDocument/2006/relationships/image" Target="../media/image381.png"/><Relationship Id="rId29" Type="http://schemas.openxmlformats.org/officeDocument/2006/relationships/image" Target="../media/image199.png"/><Relationship Id="rId41" Type="http://schemas.openxmlformats.org/officeDocument/2006/relationships/image" Target="../media/image396.png"/><Relationship Id="rId1" Type="http://schemas.openxmlformats.org/officeDocument/2006/relationships/slideLayout" Target="../slideLayouts/slideLayout2.xml"/><Relationship Id="rId6" Type="http://schemas.openxmlformats.org/officeDocument/2006/relationships/image" Target="../media/image376.png"/><Relationship Id="rId24" Type="http://schemas.openxmlformats.org/officeDocument/2006/relationships/image" Target="../media/image383.png"/><Relationship Id="rId32" Type="http://schemas.openxmlformats.org/officeDocument/2006/relationships/image" Target="../media/image387.png"/><Relationship Id="rId37" Type="http://schemas.openxmlformats.org/officeDocument/2006/relationships/image" Target="../media/image392.png"/><Relationship Id="rId40" Type="http://schemas.openxmlformats.org/officeDocument/2006/relationships/image" Target="../media/image395.png"/><Relationship Id="rId5" Type="http://schemas.openxmlformats.org/officeDocument/2006/relationships/image" Target="../media/image1750.png"/><Relationship Id="rId15" Type="http://schemas.openxmlformats.org/officeDocument/2006/relationships/image" Target="../media/image1850.png"/><Relationship Id="rId23" Type="http://schemas.openxmlformats.org/officeDocument/2006/relationships/image" Target="../media/image1930.png"/><Relationship Id="rId28" Type="http://schemas.openxmlformats.org/officeDocument/2006/relationships/image" Target="../media/image198.png"/><Relationship Id="rId36" Type="http://schemas.openxmlformats.org/officeDocument/2006/relationships/image" Target="../media/image391.png"/><Relationship Id="rId19" Type="http://schemas.openxmlformats.org/officeDocument/2006/relationships/image" Target="../media/image1890.png"/><Relationship Id="rId31" Type="http://schemas.openxmlformats.org/officeDocument/2006/relationships/image" Target="../media/image201.png"/><Relationship Id="rId44" Type="http://schemas.openxmlformats.org/officeDocument/2006/relationships/image" Target="../media/image399.png"/><Relationship Id="rId4" Type="http://schemas.openxmlformats.org/officeDocument/2006/relationships/image" Target="../media/image1740.png"/><Relationship Id="rId14" Type="http://schemas.openxmlformats.org/officeDocument/2006/relationships/image" Target="../media/image378.png"/><Relationship Id="rId22" Type="http://schemas.openxmlformats.org/officeDocument/2006/relationships/image" Target="../media/image1920.png"/><Relationship Id="rId27" Type="http://schemas.openxmlformats.org/officeDocument/2006/relationships/image" Target="../media/image385.png"/><Relationship Id="rId30" Type="http://schemas.openxmlformats.org/officeDocument/2006/relationships/image" Target="../media/image386.png"/><Relationship Id="rId35" Type="http://schemas.openxmlformats.org/officeDocument/2006/relationships/image" Target="../media/image390.png"/><Relationship Id="rId43" Type="http://schemas.openxmlformats.org/officeDocument/2006/relationships/image" Target="../media/image398.png"/><Relationship Id="rId3" Type="http://schemas.openxmlformats.org/officeDocument/2006/relationships/image" Target="../media/image3680.png"/></Relationships>
</file>

<file path=ppt/slides/_rels/slide29.xml.rels><?xml version="1.0" encoding="UTF-8" standalone="yes"?>
<Relationships xmlns="http://schemas.openxmlformats.org/package/2006/relationships"><Relationship Id="rId39" Type="http://schemas.openxmlformats.org/officeDocument/2006/relationships/image" Target="../media/image209.png"/><Relationship Id="rId34" Type="http://schemas.openxmlformats.org/officeDocument/2006/relationships/image" Target="../media/image232.png"/><Relationship Id="rId42" Type="http://schemas.openxmlformats.org/officeDocument/2006/relationships/image" Target="../media/image236.png"/><Relationship Id="rId47" Type="http://schemas.openxmlformats.org/officeDocument/2006/relationships/image" Target="../media/image217.png"/><Relationship Id="rId50" Type="http://schemas.openxmlformats.org/officeDocument/2006/relationships/image" Target="../media/image260.png"/><Relationship Id="rId55" Type="http://schemas.openxmlformats.org/officeDocument/2006/relationships/image" Target="../media/image263.png"/><Relationship Id="rId63" Type="http://schemas.openxmlformats.org/officeDocument/2006/relationships/image" Target="../media/image417.png"/><Relationship Id="rId68" Type="http://schemas.openxmlformats.org/officeDocument/2006/relationships/image" Target="../media/image422.png"/><Relationship Id="rId71" Type="http://schemas.openxmlformats.org/officeDocument/2006/relationships/image" Target="../media/image425.png"/><Relationship Id="rId2" Type="http://schemas.openxmlformats.org/officeDocument/2006/relationships/image" Target="../media/image182.png"/><Relationship Id="rId11" Type="http://schemas.openxmlformats.org/officeDocument/2006/relationships/image" Target="../media/image1810.png"/><Relationship Id="rId37" Type="http://schemas.openxmlformats.org/officeDocument/2006/relationships/image" Target="../media/image234.png"/><Relationship Id="rId40" Type="http://schemas.openxmlformats.org/officeDocument/2006/relationships/image" Target="../media/image235.png"/><Relationship Id="rId45" Type="http://schemas.openxmlformats.org/officeDocument/2006/relationships/image" Target="../media/image3910.png"/><Relationship Id="rId53" Type="http://schemas.openxmlformats.org/officeDocument/2006/relationships/image" Target="../media/image223.png"/><Relationship Id="rId58" Type="http://schemas.openxmlformats.org/officeDocument/2006/relationships/image" Target="../media/image415.png"/><Relationship Id="rId66" Type="http://schemas.openxmlformats.org/officeDocument/2006/relationships/image" Target="../media/image420.png"/><Relationship Id="rId74" Type="http://schemas.openxmlformats.org/officeDocument/2006/relationships/image" Target="../media/image428.png"/><Relationship Id="rId36" Type="http://schemas.openxmlformats.org/officeDocument/2006/relationships/image" Target="../media/image233.png"/><Relationship Id="rId49" Type="http://schemas.openxmlformats.org/officeDocument/2006/relationships/image" Target="../media/image219.png"/><Relationship Id="rId57" Type="http://schemas.openxmlformats.org/officeDocument/2006/relationships/image" Target="../media/image227.png"/><Relationship Id="rId61" Type="http://schemas.openxmlformats.org/officeDocument/2006/relationships/image" Target="../media/image4000.png"/><Relationship Id="rId10" Type="http://schemas.openxmlformats.org/officeDocument/2006/relationships/image" Target="../media/image1800.png"/><Relationship Id="rId44" Type="http://schemas.openxmlformats.org/officeDocument/2006/relationships/image" Target="../media/image214.png"/><Relationship Id="rId52" Type="http://schemas.openxmlformats.org/officeDocument/2006/relationships/image" Target="../media/image222.png"/><Relationship Id="rId60" Type="http://schemas.openxmlformats.org/officeDocument/2006/relationships/image" Target="../media/image3990.png"/><Relationship Id="rId65" Type="http://schemas.openxmlformats.org/officeDocument/2006/relationships/image" Target="../media/image419.png"/><Relationship Id="rId73" Type="http://schemas.openxmlformats.org/officeDocument/2006/relationships/image" Target="../media/image427.png"/><Relationship Id="rId4" Type="http://schemas.openxmlformats.org/officeDocument/2006/relationships/image" Target="../media/image230.png"/><Relationship Id="rId35" Type="http://schemas.openxmlformats.org/officeDocument/2006/relationships/image" Target="../media/image3840.png"/><Relationship Id="rId43" Type="http://schemas.openxmlformats.org/officeDocument/2006/relationships/image" Target="../media/image257.png"/><Relationship Id="rId48" Type="http://schemas.openxmlformats.org/officeDocument/2006/relationships/image" Target="../media/image259.png"/><Relationship Id="rId56" Type="http://schemas.openxmlformats.org/officeDocument/2006/relationships/image" Target="../media/image226.png"/><Relationship Id="rId64" Type="http://schemas.openxmlformats.org/officeDocument/2006/relationships/image" Target="../media/image418.png"/><Relationship Id="rId69" Type="http://schemas.openxmlformats.org/officeDocument/2006/relationships/image" Target="../media/image423.png"/><Relationship Id="rId51" Type="http://schemas.openxmlformats.org/officeDocument/2006/relationships/image" Target="../media/image261.png"/><Relationship Id="rId72" Type="http://schemas.openxmlformats.org/officeDocument/2006/relationships/image" Target="../media/image426.png"/><Relationship Id="rId3" Type="http://schemas.openxmlformats.org/officeDocument/2006/relationships/image" Target="../media/image229.png"/><Relationship Id="rId12" Type="http://schemas.openxmlformats.org/officeDocument/2006/relationships/image" Target="../media/image231.png"/><Relationship Id="rId33" Type="http://schemas.openxmlformats.org/officeDocument/2006/relationships/image" Target="../media/image203.png"/><Relationship Id="rId38" Type="http://schemas.openxmlformats.org/officeDocument/2006/relationships/image" Target="../media/image3870.png"/><Relationship Id="rId46" Type="http://schemas.openxmlformats.org/officeDocument/2006/relationships/image" Target="../media/image258.png"/><Relationship Id="rId59" Type="http://schemas.openxmlformats.org/officeDocument/2006/relationships/image" Target="../media/image3980.png"/><Relationship Id="rId67" Type="http://schemas.openxmlformats.org/officeDocument/2006/relationships/image" Target="../media/image421.png"/><Relationship Id="rId41" Type="http://schemas.openxmlformats.org/officeDocument/2006/relationships/image" Target="../media/image211.png"/><Relationship Id="rId54" Type="http://schemas.openxmlformats.org/officeDocument/2006/relationships/image" Target="../media/image262.png"/><Relationship Id="rId62" Type="http://schemas.openxmlformats.org/officeDocument/2006/relationships/image" Target="../media/image416.png"/><Relationship Id="rId70" Type="http://schemas.openxmlformats.org/officeDocument/2006/relationships/image" Target="../media/image424.png"/><Relationship Id="rId75" Type="http://schemas.openxmlformats.org/officeDocument/2006/relationships/image" Target="../media/image4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64.png"/><Relationship Id="rId3" Type="http://schemas.openxmlformats.org/officeDocument/2006/relationships/image" Target="../media/image431.png"/><Relationship Id="rId7" Type="http://schemas.openxmlformats.org/officeDocument/2006/relationships/image" Target="../media/image435.png"/><Relationship Id="rId2" Type="http://schemas.openxmlformats.org/officeDocument/2006/relationships/image" Target="../media/image430.png"/><Relationship Id="rId1" Type="http://schemas.openxmlformats.org/officeDocument/2006/relationships/slideLayout" Target="../slideLayouts/slideLayout2.xml"/><Relationship Id="rId6" Type="http://schemas.openxmlformats.org/officeDocument/2006/relationships/image" Target="../media/image434.png"/><Relationship Id="rId11" Type="http://schemas.openxmlformats.org/officeDocument/2006/relationships/image" Target="../media/image439.png"/><Relationship Id="rId5" Type="http://schemas.openxmlformats.org/officeDocument/2006/relationships/image" Target="../media/image433.png"/><Relationship Id="rId10" Type="http://schemas.openxmlformats.org/officeDocument/2006/relationships/image" Target="../media/image438.png"/><Relationship Id="rId4" Type="http://schemas.openxmlformats.org/officeDocument/2006/relationships/image" Target="../media/image432.png"/><Relationship Id="rId9" Type="http://schemas.openxmlformats.org/officeDocument/2006/relationships/image" Target="../media/image437.png"/></Relationships>
</file>

<file path=ppt/slides/_rels/slide31.xml.rels><?xml version="1.0" encoding="UTF-8" standalone="yes"?>
<Relationships xmlns="http://schemas.openxmlformats.org/package/2006/relationships"><Relationship Id="rId3" Type="http://schemas.openxmlformats.org/officeDocument/2006/relationships/image" Target="../media/image440.png"/><Relationship Id="rId2" Type="http://schemas.openxmlformats.org/officeDocument/2006/relationships/image" Target="../media/image1.tiff"/><Relationship Id="rId1" Type="http://schemas.openxmlformats.org/officeDocument/2006/relationships/slideLayout" Target="../slideLayouts/slideLayout2.xml"/><Relationship Id="rId6" Type="http://schemas.openxmlformats.org/officeDocument/2006/relationships/image" Target="../media/image443.png"/><Relationship Id="rId5" Type="http://schemas.openxmlformats.org/officeDocument/2006/relationships/image" Target="../media/image442.png"/><Relationship Id="rId4" Type="http://schemas.openxmlformats.org/officeDocument/2006/relationships/image" Target="../media/image44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image" Target="../media/image2.png"/><Relationship Id="rId16"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9.xml.rels><?xml version="1.0" encoding="UTF-8" standalone="yes"?>
<Relationships xmlns="http://schemas.openxmlformats.org/package/2006/relationships"><Relationship Id="rId13" Type="http://schemas.openxmlformats.org/officeDocument/2006/relationships/image" Target="../media/image23.png"/><Relationship Id="rId18" Type="http://schemas.openxmlformats.org/officeDocument/2006/relationships/image" Target="../media/image16.png"/><Relationship Id="rId26" Type="http://schemas.openxmlformats.org/officeDocument/2006/relationships/image" Target="../media/image243.png"/><Relationship Id="rId3" Type="http://schemas.openxmlformats.org/officeDocument/2006/relationships/image" Target="../media/image19.png"/><Relationship Id="rId21" Type="http://schemas.openxmlformats.org/officeDocument/2006/relationships/image" Target="../media/image238.png"/><Relationship Id="rId7" Type="http://schemas.openxmlformats.org/officeDocument/2006/relationships/image" Target="../media/image6.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42.png"/><Relationship Id="rId2" Type="http://schemas.openxmlformats.org/officeDocument/2006/relationships/image" Target="../media/image18.png"/><Relationship Id="rId16" Type="http://schemas.openxmlformats.org/officeDocument/2006/relationships/image" Target="../media/image26.png"/><Relationship Id="rId20" Type="http://schemas.openxmlformats.org/officeDocument/2006/relationships/image" Target="../media/image237.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2.png"/><Relationship Id="rId24" Type="http://schemas.openxmlformats.org/officeDocument/2006/relationships/image" Target="../media/image241.png"/><Relationship Id="rId5" Type="http://schemas.openxmlformats.org/officeDocument/2006/relationships/image" Target="../media/image4.png"/><Relationship Id="rId15" Type="http://schemas.openxmlformats.org/officeDocument/2006/relationships/image" Target="../media/image25.png"/><Relationship Id="rId23" Type="http://schemas.openxmlformats.org/officeDocument/2006/relationships/image" Target="../media/image240.png"/><Relationship Id="rId10" Type="http://schemas.openxmlformats.org/officeDocument/2006/relationships/image" Target="../media/image7.png"/><Relationship Id="rId19" Type="http://schemas.openxmlformats.org/officeDocument/2006/relationships/image" Target="../media/image17.png"/><Relationship Id="rId4" Type="http://schemas.openxmlformats.org/officeDocument/2006/relationships/image" Target="../media/image20.png"/><Relationship Id="rId9" Type="http://schemas.openxmlformats.org/officeDocument/2006/relationships/image" Target="../media/image9.png"/><Relationship Id="rId14" Type="http://schemas.openxmlformats.org/officeDocument/2006/relationships/image" Target="../media/image24.png"/><Relationship Id="rId22" Type="http://schemas.openxmlformats.org/officeDocument/2006/relationships/image" Target="../media/image239.png"/><Relationship Id="rId27" Type="http://schemas.openxmlformats.org/officeDocument/2006/relationships/image" Target="../media/image2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85762E-FD32-4246-8660-1A8DED7744EA}"/>
              </a:ext>
            </a:extLst>
          </p:cNvPr>
          <p:cNvSpPr/>
          <p:nvPr/>
        </p:nvSpPr>
        <p:spPr>
          <a:xfrm>
            <a:off x="277472" y="264860"/>
            <a:ext cx="8563829" cy="636926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BAC63CB-32D5-9341-9782-36AFC279F214}"/>
              </a:ext>
            </a:extLst>
          </p:cNvPr>
          <p:cNvSpPr txBox="1"/>
          <p:nvPr/>
        </p:nvSpPr>
        <p:spPr>
          <a:xfrm>
            <a:off x="1411684" y="4528571"/>
            <a:ext cx="6525816"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Displacement Analysis of Lattice Truss </a:t>
            </a:r>
          </a:p>
          <a:p>
            <a:r>
              <a:rPr lang="en-US" sz="2400" dirty="0">
                <a:latin typeface="Times New Roman" panose="02020603050405020304" pitchFamily="18" charset="0"/>
                <a:cs typeface="Times New Roman" panose="02020603050405020304" pitchFamily="18" charset="0"/>
              </a:rPr>
              <a:t>Structures with Wings, Baseline Example Problem         </a:t>
            </a:r>
          </a:p>
        </p:txBody>
      </p:sp>
      <p:grpSp>
        <p:nvGrpSpPr>
          <p:cNvPr id="9" name="Group 8">
            <a:extLst>
              <a:ext uri="{FF2B5EF4-FFF2-40B4-BE49-F238E27FC236}">
                <a16:creationId xmlns:a16="http://schemas.microsoft.com/office/drawing/2014/main" id="{C0CCAD89-A215-0548-944B-D566323E4739}"/>
              </a:ext>
            </a:extLst>
          </p:cNvPr>
          <p:cNvGrpSpPr/>
          <p:nvPr/>
        </p:nvGrpSpPr>
        <p:grpSpPr>
          <a:xfrm>
            <a:off x="2155751" y="1739821"/>
            <a:ext cx="4934098" cy="1107996"/>
            <a:chOff x="2131418" y="1934112"/>
            <a:chExt cx="4934098" cy="1107996"/>
          </a:xfrm>
        </p:grpSpPr>
        <p:sp>
          <p:nvSpPr>
            <p:cNvPr id="10" name="TextBox 9">
              <a:extLst>
                <a:ext uri="{FF2B5EF4-FFF2-40B4-BE49-F238E27FC236}">
                  <a16:creationId xmlns:a16="http://schemas.microsoft.com/office/drawing/2014/main" id="{3AF21CEC-01C4-994A-A467-16AC6EE824BA}"/>
                </a:ext>
              </a:extLst>
            </p:cNvPr>
            <p:cNvSpPr txBox="1"/>
            <p:nvPr/>
          </p:nvSpPr>
          <p:spPr>
            <a:xfrm>
              <a:off x="2131418" y="1934112"/>
              <a:ext cx="4857203" cy="1107996"/>
            </a:xfrm>
            <a:prstGeom prst="rect">
              <a:avLst/>
            </a:prstGeom>
            <a:noFill/>
          </p:spPr>
          <p:txBody>
            <a:bodyPr wrap="square" rtlCol="0">
              <a:spAutoFit/>
            </a:bodyPr>
            <a:lstStyle/>
            <a:p>
              <a:r>
                <a:rPr lang="en-US" sz="6600" dirty="0">
                  <a:latin typeface="Times New Roman" panose="02020603050405020304" pitchFamily="18" charset="0"/>
                  <a:cs typeface="Times New Roman" panose="02020603050405020304" pitchFamily="18" charset="0"/>
                </a:rPr>
                <a:t> </a:t>
              </a:r>
              <a:r>
                <a:rPr lang="en-US" sz="6000" dirty="0">
                  <a:latin typeface="Times New Roman" panose="02020603050405020304" pitchFamily="18" charset="0"/>
                  <a:cs typeface="Times New Roman" panose="02020603050405020304" pitchFamily="18" charset="0"/>
                </a:rPr>
                <a:t>LATTOGLE</a:t>
              </a:r>
              <a:endParaRPr lang="en-US" sz="6600" baseline="300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68279303-AEE3-EB48-94C6-F7C2D105DC80}"/>
                </a:ext>
              </a:extLst>
            </p:cNvPr>
            <p:cNvSpPr txBox="1"/>
            <p:nvPr/>
          </p:nvSpPr>
          <p:spPr>
            <a:xfrm>
              <a:off x="6282835" y="2070055"/>
              <a:ext cx="782681"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a:t>
              </a:r>
              <a:endParaRPr lang="en-US" sz="3200" dirty="0"/>
            </a:p>
          </p:txBody>
        </p:sp>
      </p:grpSp>
    </p:spTree>
    <p:extLst>
      <p:ext uri="{BB962C8B-B14F-4D97-AF65-F5344CB8AC3E}">
        <p14:creationId xmlns:p14="http://schemas.microsoft.com/office/powerpoint/2010/main" val="227011318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1" name="Group 200">
            <a:extLst>
              <a:ext uri="{FF2B5EF4-FFF2-40B4-BE49-F238E27FC236}">
                <a16:creationId xmlns:a16="http://schemas.microsoft.com/office/drawing/2014/main" id="{683DC1E3-8D22-3A44-82A4-E4D6DE9C2EC3}"/>
              </a:ext>
            </a:extLst>
          </p:cNvPr>
          <p:cNvGrpSpPr/>
          <p:nvPr/>
        </p:nvGrpSpPr>
        <p:grpSpPr>
          <a:xfrm>
            <a:off x="3793788" y="6006147"/>
            <a:ext cx="258062" cy="306039"/>
            <a:chOff x="3954425" y="5375633"/>
            <a:chExt cx="73518" cy="87186"/>
          </a:xfrm>
        </p:grpSpPr>
        <p:grpSp>
          <p:nvGrpSpPr>
            <p:cNvPr id="242" name="Group 241">
              <a:extLst>
                <a:ext uri="{FF2B5EF4-FFF2-40B4-BE49-F238E27FC236}">
                  <a16:creationId xmlns:a16="http://schemas.microsoft.com/office/drawing/2014/main" id="{E15408AE-FC0E-9041-87EB-CFA127D0DC23}"/>
                </a:ext>
              </a:extLst>
            </p:cNvPr>
            <p:cNvGrpSpPr/>
            <p:nvPr/>
          </p:nvGrpSpPr>
          <p:grpSpPr>
            <a:xfrm rot="16200000">
              <a:off x="3971918" y="5406794"/>
              <a:ext cx="38532" cy="73518"/>
              <a:chOff x="5615549" y="2275890"/>
              <a:chExt cx="22142" cy="42248"/>
            </a:xfrm>
          </p:grpSpPr>
          <p:cxnSp>
            <p:nvCxnSpPr>
              <p:cNvPr id="244" name="Straight Connector 243">
                <a:extLst>
                  <a:ext uri="{FF2B5EF4-FFF2-40B4-BE49-F238E27FC236}">
                    <a16:creationId xmlns:a16="http://schemas.microsoft.com/office/drawing/2014/main" id="{A3BDB4B4-6270-324B-849C-DAB31017A7DA}"/>
                  </a:ext>
                </a:extLst>
              </p:cNvPr>
              <p:cNvCxnSpPr/>
              <p:nvPr/>
            </p:nvCxnSpPr>
            <p:spPr>
              <a:xfrm flipV="1">
                <a:off x="5637245" y="2276359"/>
                <a:ext cx="0" cy="417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B0F01AB7-DB80-974F-BC32-67F810241A1B}"/>
                  </a:ext>
                </a:extLst>
              </p:cNvPr>
              <p:cNvCxnSpPr/>
              <p:nvPr/>
            </p:nvCxnSpPr>
            <p:spPr>
              <a:xfrm>
                <a:off x="5616748" y="2275890"/>
                <a:ext cx="20889" cy="4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66566ED4-8EFB-9548-B354-A09F1B9F0F55}"/>
                  </a:ext>
                </a:extLst>
              </p:cNvPr>
              <p:cNvCxnSpPr/>
              <p:nvPr/>
            </p:nvCxnSpPr>
            <p:spPr>
              <a:xfrm>
                <a:off x="5615549" y="2296738"/>
                <a:ext cx="20889" cy="4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1442377A-37DC-8545-AEA3-995D14E9F6D0}"/>
                  </a:ext>
                </a:extLst>
              </p:cNvPr>
              <p:cNvCxnSpPr/>
              <p:nvPr/>
            </p:nvCxnSpPr>
            <p:spPr>
              <a:xfrm>
                <a:off x="5616802" y="2317227"/>
                <a:ext cx="20889" cy="4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3" name="Oval 242">
              <a:extLst>
                <a:ext uri="{FF2B5EF4-FFF2-40B4-BE49-F238E27FC236}">
                  <a16:creationId xmlns:a16="http://schemas.microsoft.com/office/drawing/2014/main" id="{1B70BABA-CC7D-E84D-83E6-BAC93475AAA1}"/>
                </a:ext>
              </a:extLst>
            </p:cNvPr>
            <p:cNvSpPr/>
            <p:nvPr/>
          </p:nvSpPr>
          <p:spPr>
            <a:xfrm rot="16200000">
              <a:off x="3971445" y="5375632"/>
              <a:ext cx="36350" cy="36352"/>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8" name="Group 247">
            <a:extLst>
              <a:ext uri="{FF2B5EF4-FFF2-40B4-BE49-F238E27FC236}">
                <a16:creationId xmlns:a16="http://schemas.microsoft.com/office/drawing/2014/main" id="{43DAC21C-FBDA-4C4E-9D82-ECAAC3C8C32D}"/>
              </a:ext>
            </a:extLst>
          </p:cNvPr>
          <p:cNvGrpSpPr/>
          <p:nvPr/>
        </p:nvGrpSpPr>
        <p:grpSpPr>
          <a:xfrm>
            <a:off x="4965283" y="5985851"/>
            <a:ext cx="258062" cy="296923"/>
            <a:chOff x="4240072" y="5377228"/>
            <a:chExt cx="73518" cy="84589"/>
          </a:xfrm>
        </p:grpSpPr>
        <p:grpSp>
          <p:nvGrpSpPr>
            <p:cNvPr id="249" name="Group 248">
              <a:extLst>
                <a:ext uri="{FF2B5EF4-FFF2-40B4-BE49-F238E27FC236}">
                  <a16:creationId xmlns:a16="http://schemas.microsoft.com/office/drawing/2014/main" id="{5F9632D4-D576-D541-AD3E-2FBCDAB22D33}"/>
                </a:ext>
              </a:extLst>
            </p:cNvPr>
            <p:cNvGrpSpPr/>
            <p:nvPr/>
          </p:nvGrpSpPr>
          <p:grpSpPr>
            <a:xfrm rot="16200000">
              <a:off x="4257565" y="5405792"/>
              <a:ext cx="38532" cy="73518"/>
              <a:chOff x="5616125" y="2443214"/>
              <a:chExt cx="22142" cy="42248"/>
            </a:xfrm>
          </p:grpSpPr>
          <p:cxnSp>
            <p:nvCxnSpPr>
              <p:cNvPr id="251" name="Straight Connector 250">
                <a:extLst>
                  <a:ext uri="{FF2B5EF4-FFF2-40B4-BE49-F238E27FC236}">
                    <a16:creationId xmlns:a16="http://schemas.microsoft.com/office/drawing/2014/main" id="{0C6C5C28-154B-7048-BEBE-128AEB873387}"/>
                  </a:ext>
                </a:extLst>
              </p:cNvPr>
              <p:cNvCxnSpPr/>
              <p:nvPr/>
            </p:nvCxnSpPr>
            <p:spPr>
              <a:xfrm flipV="1">
                <a:off x="5637821" y="2443683"/>
                <a:ext cx="0" cy="417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DB658BCD-9FCF-8244-8BE8-39908BADEA8D}"/>
                  </a:ext>
                </a:extLst>
              </p:cNvPr>
              <p:cNvCxnSpPr/>
              <p:nvPr/>
            </p:nvCxnSpPr>
            <p:spPr>
              <a:xfrm>
                <a:off x="5617324" y="2443214"/>
                <a:ext cx="20889" cy="4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1BF50B91-271D-4040-8773-90822D7C96C8}"/>
                  </a:ext>
                </a:extLst>
              </p:cNvPr>
              <p:cNvCxnSpPr/>
              <p:nvPr/>
            </p:nvCxnSpPr>
            <p:spPr>
              <a:xfrm>
                <a:off x="5616125" y="2465554"/>
                <a:ext cx="20889" cy="4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B0535C15-1567-CE4E-9F10-72A9FC99B99E}"/>
                  </a:ext>
                </a:extLst>
              </p:cNvPr>
              <p:cNvCxnSpPr/>
              <p:nvPr/>
            </p:nvCxnSpPr>
            <p:spPr>
              <a:xfrm>
                <a:off x="5617378" y="2484552"/>
                <a:ext cx="20889" cy="4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0" name="Oval 249">
              <a:extLst>
                <a:ext uri="{FF2B5EF4-FFF2-40B4-BE49-F238E27FC236}">
                  <a16:creationId xmlns:a16="http://schemas.microsoft.com/office/drawing/2014/main" id="{F4A52B6D-EB93-BD44-A8D7-F42D0CD91324}"/>
                </a:ext>
              </a:extLst>
            </p:cNvPr>
            <p:cNvSpPr/>
            <p:nvPr/>
          </p:nvSpPr>
          <p:spPr>
            <a:xfrm rot="16200000">
              <a:off x="4259226" y="5377227"/>
              <a:ext cx="36350" cy="36352"/>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0" name="Group 719">
            <a:extLst>
              <a:ext uri="{FF2B5EF4-FFF2-40B4-BE49-F238E27FC236}">
                <a16:creationId xmlns:a16="http://schemas.microsoft.com/office/drawing/2014/main" id="{E2BED95C-A82B-DF4C-95CA-EFA9B1BA8C6E}"/>
              </a:ext>
            </a:extLst>
          </p:cNvPr>
          <p:cNvGrpSpPr/>
          <p:nvPr/>
        </p:nvGrpSpPr>
        <p:grpSpPr>
          <a:xfrm rot="16200000">
            <a:off x="2064596" y="693402"/>
            <a:ext cx="4900360" cy="6001446"/>
            <a:chOff x="2146054" y="1500069"/>
            <a:chExt cx="3011769" cy="3688498"/>
          </a:xfrm>
        </p:grpSpPr>
        <p:grpSp>
          <p:nvGrpSpPr>
            <p:cNvPr id="363" name="Group 362">
              <a:extLst>
                <a:ext uri="{FF2B5EF4-FFF2-40B4-BE49-F238E27FC236}">
                  <a16:creationId xmlns:a16="http://schemas.microsoft.com/office/drawing/2014/main" id="{F7331925-A899-364A-92FF-2C1BE21D783B}"/>
                </a:ext>
              </a:extLst>
            </p:cNvPr>
            <p:cNvGrpSpPr/>
            <p:nvPr/>
          </p:nvGrpSpPr>
          <p:grpSpPr>
            <a:xfrm>
              <a:off x="2159971" y="1500069"/>
              <a:ext cx="821400" cy="1487903"/>
              <a:chOff x="7181775" y="1879106"/>
              <a:chExt cx="190362" cy="344826"/>
            </a:xfrm>
          </p:grpSpPr>
          <p:cxnSp>
            <p:nvCxnSpPr>
              <p:cNvPr id="706" name="Straight Connector 705">
                <a:extLst>
                  <a:ext uri="{FF2B5EF4-FFF2-40B4-BE49-F238E27FC236}">
                    <a16:creationId xmlns:a16="http://schemas.microsoft.com/office/drawing/2014/main" id="{01C890AA-BAAE-F54B-8C3E-27A8321D54E2}"/>
                  </a:ext>
                </a:extLst>
              </p:cNvPr>
              <p:cNvCxnSpPr>
                <a:cxnSpLocks/>
              </p:cNvCxnSpPr>
              <p:nvPr/>
            </p:nvCxnSpPr>
            <p:spPr>
              <a:xfrm flipV="1">
                <a:off x="7191800" y="1888161"/>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7" name="Straight Connector 706">
                <a:extLst>
                  <a:ext uri="{FF2B5EF4-FFF2-40B4-BE49-F238E27FC236}">
                    <a16:creationId xmlns:a16="http://schemas.microsoft.com/office/drawing/2014/main" id="{A3D87211-8A04-EA4D-A16F-86FE338D3FF4}"/>
                  </a:ext>
                </a:extLst>
              </p:cNvPr>
              <p:cNvCxnSpPr>
                <a:cxnSpLocks/>
              </p:cNvCxnSpPr>
              <p:nvPr/>
            </p:nvCxnSpPr>
            <p:spPr>
              <a:xfrm rot="5400000">
                <a:off x="7107754" y="1972468"/>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8" name="Straight Connector 707">
                <a:extLst>
                  <a:ext uri="{FF2B5EF4-FFF2-40B4-BE49-F238E27FC236}">
                    <a16:creationId xmlns:a16="http://schemas.microsoft.com/office/drawing/2014/main" id="{1281BDE2-F5FF-5744-A501-FB9018855D23}"/>
                  </a:ext>
                </a:extLst>
              </p:cNvPr>
              <p:cNvCxnSpPr>
                <a:cxnSpLocks/>
              </p:cNvCxnSpPr>
              <p:nvPr/>
            </p:nvCxnSpPr>
            <p:spPr>
              <a:xfrm rot="5400000">
                <a:off x="7276023" y="1969752"/>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9" name="Straight Connector 708">
                <a:extLst>
                  <a:ext uri="{FF2B5EF4-FFF2-40B4-BE49-F238E27FC236}">
                    <a16:creationId xmlns:a16="http://schemas.microsoft.com/office/drawing/2014/main" id="{3189CC33-8A22-7945-AA0A-6DA453599529}"/>
                  </a:ext>
                </a:extLst>
              </p:cNvPr>
              <p:cNvCxnSpPr>
                <a:cxnSpLocks/>
              </p:cNvCxnSpPr>
              <p:nvPr/>
            </p:nvCxnSpPr>
            <p:spPr>
              <a:xfrm rot="5400000">
                <a:off x="7106994" y="2139283"/>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0" name="Straight Connector 709">
                <a:extLst>
                  <a:ext uri="{FF2B5EF4-FFF2-40B4-BE49-F238E27FC236}">
                    <a16:creationId xmlns:a16="http://schemas.microsoft.com/office/drawing/2014/main" id="{819F56A5-6957-5A4B-BF66-BB2FF896E342}"/>
                  </a:ext>
                </a:extLst>
              </p:cNvPr>
              <p:cNvCxnSpPr>
                <a:cxnSpLocks/>
              </p:cNvCxnSpPr>
              <p:nvPr/>
            </p:nvCxnSpPr>
            <p:spPr>
              <a:xfrm rot="5400000">
                <a:off x="7275264" y="2136567"/>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1" name="Straight Connector 710">
                <a:extLst>
                  <a:ext uri="{FF2B5EF4-FFF2-40B4-BE49-F238E27FC236}">
                    <a16:creationId xmlns:a16="http://schemas.microsoft.com/office/drawing/2014/main" id="{8E63EE61-8C2D-2842-9FF6-E0E5C4EB6838}"/>
                  </a:ext>
                </a:extLst>
              </p:cNvPr>
              <p:cNvCxnSpPr>
                <a:cxnSpLocks/>
              </p:cNvCxnSpPr>
              <p:nvPr/>
            </p:nvCxnSpPr>
            <p:spPr>
              <a:xfrm>
                <a:off x="7192243" y="1887720"/>
                <a:ext cx="167116" cy="1671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2" name="Straight Connector 711">
                <a:extLst>
                  <a:ext uri="{FF2B5EF4-FFF2-40B4-BE49-F238E27FC236}">
                    <a16:creationId xmlns:a16="http://schemas.microsoft.com/office/drawing/2014/main" id="{0D236E47-48BA-EB40-BF0F-C8E1ABF4A39F}"/>
                  </a:ext>
                </a:extLst>
              </p:cNvPr>
              <p:cNvCxnSpPr>
                <a:cxnSpLocks/>
              </p:cNvCxnSpPr>
              <p:nvPr/>
            </p:nvCxnSpPr>
            <p:spPr>
              <a:xfrm>
                <a:off x="7192335" y="2055035"/>
                <a:ext cx="167116" cy="1671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3" name="Straight Connector 712">
                <a:extLst>
                  <a:ext uri="{FF2B5EF4-FFF2-40B4-BE49-F238E27FC236}">
                    <a16:creationId xmlns:a16="http://schemas.microsoft.com/office/drawing/2014/main" id="{999EEE79-D63A-644F-B145-68376D05F6FC}"/>
                  </a:ext>
                </a:extLst>
              </p:cNvPr>
              <p:cNvCxnSpPr/>
              <p:nvPr/>
            </p:nvCxnSpPr>
            <p:spPr>
              <a:xfrm rot="5400000">
                <a:off x="7193901" y="1888553"/>
                <a:ext cx="167116" cy="1671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4" name="Straight Connector 713">
                <a:extLst>
                  <a:ext uri="{FF2B5EF4-FFF2-40B4-BE49-F238E27FC236}">
                    <a16:creationId xmlns:a16="http://schemas.microsoft.com/office/drawing/2014/main" id="{5E83A733-7556-D542-B333-D6A47922608E}"/>
                  </a:ext>
                </a:extLst>
              </p:cNvPr>
              <p:cNvCxnSpPr/>
              <p:nvPr/>
            </p:nvCxnSpPr>
            <p:spPr>
              <a:xfrm rot="5400000">
                <a:off x="7195174" y="2054386"/>
                <a:ext cx="167116" cy="1671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15" name="Oval 714">
                <a:extLst>
                  <a:ext uri="{FF2B5EF4-FFF2-40B4-BE49-F238E27FC236}">
                    <a16:creationId xmlns:a16="http://schemas.microsoft.com/office/drawing/2014/main" id="{016A5793-54EF-E241-A6A7-E8DC0F3D5602}"/>
                  </a:ext>
                </a:extLst>
              </p:cNvPr>
              <p:cNvSpPr/>
              <p:nvPr/>
            </p:nvSpPr>
            <p:spPr>
              <a:xfrm rot="5400000" flipV="1">
                <a:off x="7181775" y="2045735"/>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 name="Oval 715">
                <a:extLst>
                  <a:ext uri="{FF2B5EF4-FFF2-40B4-BE49-F238E27FC236}">
                    <a16:creationId xmlns:a16="http://schemas.microsoft.com/office/drawing/2014/main" id="{1A1F474C-C8DC-B64A-951B-24DDE4FE9E78}"/>
                  </a:ext>
                </a:extLst>
              </p:cNvPr>
              <p:cNvSpPr/>
              <p:nvPr/>
            </p:nvSpPr>
            <p:spPr>
              <a:xfrm rot="5400000" flipV="1">
                <a:off x="7351247" y="2046184"/>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 name="Oval 716">
                <a:extLst>
                  <a:ext uri="{FF2B5EF4-FFF2-40B4-BE49-F238E27FC236}">
                    <a16:creationId xmlns:a16="http://schemas.microsoft.com/office/drawing/2014/main" id="{66265577-1FA6-2F4B-8DDA-2C554280657B}"/>
                  </a:ext>
                </a:extLst>
              </p:cNvPr>
              <p:cNvSpPr/>
              <p:nvPr/>
            </p:nvSpPr>
            <p:spPr>
              <a:xfrm rot="5400000" flipV="1">
                <a:off x="7183937" y="1879106"/>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 name="Oval 717">
                <a:extLst>
                  <a:ext uri="{FF2B5EF4-FFF2-40B4-BE49-F238E27FC236}">
                    <a16:creationId xmlns:a16="http://schemas.microsoft.com/office/drawing/2014/main" id="{253E1649-907A-804A-AACE-C9B6B0FB2C24}"/>
                  </a:ext>
                </a:extLst>
              </p:cNvPr>
              <p:cNvSpPr/>
              <p:nvPr/>
            </p:nvSpPr>
            <p:spPr>
              <a:xfrm rot="5400000" flipV="1">
                <a:off x="7350565" y="1879668"/>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4" name="Group 363">
              <a:extLst>
                <a:ext uri="{FF2B5EF4-FFF2-40B4-BE49-F238E27FC236}">
                  <a16:creationId xmlns:a16="http://schemas.microsoft.com/office/drawing/2014/main" id="{4A9A4826-91CE-1E4D-B728-B7897C476433}"/>
                </a:ext>
              </a:extLst>
            </p:cNvPr>
            <p:cNvGrpSpPr/>
            <p:nvPr/>
          </p:nvGrpSpPr>
          <p:grpSpPr>
            <a:xfrm>
              <a:off x="2155124" y="3689229"/>
              <a:ext cx="803727" cy="1499338"/>
              <a:chOff x="7177472" y="2637275"/>
              <a:chExt cx="186266" cy="347476"/>
            </a:xfrm>
          </p:grpSpPr>
          <p:cxnSp>
            <p:nvCxnSpPr>
              <p:cNvPr id="693" name="Straight Connector 692">
                <a:extLst>
                  <a:ext uri="{FF2B5EF4-FFF2-40B4-BE49-F238E27FC236}">
                    <a16:creationId xmlns:a16="http://schemas.microsoft.com/office/drawing/2014/main" id="{598B9ADD-3736-3540-BECE-3A00345C1E3F}"/>
                  </a:ext>
                </a:extLst>
              </p:cNvPr>
              <p:cNvCxnSpPr>
                <a:cxnSpLocks/>
              </p:cNvCxnSpPr>
              <p:nvPr/>
            </p:nvCxnSpPr>
            <p:spPr>
              <a:xfrm flipV="1">
                <a:off x="7186413" y="2973419"/>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4" name="Straight Connector 693">
                <a:extLst>
                  <a:ext uri="{FF2B5EF4-FFF2-40B4-BE49-F238E27FC236}">
                    <a16:creationId xmlns:a16="http://schemas.microsoft.com/office/drawing/2014/main" id="{943C89BD-C572-6148-914A-B7325A180447}"/>
                  </a:ext>
                </a:extLst>
              </p:cNvPr>
              <p:cNvCxnSpPr>
                <a:cxnSpLocks/>
              </p:cNvCxnSpPr>
              <p:nvPr/>
            </p:nvCxnSpPr>
            <p:spPr>
              <a:xfrm rot="5400000">
                <a:off x="7102922" y="2889420"/>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5" name="Straight Connector 694">
                <a:extLst>
                  <a:ext uri="{FF2B5EF4-FFF2-40B4-BE49-F238E27FC236}">
                    <a16:creationId xmlns:a16="http://schemas.microsoft.com/office/drawing/2014/main" id="{F3F0CCFA-EDA5-7244-B268-4C38879BE156}"/>
                  </a:ext>
                </a:extLst>
              </p:cNvPr>
              <p:cNvCxnSpPr>
                <a:cxnSpLocks/>
              </p:cNvCxnSpPr>
              <p:nvPr/>
            </p:nvCxnSpPr>
            <p:spPr>
              <a:xfrm rot="5400000">
                <a:off x="7269770" y="2886703"/>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6" name="Straight Connector 695">
                <a:extLst>
                  <a:ext uri="{FF2B5EF4-FFF2-40B4-BE49-F238E27FC236}">
                    <a16:creationId xmlns:a16="http://schemas.microsoft.com/office/drawing/2014/main" id="{A56423D2-F50F-3343-91A8-510B5C79BAB3}"/>
                  </a:ext>
                </a:extLst>
              </p:cNvPr>
              <p:cNvCxnSpPr>
                <a:cxnSpLocks/>
              </p:cNvCxnSpPr>
              <p:nvPr/>
            </p:nvCxnSpPr>
            <p:spPr>
              <a:xfrm>
                <a:off x="7187679" y="2806835"/>
                <a:ext cx="167116" cy="1671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7" name="Straight Connector 696">
                <a:extLst>
                  <a:ext uri="{FF2B5EF4-FFF2-40B4-BE49-F238E27FC236}">
                    <a16:creationId xmlns:a16="http://schemas.microsoft.com/office/drawing/2014/main" id="{EC262402-4382-864E-97C5-1CB65B75254C}"/>
                  </a:ext>
                </a:extLst>
              </p:cNvPr>
              <p:cNvCxnSpPr>
                <a:cxnSpLocks/>
              </p:cNvCxnSpPr>
              <p:nvPr/>
            </p:nvCxnSpPr>
            <p:spPr>
              <a:xfrm>
                <a:off x="7186608" y="2639992"/>
                <a:ext cx="167116" cy="1671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8" name="Straight Connector 697">
                <a:extLst>
                  <a:ext uri="{FF2B5EF4-FFF2-40B4-BE49-F238E27FC236}">
                    <a16:creationId xmlns:a16="http://schemas.microsoft.com/office/drawing/2014/main" id="{C6F5190C-5747-7A49-B1CD-9A85C7133939}"/>
                  </a:ext>
                </a:extLst>
              </p:cNvPr>
              <p:cNvCxnSpPr>
                <a:cxnSpLocks/>
              </p:cNvCxnSpPr>
              <p:nvPr/>
            </p:nvCxnSpPr>
            <p:spPr>
              <a:xfrm rot="5400000">
                <a:off x="7103375" y="2723959"/>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9" name="Straight Connector 698">
                <a:extLst>
                  <a:ext uri="{FF2B5EF4-FFF2-40B4-BE49-F238E27FC236}">
                    <a16:creationId xmlns:a16="http://schemas.microsoft.com/office/drawing/2014/main" id="{43A7CDD9-B35D-AA4C-8A08-19B44A5E228F}"/>
                  </a:ext>
                </a:extLst>
              </p:cNvPr>
              <p:cNvCxnSpPr>
                <a:cxnSpLocks/>
              </p:cNvCxnSpPr>
              <p:nvPr/>
            </p:nvCxnSpPr>
            <p:spPr>
              <a:xfrm rot="5400000">
                <a:off x="7268919" y="2721242"/>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0" name="Straight Connector 699">
                <a:extLst>
                  <a:ext uri="{FF2B5EF4-FFF2-40B4-BE49-F238E27FC236}">
                    <a16:creationId xmlns:a16="http://schemas.microsoft.com/office/drawing/2014/main" id="{E6FBC453-A05A-0E4B-8F4E-E04309A4BB51}"/>
                  </a:ext>
                </a:extLst>
              </p:cNvPr>
              <p:cNvCxnSpPr/>
              <p:nvPr/>
            </p:nvCxnSpPr>
            <p:spPr>
              <a:xfrm rot="5400000">
                <a:off x="7187551" y="2639422"/>
                <a:ext cx="167116" cy="1671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01" name="Oval 700">
                <a:extLst>
                  <a:ext uri="{FF2B5EF4-FFF2-40B4-BE49-F238E27FC236}">
                    <a16:creationId xmlns:a16="http://schemas.microsoft.com/office/drawing/2014/main" id="{8B8ECB08-0047-054D-A38D-8877CBBDA5A5}"/>
                  </a:ext>
                </a:extLst>
              </p:cNvPr>
              <p:cNvSpPr/>
              <p:nvPr/>
            </p:nvSpPr>
            <p:spPr>
              <a:xfrm rot="5400000" flipV="1">
                <a:off x="7177472" y="2796551"/>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02" name="Straight Connector 701">
                <a:extLst>
                  <a:ext uri="{FF2B5EF4-FFF2-40B4-BE49-F238E27FC236}">
                    <a16:creationId xmlns:a16="http://schemas.microsoft.com/office/drawing/2014/main" id="{6862F9DB-0232-1847-8162-5886AABE24AB}"/>
                  </a:ext>
                </a:extLst>
              </p:cNvPr>
              <p:cNvCxnSpPr/>
              <p:nvPr/>
            </p:nvCxnSpPr>
            <p:spPr>
              <a:xfrm rot="5400000">
                <a:off x="7187551" y="2806677"/>
                <a:ext cx="167116" cy="1671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03" name="Oval 702">
                <a:extLst>
                  <a:ext uri="{FF2B5EF4-FFF2-40B4-BE49-F238E27FC236}">
                    <a16:creationId xmlns:a16="http://schemas.microsoft.com/office/drawing/2014/main" id="{B5A7840B-9032-9740-98A4-ED34DC7D017F}"/>
                  </a:ext>
                </a:extLst>
              </p:cNvPr>
              <p:cNvSpPr/>
              <p:nvPr/>
            </p:nvSpPr>
            <p:spPr>
              <a:xfrm rot="5400000" flipV="1">
                <a:off x="7342848" y="2795634"/>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4" name="Oval 703">
                <a:extLst>
                  <a:ext uri="{FF2B5EF4-FFF2-40B4-BE49-F238E27FC236}">
                    <a16:creationId xmlns:a16="http://schemas.microsoft.com/office/drawing/2014/main" id="{3571A7CE-3A12-8E42-A872-99A557F7398F}"/>
                  </a:ext>
                </a:extLst>
              </p:cNvPr>
              <p:cNvSpPr/>
              <p:nvPr/>
            </p:nvSpPr>
            <p:spPr>
              <a:xfrm rot="5400000" flipV="1">
                <a:off x="7178600" y="2963862"/>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5" name="Oval 704">
                <a:extLst>
                  <a:ext uri="{FF2B5EF4-FFF2-40B4-BE49-F238E27FC236}">
                    <a16:creationId xmlns:a16="http://schemas.microsoft.com/office/drawing/2014/main" id="{B9734527-CF11-2341-A432-F2618090CBCD}"/>
                  </a:ext>
                </a:extLst>
              </p:cNvPr>
              <p:cNvSpPr/>
              <p:nvPr/>
            </p:nvSpPr>
            <p:spPr>
              <a:xfrm rot="5400000" flipV="1">
                <a:off x="7342278" y="2962440"/>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08" name="Straight Connector 407">
              <a:extLst>
                <a:ext uri="{FF2B5EF4-FFF2-40B4-BE49-F238E27FC236}">
                  <a16:creationId xmlns:a16="http://schemas.microsoft.com/office/drawing/2014/main" id="{FB0E1637-D939-D041-A830-4F0F6085A461}"/>
                </a:ext>
              </a:extLst>
            </p:cNvPr>
            <p:cNvCxnSpPr/>
            <p:nvPr/>
          </p:nvCxnSpPr>
          <p:spPr>
            <a:xfrm flipV="1">
              <a:off x="4398242" y="2966648"/>
              <a:ext cx="721096" cy="72109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6" name="Straight Connector 415">
              <a:extLst>
                <a:ext uri="{FF2B5EF4-FFF2-40B4-BE49-F238E27FC236}">
                  <a16:creationId xmlns:a16="http://schemas.microsoft.com/office/drawing/2014/main" id="{B53168EE-7B15-8B4D-8AA9-67045C76F68B}"/>
                </a:ext>
              </a:extLst>
            </p:cNvPr>
            <p:cNvCxnSpPr>
              <a:cxnSpLocks/>
            </p:cNvCxnSpPr>
            <p:nvPr/>
          </p:nvCxnSpPr>
          <p:spPr>
            <a:xfrm rot="5400000" flipV="1">
              <a:off x="4376495" y="2966902"/>
              <a:ext cx="721096" cy="72109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0" name="Straight Connector 419">
              <a:extLst>
                <a:ext uri="{FF2B5EF4-FFF2-40B4-BE49-F238E27FC236}">
                  <a16:creationId xmlns:a16="http://schemas.microsoft.com/office/drawing/2014/main" id="{40AE31DF-3F33-DA45-955D-4C19885CBAEC}"/>
                </a:ext>
              </a:extLst>
            </p:cNvPr>
            <p:cNvCxnSpPr>
              <a:cxnSpLocks/>
            </p:cNvCxnSpPr>
            <p:nvPr/>
          </p:nvCxnSpPr>
          <p:spPr>
            <a:xfrm flipV="1">
              <a:off x="4390109" y="2966364"/>
              <a:ext cx="727568" cy="294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1" name="Straight Connector 420">
              <a:extLst>
                <a:ext uri="{FF2B5EF4-FFF2-40B4-BE49-F238E27FC236}">
                  <a16:creationId xmlns:a16="http://schemas.microsoft.com/office/drawing/2014/main" id="{765F0445-F279-154D-90BC-4F22F67A6B10}"/>
                </a:ext>
              </a:extLst>
            </p:cNvPr>
            <p:cNvCxnSpPr>
              <a:cxnSpLocks/>
            </p:cNvCxnSpPr>
            <p:nvPr/>
          </p:nvCxnSpPr>
          <p:spPr>
            <a:xfrm flipV="1">
              <a:off x="4378389" y="3699083"/>
              <a:ext cx="727568" cy="294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30" name="Oval 429">
              <a:extLst>
                <a:ext uri="{FF2B5EF4-FFF2-40B4-BE49-F238E27FC236}">
                  <a16:creationId xmlns:a16="http://schemas.microsoft.com/office/drawing/2014/main" id="{CAEE5405-477D-B945-B316-9882D266F9F0}"/>
                </a:ext>
              </a:extLst>
            </p:cNvPr>
            <p:cNvSpPr/>
            <p:nvPr/>
          </p:nvSpPr>
          <p:spPr>
            <a:xfrm>
              <a:off x="5067688" y="2926218"/>
              <a:ext cx="90135" cy="90139"/>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Oval 430">
              <a:extLst>
                <a:ext uri="{FF2B5EF4-FFF2-40B4-BE49-F238E27FC236}">
                  <a16:creationId xmlns:a16="http://schemas.microsoft.com/office/drawing/2014/main" id="{B40F591C-966B-7F48-B2BB-0FF083C5A077}"/>
                </a:ext>
              </a:extLst>
            </p:cNvPr>
            <p:cNvSpPr/>
            <p:nvPr/>
          </p:nvSpPr>
          <p:spPr>
            <a:xfrm>
              <a:off x="5057842" y="3651342"/>
              <a:ext cx="90135" cy="90139"/>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9" name="Straight Connector 518">
              <a:extLst>
                <a:ext uri="{FF2B5EF4-FFF2-40B4-BE49-F238E27FC236}">
                  <a16:creationId xmlns:a16="http://schemas.microsoft.com/office/drawing/2014/main" id="{438C2CEF-816B-4A47-AA08-AE31A8FFB304}"/>
                </a:ext>
              </a:extLst>
            </p:cNvPr>
            <p:cNvCxnSpPr>
              <a:cxnSpLocks/>
            </p:cNvCxnSpPr>
            <p:nvPr/>
          </p:nvCxnSpPr>
          <p:spPr>
            <a:xfrm rot="5400000" flipV="1">
              <a:off x="3648729" y="2979407"/>
              <a:ext cx="721096" cy="72109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0" name="Straight Connector 519">
              <a:extLst>
                <a:ext uri="{FF2B5EF4-FFF2-40B4-BE49-F238E27FC236}">
                  <a16:creationId xmlns:a16="http://schemas.microsoft.com/office/drawing/2014/main" id="{8C9E356F-6682-CE45-B9F9-06AB069F3DBB}"/>
                </a:ext>
              </a:extLst>
            </p:cNvPr>
            <p:cNvCxnSpPr/>
            <p:nvPr/>
          </p:nvCxnSpPr>
          <p:spPr>
            <a:xfrm flipV="1">
              <a:off x="3645933" y="2991657"/>
              <a:ext cx="721096" cy="72109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1" name="Straight Connector 520">
              <a:extLst>
                <a:ext uri="{FF2B5EF4-FFF2-40B4-BE49-F238E27FC236}">
                  <a16:creationId xmlns:a16="http://schemas.microsoft.com/office/drawing/2014/main" id="{D7E117B2-274C-A540-A992-85CCE8B69CBA}"/>
                </a:ext>
              </a:extLst>
            </p:cNvPr>
            <p:cNvCxnSpPr>
              <a:cxnSpLocks/>
            </p:cNvCxnSpPr>
            <p:nvPr/>
          </p:nvCxnSpPr>
          <p:spPr>
            <a:xfrm flipV="1">
              <a:off x="3633186" y="2239846"/>
              <a:ext cx="727568" cy="294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2" name="Straight Connector 521">
              <a:extLst>
                <a:ext uri="{FF2B5EF4-FFF2-40B4-BE49-F238E27FC236}">
                  <a16:creationId xmlns:a16="http://schemas.microsoft.com/office/drawing/2014/main" id="{F16C1BCF-C20F-1E41-8F06-4CA1F60D7DA9}"/>
                </a:ext>
              </a:extLst>
            </p:cNvPr>
            <p:cNvCxnSpPr>
              <a:cxnSpLocks/>
            </p:cNvCxnSpPr>
            <p:nvPr/>
          </p:nvCxnSpPr>
          <p:spPr>
            <a:xfrm flipV="1">
              <a:off x="3634425" y="2251356"/>
              <a:ext cx="721096" cy="72109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3" name="Straight Connector 522">
              <a:extLst>
                <a:ext uri="{FF2B5EF4-FFF2-40B4-BE49-F238E27FC236}">
                  <a16:creationId xmlns:a16="http://schemas.microsoft.com/office/drawing/2014/main" id="{CA62DED9-4926-D244-960F-655817E7D70E}"/>
                </a:ext>
              </a:extLst>
            </p:cNvPr>
            <p:cNvCxnSpPr>
              <a:cxnSpLocks/>
            </p:cNvCxnSpPr>
            <p:nvPr/>
          </p:nvCxnSpPr>
          <p:spPr>
            <a:xfrm rot="16200000" flipV="1">
              <a:off x="3279132" y="2593578"/>
              <a:ext cx="727568" cy="294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4" name="Straight Connector 523">
              <a:extLst>
                <a:ext uri="{FF2B5EF4-FFF2-40B4-BE49-F238E27FC236}">
                  <a16:creationId xmlns:a16="http://schemas.microsoft.com/office/drawing/2014/main" id="{A241BE3C-620B-E44A-9B8F-9BBED0B2F62C}"/>
                </a:ext>
              </a:extLst>
            </p:cNvPr>
            <p:cNvCxnSpPr>
              <a:cxnSpLocks/>
            </p:cNvCxnSpPr>
            <p:nvPr/>
          </p:nvCxnSpPr>
          <p:spPr>
            <a:xfrm rot="16200000" flipV="1">
              <a:off x="4004293" y="2605302"/>
              <a:ext cx="727568" cy="294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5" name="Straight Connector 524">
              <a:extLst>
                <a:ext uri="{FF2B5EF4-FFF2-40B4-BE49-F238E27FC236}">
                  <a16:creationId xmlns:a16="http://schemas.microsoft.com/office/drawing/2014/main" id="{1CFD4E11-CC80-4741-B09C-9FDB8F46DA51}"/>
                </a:ext>
              </a:extLst>
            </p:cNvPr>
            <p:cNvCxnSpPr/>
            <p:nvPr/>
          </p:nvCxnSpPr>
          <p:spPr>
            <a:xfrm rot="16200000" flipV="1">
              <a:off x="3640303" y="2237167"/>
              <a:ext cx="721096" cy="72109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26" name="Oval 525">
              <a:extLst>
                <a:ext uri="{FF2B5EF4-FFF2-40B4-BE49-F238E27FC236}">
                  <a16:creationId xmlns:a16="http://schemas.microsoft.com/office/drawing/2014/main" id="{43A1BB77-1E76-D44F-8B2B-F2EB66AE2DCB}"/>
                </a:ext>
              </a:extLst>
            </p:cNvPr>
            <p:cNvSpPr/>
            <p:nvPr/>
          </p:nvSpPr>
          <p:spPr>
            <a:xfrm rot="16200000">
              <a:off x="4327940" y="2922891"/>
              <a:ext cx="90135" cy="90139"/>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Oval 526">
              <a:extLst>
                <a:ext uri="{FF2B5EF4-FFF2-40B4-BE49-F238E27FC236}">
                  <a16:creationId xmlns:a16="http://schemas.microsoft.com/office/drawing/2014/main" id="{0BC0A2F8-301D-8C4B-9597-5EB355468F86}"/>
                </a:ext>
              </a:extLst>
            </p:cNvPr>
            <p:cNvSpPr/>
            <p:nvPr/>
          </p:nvSpPr>
          <p:spPr>
            <a:xfrm rot="16200000">
              <a:off x="3601303" y="2204819"/>
              <a:ext cx="90135" cy="90139"/>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Oval 527">
              <a:extLst>
                <a:ext uri="{FF2B5EF4-FFF2-40B4-BE49-F238E27FC236}">
                  <a16:creationId xmlns:a16="http://schemas.microsoft.com/office/drawing/2014/main" id="{CB955BE9-E4BD-4C47-B03D-74D90F913F92}"/>
                </a:ext>
              </a:extLst>
            </p:cNvPr>
            <p:cNvSpPr/>
            <p:nvPr/>
          </p:nvSpPr>
          <p:spPr>
            <a:xfrm rot="16200000">
              <a:off x="4318865" y="2200966"/>
              <a:ext cx="90135" cy="90139"/>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9" name="Straight Connector 528">
              <a:extLst>
                <a:ext uri="{FF2B5EF4-FFF2-40B4-BE49-F238E27FC236}">
                  <a16:creationId xmlns:a16="http://schemas.microsoft.com/office/drawing/2014/main" id="{5169FDC1-97BD-F747-98BA-4DD6AA8D27D9}"/>
                </a:ext>
              </a:extLst>
            </p:cNvPr>
            <p:cNvCxnSpPr>
              <a:cxnSpLocks/>
            </p:cNvCxnSpPr>
            <p:nvPr/>
          </p:nvCxnSpPr>
          <p:spPr>
            <a:xfrm flipV="1">
              <a:off x="3663578" y="4407871"/>
              <a:ext cx="727568" cy="294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0" name="Straight Connector 529">
              <a:extLst>
                <a:ext uri="{FF2B5EF4-FFF2-40B4-BE49-F238E27FC236}">
                  <a16:creationId xmlns:a16="http://schemas.microsoft.com/office/drawing/2014/main" id="{F1D3336D-E79D-E441-8960-09BCA2B8796A}"/>
                </a:ext>
              </a:extLst>
            </p:cNvPr>
            <p:cNvCxnSpPr>
              <a:cxnSpLocks/>
            </p:cNvCxnSpPr>
            <p:nvPr/>
          </p:nvCxnSpPr>
          <p:spPr>
            <a:xfrm>
              <a:off x="3661825" y="3678138"/>
              <a:ext cx="721096" cy="72109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1" name="Straight Connector 530">
              <a:extLst>
                <a:ext uri="{FF2B5EF4-FFF2-40B4-BE49-F238E27FC236}">
                  <a16:creationId xmlns:a16="http://schemas.microsoft.com/office/drawing/2014/main" id="{0EF05F5F-EE57-9B44-8534-F5443ED2EFC3}"/>
                </a:ext>
              </a:extLst>
            </p:cNvPr>
            <p:cNvCxnSpPr>
              <a:cxnSpLocks/>
            </p:cNvCxnSpPr>
            <p:nvPr/>
          </p:nvCxnSpPr>
          <p:spPr>
            <a:xfrm rot="5400000">
              <a:off x="3292832" y="4054064"/>
              <a:ext cx="727568" cy="294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2" name="Straight Connector 531">
              <a:extLst>
                <a:ext uri="{FF2B5EF4-FFF2-40B4-BE49-F238E27FC236}">
                  <a16:creationId xmlns:a16="http://schemas.microsoft.com/office/drawing/2014/main" id="{BC3907C5-3877-3042-83B2-4F446CFC19E3}"/>
                </a:ext>
              </a:extLst>
            </p:cNvPr>
            <p:cNvCxnSpPr>
              <a:cxnSpLocks/>
            </p:cNvCxnSpPr>
            <p:nvPr/>
          </p:nvCxnSpPr>
          <p:spPr>
            <a:xfrm rot="5400000">
              <a:off x="4025556" y="4042341"/>
              <a:ext cx="727568" cy="294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3" name="Straight Connector 532">
              <a:extLst>
                <a:ext uri="{FF2B5EF4-FFF2-40B4-BE49-F238E27FC236}">
                  <a16:creationId xmlns:a16="http://schemas.microsoft.com/office/drawing/2014/main" id="{C365669C-AA2E-9444-9C33-8D8E138BB1B5}"/>
                </a:ext>
              </a:extLst>
            </p:cNvPr>
            <p:cNvCxnSpPr/>
            <p:nvPr/>
          </p:nvCxnSpPr>
          <p:spPr>
            <a:xfrm rot="5400000">
              <a:off x="3661566" y="3692323"/>
              <a:ext cx="721096" cy="72109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35" name="Oval 534">
              <a:extLst>
                <a:ext uri="{FF2B5EF4-FFF2-40B4-BE49-F238E27FC236}">
                  <a16:creationId xmlns:a16="http://schemas.microsoft.com/office/drawing/2014/main" id="{79D34C48-D140-AC49-89F8-F1F8BAFFD8B3}"/>
                </a:ext>
              </a:extLst>
            </p:cNvPr>
            <p:cNvSpPr/>
            <p:nvPr/>
          </p:nvSpPr>
          <p:spPr>
            <a:xfrm rot="5400000" flipV="1">
              <a:off x="4349203" y="3655966"/>
              <a:ext cx="90135" cy="90139"/>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Oval 535">
              <a:extLst>
                <a:ext uri="{FF2B5EF4-FFF2-40B4-BE49-F238E27FC236}">
                  <a16:creationId xmlns:a16="http://schemas.microsoft.com/office/drawing/2014/main" id="{8A677AD4-3324-394C-89CB-065135BC1B79}"/>
                </a:ext>
              </a:extLst>
            </p:cNvPr>
            <p:cNvSpPr/>
            <p:nvPr/>
          </p:nvSpPr>
          <p:spPr>
            <a:xfrm rot="5400000" flipV="1">
              <a:off x="3608866" y="4369327"/>
              <a:ext cx="90135" cy="90139"/>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Oval 536">
              <a:extLst>
                <a:ext uri="{FF2B5EF4-FFF2-40B4-BE49-F238E27FC236}">
                  <a16:creationId xmlns:a16="http://schemas.microsoft.com/office/drawing/2014/main" id="{667BF489-A608-1540-8D9D-B9E230E9E09E}"/>
                </a:ext>
              </a:extLst>
            </p:cNvPr>
            <p:cNvSpPr/>
            <p:nvPr/>
          </p:nvSpPr>
          <p:spPr>
            <a:xfrm rot="5400000" flipV="1">
              <a:off x="4346265" y="4359480"/>
              <a:ext cx="90135" cy="90139"/>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8" name="Straight Connector 567">
              <a:extLst>
                <a:ext uri="{FF2B5EF4-FFF2-40B4-BE49-F238E27FC236}">
                  <a16:creationId xmlns:a16="http://schemas.microsoft.com/office/drawing/2014/main" id="{2FAB442D-7DA3-E646-A2FC-1FD819FAFE36}"/>
                </a:ext>
              </a:extLst>
            </p:cNvPr>
            <p:cNvCxnSpPr>
              <a:cxnSpLocks/>
            </p:cNvCxnSpPr>
            <p:nvPr/>
          </p:nvCxnSpPr>
          <p:spPr>
            <a:xfrm flipV="1">
              <a:off x="2931024" y="2969213"/>
              <a:ext cx="727568" cy="294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9" name="Straight Connector 568">
              <a:extLst>
                <a:ext uri="{FF2B5EF4-FFF2-40B4-BE49-F238E27FC236}">
                  <a16:creationId xmlns:a16="http://schemas.microsoft.com/office/drawing/2014/main" id="{7C2BDFA6-9F97-2F4B-B3CF-7941F09F4776}"/>
                </a:ext>
              </a:extLst>
            </p:cNvPr>
            <p:cNvCxnSpPr>
              <a:cxnSpLocks/>
            </p:cNvCxnSpPr>
            <p:nvPr/>
          </p:nvCxnSpPr>
          <p:spPr>
            <a:xfrm flipV="1">
              <a:off x="2919304" y="3701424"/>
              <a:ext cx="727568" cy="294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0" name="Straight Connector 569">
              <a:extLst>
                <a:ext uri="{FF2B5EF4-FFF2-40B4-BE49-F238E27FC236}">
                  <a16:creationId xmlns:a16="http://schemas.microsoft.com/office/drawing/2014/main" id="{F602784E-349D-1341-AD0D-DF1F8546160E}"/>
                </a:ext>
              </a:extLst>
            </p:cNvPr>
            <p:cNvCxnSpPr>
              <a:cxnSpLocks/>
            </p:cNvCxnSpPr>
            <p:nvPr/>
          </p:nvCxnSpPr>
          <p:spPr>
            <a:xfrm rot="5400000" flipV="1">
              <a:off x="2927658" y="2971470"/>
              <a:ext cx="721096" cy="72109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1" name="Straight Connector 570">
              <a:extLst>
                <a:ext uri="{FF2B5EF4-FFF2-40B4-BE49-F238E27FC236}">
                  <a16:creationId xmlns:a16="http://schemas.microsoft.com/office/drawing/2014/main" id="{4B4302E6-8E5F-0542-A8FD-C902BA9CBE8E}"/>
                </a:ext>
              </a:extLst>
            </p:cNvPr>
            <p:cNvCxnSpPr/>
            <p:nvPr/>
          </p:nvCxnSpPr>
          <p:spPr>
            <a:xfrm flipV="1">
              <a:off x="2918978" y="2972483"/>
              <a:ext cx="721096" cy="72109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7" name="Straight Connector 576">
              <a:extLst>
                <a:ext uri="{FF2B5EF4-FFF2-40B4-BE49-F238E27FC236}">
                  <a16:creationId xmlns:a16="http://schemas.microsoft.com/office/drawing/2014/main" id="{6492216C-BDCD-A54B-8C05-4E393D6AB1B3}"/>
                </a:ext>
              </a:extLst>
            </p:cNvPr>
            <p:cNvCxnSpPr>
              <a:cxnSpLocks/>
            </p:cNvCxnSpPr>
            <p:nvPr/>
          </p:nvCxnSpPr>
          <p:spPr>
            <a:xfrm rot="5400000" flipV="1">
              <a:off x="2186179" y="2985791"/>
              <a:ext cx="721096" cy="72109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9" name="Straight Connector 578">
              <a:extLst>
                <a:ext uri="{FF2B5EF4-FFF2-40B4-BE49-F238E27FC236}">
                  <a16:creationId xmlns:a16="http://schemas.microsoft.com/office/drawing/2014/main" id="{6EBE7259-ED85-1743-A7C6-139DA2D83AFC}"/>
                </a:ext>
              </a:extLst>
            </p:cNvPr>
            <p:cNvCxnSpPr/>
            <p:nvPr/>
          </p:nvCxnSpPr>
          <p:spPr>
            <a:xfrm flipV="1">
              <a:off x="2183383" y="2998041"/>
              <a:ext cx="721096" cy="72109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80" name="Oval 579">
              <a:extLst>
                <a:ext uri="{FF2B5EF4-FFF2-40B4-BE49-F238E27FC236}">
                  <a16:creationId xmlns:a16="http://schemas.microsoft.com/office/drawing/2014/main" id="{E189BC16-91E7-A848-B24D-BB65017AFDD9}"/>
                </a:ext>
              </a:extLst>
            </p:cNvPr>
            <p:cNvSpPr/>
            <p:nvPr/>
          </p:nvSpPr>
          <p:spPr>
            <a:xfrm>
              <a:off x="2146054" y="2934084"/>
              <a:ext cx="90135" cy="90139"/>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1" name="Oval 580">
              <a:extLst>
                <a:ext uri="{FF2B5EF4-FFF2-40B4-BE49-F238E27FC236}">
                  <a16:creationId xmlns:a16="http://schemas.microsoft.com/office/drawing/2014/main" id="{5F475BCB-0AC2-364C-94E2-71D0AB15F9FE}"/>
                </a:ext>
              </a:extLst>
            </p:cNvPr>
            <p:cNvSpPr/>
            <p:nvPr/>
          </p:nvSpPr>
          <p:spPr>
            <a:xfrm>
              <a:off x="2154124" y="3657783"/>
              <a:ext cx="90135" cy="90139"/>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 name="Oval 581">
              <a:extLst>
                <a:ext uri="{FF2B5EF4-FFF2-40B4-BE49-F238E27FC236}">
                  <a16:creationId xmlns:a16="http://schemas.microsoft.com/office/drawing/2014/main" id="{3C000C93-F2D4-1646-84F3-4A465C1FB575}"/>
                </a:ext>
              </a:extLst>
            </p:cNvPr>
            <p:cNvSpPr/>
            <p:nvPr/>
          </p:nvSpPr>
          <p:spPr>
            <a:xfrm>
              <a:off x="2869912" y="3668540"/>
              <a:ext cx="90135" cy="90139"/>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2" name="Oval 621">
              <a:extLst>
                <a:ext uri="{FF2B5EF4-FFF2-40B4-BE49-F238E27FC236}">
                  <a16:creationId xmlns:a16="http://schemas.microsoft.com/office/drawing/2014/main" id="{B10E0CEB-131C-1048-BE19-503DEF3CC90D}"/>
                </a:ext>
              </a:extLst>
            </p:cNvPr>
            <p:cNvSpPr/>
            <p:nvPr/>
          </p:nvSpPr>
          <p:spPr>
            <a:xfrm>
              <a:off x="2885851" y="2934084"/>
              <a:ext cx="90135" cy="90139"/>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Oval 533">
              <a:extLst>
                <a:ext uri="{FF2B5EF4-FFF2-40B4-BE49-F238E27FC236}">
                  <a16:creationId xmlns:a16="http://schemas.microsoft.com/office/drawing/2014/main" id="{8E4BAC8D-68A3-FB4F-B0CF-08B4CFFCF3A7}"/>
                </a:ext>
              </a:extLst>
            </p:cNvPr>
            <p:cNvSpPr/>
            <p:nvPr/>
          </p:nvSpPr>
          <p:spPr>
            <a:xfrm rot="5400000" flipV="1">
              <a:off x="3617946" y="3654033"/>
              <a:ext cx="90135" cy="90139"/>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Oval 537">
              <a:extLst>
                <a:ext uri="{FF2B5EF4-FFF2-40B4-BE49-F238E27FC236}">
                  <a16:creationId xmlns:a16="http://schemas.microsoft.com/office/drawing/2014/main" id="{F781B659-41DA-9944-ABB3-0222DE310121}"/>
                </a:ext>
              </a:extLst>
            </p:cNvPr>
            <p:cNvSpPr/>
            <p:nvPr/>
          </p:nvSpPr>
          <p:spPr>
            <a:xfrm>
              <a:off x="3590193" y="2921563"/>
              <a:ext cx="90135" cy="90139"/>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1" name="Rectangle 720">
            <a:extLst>
              <a:ext uri="{FF2B5EF4-FFF2-40B4-BE49-F238E27FC236}">
                <a16:creationId xmlns:a16="http://schemas.microsoft.com/office/drawing/2014/main" id="{900232E8-B5DB-5C4F-A933-F4FD5CF9F8B6}"/>
              </a:ext>
            </a:extLst>
          </p:cNvPr>
          <p:cNvSpPr/>
          <p:nvPr/>
        </p:nvSpPr>
        <p:spPr>
          <a:xfrm>
            <a:off x="277472" y="264860"/>
            <a:ext cx="8563829" cy="636926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22" name="Straight Connector 721">
            <a:extLst>
              <a:ext uri="{FF2B5EF4-FFF2-40B4-BE49-F238E27FC236}">
                <a16:creationId xmlns:a16="http://schemas.microsoft.com/office/drawing/2014/main" id="{E6FE0F8E-005F-5849-93CA-FF64C2108290}"/>
              </a:ext>
            </a:extLst>
          </p:cNvPr>
          <p:cNvCxnSpPr/>
          <p:nvPr/>
        </p:nvCxnSpPr>
        <p:spPr>
          <a:xfrm>
            <a:off x="277472" y="779992"/>
            <a:ext cx="856382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6" name="Group 95">
            <a:extLst>
              <a:ext uri="{FF2B5EF4-FFF2-40B4-BE49-F238E27FC236}">
                <a16:creationId xmlns:a16="http://schemas.microsoft.com/office/drawing/2014/main" id="{7597EA5B-EBDD-C848-9BC6-07799CFDCE7B}"/>
              </a:ext>
            </a:extLst>
          </p:cNvPr>
          <p:cNvGrpSpPr/>
          <p:nvPr/>
        </p:nvGrpSpPr>
        <p:grpSpPr>
          <a:xfrm>
            <a:off x="3580067" y="1559875"/>
            <a:ext cx="256640" cy="261608"/>
            <a:chOff x="1126222" y="1020190"/>
            <a:chExt cx="256640" cy="261608"/>
          </a:xfrm>
        </p:grpSpPr>
        <p:sp>
          <p:nvSpPr>
            <p:cNvPr id="97" name="TextBox 303">
              <a:extLst>
                <a:ext uri="{FF2B5EF4-FFF2-40B4-BE49-F238E27FC236}">
                  <a16:creationId xmlns:a16="http://schemas.microsoft.com/office/drawing/2014/main" id="{40426780-4452-5D43-AA0E-EE13F691FA2F}"/>
                </a:ext>
              </a:extLst>
            </p:cNvPr>
            <p:cNvSpPr txBox="1"/>
            <p:nvPr/>
          </p:nvSpPr>
          <p:spPr>
            <a:xfrm flipH="1">
              <a:off x="1150816" y="1020190"/>
              <a:ext cx="232046" cy="261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dirty="0"/>
                <a:t>1</a:t>
              </a:r>
              <a:r>
                <a:rPr lang="en-US" dirty="0"/>
                <a:t>. </a:t>
              </a:r>
              <a:r>
                <a:rPr dirty="0"/>
                <a:t> </a:t>
              </a:r>
            </a:p>
          </p:txBody>
        </p:sp>
        <p:sp>
          <p:nvSpPr>
            <p:cNvPr id="98" name="Rectangle 97">
              <a:extLst>
                <a:ext uri="{FF2B5EF4-FFF2-40B4-BE49-F238E27FC236}">
                  <a16:creationId xmlns:a16="http://schemas.microsoft.com/office/drawing/2014/main" id="{BF146DCF-4713-B84E-B6DC-2D94D40C2B4E}"/>
                </a:ext>
              </a:extLst>
            </p:cNvPr>
            <p:cNvSpPr/>
            <p:nvPr/>
          </p:nvSpPr>
          <p:spPr>
            <a:xfrm>
              <a:off x="1126222" y="1063982"/>
              <a:ext cx="236363" cy="19095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 98">
            <a:extLst>
              <a:ext uri="{FF2B5EF4-FFF2-40B4-BE49-F238E27FC236}">
                <a16:creationId xmlns:a16="http://schemas.microsoft.com/office/drawing/2014/main" id="{F2CDA889-4BFD-A04A-B135-507818DCE4CE}"/>
              </a:ext>
            </a:extLst>
          </p:cNvPr>
          <p:cNvGrpSpPr/>
          <p:nvPr/>
        </p:nvGrpSpPr>
        <p:grpSpPr>
          <a:xfrm>
            <a:off x="5202254" y="1569648"/>
            <a:ext cx="249271" cy="261608"/>
            <a:chOff x="1579647" y="1028656"/>
            <a:chExt cx="249271" cy="261608"/>
          </a:xfrm>
        </p:grpSpPr>
        <p:sp>
          <p:nvSpPr>
            <p:cNvPr id="100" name="TextBox 303">
              <a:extLst>
                <a:ext uri="{FF2B5EF4-FFF2-40B4-BE49-F238E27FC236}">
                  <a16:creationId xmlns:a16="http://schemas.microsoft.com/office/drawing/2014/main" id="{55726F60-7F1E-3E44-BB61-0B1B43B91AEB}"/>
                </a:ext>
              </a:extLst>
            </p:cNvPr>
            <p:cNvSpPr txBox="1"/>
            <p:nvPr/>
          </p:nvSpPr>
          <p:spPr>
            <a:xfrm>
              <a:off x="1613587" y="1028656"/>
              <a:ext cx="215331" cy="261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2. </a:t>
              </a:r>
              <a:r>
                <a:rPr dirty="0"/>
                <a:t> </a:t>
              </a:r>
            </a:p>
          </p:txBody>
        </p:sp>
        <p:sp>
          <p:nvSpPr>
            <p:cNvPr id="101" name="Rectangle 100">
              <a:extLst>
                <a:ext uri="{FF2B5EF4-FFF2-40B4-BE49-F238E27FC236}">
                  <a16:creationId xmlns:a16="http://schemas.microsoft.com/office/drawing/2014/main" id="{E57706B2-7F20-BB4A-A8EF-0EB6C65F84BE}"/>
                </a:ext>
              </a:extLst>
            </p:cNvPr>
            <p:cNvSpPr/>
            <p:nvPr/>
          </p:nvSpPr>
          <p:spPr>
            <a:xfrm>
              <a:off x="1579647" y="1064663"/>
              <a:ext cx="236363" cy="19095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101">
            <a:extLst>
              <a:ext uri="{FF2B5EF4-FFF2-40B4-BE49-F238E27FC236}">
                <a16:creationId xmlns:a16="http://schemas.microsoft.com/office/drawing/2014/main" id="{0976DD3A-D9F2-0648-8AAE-A320868D0542}"/>
              </a:ext>
            </a:extLst>
          </p:cNvPr>
          <p:cNvGrpSpPr/>
          <p:nvPr/>
        </p:nvGrpSpPr>
        <p:grpSpPr>
          <a:xfrm>
            <a:off x="4181551" y="1353065"/>
            <a:ext cx="239629" cy="260917"/>
            <a:chOff x="96857" y="3286383"/>
            <a:chExt cx="239629" cy="260917"/>
          </a:xfrm>
        </p:grpSpPr>
        <p:sp>
          <p:nvSpPr>
            <p:cNvPr id="103" name="TextBox 303">
              <a:extLst>
                <a:ext uri="{FF2B5EF4-FFF2-40B4-BE49-F238E27FC236}">
                  <a16:creationId xmlns:a16="http://schemas.microsoft.com/office/drawing/2014/main" id="{A2639C45-A017-A143-A19E-2045BF23579F}"/>
                </a:ext>
              </a:extLst>
            </p:cNvPr>
            <p:cNvSpPr txBox="1"/>
            <p:nvPr/>
          </p:nvSpPr>
          <p:spPr>
            <a:xfrm flipH="1">
              <a:off x="125936" y="3286383"/>
              <a:ext cx="210550" cy="26091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3. </a:t>
              </a:r>
              <a:r>
                <a:rPr dirty="0"/>
                <a:t> </a:t>
              </a:r>
            </a:p>
          </p:txBody>
        </p:sp>
        <p:sp>
          <p:nvSpPr>
            <p:cNvPr id="104" name="Rectangle 103">
              <a:extLst>
                <a:ext uri="{FF2B5EF4-FFF2-40B4-BE49-F238E27FC236}">
                  <a16:creationId xmlns:a16="http://schemas.microsoft.com/office/drawing/2014/main" id="{108DE2F1-96EC-2343-9E71-797C65870644}"/>
                </a:ext>
              </a:extLst>
            </p:cNvPr>
            <p:cNvSpPr/>
            <p:nvPr/>
          </p:nvSpPr>
          <p:spPr>
            <a:xfrm>
              <a:off x="96857" y="3325597"/>
              <a:ext cx="236363" cy="19095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104">
            <a:extLst>
              <a:ext uri="{FF2B5EF4-FFF2-40B4-BE49-F238E27FC236}">
                <a16:creationId xmlns:a16="http://schemas.microsoft.com/office/drawing/2014/main" id="{0B30DDC4-D2DF-4E4D-B51B-378357DE49C4}"/>
              </a:ext>
            </a:extLst>
          </p:cNvPr>
          <p:cNvGrpSpPr/>
          <p:nvPr/>
        </p:nvGrpSpPr>
        <p:grpSpPr>
          <a:xfrm>
            <a:off x="4567976" y="1356953"/>
            <a:ext cx="246250" cy="261608"/>
            <a:chOff x="550282" y="3290616"/>
            <a:chExt cx="246250" cy="261608"/>
          </a:xfrm>
        </p:grpSpPr>
        <p:sp>
          <p:nvSpPr>
            <p:cNvPr id="106" name="TextBox 303">
              <a:extLst>
                <a:ext uri="{FF2B5EF4-FFF2-40B4-BE49-F238E27FC236}">
                  <a16:creationId xmlns:a16="http://schemas.microsoft.com/office/drawing/2014/main" id="{5A082EBF-C690-334E-B94A-BD45D35ABA9E}"/>
                </a:ext>
              </a:extLst>
            </p:cNvPr>
            <p:cNvSpPr txBox="1"/>
            <p:nvPr/>
          </p:nvSpPr>
          <p:spPr>
            <a:xfrm>
              <a:off x="581201" y="3290616"/>
              <a:ext cx="215331" cy="261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4. </a:t>
              </a:r>
              <a:r>
                <a:rPr dirty="0"/>
                <a:t> </a:t>
              </a:r>
            </a:p>
          </p:txBody>
        </p:sp>
        <p:sp>
          <p:nvSpPr>
            <p:cNvPr id="107" name="Rectangle 106">
              <a:extLst>
                <a:ext uri="{FF2B5EF4-FFF2-40B4-BE49-F238E27FC236}">
                  <a16:creationId xmlns:a16="http://schemas.microsoft.com/office/drawing/2014/main" id="{E2283502-E350-2140-A48A-E8ECCE3B7466}"/>
                </a:ext>
              </a:extLst>
            </p:cNvPr>
            <p:cNvSpPr/>
            <p:nvPr/>
          </p:nvSpPr>
          <p:spPr>
            <a:xfrm>
              <a:off x="550282" y="3326278"/>
              <a:ext cx="236363" cy="19095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0C202E31-C6BF-8948-A595-90FDDF75E156}"/>
              </a:ext>
            </a:extLst>
          </p:cNvPr>
          <p:cNvGrpSpPr/>
          <p:nvPr/>
        </p:nvGrpSpPr>
        <p:grpSpPr>
          <a:xfrm>
            <a:off x="3134798" y="2229471"/>
            <a:ext cx="260621" cy="261608"/>
            <a:chOff x="2414586" y="1070925"/>
            <a:chExt cx="260621" cy="261608"/>
          </a:xfrm>
        </p:grpSpPr>
        <p:sp>
          <p:nvSpPr>
            <p:cNvPr id="109" name="Rectangle 108">
              <a:extLst>
                <a:ext uri="{FF2B5EF4-FFF2-40B4-BE49-F238E27FC236}">
                  <a16:creationId xmlns:a16="http://schemas.microsoft.com/office/drawing/2014/main" id="{965072F5-0241-8645-ADB1-4A74E01FF24A}"/>
                </a:ext>
              </a:extLst>
            </p:cNvPr>
            <p:cNvSpPr/>
            <p:nvPr/>
          </p:nvSpPr>
          <p:spPr>
            <a:xfrm>
              <a:off x="2414586" y="1108210"/>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Box 303">
              <a:extLst>
                <a:ext uri="{FF2B5EF4-FFF2-40B4-BE49-F238E27FC236}">
                  <a16:creationId xmlns:a16="http://schemas.microsoft.com/office/drawing/2014/main" id="{CCD2F8C3-1508-2B4F-BB9C-B3B4CF6E1221}"/>
                </a:ext>
              </a:extLst>
            </p:cNvPr>
            <p:cNvSpPr txBox="1"/>
            <p:nvPr/>
          </p:nvSpPr>
          <p:spPr>
            <a:xfrm flipH="1">
              <a:off x="2443161" y="1070925"/>
              <a:ext cx="232046" cy="261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5. </a:t>
              </a:r>
              <a:r>
                <a:rPr dirty="0"/>
                <a:t> </a:t>
              </a:r>
            </a:p>
          </p:txBody>
        </p:sp>
      </p:grpSp>
      <p:grpSp>
        <p:nvGrpSpPr>
          <p:cNvPr id="111" name="Group 110">
            <a:extLst>
              <a:ext uri="{FF2B5EF4-FFF2-40B4-BE49-F238E27FC236}">
                <a16:creationId xmlns:a16="http://schemas.microsoft.com/office/drawing/2014/main" id="{09C6C771-494C-014A-8E87-2CD5B37AC613}"/>
              </a:ext>
            </a:extLst>
          </p:cNvPr>
          <p:cNvGrpSpPr/>
          <p:nvPr/>
        </p:nvGrpSpPr>
        <p:grpSpPr>
          <a:xfrm>
            <a:off x="2392508" y="2839149"/>
            <a:ext cx="268477" cy="261608"/>
            <a:chOff x="147311" y="2908974"/>
            <a:chExt cx="268477" cy="261608"/>
          </a:xfrm>
        </p:grpSpPr>
        <p:sp>
          <p:nvSpPr>
            <p:cNvPr id="112" name="Rectangle 111">
              <a:extLst>
                <a:ext uri="{FF2B5EF4-FFF2-40B4-BE49-F238E27FC236}">
                  <a16:creationId xmlns:a16="http://schemas.microsoft.com/office/drawing/2014/main" id="{9230BA27-27AA-594F-A9B6-8EB230266DE0}"/>
                </a:ext>
              </a:extLst>
            </p:cNvPr>
            <p:cNvSpPr/>
            <p:nvPr/>
          </p:nvSpPr>
          <p:spPr>
            <a:xfrm>
              <a:off x="147311" y="2955517"/>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303">
              <a:extLst>
                <a:ext uri="{FF2B5EF4-FFF2-40B4-BE49-F238E27FC236}">
                  <a16:creationId xmlns:a16="http://schemas.microsoft.com/office/drawing/2014/main" id="{439387C2-EFA0-9C4F-8E4D-4FC8E0D754D6}"/>
                </a:ext>
              </a:extLst>
            </p:cNvPr>
            <p:cNvSpPr txBox="1"/>
            <p:nvPr/>
          </p:nvSpPr>
          <p:spPr>
            <a:xfrm flipH="1">
              <a:off x="183742" y="2908974"/>
              <a:ext cx="232046" cy="261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7. </a:t>
              </a:r>
              <a:r>
                <a:rPr dirty="0"/>
                <a:t> </a:t>
              </a:r>
            </a:p>
          </p:txBody>
        </p:sp>
      </p:grpSp>
      <p:grpSp>
        <p:nvGrpSpPr>
          <p:cNvPr id="114" name="Group 113">
            <a:extLst>
              <a:ext uri="{FF2B5EF4-FFF2-40B4-BE49-F238E27FC236}">
                <a16:creationId xmlns:a16="http://schemas.microsoft.com/office/drawing/2014/main" id="{13ABCAD7-8EA8-8A46-AFD5-1FB5BB6748B9}"/>
              </a:ext>
            </a:extLst>
          </p:cNvPr>
          <p:cNvGrpSpPr/>
          <p:nvPr/>
        </p:nvGrpSpPr>
        <p:grpSpPr>
          <a:xfrm>
            <a:off x="3167424" y="3740557"/>
            <a:ext cx="256476" cy="261608"/>
            <a:chOff x="368079" y="4551274"/>
            <a:chExt cx="256476" cy="261608"/>
          </a:xfrm>
        </p:grpSpPr>
        <p:sp>
          <p:nvSpPr>
            <p:cNvPr id="115" name="Rectangle 114">
              <a:extLst>
                <a:ext uri="{FF2B5EF4-FFF2-40B4-BE49-F238E27FC236}">
                  <a16:creationId xmlns:a16="http://schemas.microsoft.com/office/drawing/2014/main" id="{3EA5F25D-9A8A-8349-9E2C-EEC94C18FB22}"/>
                </a:ext>
              </a:extLst>
            </p:cNvPr>
            <p:cNvSpPr/>
            <p:nvPr/>
          </p:nvSpPr>
          <p:spPr>
            <a:xfrm>
              <a:off x="368079" y="4594130"/>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303">
              <a:extLst>
                <a:ext uri="{FF2B5EF4-FFF2-40B4-BE49-F238E27FC236}">
                  <a16:creationId xmlns:a16="http://schemas.microsoft.com/office/drawing/2014/main" id="{25E0B1DD-9B40-D544-A245-D4D0A24D9AFB}"/>
                </a:ext>
              </a:extLst>
            </p:cNvPr>
            <p:cNvSpPr txBox="1"/>
            <p:nvPr/>
          </p:nvSpPr>
          <p:spPr>
            <a:xfrm>
              <a:off x="394727" y="4551274"/>
              <a:ext cx="229828" cy="261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6. </a:t>
              </a:r>
              <a:r>
                <a:rPr dirty="0"/>
                <a:t> </a:t>
              </a:r>
            </a:p>
          </p:txBody>
        </p:sp>
      </p:grpSp>
      <p:grpSp>
        <p:nvGrpSpPr>
          <p:cNvPr id="117" name="Group 116">
            <a:extLst>
              <a:ext uri="{FF2B5EF4-FFF2-40B4-BE49-F238E27FC236}">
                <a16:creationId xmlns:a16="http://schemas.microsoft.com/office/drawing/2014/main" id="{3C3E379F-4A4D-AF4F-BB7E-FD574A2F11FD}"/>
              </a:ext>
            </a:extLst>
          </p:cNvPr>
          <p:cNvGrpSpPr/>
          <p:nvPr/>
        </p:nvGrpSpPr>
        <p:grpSpPr>
          <a:xfrm>
            <a:off x="5539402" y="2235107"/>
            <a:ext cx="267130" cy="261608"/>
            <a:chOff x="605653" y="4113257"/>
            <a:chExt cx="267130" cy="261608"/>
          </a:xfrm>
        </p:grpSpPr>
        <p:sp>
          <p:nvSpPr>
            <p:cNvPr id="118" name="Rectangle 117">
              <a:extLst>
                <a:ext uri="{FF2B5EF4-FFF2-40B4-BE49-F238E27FC236}">
                  <a16:creationId xmlns:a16="http://schemas.microsoft.com/office/drawing/2014/main" id="{4216D644-05CE-504D-AE9A-DF2A86565924}"/>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303">
              <a:extLst>
                <a:ext uri="{FF2B5EF4-FFF2-40B4-BE49-F238E27FC236}">
                  <a16:creationId xmlns:a16="http://schemas.microsoft.com/office/drawing/2014/main" id="{E558C9D5-AB16-0147-B105-FF7A1946AD29}"/>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10. </a:t>
              </a:r>
              <a:r>
                <a:rPr dirty="0"/>
                <a:t> </a:t>
              </a:r>
            </a:p>
          </p:txBody>
        </p:sp>
      </p:grpSp>
      <p:grpSp>
        <p:nvGrpSpPr>
          <p:cNvPr id="120" name="Group 119">
            <a:extLst>
              <a:ext uri="{FF2B5EF4-FFF2-40B4-BE49-F238E27FC236}">
                <a16:creationId xmlns:a16="http://schemas.microsoft.com/office/drawing/2014/main" id="{140A74E3-35BE-154A-B772-F32384A7C966}"/>
              </a:ext>
            </a:extLst>
          </p:cNvPr>
          <p:cNvGrpSpPr/>
          <p:nvPr/>
        </p:nvGrpSpPr>
        <p:grpSpPr>
          <a:xfrm>
            <a:off x="2938866" y="3229799"/>
            <a:ext cx="270322" cy="261608"/>
            <a:chOff x="155730" y="4113353"/>
            <a:chExt cx="270322" cy="261608"/>
          </a:xfrm>
        </p:grpSpPr>
        <p:sp>
          <p:nvSpPr>
            <p:cNvPr id="121" name="Rectangle 120">
              <a:extLst>
                <a:ext uri="{FF2B5EF4-FFF2-40B4-BE49-F238E27FC236}">
                  <a16:creationId xmlns:a16="http://schemas.microsoft.com/office/drawing/2014/main" id="{2FAFFE01-DB78-1044-924C-F3AEC08D36EB}"/>
                </a:ext>
              </a:extLst>
            </p:cNvPr>
            <p:cNvSpPr/>
            <p:nvPr/>
          </p:nvSpPr>
          <p:spPr>
            <a:xfrm>
              <a:off x="155730" y="4148315"/>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303">
              <a:extLst>
                <a:ext uri="{FF2B5EF4-FFF2-40B4-BE49-F238E27FC236}">
                  <a16:creationId xmlns:a16="http://schemas.microsoft.com/office/drawing/2014/main" id="{63C5B163-2933-064B-8FBA-469E0D3E6B90}"/>
                </a:ext>
              </a:extLst>
            </p:cNvPr>
            <p:cNvSpPr txBox="1"/>
            <p:nvPr/>
          </p:nvSpPr>
          <p:spPr>
            <a:xfrm flipH="1">
              <a:off x="194006" y="4113353"/>
              <a:ext cx="232046" cy="261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9. </a:t>
              </a:r>
              <a:r>
                <a:rPr dirty="0"/>
                <a:t> </a:t>
              </a:r>
            </a:p>
          </p:txBody>
        </p:sp>
      </p:grpSp>
      <p:grpSp>
        <p:nvGrpSpPr>
          <p:cNvPr id="123" name="Group 122">
            <a:extLst>
              <a:ext uri="{FF2B5EF4-FFF2-40B4-BE49-F238E27FC236}">
                <a16:creationId xmlns:a16="http://schemas.microsoft.com/office/drawing/2014/main" id="{D118CA2E-25C9-E846-8659-0F9974760AF1}"/>
              </a:ext>
            </a:extLst>
          </p:cNvPr>
          <p:cNvGrpSpPr/>
          <p:nvPr/>
        </p:nvGrpSpPr>
        <p:grpSpPr>
          <a:xfrm>
            <a:off x="2948848" y="2716579"/>
            <a:ext cx="268477" cy="261608"/>
            <a:chOff x="147311" y="2908974"/>
            <a:chExt cx="268477" cy="261608"/>
          </a:xfrm>
        </p:grpSpPr>
        <p:sp>
          <p:nvSpPr>
            <p:cNvPr id="124" name="Rectangle 123">
              <a:extLst>
                <a:ext uri="{FF2B5EF4-FFF2-40B4-BE49-F238E27FC236}">
                  <a16:creationId xmlns:a16="http://schemas.microsoft.com/office/drawing/2014/main" id="{94668495-1DE7-9145-B36D-0C11915A1A31}"/>
                </a:ext>
              </a:extLst>
            </p:cNvPr>
            <p:cNvSpPr/>
            <p:nvPr/>
          </p:nvSpPr>
          <p:spPr>
            <a:xfrm>
              <a:off x="147311" y="2955517"/>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Box 303">
              <a:extLst>
                <a:ext uri="{FF2B5EF4-FFF2-40B4-BE49-F238E27FC236}">
                  <a16:creationId xmlns:a16="http://schemas.microsoft.com/office/drawing/2014/main" id="{00BA2D7D-597D-8146-A1F3-6C0728BC596C}"/>
                </a:ext>
              </a:extLst>
            </p:cNvPr>
            <p:cNvSpPr txBox="1"/>
            <p:nvPr/>
          </p:nvSpPr>
          <p:spPr>
            <a:xfrm flipH="1">
              <a:off x="183742" y="2908974"/>
              <a:ext cx="232046" cy="261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8. </a:t>
              </a:r>
              <a:r>
                <a:rPr dirty="0"/>
                <a:t> </a:t>
              </a:r>
            </a:p>
          </p:txBody>
        </p:sp>
      </p:grpSp>
      <p:grpSp>
        <p:nvGrpSpPr>
          <p:cNvPr id="126" name="Group 125">
            <a:extLst>
              <a:ext uri="{FF2B5EF4-FFF2-40B4-BE49-F238E27FC236}">
                <a16:creationId xmlns:a16="http://schemas.microsoft.com/office/drawing/2014/main" id="{F1C33BE4-6CFD-DF44-9BE7-D12852A7918F}"/>
              </a:ext>
            </a:extLst>
          </p:cNvPr>
          <p:cNvGrpSpPr/>
          <p:nvPr/>
        </p:nvGrpSpPr>
        <p:grpSpPr>
          <a:xfrm>
            <a:off x="4122583" y="3887546"/>
            <a:ext cx="267130" cy="261608"/>
            <a:chOff x="605653" y="4113257"/>
            <a:chExt cx="267130" cy="261608"/>
          </a:xfrm>
        </p:grpSpPr>
        <p:sp>
          <p:nvSpPr>
            <p:cNvPr id="127" name="Rectangle 126">
              <a:extLst>
                <a:ext uri="{FF2B5EF4-FFF2-40B4-BE49-F238E27FC236}">
                  <a16:creationId xmlns:a16="http://schemas.microsoft.com/office/drawing/2014/main" id="{3D6B0CE0-4EE2-4846-8709-4BD94FEA8D49}"/>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TextBox 303">
              <a:extLst>
                <a:ext uri="{FF2B5EF4-FFF2-40B4-BE49-F238E27FC236}">
                  <a16:creationId xmlns:a16="http://schemas.microsoft.com/office/drawing/2014/main" id="{B29F29F6-446E-744D-8A33-319AF7C04D6C}"/>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19. </a:t>
              </a:r>
              <a:r>
                <a:rPr dirty="0"/>
                <a:t> </a:t>
              </a:r>
            </a:p>
          </p:txBody>
        </p:sp>
      </p:grpSp>
      <p:grpSp>
        <p:nvGrpSpPr>
          <p:cNvPr id="129" name="Group 128">
            <a:extLst>
              <a:ext uri="{FF2B5EF4-FFF2-40B4-BE49-F238E27FC236}">
                <a16:creationId xmlns:a16="http://schemas.microsoft.com/office/drawing/2014/main" id="{9DDF7A55-7C94-6544-B288-94D1FB1BB7D8}"/>
              </a:ext>
            </a:extLst>
          </p:cNvPr>
          <p:cNvGrpSpPr/>
          <p:nvPr/>
        </p:nvGrpSpPr>
        <p:grpSpPr>
          <a:xfrm>
            <a:off x="3493724" y="5593639"/>
            <a:ext cx="267130" cy="261608"/>
            <a:chOff x="605653" y="4113257"/>
            <a:chExt cx="267130" cy="261608"/>
          </a:xfrm>
        </p:grpSpPr>
        <p:sp>
          <p:nvSpPr>
            <p:cNvPr id="130" name="Rectangle 129">
              <a:extLst>
                <a:ext uri="{FF2B5EF4-FFF2-40B4-BE49-F238E27FC236}">
                  <a16:creationId xmlns:a16="http://schemas.microsoft.com/office/drawing/2014/main" id="{7E907A10-781F-E042-8043-4E5DE01D402A}"/>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303">
              <a:extLst>
                <a:ext uri="{FF2B5EF4-FFF2-40B4-BE49-F238E27FC236}">
                  <a16:creationId xmlns:a16="http://schemas.microsoft.com/office/drawing/2014/main" id="{4FD94FE1-7873-7745-B1BA-0B2559B56DBB}"/>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27. </a:t>
              </a:r>
              <a:r>
                <a:rPr dirty="0"/>
                <a:t> </a:t>
              </a:r>
            </a:p>
          </p:txBody>
        </p:sp>
      </p:grpSp>
      <p:grpSp>
        <p:nvGrpSpPr>
          <p:cNvPr id="132" name="Group 131">
            <a:extLst>
              <a:ext uri="{FF2B5EF4-FFF2-40B4-BE49-F238E27FC236}">
                <a16:creationId xmlns:a16="http://schemas.microsoft.com/office/drawing/2014/main" id="{FB277393-FCC4-2C47-8094-16A47CD24AED}"/>
              </a:ext>
            </a:extLst>
          </p:cNvPr>
          <p:cNvGrpSpPr/>
          <p:nvPr/>
        </p:nvGrpSpPr>
        <p:grpSpPr>
          <a:xfrm>
            <a:off x="6340861" y="2908179"/>
            <a:ext cx="267130" cy="261608"/>
            <a:chOff x="605653" y="4113257"/>
            <a:chExt cx="267130" cy="261608"/>
          </a:xfrm>
        </p:grpSpPr>
        <p:sp>
          <p:nvSpPr>
            <p:cNvPr id="133" name="Rectangle 132">
              <a:extLst>
                <a:ext uri="{FF2B5EF4-FFF2-40B4-BE49-F238E27FC236}">
                  <a16:creationId xmlns:a16="http://schemas.microsoft.com/office/drawing/2014/main" id="{2C38CCAA-924A-6148-8E71-76E769E5AA25}"/>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303">
              <a:extLst>
                <a:ext uri="{FF2B5EF4-FFF2-40B4-BE49-F238E27FC236}">
                  <a16:creationId xmlns:a16="http://schemas.microsoft.com/office/drawing/2014/main" id="{4A596EA9-F4FD-2B45-B7BE-3E87B7E2D17C}"/>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12. </a:t>
              </a:r>
              <a:r>
                <a:rPr dirty="0"/>
                <a:t> </a:t>
              </a:r>
            </a:p>
          </p:txBody>
        </p:sp>
      </p:grpSp>
      <p:grpSp>
        <p:nvGrpSpPr>
          <p:cNvPr id="135" name="Group 134">
            <a:extLst>
              <a:ext uri="{FF2B5EF4-FFF2-40B4-BE49-F238E27FC236}">
                <a16:creationId xmlns:a16="http://schemas.microsoft.com/office/drawing/2014/main" id="{903B00FB-BBB7-2841-9031-0FAF175FA7D0}"/>
              </a:ext>
            </a:extLst>
          </p:cNvPr>
          <p:cNvGrpSpPr/>
          <p:nvPr/>
        </p:nvGrpSpPr>
        <p:grpSpPr>
          <a:xfrm>
            <a:off x="4623657" y="3887546"/>
            <a:ext cx="267130" cy="261608"/>
            <a:chOff x="605653" y="4113257"/>
            <a:chExt cx="267130" cy="261608"/>
          </a:xfrm>
        </p:grpSpPr>
        <p:sp>
          <p:nvSpPr>
            <p:cNvPr id="136" name="Rectangle 135">
              <a:extLst>
                <a:ext uri="{FF2B5EF4-FFF2-40B4-BE49-F238E27FC236}">
                  <a16:creationId xmlns:a16="http://schemas.microsoft.com/office/drawing/2014/main" id="{4DD7FD1D-E8A7-F945-9579-715914806330}"/>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TextBox 303">
              <a:extLst>
                <a:ext uri="{FF2B5EF4-FFF2-40B4-BE49-F238E27FC236}">
                  <a16:creationId xmlns:a16="http://schemas.microsoft.com/office/drawing/2014/main" id="{6DAAC460-C7DD-0C4C-A16F-B41632C22381}"/>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20. </a:t>
              </a:r>
              <a:r>
                <a:rPr dirty="0"/>
                <a:t> </a:t>
              </a:r>
            </a:p>
          </p:txBody>
        </p:sp>
      </p:grpSp>
      <p:grpSp>
        <p:nvGrpSpPr>
          <p:cNvPr id="138" name="Group 137">
            <a:extLst>
              <a:ext uri="{FF2B5EF4-FFF2-40B4-BE49-F238E27FC236}">
                <a16:creationId xmlns:a16="http://schemas.microsoft.com/office/drawing/2014/main" id="{5F01CFF0-77D0-3647-AADF-9E9323706895}"/>
              </a:ext>
            </a:extLst>
          </p:cNvPr>
          <p:cNvGrpSpPr/>
          <p:nvPr/>
        </p:nvGrpSpPr>
        <p:grpSpPr>
          <a:xfrm>
            <a:off x="3072037" y="4600018"/>
            <a:ext cx="267130" cy="261608"/>
            <a:chOff x="605653" y="4113257"/>
            <a:chExt cx="267130" cy="261608"/>
          </a:xfrm>
        </p:grpSpPr>
        <p:sp>
          <p:nvSpPr>
            <p:cNvPr id="139" name="Rectangle 138">
              <a:extLst>
                <a:ext uri="{FF2B5EF4-FFF2-40B4-BE49-F238E27FC236}">
                  <a16:creationId xmlns:a16="http://schemas.microsoft.com/office/drawing/2014/main" id="{D7F0C6C9-7A90-5B41-A139-D213E83CADB1}"/>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extBox 303">
              <a:extLst>
                <a:ext uri="{FF2B5EF4-FFF2-40B4-BE49-F238E27FC236}">
                  <a16:creationId xmlns:a16="http://schemas.microsoft.com/office/drawing/2014/main" id="{0E12B27D-FA19-964E-A124-EA9032C45CF2}"/>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21. </a:t>
              </a:r>
              <a:r>
                <a:rPr dirty="0"/>
                <a:t> </a:t>
              </a:r>
            </a:p>
          </p:txBody>
        </p:sp>
      </p:grpSp>
      <p:grpSp>
        <p:nvGrpSpPr>
          <p:cNvPr id="141" name="Group 140">
            <a:extLst>
              <a:ext uri="{FF2B5EF4-FFF2-40B4-BE49-F238E27FC236}">
                <a16:creationId xmlns:a16="http://schemas.microsoft.com/office/drawing/2014/main" id="{E997AAD9-9095-2748-B906-FFF8F73C7E8E}"/>
              </a:ext>
            </a:extLst>
          </p:cNvPr>
          <p:cNvGrpSpPr/>
          <p:nvPr/>
        </p:nvGrpSpPr>
        <p:grpSpPr>
          <a:xfrm>
            <a:off x="5548110" y="3709862"/>
            <a:ext cx="267130" cy="261608"/>
            <a:chOff x="605653" y="4113257"/>
            <a:chExt cx="267130" cy="261608"/>
          </a:xfrm>
        </p:grpSpPr>
        <p:sp>
          <p:nvSpPr>
            <p:cNvPr id="142" name="Rectangle 141">
              <a:extLst>
                <a:ext uri="{FF2B5EF4-FFF2-40B4-BE49-F238E27FC236}">
                  <a16:creationId xmlns:a16="http://schemas.microsoft.com/office/drawing/2014/main" id="{1A069A16-2DA5-4442-82BB-AD6ACDD7C591}"/>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extBox 303">
              <a:extLst>
                <a:ext uri="{FF2B5EF4-FFF2-40B4-BE49-F238E27FC236}">
                  <a16:creationId xmlns:a16="http://schemas.microsoft.com/office/drawing/2014/main" id="{98CF8D44-C108-EA42-92B9-3F17A978CA14}"/>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11. </a:t>
              </a:r>
              <a:r>
                <a:rPr dirty="0"/>
                <a:t> </a:t>
              </a:r>
            </a:p>
          </p:txBody>
        </p:sp>
      </p:grpSp>
      <p:grpSp>
        <p:nvGrpSpPr>
          <p:cNvPr id="144" name="Group 143">
            <a:extLst>
              <a:ext uri="{FF2B5EF4-FFF2-40B4-BE49-F238E27FC236}">
                <a16:creationId xmlns:a16="http://schemas.microsoft.com/office/drawing/2014/main" id="{96A7B7DA-5F1E-364C-8669-A1FC79659A6D}"/>
              </a:ext>
            </a:extLst>
          </p:cNvPr>
          <p:cNvGrpSpPr/>
          <p:nvPr/>
        </p:nvGrpSpPr>
        <p:grpSpPr>
          <a:xfrm>
            <a:off x="5774022" y="3156442"/>
            <a:ext cx="267130" cy="261608"/>
            <a:chOff x="605653" y="4113257"/>
            <a:chExt cx="267130" cy="261608"/>
          </a:xfrm>
        </p:grpSpPr>
        <p:sp>
          <p:nvSpPr>
            <p:cNvPr id="145" name="Rectangle 144">
              <a:extLst>
                <a:ext uri="{FF2B5EF4-FFF2-40B4-BE49-F238E27FC236}">
                  <a16:creationId xmlns:a16="http://schemas.microsoft.com/office/drawing/2014/main" id="{14BE5454-0EF1-534C-B0A4-167102C6A774}"/>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303">
              <a:extLst>
                <a:ext uri="{FF2B5EF4-FFF2-40B4-BE49-F238E27FC236}">
                  <a16:creationId xmlns:a16="http://schemas.microsoft.com/office/drawing/2014/main" id="{515C5698-27FF-9647-8507-41D09DB2E611}"/>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14. </a:t>
              </a:r>
              <a:r>
                <a:rPr dirty="0"/>
                <a:t> </a:t>
              </a:r>
            </a:p>
          </p:txBody>
        </p:sp>
      </p:grpSp>
      <p:grpSp>
        <p:nvGrpSpPr>
          <p:cNvPr id="147" name="Group 146">
            <a:extLst>
              <a:ext uri="{FF2B5EF4-FFF2-40B4-BE49-F238E27FC236}">
                <a16:creationId xmlns:a16="http://schemas.microsoft.com/office/drawing/2014/main" id="{87963B50-0DC1-A649-AF43-B6F61BCBB71A}"/>
              </a:ext>
            </a:extLst>
          </p:cNvPr>
          <p:cNvGrpSpPr/>
          <p:nvPr/>
        </p:nvGrpSpPr>
        <p:grpSpPr>
          <a:xfrm>
            <a:off x="4117066" y="2699972"/>
            <a:ext cx="267130" cy="261608"/>
            <a:chOff x="605653" y="4113257"/>
            <a:chExt cx="267130" cy="261608"/>
          </a:xfrm>
        </p:grpSpPr>
        <p:sp>
          <p:nvSpPr>
            <p:cNvPr id="148" name="Rectangle 147">
              <a:extLst>
                <a:ext uri="{FF2B5EF4-FFF2-40B4-BE49-F238E27FC236}">
                  <a16:creationId xmlns:a16="http://schemas.microsoft.com/office/drawing/2014/main" id="{477CE2F7-3F19-4A46-946B-35E74D1B50B3}"/>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303">
              <a:extLst>
                <a:ext uri="{FF2B5EF4-FFF2-40B4-BE49-F238E27FC236}">
                  <a16:creationId xmlns:a16="http://schemas.microsoft.com/office/drawing/2014/main" id="{22035C2F-5980-C64A-89F6-EBA20BB87E2E}"/>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15. </a:t>
              </a:r>
              <a:r>
                <a:rPr dirty="0"/>
                <a:t> </a:t>
              </a:r>
            </a:p>
          </p:txBody>
        </p:sp>
      </p:grpSp>
      <p:grpSp>
        <p:nvGrpSpPr>
          <p:cNvPr id="150" name="Group 149">
            <a:extLst>
              <a:ext uri="{FF2B5EF4-FFF2-40B4-BE49-F238E27FC236}">
                <a16:creationId xmlns:a16="http://schemas.microsoft.com/office/drawing/2014/main" id="{7E07E6E7-760B-D04E-A0A4-06F3F179B4AD}"/>
              </a:ext>
            </a:extLst>
          </p:cNvPr>
          <p:cNvGrpSpPr/>
          <p:nvPr/>
        </p:nvGrpSpPr>
        <p:grpSpPr>
          <a:xfrm>
            <a:off x="4632683" y="2699966"/>
            <a:ext cx="267130" cy="261608"/>
            <a:chOff x="605653" y="4113257"/>
            <a:chExt cx="267130" cy="261608"/>
          </a:xfrm>
        </p:grpSpPr>
        <p:sp>
          <p:nvSpPr>
            <p:cNvPr id="151" name="Rectangle 150">
              <a:extLst>
                <a:ext uri="{FF2B5EF4-FFF2-40B4-BE49-F238E27FC236}">
                  <a16:creationId xmlns:a16="http://schemas.microsoft.com/office/drawing/2014/main" id="{108C1AA4-AF91-E94B-8CAB-5FF54C9CC984}"/>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303">
              <a:extLst>
                <a:ext uri="{FF2B5EF4-FFF2-40B4-BE49-F238E27FC236}">
                  <a16:creationId xmlns:a16="http://schemas.microsoft.com/office/drawing/2014/main" id="{3677B86B-B81D-474A-AAAB-234F56F2A74A}"/>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16. </a:t>
              </a:r>
              <a:r>
                <a:rPr dirty="0"/>
                <a:t> </a:t>
              </a:r>
            </a:p>
          </p:txBody>
        </p:sp>
      </p:grpSp>
      <p:grpSp>
        <p:nvGrpSpPr>
          <p:cNvPr id="153" name="Group 152">
            <a:extLst>
              <a:ext uri="{FF2B5EF4-FFF2-40B4-BE49-F238E27FC236}">
                <a16:creationId xmlns:a16="http://schemas.microsoft.com/office/drawing/2014/main" id="{8029381B-C3E3-BC42-9008-906703BD7EE7}"/>
              </a:ext>
            </a:extLst>
          </p:cNvPr>
          <p:cNvGrpSpPr/>
          <p:nvPr/>
        </p:nvGrpSpPr>
        <p:grpSpPr>
          <a:xfrm>
            <a:off x="3628348" y="4115564"/>
            <a:ext cx="267130" cy="261608"/>
            <a:chOff x="605653" y="4113257"/>
            <a:chExt cx="267130" cy="261608"/>
          </a:xfrm>
        </p:grpSpPr>
        <p:sp>
          <p:nvSpPr>
            <p:cNvPr id="154" name="Rectangle 153">
              <a:extLst>
                <a:ext uri="{FF2B5EF4-FFF2-40B4-BE49-F238E27FC236}">
                  <a16:creationId xmlns:a16="http://schemas.microsoft.com/office/drawing/2014/main" id="{F967655D-835A-8345-A7FD-755A1BCE3356}"/>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extBox 303">
              <a:extLst>
                <a:ext uri="{FF2B5EF4-FFF2-40B4-BE49-F238E27FC236}">
                  <a16:creationId xmlns:a16="http://schemas.microsoft.com/office/drawing/2014/main" id="{833E2946-2590-6D45-9F37-4C789120ED42}"/>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17. </a:t>
              </a:r>
              <a:r>
                <a:rPr dirty="0"/>
                <a:t> </a:t>
              </a:r>
            </a:p>
          </p:txBody>
        </p:sp>
      </p:grpSp>
      <p:grpSp>
        <p:nvGrpSpPr>
          <p:cNvPr id="156" name="Group 155">
            <a:extLst>
              <a:ext uri="{FF2B5EF4-FFF2-40B4-BE49-F238E27FC236}">
                <a16:creationId xmlns:a16="http://schemas.microsoft.com/office/drawing/2014/main" id="{A02AE590-1C78-2D4C-9870-2525B3E75245}"/>
              </a:ext>
            </a:extLst>
          </p:cNvPr>
          <p:cNvGrpSpPr/>
          <p:nvPr/>
        </p:nvGrpSpPr>
        <p:grpSpPr>
          <a:xfrm>
            <a:off x="5787975" y="2697994"/>
            <a:ext cx="267130" cy="261608"/>
            <a:chOff x="605653" y="4113257"/>
            <a:chExt cx="267130" cy="261608"/>
          </a:xfrm>
        </p:grpSpPr>
        <p:sp>
          <p:nvSpPr>
            <p:cNvPr id="157" name="Rectangle 156">
              <a:extLst>
                <a:ext uri="{FF2B5EF4-FFF2-40B4-BE49-F238E27FC236}">
                  <a16:creationId xmlns:a16="http://schemas.microsoft.com/office/drawing/2014/main" id="{0BAAA3D7-ECF5-3642-BB33-6B3931650A1B}"/>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303">
              <a:extLst>
                <a:ext uri="{FF2B5EF4-FFF2-40B4-BE49-F238E27FC236}">
                  <a16:creationId xmlns:a16="http://schemas.microsoft.com/office/drawing/2014/main" id="{91E04E1E-B922-B642-AC5D-324F0E2232A1}"/>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13. </a:t>
              </a:r>
              <a:r>
                <a:rPr dirty="0"/>
                <a:t> </a:t>
              </a:r>
            </a:p>
          </p:txBody>
        </p:sp>
      </p:grpSp>
      <p:grpSp>
        <p:nvGrpSpPr>
          <p:cNvPr id="159" name="Group 158">
            <a:extLst>
              <a:ext uri="{FF2B5EF4-FFF2-40B4-BE49-F238E27FC236}">
                <a16:creationId xmlns:a16="http://schemas.microsoft.com/office/drawing/2014/main" id="{3EAE66B5-2335-934A-BA3C-8FBBC3F6162D}"/>
              </a:ext>
            </a:extLst>
          </p:cNvPr>
          <p:cNvGrpSpPr/>
          <p:nvPr/>
        </p:nvGrpSpPr>
        <p:grpSpPr>
          <a:xfrm>
            <a:off x="3495612" y="5052805"/>
            <a:ext cx="267130" cy="261608"/>
            <a:chOff x="605653" y="4113257"/>
            <a:chExt cx="267130" cy="261608"/>
          </a:xfrm>
        </p:grpSpPr>
        <p:sp>
          <p:nvSpPr>
            <p:cNvPr id="160" name="Rectangle 159">
              <a:extLst>
                <a:ext uri="{FF2B5EF4-FFF2-40B4-BE49-F238E27FC236}">
                  <a16:creationId xmlns:a16="http://schemas.microsoft.com/office/drawing/2014/main" id="{A40329E9-37F7-2541-B39F-DF999DC78588}"/>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TextBox 303">
              <a:extLst>
                <a:ext uri="{FF2B5EF4-FFF2-40B4-BE49-F238E27FC236}">
                  <a16:creationId xmlns:a16="http://schemas.microsoft.com/office/drawing/2014/main" id="{F4A4C46F-835B-CC43-99DF-588E5D841D48}"/>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26. </a:t>
              </a:r>
              <a:r>
                <a:rPr dirty="0"/>
                <a:t> </a:t>
              </a:r>
            </a:p>
          </p:txBody>
        </p:sp>
      </p:grpSp>
      <p:grpSp>
        <p:nvGrpSpPr>
          <p:cNvPr id="182" name="Group 181">
            <a:extLst>
              <a:ext uri="{FF2B5EF4-FFF2-40B4-BE49-F238E27FC236}">
                <a16:creationId xmlns:a16="http://schemas.microsoft.com/office/drawing/2014/main" id="{63F898EC-1DB8-7749-BA88-20D8E2588736}"/>
              </a:ext>
            </a:extLst>
          </p:cNvPr>
          <p:cNvGrpSpPr/>
          <p:nvPr/>
        </p:nvGrpSpPr>
        <p:grpSpPr>
          <a:xfrm>
            <a:off x="1256285" y="5147870"/>
            <a:ext cx="267130" cy="261608"/>
            <a:chOff x="605653" y="4113257"/>
            <a:chExt cx="267130" cy="261608"/>
          </a:xfrm>
        </p:grpSpPr>
        <p:sp>
          <p:nvSpPr>
            <p:cNvPr id="183" name="Rectangle 182">
              <a:extLst>
                <a:ext uri="{FF2B5EF4-FFF2-40B4-BE49-F238E27FC236}">
                  <a16:creationId xmlns:a16="http://schemas.microsoft.com/office/drawing/2014/main" id="{38A0342F-7DA8-4C4B-AA88-9CD05ADED5A8}"/>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303">
              <a:extLst>
                <a:ext uri="{FF2B5EF4-FFF2-40B4-BE49-F238E27FC236}">
                  <a16:creationId xmlns:a16="http://schemas.microsoft.com/office/drawing/2014/main" id="{E9290B54-41AC-804F-9A29-2282EAB68AA1}"/>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25. </a:t>
              </a:r>
              <a:r>
                <a:rPr dirty="0"/>
                <a:t> </a:t>
              </a:r>
            </a:p>
          </p:txBody>
        </p:sp>
      </p:grpSp>
      <p:grpSp>
        <p:nvGrpSpPr>
          <p:cNvPr id="185" name="Group 184">
            <a:extLst>
              <a:ext uri="{FF2B5EF4-FFF2-40B4-BE49-F238E27FC236}">
                <a16:creationId xmlns:a16="http://schemas.microsoft.com/office/drawing/2014/main" id="{E39F4EBE-806A-DD40-B085-530DAB863055}"/>
              </a:ext>
            </a:extLst>
          </p:cNvPr>
          <p:cNvGrpSpPr/>
          <p:nvPr/>
        </p:nvGrpSpPr>
        <p:grpSpPr>
          <a:xfrm>
            <a:off x="1998392" y="6063478"/>
            <a:ext cx="267130" cy="261608"/>
            <a:chOff x="605653" y="4113257"/>
            <a:chExt cx="267130" cy="261608"/>
          </a:xfrm>
        </p:grpSpPr>
        <p:sp>
          <p:nvSpPr>
            <p:cNvPr id="186" name="Rectangle 185">
              <a:extLst>
                <a:ext uri="{FF2B5EF4-FFF2-40B4-BE49-F238E27FC236}">
                  <a16:creationId xmlns:a16="http://schemas.microsoft.com/office/drawing/2014/main" id="{32E6B0AB-8F59-234E-BCD9-1AF69C2E2DF3}"/>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TextBox 303">
              <a:extLst>
                <a:ext uri="{FF2B5EF4-FFF2-40B4-BE49-F238E27FC236}">
                  <a16:creationId xmlns:a16="http://schemas.microsoft.com/office/drawing/2014/main" id="{C1D99FA3-CA55-4448-9EBA-C36E1D33A844}"/>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24. </a:t>
              </a:r>
              <a:r>
                <a:rPr dirty="0"/>
                <a:t> </a:t>
              </a:r>
            </a:p>
          </p:txBody>
        </p:sp>
      </p:grpSp>
      <p:grpSp>
        <p:nvGrpSpPr>
          <p:cNvPr id="188" name="Group 187">
            <a:extLst>
              <a:ext uri="{FF2B5EF4-FFF2-40B4-BE49-F238E27FC236}">
                <a16:creationId xmlns:a16="http://schemas.microsoft.com/office/drawing/2014/main" id="{DB022823-1245-1647-97CD-D249D448A1AA}"/>
              </a:ext>
            </a:extLst>
          </p:cNvPr>
          <p:cNvGrpSpPr/>
          <p:nvPr/>
        </p:nvGrpSpPr>
        <p:grpSpPr>
          <a:xfrm>
            <a:off x="3128671" y="6077837"/>
            <a:ext cx="267130" cy="261608"/>
            <a:chOff x="605653" y="4113257"/>
            <a:chExt cx="267130" cy="261608"/>
          </a:xfrm>
        </p:grpSpPr>
        <p:sp>
          <p:nvSpPr>
            <p:cNvPr id="189" name="Rectangle 188">
              <a:extLst>
                <a:ext uri="{FF2B5EF4-FFF2-40B4-BE49-F238E27FC236}">
                  <a16:creationId xmlns:a16="http://schemas.microsoft.com/office/drawing/2014/main" id="{C6C82894-9BCC-B547-8E71-5A7771521BEF}"/>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TextBox 303">
              <a:extLst>
                <a:ext uri="{FF2B5EF4-FFF2-40B4-BE49-F238E27FC236}">
                  <a16:creationId xmlns:a16="http://schemas.microsoft.com/office/drawing/2014/main" id="{36527A1E-EF1B-2C4A-9D53-12641BCC7996}"/>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23. </a:t>
              </a:r>
              <a:r>
                <a:rPr dirty="0"/>
                <a:t> </a:t>
              </a:r>
            </a:p>
          </p:txBody>
        </p:sp>
      </p:grpSp>
      <p:grpSp>
        <p:nvGrpSpPr>
          <p:cNvPr id="191" name="Group 190">
            <a:extLst>
              <a:ext uri="{FF2B5EF4-FFF2-40B4-BE49-F238E27FC236}">
                <a16:creationId xmlns:a16="http://schemas.microsoft.com/office/drawing/2014/main" id="{33C86331-05D8-CA41-BD6F-96E9323F652E}"/>
              </a:ext>
            </a:extLst>
          </p:cNvPr>
          <p:cNvGrpSpPr/>
          <p:nvPr/>
        </p:nvGrpSpPr>
        <p:grpSpPr>
          <a:xfrm>
            <a:off x="2010274" y="4595140"/>
            <a:ext cx="267130" cy="261608"/>
            <a:chOff x="605653" y="4113257"/>
            <a:chExt cx="267130" cy="261608"/>
          </a:xfrm>
        </p:grpSpPr>
        <p:sp>
          <p:nvSpPr>
            <p:cNvPr id="192" name="Rectangle 191">
              <a:extLst>
                <a:ext uri="{FF2B5EF4-FFF2-40B4-BE49-F238E27FC236}">
                  <a16:creationId xmlns:a16="http://schemas.microsoft.com/office/drawing/2014/main" id="{4025505A-3716-3E49-8B17-34817497FB6F}"/>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TextBox 303">
              <a:extLst>
                <a:ext uri="{FF2B5EF4-FFF2-40B4-BE49-F238E27FC236}">
                  <a16:creationId xmlns:a16="http://schemas.microsoft.com/office/drawing/2014/main" id="{C721EE39-96F0-0E44-878E-E57CDDA11AF2}"/>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22. </a:t>
              </a:r>
              <a:r>
                <a:rPr dirty="0"/>
                <a:t> </a:t>
              </a:r>
            </a:p>
          </p:txBody>
        </p:sp>
      </p:grpSp>
      <p:grpSp>
        <p:nvGrpSpPr>
          <p:cNvPr id="194" name="Group 193">
            <a:extLst>
              <a:ext uri="{FF2B5EF4-FFF2-40B4-BE49-F238E27FC236}">
                <a16:creationId xmlns:a16="http://schemas.microsoft.com/office/drawing/2014/main" id="{2ADCA8FE-E31B-D04D-BC02-C4B826E3C494}"/>
              </a:ext>
            </a:extLst>
          </p:cNvPr>
          <p:cNvGrpSpPr/>
          <p:nvPr/>
        </p:nvGrpSpPr>
        <p:grpSpPr>
          <a:xfrm>
            <a:off x="5153235" y="4121534"/>
            <a:ext cx="267130" cy="261608"/>
            <a:chOff x="605653" y="4113257"/>
            <a:chExt cx="267130" cy="261608"/>
          </a:xfrm>
        </p:grpSpPr>
        <p:sp>
          <p:nvSpPr>
            <p:cNvPr id="195" name="Rectangle 194">
              <a:extLst>
                <a:ext uri="{FF2B5EF4-FFF2-40B4-BE49-F238E27FC236}">
                  <a16:creationId xmlns:a16="http://schemas.microsoft.com/office/drawing/2014/main" id="{A381FAD9-4FC2-ED4F-A147-011156E9A9CC}"/>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TextBox 303">
              <a:extLst>
                <a:ext uri="{FF2B5EF4-FFF2-40B4-BE49-F238E27FC236}">
                  <a16:creationId xmlns:a16="http://schemas.microsoft.com/office/drawing/2014/main" id="{18CE2EB9-F991-7946-B639-6FCDCDBFBD87}"/>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18. </a:t>
              </a:r>
              <a:r>
                <a:rPr dirty="0"/>
                <a:t> </a:t>
              </a:r>
            </a:p>
          </p:txBody>
        </p:sp>
      </p:grpSp>
      <p:grpSp>
        <p:nvGrpSpPr>
          <p:cNvPr id="197" name="Group 196">
            <a:extLst>
              <a:ext uri="{FF2B5EF4-FFF2-40B4-BE49-F238E27FC236}">
                <a16:creationId xmlns:a16="http://schemas.microsoft.com/office/drawing/2014/main" id="{69D2342C-161A-4845-9AEC-625A628F20E7}"/>
              </a:ext>
            </a:extLst>
          </p:cNvPr>
          <p:cNvGrpSpPr/>
          <p:nvPr/>
        </p:nvGrpSpPr>
        <p:grpSpPr>
          <a:xfrm>
            <a:off x="2285327" y="5062896"/>
            <a:ext cx="267130" cy="261608"/>
            <a:chOff x="605653" y="4113257"/>
            <a:chExt cx="267130" cy="261608"/>
          </a:xfrm>
        </p:grpSpPr>
        <p:sp>
          <p:nvSpPr>
            <p:cNvPr id="198" name="Rectangle 197">
              <a:extLst>
                <a:ext uri="{FF2B5EF4-FFF2-40B4-BE49-F238E27FC236}">
                  <a16:creationId xmlns:a16="http://schemas.microsoft.com/office/drawing/2014/main" id="{FFDA3F46-9593-2249-8659-09FF7EE37559}"/>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TextBox 303">
              <a:extLst>
                <a:ext uri="{FF2B5EF4-FFF2-40B4-BE49-F238E27FC236}">
                  <a16:creationId xmlns:a16="http://schemas.microsoft.com/office/drawing/2014/main" id="{B388B99B-5D25-254F-B188-BE12059FD2FB}"/>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28. </a:t>
              </a:r>
              <a:r>
                <a:rPr dirty="0"/>
                <a:t> </a:t>
              </a:r>
            </a:p>
          </p:txBody>
        </p:sp>
      </p:grpSp>
      <p:sp>
        <p:nvSpPr>
          <p:cNvPr id="202" name="TextBox 201">
            <a:extLst>
              <a:ext uri="{FF2B5EF4-FFF2-40B4-BE49-F238E27FC236}">
                <a16:creationId xmlns:a16="http://schemas.microsoft.com/office/drawing/2014/main" id="{ED3EF5F0-61F4-084B-B609-C2FBD4C2F9D0}"/>
              </a:ext>
            </a:extLst>
          </p:cNvPr>
          <p:cNvSpPr txBox="1"/>
          <p:nvPr/>
        </p:nvSpPr>
        <p:spPr>
          <a:xfrm>
            <a:off x="5081028" y="941117"/>
            <a:ext cx="496964" cy="276999"/>
          </a:xfrm>
          <a:prstGeom prst="rect">
            <a:avLst/>
          </a:prstGeom>
          <a:noFill/>
        </p:spPr>
        <p:txBody>
          <a:bodyPr wrap="square" rtlCol="0">
            <a:spAutoFit/>
          </a:bodyPr>
          <a:lstStyle/>
          <a:p>
            <a:r>
              <a:rPr lang="en-US" sz="12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 .5 </a:t>
            </a:r>
            <a:r>
              <a:rPr lang="en-US" sz="1200" dirty="0" err="1">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lb</a:t>
            </a:r>
            <a:endParaRPr lang="en-US" sz="12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203" name="TextBox 202">
            <a:extLst>
              <a:ext uri="{FF2B5EF4-FFF2-40B4-BE49-F238E27FC236}">
                <a16:creationId xmlns:a16="http://schemas.microsoft.com/office/drawing/2014/main" id="{BE6E3282-4F02-0C48-AE8D-3B982B02CC12}"/>
              </a:ext>
            </a:extLst>
          </p:cNvPr>
          <p:cNvSpPr txBox="1"/>
          <p:nvPr/>
        </p:nvSpPr>
        <p:spPr>
          <a:xfrm>
            <a:off x="3252186" y="947905"/>
            <a:ext cx="583429" cy="276999"/>
          </a:xfrm>
          <a:prstGeom prst="rect">
            <a:avLst/>
          </a:prstGeom>
          <a:noFill/>
        </p:spPr>
        <p:txBody>
          <a:bodyPr wrap="square" rtlCol="0">
            <a:spAutoFit/>
          </a:bodyPr>
          <a:lstStyle/>
          <a:p>
            <a:r>
              <a:rPr lang="en-US" sz="12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 .5 </a:t>
            </a:r>
            <a:r>
              <a:rPr lang="en-US" sz="1200" dirty="0" err="1">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lb</a:t>
            </a:r>
            <a:endParaRPr lang="en-US" sz="12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204" name="TextBox 203">
            <a:extLst>
              <a:ext uri="{FF2B5EF4-FFF2-40B4-BE49-F238E27FC236}">
                <a16:creationId xmlns:a16="http://schemas.microsoft.com/office/drawing/2014/main" id="{727B1C98-8D11-5B44-B954-93CFBB6CC3E4}"/>
              </a:ext>
            </a:extLst>
          </p:cNvPr>
          <p:cNvSpPr txBox="1"/>
          <p:nvPr/>
        </p:nvSpPr>
        <p:spPr>
          <a:xfrm>
            <a:off x="5506411" y="1182938"/>
            <a:ext cx="1092846" cy="276999"/>
          </a:xfrm>
          <a:prstGeom prst="rect">
            <a:avLst/>
          </a:prstGeom>
          <a:noFill/>
        </p:spPr>
        <p:txBody>
          <a:bodyPr wrap="square" rtlCol="0">
            <a:spAutoFit/>
          </a:bodyPr>
          <a:lstStyle/>
          <a:p>
            <a:r>
              <a:rPr lang="en-US" sz="12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External force  </a:t>
            </a:r>
          </a:p>
        </p:txBody>
      </p:sp>
      <p:sp>
        <p:nvSpPr>
          <p:cNvPr id="205" name="TextBox 204">
            <a:extLst>
              <a:ext uri="{FF2B5EF4-FFF2-40B4-BE49-F238E27FC236}">
                <a16:creationId xmlns:a16="http://schemas.microsoft.com/office/drawing/2014/main" id="{A79A5493-39CE-0E46-9655-09CDBE949FE5}"/>
              </a:ext>
            </a:extLst>
          </p:cNvPr>
          <p:cNvSpPr txBox="1"/>
          <p:nvPr/>
        </p:nvSpPr>
        <p:spPr>
          <a:xfrm>
            <a:off x="2362791" y="1167359"/>
            <a:ext cx="1092846" cy="276999"/>
          </a:xfrm>
          <a:prstGeom prst="rect">
            <a:avLst/>
          </a:prstGeom>
          <a:noFill/>
        </p:spPr>
        <p:txBody>
          <a:bodyPr wrap="square" rtlCol="0">
            <a:spAutoFit/>
          </a:bodyPr>
          <a:lstStyle/>
          <a:p>
            <a:r>
              <a:rPr lang="en-US" sz="12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External force    </a:t>
            </a:r>
          </a:p>
        </p:txBody>
      </p:sp>
      <p:grpSp>
        <p:nvGrpSpPr>
          <p:cNvPr id="206" name="Group 205">
            <a:extLst>
              <a:ext uri="{FF2B5EF4-FFF2-40B4-BE49-F238E27FC236}">
                <a16:creationId xmlns:a16="http://schemas.microsoft.com/office/drawing/2014/main" id="{4FDEE4B7-E41F-524F-92DE-9EEB8DD99CDE}"/>
              </a:ext>
            </a:extLst>
          </p:cNvPr>
          <p:cNvGrpSpPr/>
          <p:nvPr/>
        </p:nvGrpSpPr>
        <p:grpSpPr>
          <a:xfrm>
            <a:off x="2286241" y="5554428"/>
            <a:ext cx="267130" cy="261608"/>
            <a:chOff x="605653" y="4113257"/>
            <a:chExt cx="267130" cy="261608"/>
          </a:xfrm>
        </p:grpSpPr>
        <p:sp>
          <p:nvSpPr>
            <p:cNvPr id="207" name="Rectangle 206">
              <a:extLst>
                <a:ext uri="{FF2B5EF4-FFF2-40B4-BE49-F238E27FC236}">
                  <a16:creationId xmlns:a16="http://schemas.microsoft.com/office/drawing/2014/main" id="{C877F6E0-479C-B746-B37D-19B3D685B1B2}"/>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TextBox 303">
              <a:extLst>
                <a:ext uri="{FF2B5EF4-FFF2-40B4-BE49-F238E27FC236}">
                  <a16:creationId xmlns:a16="http://schemas.microsoft.com/office/drawing/2014/main" id="{58E981EA-537A-C84C-808E-B80F02A8A60F}"/>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29. </a:t>
              </a:r>
              <a:r>
                <a:rPr dirty="0"/>
                <a:t> </a:t>
              </a:r>
            </a:p>
          </p:txBody>
        </p:sp>
      </p:grpSp>
      <p:grpSp>
        <p:nvGrpSpPr>
          <p:cNvPr id="209" name="Group 208">
            <a:extLst>
              <a:ext uri="{FF2B5EF4-FFF2-40B4-BE49-F238E27FC236}">
                <a16:creationId xmlns:a16="http://schemas.microsoft.com/office/drawing/2014/main" id="{220DBB4D-829F-9C4B-9475-EB3A12D1D641}"/>
              </a:ext>
            </a:extLst>
          </p:cNvPr>
          <p:cNvGrpSpPr/>
          <p:nvPr/>
        </p:nvGrpSpPr>
        <p:grpSpPr>
          <a:xfrm>
            <a:off x="5856775" y="5558739"/>
            <a:ext cx="267130" cy="261608"/>
            <a:chOff x="605653" y="4113257"/>
            <a:chExt cx="267130" cy="261608"/>
          </a:xfrm>
        </p:grpSpPr>
        <p:sp>
          <p:nvSpPr>
            <p:cNvPr id="210" name="Rectangle 209">
              <a:extLst>
                <a:ext uri="{FF2B5EF4-FFF2-40B4-BE49-F238E27FC236}">
                  <a16:creationId xmlns:a16="http://schemas.microsoft.com/office/drawing/2014/main" id="{5422CE91-F8D9-C74A-87E5-4DE3144D601C}"/>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TextBox 303">
              <a:extLst>
                <a:ext uri="{FF2B5EF4-FFF2-40B4-BE49-F238E27FC236}">
                  <a16:creationId xmlns:a16="http://schemas.microsoft.com/office/drawing/2014/main" id="{EACA60D5-D7DC-CD41-9784-70DEA4BC060C}"/>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36. </a:t>
              </a:r>
              <a:r>
                <a:rPr dirty="0"/>
                <a:t> </a:t>
              </a:r>
            </a:p>
          </p:txBody>
        </p:sp>
      </p:grpSp>
      <p:grpSp>
        <p:nvGrpSpPr>
          <p:cNvPr id="212" name="Group 211">
            <a:extLst>
              <a:ext uri="{FF2B5EF4-FFF2-40B4-BE49-F238E27FC236}">
                <a16:creationId xmlns:a16="http://schemas.microsoft.com/office/drawing/2014/main" id="{686EF931-82AE-4D48-88B6-86B8B8367203}"/>
              </a:ext>
            </a:extLst>
          </p:cNvPr>
          <p:cNvGrpSpPr/>
          <p:nvPr/>
        </p:nvGrpSpPr>
        <p:grpSpPr>
          <a:xfrm>
            <a:off x="6784782" y="4604879"/>
            <a:ext cx="267130" cy="261608"/>
            <a:chOff x="605653" y="4113257"/>
            <a:chExt cx="267130" cy="261608"/>
          </a:xfrm>
        </p:grpSpPr>
        <p:sp>
          <p:nvSpPr>
            <p:cNvPr id="213" name="Rectangle 212">
              <a:extLst>
                <a:ext uri="{FF2B5EF4-FFF2-40B4-BE49-F238E27FC236}">
                  <a16:creationId xmlns:a16="http://schemas.microsoft.com/office/drawing/2014/main" id="{56A5A912-3C34-0E40-8CA1-C90DA39F0D72}"/>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TextBox 303">
              <a:extLst>
                <a:ext uri="{FF2B5EF4-FFF2-40B4-BE49-F238E27FC236}">
                  <a16:creationId xmlns:a16="http://schemas.microsoft.com/office/drawing/2014/main" id="{F6E07003-9962-FC4A-A53D-B883034C69E0}"/>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31. </a:t>
              </a:r>
              <a:r>
                <a:rPr dirty="0"/>
                <a:t> </a:t>
              </a:r>
            </a:p>
          </p:txBody>
        </p:sp>
      </p:grpSp>
      <p:grpSp>
        <p:nvGrpSpPr>
          <p:cNvPr id="215" name="Group 214">
            <a:extLst>
              <a:ext uri="{FF2B5EF4-FFF2-40B4-BE49-F238E27FC236}">
                <a16:creationId xmlns:a16="http://schemas.microsoft.com/office/drawing/2014/main" id="{6BEE03BF-E95F-A74D-883D-BEE92D81C8CE}"/>
              </a:ext>
            </a:extLst>
          </p:cNvPr>
          <p:cNvGrpSpPr/>
          <p:nvPr/>
        </p:nvGrpSpPr>
        <p:grpSpPr>
          <a:xfrm>
            <a:off x="5858663" y="5047885"/>
            <a:ext cx="267130" cy="261608"/>
            <a:chOff x="605653" y="4113257"/>
            <a:chExt cx="267130" cy="261608"/>
          </a:xfrm>
        </p:grpSpPr>
        <p:sp>
          <p:nvSpPr>
            <p:cNvPr id="216" name="Rectangle 215">
              <a:extLst>
                <a:ext uri="{FF2B5EF4-FFF2-40B4-BE49-F238E27FC236}">
                  <a16:creationId xmlns:a16="http://schemas.microsoft.com/office/drawing/2014/main" id="{409B80C7-8CD3-9544-81DE-0C893CD0D011}"/>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TextBox 303">
              <a:extLst>
                <a:ext uri="{FF2B5EF4-FFF2-40B4-BE49-F238E27FC236}">
                  <a16:creationId xmlns:a16="http://schemas.microsoft.com/office/drawing/2014/main" id="{6F21E65A-8D06-4A46-995D-17C234D4F554}"/>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35. </a:t>
              </a:r>
              <a:r>
                <a:rPr dirty="0"/>
                <a:t> </a:t>
              </a:r>
            </a:p>
          </p:txBody>
        </p:sp>
      </p:grpSp>
      <p:grpSp>
        <p:nvGrpSpPr>
          <p:cNvPr id="218" name="Group 217">
            <a:extLst>
              <a:ext uri="{FF2B5EF4-FFF2-40B4-BE49-F238E27FC236}">
                <a16:creationId xmlns:a16="http://schemas.microsoft.com/office/drawing/2014/main" id="{FAD8F1E9-23C2-D646-B947-1BC04C0F6CBC}"/>
              </a:ext>
            </a:extLst>
          </p:cNvPr>
          <p:cNvGrpSpPr/>
          <p:nvPr/>
        </p:nvGrpSpPr>
        <p:grpSpPr>
          <a:xfrm>
            <a:off x="7520208" y="5228712"/>
            <a:ext cx="267130" cy="261608"/>
            <a:chOff x="605653" y="4113257"/>
            <a:chExt cx="267130" cy="261608"/>
          </a:xfrm>
        </p:grpSpPr>
        <p:sp>
          <p:nvSpPr>
            <p:cNvPr id="219" name="Rectangle 218">
              <a:extLst>
                <a:ext uri="{FF2B5EF4-FFF2-40B4-BE49-F238E27FC236}">
                  <a16:creationId xmlns:a16="http://schemas.microsoft.com/office/drawing/2014/main" id="{2B56B4B7-D2A1-B841-9B18-CF71836FC7FF}"/>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TextBox 303">
              <a:extLst>
                <a:ext uri="{FF2B5EF4-FFF2-40B4-BE49-F238E27FC236}">
                  <a16:creationId xmlns:a16="http://schemas.microsoft.com/office/drawing/2014/main" id="{706D7F5A-92AB-0143-8F7E-3F4AC46A7BB6}"/>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34. </a:t>
              </a:r>
              <a:r>
                <a:rPr dirty="0"/>
                <a:t> </a:t>
              </a:r>
            </a:p>
          </p:txBody>
        </p:sp>
      </p:grpSp>
      <p:grpSp>
        <p:nvGrpSpPr>
          <p:cNvPr id="221" name="Group 220">
            <a:extLst>
              <a:ext uri="{FF2B5EF4-FFF2-40B4-BE49-F238E27FC236}">
                <a16:creationId xmlns:a16="http://schemas.microsoft.com/office/drawing/2014/main" id="{3694734A-2806-F740-B3BE-C67AE6263F54}"/>
              </a:ext>
            </a:extLst>
          </p:cNvPr>
          <p:cNvGrpSpPr/>
          <p:nvPr/>
        </p:nvGrpSpPr>
        <p:grpSpPr>
          <a:xfrm>
            <a:off x="5711137" y="6068339"/>
            <a:ext cx="267130" cy="261608"/>
            <a:chOff x="605653" y="4113257"/>
            <a:chExt cx="267130" cy="261608"/>
          </a:xfrm>
        </p:grpSpPr>
        <p:sp>
          <p:nvSpPr>
            <p:cNvPr id="222" name="Rectangle 221">
              <a:extLst>
                <a:ext uri="{FF2B5EF4-FFF2-40B4-BE49-F238E27FC236}">
                  <a16:creationId xmlns:a16="http://schemas.microsoft.com/office/drawing/2014/main" id="{7CB22C76-4B03-534F-BCF5-DE137417FE55}"/>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TextBox 303">
              <a:extLst>
                <a:ext uri="{FF2B5EF4-FFF2-40B4-BE49-F238E27FC236}">
                  <a16:creationId xmlns:a16="http://schemas.microsoft.com/office/drawing/2014/main" id="{AE3FDE45-6835-E549-A0DF-DE79C95CCD06}"/>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32. </a:t>
              </a:r>
              <a:r>
                <a:rPr dirty="0"/>
                <a:t> </a:t>
              </a:r>
            </a:p>
          </p:txBody>
        </p:sp>
      </p:grpSp>
      <p:grpSp>
        <p:nvGrpSpPr>
          <p:cNvPr id="224" name="Group 223">
            <a:extLst>
              <a:ext uri="{FF2B5EF4-FFF2-40B4-BE49-F238E27FC236}">
                <a16:creationId xmlns:a16="http://schemas.microsoft.com/office/drawing/2014/main" id="{51826E89-B4F7-6348-B74A-D86B567C590B}"/>
              </a:ext>
            </a:extLst>
          </p:cNvPr>
          <p:cNvGrpSpPr/>
          <p:nvPr/>
        </p:nvGrpSpPr>
        <p:grpSpPr>
          <a:xfrm>
            <a:off x="6841416" y="6082698"/>
            <a:ext cx="267130" cy="261608"/>
            <a:chOff x="605653" y="4113257"/>
            <a:chExt cx="267130" cy="261608"/>
          </a:xfrm>
        </p:grpSpPr>
        <p:sp>
          <p:nvSpPr>
            <p:cNvPr id="225" name="Rectangle 224">
              <a:extLst>
                <a:ext uri="{FF2B5EF4-FFF2-40B4-BE49-F238E27FC236}">
                  <a16:creationId xmlns:a16="http://schemas.microsoft.com/office/drawing/2014/main" id="{5025D3A9-6990-864F-9A56-EBA9A4FBBE10}"/>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TextBox 303">
              <a:extLst>
                <a:ext uri="{FF2B5EF4-FFF2-40B4-BE49-F238E27FC236}">
                  <a16:creationId xmlns:a16="http://schemas.microsoft.com/office/drawing/2014/main" id="{FA02042B-CF4D-1F46-8C1F-759AC788347B}"/>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33. </a:t>
              </a:r>
              <a:r>
                <a:rPr dirty="0"/>
                <a:t> </a:t>
              </a:r>
            </a:p>
          </p:txBody>
        </p:sp>
      </p:grpSp>
      <p:grpSp>
        <p:nvGrpSpPr>
          <p:cNvPr id="227" name="Group 226">
            <a:extLst>
              <a:ext uri="{FF2B5EF4-FFF2-40B4-BE49-F238E27FC236}">
                <a16:creationId xmlns:a16="http://schemas.microsoft.com/office/drawing/2014/main" id="{CC2546AC-DAF5-A448-BFC2-FDE49851ABD8}"/>
              </a:ext>
            </a:extLst>
          </p:cNvPr>
          <p:cNvGrpSpPr/>
          <p:nvPr/>
        </p:nvGrpSpPr>
        <p:grpSpPr>
          <a:xfrm>
            <a:off x="5723019" y="4600001"/>
            <a:ext cx="267130" cy="261608"/>
            <a:chOff x="605653" y="4113257"/>
            <a:chExt cx="267130" cy="261608"/>
          </a:xfrm>
        </p:grpSpPr>
        <p:sp>
          <p:nvSpPr>
            <p:cNvPr id="228" name="Rectangle 227">
              <a:extLst>
                <a:ext uri="{FF2B5EF4-FFF2-40B4-BE49-F238E27FC236}">
                  <a16:creationId xmlns:a16="http://schemas.microsoft.com/office/drawing/2014/main" id="{C45C88CD-BEB8-B449-A561-DBDAE75684BF}"/>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TextBox 303">
              <a:extLst>
                <a:ext uri="{FF2B5EF4-FFF2-40B4-BE49-F238E27FC236}">
                  <a16:creationId xmlns:a16="http://schemas.microsoft.com/office/drawing/2014/main" id="{276B45F5-3B61-DD4F-B955-6F1392279634}"/>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30. </a:t>
              </a:r>
              <a:r>
                <a:rPr dirty="0"/>
                <a:t> </a:t>
              </a:r>
            </a:p>
          </p:txBody>
        </p:sp>
      </p:grpSp>
      <p:grpSp>
        <p:nvGrpSpPr>
          <p:cNvPr id="230" name="Group 229">
            <a:extLst>
              <a:ext uri="{FF2B5EF4-FFF2-40B4-BE49-F238E27FC236}">
                <a16:creationId xmlns:a16="http://schemas.microsoft.com/office/drawing/2014/main" id="{9835C308-A9F1-7744-B06A-84727285A9F6}"/>
              </a:ext>
            </a:extLst>
          </p:cNvPr>
          <p:cNvGrpSpPr/>
          <p:nvPr/>
        </p:nvGrpSpPr>
        <p:grpSpPr>
          <a:xfrm>
            <a:off x="7002408" y="5060262"/>
            <a:ext cx="267130" cy="261608"/>
            <a:chOff x="605653" y="4113257"/>
            <a:chExt cx="267130" cy="261608"/>
          </a:xfrm>
        </p:grpSpPr>
        <p:sp>
          <p:nvSpPr>
            <p:cNvPr id="231" name="Rectangle 230">
              <a:extLst>
                <a:ext uri="{FF2B5EF4-FFF2-40B4-BE49-F238E27FC236}">
                  <a16:creationId xmlns:a16="http://schemas.microsoft.com/office/drawing/2014/main" id="{B75A84A9-6001-634B-B377-8DDED24F8E06}"/>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TextBox 303">
              <a:extLst>
                <a:ext uri="{FF2B5EF4-FFF2-40B4-BE49-F238E27FC236}">
                  <a16:creationId xmlns:a16="http://schemas.microsoft.com/office/drawing/2014/main" id="{8042ADAB-BF4A-4148-B3C8-8E38E31BAA42}"/>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37. </a:t>
              </a:r>
              <a:r>
                <a:rPr dirty="0"/>
                <a:t> </a:t>
              </a:r>
            </a:p>
          </p:txBody>
        </p:sp>
      </p:grpSp>
      <p:grpSp>
        <p:nvGrpSpPr>
          <p:cNvPr id="233" name="Group 232">
            <a:extLst>
              <a:ext uri="{FF2B5EF4-FFF2-40B4-BE49-F238E27FC236}">
                <a16:creationId xmlns:a16="http://schemas.microsoft.com/office/drawing/2014/main" id="{B69FB98C-74E1-F941-83DA-EEB375A11F57}"/>
              </a:ext>
            </a:extLst>
          </p:cNvPr>
          <p:cNvGrpSpPr/>
          <p:nvPr/>
        </p:nvGrpSpPr>
        <p:grpSpPr>
          <a:xfrm>
            <a:off x="7003322" y="5551794"/>
            <a:ext cx="267130" cy="261608"/>
            <a:chOff x="605653" y="4113257"/>
            <a:chExt cx="267130" cy="261608"/>
          </a:xfrm>
        </p:grpSpPr>
        <p:sp>
          <p:nvSpPr>
            <p:cNvPr id="234" name="Rectangle 233">
              <a:extLst>
                <a:ext uri="{FF2B5EF4-FFF2-40B4-BE49-F238E27FC236}">
                  <a16:creationId xmlns:a16="http://schemas.microsoft.com/office/drawing/2014/main" id="{4AA3FBD7-FA8D-1144-9DD1-147891F608E2}"/>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TextBox 303">
              <a:extLst>
                <a:ext uri="{FF2B5EF4-FFF2-40B4-BE49-F238E27FC236}">
                  <a16:creationId xmlns:a16="http://schemas.microsoft.com/office/drawing/2014/main" id="{099D17C5-082F-1240-AD9A-6144F13EFC40}"/>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38. </a:t>
              </a:r>
              <a:r>
                <a:rPr dirty="0"/>
                <a:t> </a:t>
              </a:r>
            </a:p>
          </p:txBody>
        </p:sp>
      </p:grpSp>
      <p:grpSp>
        <p:nvGrpSpPr>
          <p:cNvPr id="236" name="Group 235">
            <a:extLst>
              <a:ext uri="{FF2B5EF4-FFF2-40B4-BE49-F238E27FC236}">
                <a16:creationId xmlns:a16="http://schemas.microsoft.com/office/drawing/2014/main" id="{27092005-FD4F-6D43-932C-61EF574E87C3}"/>
              </a:ext>
            </a:extLst>
          </p:cNvPr>
          <p:cNvGrpSpPr/>
          <p:nvPr/>
        </p:nvGrpSpPr>
        <p:grpSpPr>
          <a:xfrm>
            <a:off x="4115358" y="5031179"/>
            <a:ext cx="267130" cy="261608"/>
            <a:chOff x="605653" y="4113257"/>
            <a:chExt cx="267130" cy="261608"/>
          </a:xfrm>
        </p:grpSpPr>
        <p:sp>
          <p:nvSpPr>
            <p:cNvPr id="237" name="Rectangle 236">
              <a:extLst>
                <a:ext uri="{FF2B5EF4-FFF2-40B4-BE49-F238E27FC236}">
                  <a16:creationId xmlns:a16="http://schemas.microsoft.com/office/drawing/2014/main" id="{A96AB4F8-801E-0F46-B41A-1CBFFBF13D88}"/>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TextBox 303">
              <a:extLst>
                <a:ext uri="{FF2B5EF4-FFF2-40B4-BE49-F238E27FC236}">
                  <a16:creationId xmlns:a16="http://schemas.microsoft.com/office/drawing/2014/main" id="{C588959A-96ED-D54A-A7C3-B155F62FD3AC}"/>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39. </a:t>
              </a:r>
              <a:r>
                <a:rPr dirty="0"/>
                <a:t> </a:t>
              </a:r>
            </a:p>
          </p:txBody>
        </p:sp>
      </p:grpSp>
      <p:grpSp>
        <p:nvGrpSpPr>
          <p:cNvPr id="239" name="Group 238">
            <a:extLst>
              <a:ext uri="{FF2B5EF4-FFF2-40B4-BE49-F238E27FC236}">
                <a16:creationId xmlns:a16="http://schemas.microsoft.com/office/drawing/2014/main" id="{E265CA94-2E59-7143-8B5E-D3ED5F42432E}"/>
              </a:ext>
            </a:extLst>
          </p:cNvPr>
          <p:cNvGrpSpPr/>
          <p:nvPr/>
        </p:nvGrpSpPr>
        <p:grpSpPr>
          <a:xfrm>
            <a:off x="4616432" y="5031179"/>
            <a:ext cx="267130" cy="261608"/>
            <a:chOff x="605653" y="4113257"/>
            <a:chExt cx="267130" cy="261608"/>
          </a:xfrm>
        </p:grpSpPr>
        <p:sp>
          <p:nvSpPr>
            <p:cNvPr id="240" name="Rectangle 239">
              <a:extLst>
                <a:ext uri="{FF2B5EF4-FFF2-40B4-BE49-F238E27FC236}">
                  <a16:creationId xmlns:a16="http://schemas.microsoft.com/office/drawing/2014/main" id="{0EEE8F44-EF26-E242-8078-FBCFFC5E507D}"/>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TextBox 303">
              <a:extLst>
                <a:ext uri="{FF2B5EF4-FFF2-40B4-BE49-F238E27FC236}">
                  <a16:creationId xmlns:a16="http://schemas.microsoft.com/office/drawing/2014/main" id="{01B6FE12-902A-3B44-BDE0-8D708DA45A9C}"/>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40. </a:t>
              </a:r>
              <a:r>
                <a:rPr dirty="0"/>
                <a:t> </a:t>
              </a:r>
            </a:p>
          </p:txBody>
        </p:sp>
      </p:grpSp>
      <p:sp>
        <p:nvSpPr>
          <p:cNvPr id="200" name="TextBox 199">
            <a:extLst>
              <a:ext uri="{FF2B5EF4-FFF2-40B4-BE49-F238E27FC236}">
                <a16:creationId xmlns:a16="http://schemas.microsoft.com/office/drawing/2014/main" id="{A3277675-FC49-1D46-B227-32C3A8BD7DA8}"/>
              </a:ext>
            </a:extLst>
          </p:cNvPr>
          <p:cNvSpPr txBox="1"/>
          <p:nvPr/>
        </p:nvSpPr>
        <p:spPr>
          <a:xfrm>
            <a:off x="2338936" y="266770"/>
            <a:ext cx="4510773"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Truss Design of Two Units         </a:t>
            </a:r>
          </a:p>
        </p:txBody>
      </p:sp>
      <p:cxnSp>
        <p:nvCxnSpPr>
          <p:cNvPr id="255" name="Straight Arrow Connector 254">
            <a:extLst>
              <a:ext uri="{FF2B5EF4-FFF2-40B4-BE49-F238E27FC236}">
                <a16:creationId xmlns:a16="http://schemas.microsoft.com/office/drawing/2014/main" id="{32968C6B-28EA-6D45-B7C2-7F3B3DC5EFD9}"/>
              </a:ext>
            </a:extLst>
          </p:cNvPr>
          <p:cNvCxnSpPr>
            <a:cxnSpLocks/>
          </p:cNvCxnSpPr>
          <p:nvPr/>
        </p:nvCxnSpPr>
        <p:spPr>
          <a:xfrm rot="16200000">
            <a:off x="3596268" y="1223879"/>
            <a:ext cx="0" cy="187818"/>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56" name="Straight Arrow Connector 255">
            <a:extLst>
              <a:ext uri="{FF2B5EF4-FFF2-40B4-BE49-F238E27FC236}">
                <a16:creationId xmlns:a16="http://schemas.microsoft.com/office/drawing/2014/main" id="{E8CDF913-E5A8-4B4E-8F2B-94066CD1DA28}"/>
              </a:ext>
            </a:extLst>
          </p:cNvPr>
          <p:cNvCxnSpPr>
            <a:cxnSpLocks/>
          </p:cNvCxnSpPr>
          <p:nvPr/>
        </p:nvCxnSpPr>
        <p:spPr>
          <a:xfrm rot="16200000">
            <a:off x="5389482" y="1247202"/>
            <a:ext cx="0" cy="163980"/>
          </a:xfrm>
          <a:prstGeom prst="straightConnector1">
            <a:avLst/>
          </a:prstGeom>
          <a:ln w="25400">
            <a:solidFill>
              <a:srgbClr val="FF0000"/>
            </a:solidFill>
            <a:headEnd w="lg" len="med"/>
            <a:tailEnd type="triangle" w="lg" len="med"/>
          </a:ln>
        </p:spPr>
        <p:style>
          <a:lnRef idx="1">
            <a:schemeClr val="accent1"/>
          </a:lnRef>
          <a:fillRef idx="0">
            <a:schemeClr val="accent1"/>
          </a:fillRef>
          <a:effectRef idx="0">
            <a:schemeClr val="accent1"/>
          </a:effectRef>
          <a:fontRef idx="minor">
            <a:schemeClr val="tx1"/>
          </a:fontRef>
        </p:style>
      </p:cxnSp>
      <p:grpSp>
        <p:nvGrpSpPr>
          <p:cNvPr id="260" name="Group 259">
            <a:extLst>
              <a:ext uri="{FF2B5EF4-FFF2-40B4-BE49-F238E27FC236}">
                <a16:creationId xmlns:a16="http://schemas.microsoft.com/office/drawing/2014/main" id="{6092B659-052F-BD41-8746-850C11E67272}"/>
              </a:ext>
            </a:extLst>
          </p:cNvPr>
          <p:cNvGrpSpPr/>
          <p:nvPr/>
        </p:nvGrpSpPr>
        <p:grpSpPr>
          <a:xfrm>
            <a:off x="7050882" y="3940349"/>
            <a:ext cx="1678033" cy="481586"/>
            <a:chOff x="1032936" y="5890542"/>
            <a:chExt cx="1678033" cy="481586"/>
          </a:xfrm>
        </p:grpSpPr>
        <p:sp>
          <p:nvSpPr>
            <p:cNvPr id="261" name="TextBox 260">
              <a:extLst>
                <a:ext uri="{FF2B5EF4-FFF2-40B4-BE49-F238E27FC236}">
                  <a16:creationId xmlns:a16="http://schemas.microsoft.com/office/drawing/2014/main" id="{257C16BA-A074-8A4A-A9BC-D08361040BA0}"/>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262" name="TextBox 261">
              <a:extLst>
                <a:ext uri="{FF2B5EF4-FFF2-40B4-BE49-F238E27FC236}">
                  <a16:creationId xmlns:a16="http://schemas.microsoft.com/office/drawing/2014/main" id="{67FED4B0-5B21-7D42-9D87-89D020A08205}"/>
                </a:ext>
              </a:extLst>
            </p:cNvPr>
            <p:cNvSpPr txBox="1"/>
            <p:nvPr/>
          </p:nvSpPr>
          <p:spPr>
            <a:xfrm>
              <a:off x="2244438" y="5890542"/>
              <a:ext cx="466531" cy="369332"/>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67353492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9" name="Table 228">
            <a:extLst>
              <a:ext uri="{FF2B5EF4-FFF2-40B4-BE49-F238E27FC236}">
                <a16:creationId xmlns:a16="http://schemas.microsoft.com/office/drawing/2014/main" id="{D93FF2B0-7D5F-B047-95FA-4C2FC04C5174}"/>
              </a:ext>
            </a:extLst>
          </p:cNvPr>
          <p:cNvGraphicFramePr>
            <a:graphicFrameLocks noGrp="1"/>
          </p:cNvGraphicFramePr>
          <p:nvPr>
            <p:extLst>
              <p:ext uri="{D42A27DB-BD31-4B8C-83A1-F6EECF244321}">
                <p14:modId xmlns:p14="http://schemas.microsoft.com/office/powerpoint/2010/main" val="2067744893"/>
              </p:ext>
            </p:extLst>
          </p:nvPr>
        </p:nvGraphicFramePr>
        <p:xfrm>
          <a:off x="4563730" y="1356255"/>
          <a:ext cx="2108480" cy="4226560"/>
        </p:xfrm>
        <a:graphic>
          <a:graphicData uri="http://schemas.openxmlformats.org/drawingml/2006/table">
            <a:tbl>
              <a:tblPr firstRow="1" bandRow="1">
                <a:tableStyleId>{5940675A-B579-460E-94D1-54222C63F5DA}</a:tableStyleId>
              </a:tblPr>
              <a:tblGrid>
                <a:gridCol w="653638">
                  <a:extLst>
                    <a:ext uri="{9D8B030D-6E8A-4147-A177-3AD203B41FA5}">
                      <a16:colId xmlns:a16="http://schemas.microsoft.com/office/drawing/2014/main" val="2175534177"/>
                    </a:ext>
                  </a:extLst>
                </a:gridCol>
                <a:gridCol w="740411">
                  <a:extLst>
                    <a:ext uri="{9D8B030D-6E8A-4147-A177-3AD203B41FA5}">
                      <a16:colId xmlns:a16="http://schemas.microsoft.com/office/drawing/2014/main" val="2999589400"/>
                    </a:ext>
                  </a:extLst>
                </a:gridCol>
                <a:gridCol w="714431">
                  <a:extLst>
                    <a:ext uri="{9D8B030D-6E8A-4147-A177-3AD203B41FA5}">
                      <a16:colId xmlns:a16="http://schemas.microsoft.com/office/drawing/2014/main" val="336946418"/>
                    </a:ext>
                  </a:extLst>
                </a:gridCol>
              </a:tblGrid>
              <a:tr h="370840">
                <a:tc>
                  <a:txBody>
                    <a:bodyPr/>
                    <a:lstStyle/>
                    <a:p>
                      <a:endParaRPr lang="en-US" sz="1400" dirty="0"/>
                    </a:p>
                    <a:p>
                      <a:endParaRPr lang="en-US" sz="1400" dirty="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983690990"/>
                  </a:ext>
                </a:extLst>
              </a:tr>
              <a:tr h="370840">
                <a:tc>
                  <a:txBody>
                    <a:bodyPr/>
                    <a:lstStyle/>
                    <a:p>
                      <a:endParaRPr lang="en-US" sz="1400"/>
                    </a:p>
                  </a:txBody>
                  <a:tcPr/>
                </a:tc>
                <a:tc>
                  <a:txBody>
                    <a:bodyPr/>
                    <a:lstStyle/>
                    <a:p>
                      <a:endParaRPr lang="en-US" sz="1400" dirty="0"/>
                    </a:p>
                  </a:txBody>
                  <a:tcPr/>
                </a:tc>
                <a:tc>
                  <a:txBody>
                    <a:bodyPr/>
                    <a:lstStyle/>
                    <a:p>
                      <a:endParaRPr lang="en-US" sz="1400"/>
                    </a:p>
                  </a:txBody>
                  <a:tcPr/>
                </a:tc>
                <a:extLst>
                  <a:ext uri="{0D108BD9-81ED-4DB2-BD59-A6C34878D82A}">
                    <a16:rowId xmlns:a16="http://schemas.microsoft.com/office/drawing/2014/main" val="2772570638"/>
                  </a:ext>
                </a:extLst>
              </a:tr>
              <a:tr h="370840">
                <a:tc>
                  <a:txBody>
                    <a:bodyPr/>
                    <a:lstStyle/>
                    <a:p>
                      <a:endParaRPr lang="en-US" sz="1400"/>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4242872202"/>
                  </a:ext>
                </a:extLst>
              </a:tr>
              <a:tr h="370840">
                <a:tc>
                  <a:txBody>
                    <a:bodyPr/>
                    <a:lstStyle/>
                    <a:p>
                      <a:endParaRPr lang="en-US" sz="1400" dirty="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174933262"/>
                  </a:ext>
                </a:extLst>
              </a:tr>
              <a:tr h="370840">
                <a:tc>
                  <a:txBody>
                    <a:bodyPr/>
                    <a:lstStyle/>
                    <a:p>
                      <a:endParaRPr lang="en-US" sz="1400"/>
                    </a:p>
                  </a:txBody>
                  <a:tcPr/>
                </a:tc>
                <a:tc>
                  <a:txBody>
                    <a:bodyPr/>
                    <a:lstStyle/>
                    <a:p>
                      <a:endParaRPr lang="en-US" sz="1400" dirty="0"/>
                    </a:p>
                  </a:txBody>
                  <a:tcPr/>
                </a:tc>
                <a:tc>
                  <a:txBody>
                    <a:bodyPr/>
                    <a:lstStyle/>
                    <a:p>
                      <a:endParaRPr lang="en-US" sz="1400"/>
                    </a:p>
                  </a:txBody>
                  <a:tcPr/>
                </a:tc>
                <a:extLst>
                  <a:ext uri="{0D108BD9-81ED-4DB2-BD59-A6C34878D82A}">
                    <a16:rowId xmlns:a16="http://schemas.microsoft.com/office/drawing/2014/main" val="809870387"/>
                  </a:ext>
                </a:extLst>
              </a:tr>
              <a:tr h="370840">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3428526609"/>
                  </a:ext>
                </a:extLst>
              </a:tr>
              <a:tr h="370840">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2086013650"/>
                  </a:ext>
                </a:extLst>
              </a:tr>
              <a:tr h="370840">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993306959"/>
                  </a:ext>
                </a:extLst>
              </a:tr>
              <a:tr h="370840">
                <a:tc>
                  <a:txBody>
                    <a:bodyPr/>
                    <a:lstStyle/>
                    <a:p>
                      <a:endParaRPr lang="en-US" sz="140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729971730"/>
                  </a:ext>
                </a:extLst>
              </a:tr>
              <a:tr h="370840">
                <a:tc>
                  <a:txBody>
                    <a:bodyPr/>
                    <a:lstStyle/>
                    <a:p>
                      <a:endParaRPr lang="en-US" sz="140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862249250"/>
                  </a:ext>
                </a:extLst>
              </a:tr>
              <a:tr h="370840">
                <a:tc>
                  <a:txBody>
                    <a:bodyPr/>
                    <a:lstStyle/>
                    <a:p>
                      <a:endParaRPr lang="en-US" sz="140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3600936847"/>
                  </a:ext>
                </a:extLst>
              </a:tr>
            </a:tbl>
          </a:graphicData>
        </a:graphic>
      </p:graphicFrame>
      <p:graphicFrame>
        <p:nvGraphicFramePr>
          <p:cNvPr id="230" name="Table 229">
            <a:extLst>
              <a:ext uri="{FF2B5EF4-FFF2-40B4-BE49-F238E27FC236}">
                <a16:creationId xmlns:a16="http://schemas.microsoft.com/office/drawing/2014/main" id="{85166735-3097-884C-8434-8F6A8F69D4DC}"/>
              </a:ext>
            </a:extLst>
          </p:cNvPr>
          <p:cNvGraphicFramePr>
            <a:graphicFrameLocks noGrp="1"/>
          </p:cNvGraphicFramePr>
          <p:nvPr>
            <p:extLst>
              <p:ext uri="{D42A27DB-BD31-4B8C-83A1-F6EECF244321}">
                <p14:modId xmlns:p14="http://schemas.microsoft.com/office/powerpoint/2010/main" val="4045775279"/>
              </p:ext>
            </p:extLst>
          </p:nvPr>
        </p:nvGraphicFramePr>
        <p:xfrm>
          <a:off x="6707106" y="1356255"/>
          <a:ext cx="2092741" cy="4226560"/>
        </p:xfrm>
        <a:graphic>
          <a:graphicData uri="http://schemas.openxmlformats.org/drawingml/2006/table">
            <a:tbl>
              <a:tblPr firstRow="1" bandRow="1">
                <a:tableStyleId>{5940675A-B579-460E-94D1-54222C63F5DA}</a:tableStyleId>
              </a:tblPr>
              <a:tblGrid>
                <a:gridCol w="648759">
                  <a:extLst>
                    <a:ext uri="{9D8B030D-6E8A-4147-A177-3AD203B41FA5}">
                      <a16:colId xmlns:a16="http://schemas.microsoft.com/office/drawing/2014/main" val="2175534177"/>
                    </a:ext>
                  </a:extLst>
                </a:gridCol>
                <a:gridCol w="700935">
                  <a:extLst>
                    <a:ext uri="{9D8B030D-6E8A-4147-A177-3AD203B41FA5}">
                      <a16:colId xmlns:a16="http://schemas.microsoft.com/office/drawing/2014/main" val="2999589400"/>
                    </a:ext>
                  </a:extLst>
                </a:gridCol>
                <a:gridCol w="743047">
                  <a:extLst>
                    <a:ext uri="{9D8B030D-6E8A-4147-A177-3AD203B41FA5}">
                      <a16:colId xmlns:a16="http://schemas.microsoft.com/office/drawing/2014/main" val="336946418"/>
                    </a:ext>
                  </a:extLst>
                </a:gridCol>
              </a:tblGrid>
              <a:tr h="370840">
                <a:tc>
                  <a:txBody>
                    <a:bodyPr/>
                    <a:lstStyle/>
                    <a:p>
                      <a:endParaRPr lang="en-US" sz="1400" dirty="0"/>
                    </a:p>
                    <a:p>
                      <a:endParaRPr lang="en-US" sz="1400" dirty="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983690990"/>
                  </a:ext>
                </a:extLst>
              </a:tr>
              <a:tr h="370840">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2772570638"/>
                  </a:ext>
                </a:extLst>
              </a:tr>
              <a:tr h="370840">
                <a:tc>
                  <a:txBody>
                    <a:bodyPr/>
                    <a:lstStyle/>
                    <a:p>
                      <a:endParaRPr lang="en-US" sz="1400"/>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4242872202"/>
                  </a:ext>
                </a:extLst>
              </a:tr>
              <a:tr h="370840">
                <a:tc>
                  <a:txBody>
                    <a:bodyPr/>
                    <a:lstStyle/>
                    <a:p>
                      <a:endParaRPr lang="en-US" sz="1400" dirty="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174933262"/>
                  </a:ext>
                </a:extLst>
              </a:tr>
              <a:tr h="370840">
                <a:tc>
                  <a:txBody>
                    <a:bodyPr/>
                    <a:lstStyle/>
                    <a:p>
                      <a:endParaRPr lang="en-US" sz="1400"/>
                    </a:p>
                  </a:txBody>
                  <a:tcPr/>
                </a:tc>
                <a:tc>
                  <a:txBody>
                    <a:bodyPr/>
                    <a:lstStyle/>
                    <a:p>
                      <a:endParaRPr lang="en-US" sz="1400" dirty="0"/>
                    </a:p>
                  </a:txBody>
                  <a:tcPr/>
                </a:tc>
                <a:tc>
                  <a:txBody>
                    <a:bodyPr/>
                    <a:lstStyle/>
                    <a:p>
                      <a:endParaRPr lang="en-US" sz="1400"/>
                    </a:p>
                  </a:txBody>
                  <a:tcPr/>
                </a:tc>
                <a:extLst>
                  <a:ext uri="{0D108BD9-81ED-4DB2-BD59-A6C34878D82A}">
                    <a16:rowId xmlns:a16="http://schemas.microsoft.com/office/drawing/2014/main" val="809870387"/>
                  </a:ext>
                </a:extLst>
              </a:tr>
              <a:tr h="370840">
                <a:tc>
                  <a:txBody>
                    <a:bodyPr/>
                    <a:lstStyle/>
                    <a:p>
                      <a:endParaRPr lang="en-US" sz="1400"/>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3428526609"/>
                  </a:ext>
                </a:extLst>
              </a:tr>
              <a:tr h="370840">
                <a:tc>
                  <a:txBody>
                    <a:bodyPr/>
                    <a:lstStyle/>
                    <a:p>
                      <a:endParaRPr lang="en-US" sz="1400"/>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2086013650"/>
                  </a:ext>
                </a:extLst>
              </a:tr>
              <a:tr h="370840">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993306959"/>
                  </a:ext>
                </a:extLst>
              </a:tr>
              <a:tr h="370840">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729971730"/>
                  </a:ext>
                </a:extLst>
              </a:tr>
              <a:tr h="370840">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750888308"/>
                  </a:ext>
                </a:extLst>
              </a:tr>
              <a:tr h="370840">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293336862"/>
                  </a:ext>
                </a:extLst>
              </a:tr>
            </a:tbl>
          </a:graphicData>
        </a:graphic>
      </p:graphicFrame>
      <p:graphicFrame>
        <p:nvGraphicFramePr>
          <p:cNvPr id="228" name="Table 227">
            <a:extLst>
              <a:ext uri="{FF2B5EF4-FFF2-40B4-BE49-F238E27FC236}">
                <a16:creationId xmlns:a16="http://schemas.microsoft.com/office/drawing/2014/main" id="{3ACC70C1-8669-184E-B3BE-47A1F8638636}"/>
              </a:ext>
            </a:extLst>
          </p:cNvPr>
          <p:cNvGraphicFramePr>
            <a:graphicFrameLocks noGrp="1"/>
          </p:cNvGraphicFramePr>
          <p:nvPr>
            <p:extLst>
              <p:ext uri="{D42A27DB-BD31-4B8C-83A1-F6EECF244321}">
                <p14:modId xmlns:p14="http://schemas.microsoft.com/office/powerpoint/2010/main" val="2000550820"/>
              </p:ext>
            </p:extLst>
          </p:nvPr>
        </p:nvGraphicFramePr>
        <p:xfrm>
          <a:off x="2451421" y="1356656"/>
          <a:ext cx="2074068" cy="4226560"/>
        </p:xfrm>
        <a:graphic>
          <a:graphicData uri="http://schemas.openxmlformats.org/drawingml/2006/table">
            <a:tbl>
              <a:tblPr firstRow="1" bandRow="1">
                <a:tableStyleId>{5940675A-B579-460E-94D1-54222C63F5DA}</a:tableStyleId>
              </a:tblPr>
              <a:tblGrid>
                <a:gridCol w="642970">
                  <a:extLst>
                    <a:ext uri="{9D8B030D-6E8A-4147-A177-3AD203B41FA5}">
                      <a16:colId xmlns:a16="http://schemas.microsoft.com/office/drawing/2014/main" val="2175534177"/>
                    </a:ext>
                  </a:extLst>
                </a:gridCol>
                <a:gridCol w="728327">
                  <a:extLst>
                    <a:ext uri="{9D8B030D-6E8A-4147-A177-3AD203B41FA5}">
                      <a16:colId xmlns:a16="http://schemas.microsoft.com/office/drawing/2014/main" val="2999589400"/>
                    </a:ext>
                  </a:extLst>
                </a:gridCol>
                <a:gridCol w="702771">
                  <a:extLst>
                    <a:ext uri="{9D8B030D-6E8A-4147-A177-3AD203B41FA5}">
                      <a16:colId xmlns:a16="http://schemas.microsoft.com/office/drawing/2014/main" val="336946418"/>
                    </a:ext>
                  </a:extLst>
                </a:gridCol>
              </a:tblGrid>
              <a:tr h="370840">
                <a:tc>
                  <a:txBody>
                    <a:bodyPr/>
                    <a:lstStyle/>
                    <a:p>
                      <a:endParaRPr lang="en-US" sz="1400" dirty="0"/>
                    </a:p>
                    <a:p>
                      <a:endParaRPr lang="en-US" sz="1400" dirty="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983690990"/>
                  </a:ext>
                </a:extLst>
              </a:tr>
              <a:tr h="370840">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2772570638"/>
                  </a:ext>
                </a:extLst>
              </a:tr>
              <a:tr h="370840">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4242872202"/>
                  </a:ext>
                </a:extLst>
              </a:tr>
              <a:tr h="370840">
                <a:tc>
                  <a:txBody>
                    <a:bodyPr/>
                    <a:lstStyle/>
                    <a:p>
                      <a:endParaRPr lang="en-US" sz="1400" dirty="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174933262"/>
                  </a:ext>
                </a:extLst>
              </a:tr>
              <a:tr h="370840">
                <a:tc>
                  <a:txBody>
                    <a:bodyPr/>
                    <a:lstStyle/>
                    <a:p>
                      <a:endParaRPr lang="en-US" sz="1400"/>
                    </a:p>
                  </a:txBody>
                  <a:tcPr/>
                </a:tc>
                <a:tc>
                  <a:txBody>
                    <a:bodyPr/>
                    <a:lstStyle/>
                    <a:p>
                      <a:endParaRPr lang="en-US" sz="1400" dirty="0"/>
                    </a:p>
                  </a:txBody>
                  <a:tcPr/>
                </a:tc>
                <a:tc>
                  <a:txBody>
                    <a:bodyPr/>
                    <a:lstStyle/>
                    <a:p>
                      <a:endParaRPr lang="en-US" sz="1400"/>
                    </a:p>
                  </a:txBody>
                  <a:tcPr/>
                </a:tc>
                <a:extLst>
                  <a:ext uri="{0D108BD9-81ED-4DB2-BD59-A6C34878D82A}">
                    <a16:rowId xmlns:a16="http://schemas.microsoft.com/office/drawing/2014/main" val="809870387"/>
                  </a:ext>
                </a:extLst>
              </a:tr>
              <a:tr h="370840">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3428526609"/>
                  </a:ext>
                </a:extLst>
              </a:tr>
              <a:tr h="370840">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2086013650"/>
                  </a:ext>
                </a:extLst>
              </a:tr>
              <a:tr h="370840">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993306959"/>
                  </a:ext>
                </a:extLst>
              </a:tr>
              <a:tr h="370840">
                <a:tc>
                  <a:txBody>
                    <a:bodyPr/>
                    <a:lstStyle/>
                    <a:p>
                      <a:endParaRPr lang="en-US" sz="140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729971730"/>
                  </a:ext>
                </a:extLst>
              </a:tr>
              <a:tr h="370840">
                <a:tc>
                  <a:txBody>
                    <a:bodyPr/>
                    <a:lstStyle/>
                    <a:p>
                      <a:endParaRPr lang="en-US" sz="140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447412619"/>
                  </a:ext>
                </a:extLst>
              </a:tr>
              <a:tr h="370840">
                <a:tc>
                  <a:txBody>
                    <a:bodyPr/>
                    <a:lstStyle/>
                    <a:p>
                      <a:endParaRPr lang="en-US" sz="140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76710402"/>
                  </a:ext>
                </a:extLst>
              </a:tr>
            </a:tbl>
          </a:graphicData>
        </a:graphic>
      </p:graphicFrame>
      <p:graphicFrame>
        <p:nvGraphicFramePr>
          <p:cNvPr id="2" name="Table 1">
            <a:extLst>
              <a:ext uri="{FF2B5EF4-FFF2-40B4-BE49-F238E27FC236}">
                <a16:creationId xmlns:a16="http://schemas.microsoft.com/office/drawing/2014/main" id="{8A74EBCE-BC8B-DF49-9B8A-9507528AD68C}"/>
              </a:ext>
            </a:extLst>
          </p:cNvPr>
          <p:cNvGraphicFramePr>
            <a:graphicFrameLocks noGrp="1"/>
          </p:cNvGraphicFramePr>
          <p:nvPr>
            <p:extLst>
              <p:ext uri="{D42A27DB-BD31-4B8C-83A1-F6EECF244321}">
                <p14:modId xmlns:p14="http://schemas.microsoft.com/office/powerpoint/2010/main" val="185971955"/>
              </p:ext>
            </p:extLst>
          </p:nvPr>
        </p:nvGraphicFramePr>
        <p:xfrm>
          <a:off x="338345" y="1353455"/>
          <a:ext cx="2072915" cy="4226560"/>
        </p:xfrm>
        <a:graphic>
          <a:graphicData uri="http://schemas.openxmlformats.org/drawingml/2006/table">
            <a:tbl>
              <a:tblPr firstRow="1" bandRow="1">
                <a:tableStyleId>{5940675A-B579-460E-94D1-54222C63F5DA}</a:tableStyleId>
              </a:tblPr>
              <a:tblGrid>
                <a:gridCol w="642613">
                  <a:extLst>
                    <a:ext uri="{9D8B030D-6E8A-4147-A177-3AD203B41FA5}">
                      <a16:colId xmlns:a16="http://schemas.microsoft.com/office/drawing/2014/main" val="2175534177"/>
                    </a:ext>
                  </a:extLst>
                </a:gridCol>
                <a:gridCol w="727922">
                  <a:extLst>
                    <a:ext uri="{9D8B030D-6E8A-4147-A177-3AD203B41FA5}">
                      <a16:colId xmlns:a16="http://schemas.microsoft.com/office/drawing/2014/main" val="2999589400"/>
                    </a:ext>
                  </a:extLst>
                </a:gridCol>
                <a:gridCol w="702380">
                  <a:extLst>
                    <a:ext uri="{9D8B030D-6E8A-4147-A177-3AD203B41FA5}">
                      <a16:colId xmlns:a16="http://schemas.microsoft.com/office/drawing/2014/main" val="336946418"/>
                    </a:ext>
                  </a:extLst>
                </a:gridCol>
              </a:tblGrid>
              <a:tr h="370840">
                <a:tc>
                  <a:txBody>
                    <a:bodyPr/>
                    <a:lstStyle/>
                    <a:p>
                      <a:endParaRPr lang="en-US" sz="1400" dirty="0"/>
                    </a:p>
                    <a:p>
                      <a:endParaRPr lang="en-US" sz="1400" dirty="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983690990"/>
                  </a:ext>
                </a:extLst>
              </a:tr>
              <a:tr h="370840">
                <a:tc>
                  <a:txBody>
                    <a:bodyPr/>
                    <a:lstStyle/>
                    <a:p>
                      <a:endParaRPr lang="en-US" sz="1400"/>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2772570638"/>
                  </a:ext>
                </a:extLst>
              </a:tr>
              <a:tr h="370840">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4242872202"/>
                  </a:ext>
                </a:extLst>
              </a:tr>
              <a:tr h="370840">
                <a:tc>
                  <a:txBody>
                    <a:bodyPr/>
                    <a:lstStyle/>
                    <a:p>
                      <a:endParaRPr lang="en-US" sz="1400" dirty="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174933262"/>
                  </a:ext>
                </a:extLst>
              </a:tr>
              <a:tr h="370840">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809870387"/>
                  </a:ext>
                </a:extLst>
              </a:tr>
              <a:tr h="370840">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3428526609"/>
                  </a:ext>
                </a:extLst>
              </a:tr>
              <a:tr h="370840">
                <a:tc>
                  <a:txBody>
                    <a:bodyPr/>
                    <a:lstStyle/>
                    <a:p>
                      <a:endParaRPr lang="en-US" sz="1400"/>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2086013650"/>
                  </a:ext>
                </a:extLst>
              </a:tr>
              <a:tr h="370840">
                <a:tc>
                  <a:txBody>
                    <a:bodyPr/>
                    <a:lstStyle/>
                    <a:p>
                      <a:endParaRPr lang="en-US" sz="1400"/>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993306959"/>
                  </a:ext>
                </a:extLst>
              </a:tr>
              <a:tr h="370840">
                <a:tc>
                  <a:txBody>
                    <a:bodyPr/>
                    <a:lstStyle/>
                    <a:p>
                      <a:endParaRPr lang="en-US" sz="1400" dirty="0"/>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1729971730"/>
                  </a:ext>
                </a:extLst>
              </a:tr>
              <a:tr h="370840">
                <a:tc>
                  <a:txBody>
                    <a:bodyPr/>
                    <a:lstStyle/>
                    <a:p>
                      <a:endParaRPr lang="en-US" sz="1400" dirty="0"/>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1155135518"/>
                  </a:ext>
                </a:extLst>
              </a:tr>
              <a:tr h="370840">
                <a:tc>
                  <a:txBody>
                    <a:bodyPr/>
                    <a:lstStyle/>
                    <a:p>
                      <a:endParaRPr lang="en-US" sz="1400" dirty="0"/>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925499668"/>
                  </a:ext>
                </a:extLst>
              </a:tr>
            </a:tbl>
          </a:graphicData>
        </a:graphic>
      </p:graphicFrame>
      <p:sp>
        <p:nvSpPr>
          <p:cNvPr id="4" name="Rectangle 3">
            <a:extLst>
              <a:ext uri="{FF2B5EF4-FFF2-40B4-BE49-F238E27FC236}">
                <a16:creationId xmlns:a16="http://schemas.microsoft.com/office/drawing/2014/main" id="{972E704C-5197-5C44-9820-BED3AAF39DED}"/>
              </a:ext>
            </a:extLst>
          </p:cNvPr>
          <p:cNvSpPr/>
          <p:nvPr/>
        </p:nvSpPr>
        <p:spPr>
          <a:xfrm>
            <a:off x="277472" y="264860"/>
            <a:ext cx="8563829" cy="636926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13034ADE-4E42-2D47-B311-299CBFD913B8}"/>
              </a:ext>
            </a:extLst>
          </p:cNvPr>
          <p:cNvCxnSpPr/>
          <p:nvPr/>
        </p:nvCxnSpPr>
        <p:spPr>
          <a:xfrm>
            <a:off x="271394" y="783848"/>
            <a:ext cx="856382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5EAD9A55-4DA4-1E48-BFCE-5F905A4FBE4E}"/>
              </a:ext>
            </a:extLst>
          </p:cNvPr>
          <p:cNvSpPr txBox="1"/>
          <p:nvPr/>
        </p:nvSpPr>
        <p:spPr>
          <a:xfrm>
            <a:off x="1021723" y="1403288"/>
            <a:ext cx="657559" cy="461665"/>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Length, </a:t>
            </a:r>
          </a:p>
          <a:p>
            <a:r>
              <a:rPr lang="en-US" sz="1200" dirty="0">
                <a:latin typeface="Times New Roman" panose="02020603050405020304" pitchFamily="18" charset="0"/>
                <a:cs typeface="Times New Roman" panose="02020603050405020304" pitchFamily="18" charset="0"/>
              </a:rPr>
              <a:t>    in.</a:t>
            </a:r>
          </a:p>
        </p:txBody>
      </p:sp>
      <p:sp>
        <p:nvSpPr>
          <p:cNvPr id="119" name="TextBox 118">
            <a:extLst>
              <a:ext uri="{FF2B5EF4-FFF2-40B4-BE49-F238E27FC236}">
                <a16:creationId xmlns:a16="http://schemas.microsoft.com/office/drawing/2014/main" id="{75F2BEC5-8463-D343-B904-AE41B23FC91C}"/>
              </a:ext>
            </a:extLst>
          </p:cNvPr>
          <p:cNvSpPr txBox="1"/>
          <p:nvPr/>
        </p:nvSpPr>
        <p:spPr>
          <a:xfrm>
            <a:off x="1722379" y="1379069"/>
            <a:ext cx="716749" cy="461665"/>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Internal force, </a:t>
            </a:r>
            <a:r>
              <a:rPr lang="en-US" sz="1200" dirty="0" err="1">
                <a:latin typeface="Times New Roman" panose="02020603050405020304" pitchFamily="18" charset="0"/>
                <a:cs typeface="Times New Roman" panose="02020603050405020304" pitchFamily="18" charset="0"/>
              </a:rPr>
              <a:t>lb</a:t>
            </a:r>
            <a:endParaRPr lang="en-US" sz="1200" dirty="0">
              <a:latin typeface="Times New Roman" panose="02020603050405020304" pitchFamily="18" charset="0"/>
              <a:cs typeface="Times New Roman" panose="02020603050405020304" pitchFamily="18" charset="0"/>
            </a:endParaRPr>
          </a:p>
        </p:txBody>
      </p:sp>
      <p:sp>
        <p:nvSpPr>
          <p:cNvPr id="121" name="TextBox 120">
            <a:extLst>
              <a:ext uri="{FF2B5EF4-FFF2-40B4-BE49-F238E27FC236}">
                <a16:creationId xmlns:a16="http://schemas.microsoft.com/office/drawing/2014/main" id="{E126CF96-76D2-B64A-9525-85F525BF9658}"/>
              </a:ext>
            </a:extLst>
          </p:cNvPr>
          <p:cNvSpPr txBox="1"/>
          <p:nvPr/>
        </p:nvSpPr>
        <p:spPr>
          <a:xfrm>
            <a:off x="307577" y="1470472"/>
            <a:ext cx="750328"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Member</a:t>
            </a:r>
            <a:r>
              <a:rPr lang="en-US" sz="1100" dirty="0">
                <a:latin typeface="Arial" panose="020B0604020202020204" pitchFamily="34" charset="0"/>
                <a:cs typeface="Arial" panose="020B0604020202020204" pitchFamily="34" charset="0"/>
              </a:rPr>
              <a:t> </a:t>
            </a:r>
          </a:p>
        </p:txBody>
      </p:sp>
      <p:sp>
        <p:nvSpPr>
          <p:cNvPr id="122" name="TextBox 121">
            <a:extLst>
              <a:ext uri="{FF2B5EF4-FFF2-40B4-BE49-F238E27FC236}">
                <a16:creationId xmlns:a16="http://schemas.microsoft.com/office/drawing/2014/main" id="{2D395005-0C26-834C-897A-E5DE37A8DB51}"/>
              </a:ext>
            </a:extLst>
          </p:cNvPr>
          <p:cNvSpPr txBox="1"/>
          <p:nvPr/>
        </p:nvSpPr>
        <p:spPr>
          <a:xfrm>
            <a:off x="494025" y="1874726"/>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sp>
        <p:nvSpPr>
          <p:cNvPr id="123" name="TextBox 122">
            <a:extLst>
              <a:ext uri="{FF2B5EF4-FFF2-40B4-BE49-F238E27FC236}">
                <a16:creationId xmlns:a16="http://schemas.microsoft.com/office/drawing/2014/main" id="{8598C763-99A9-804C-9646-9965D6F0B7DE}"/>
              </a:ext>
            </a:extLst>
          </p:cNvPr>
          <p:cNvSpPr txBox="1"/>
          <p:nvPr/>
        </p:nvSpPr>
        <p:spPr>
          <a:xfrm>
            <a:off x="498498" y="2249147"/>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 </a:t>
            </a:r>
          </a:p>
        </p:txBody>
      </p:sp>
      <p:sp>
        <p:nvSpPr>
          <p:cNvPr id="124" name="TextBox 123">
            <a:extLst>
              <a:ext uri="{FF2B5EF4-FFF2-40B4-BE49-F238E27FC236}">
                <a16:creationId xmlns:a16="http://schemas.microsoft.com/office/drawing/2014/main" id="{A02A302A-4170-7340-9125-05C7123B92FB}"/>
              </a:ext>
            </a:extLst>
          </p:cNvPr>
          <p:cNvSpPr txBox="1"/>
          <p:nvPr/>
        </p:nvSpPr>
        <p:spPr>
          <a:xfrm>
            <a:off x="488714" y="2633340"/>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 </a:t>
            </a:r>
          </a:p>
        </p:txBody>
      </p:sp>
      <p:sp>
        <p:nvSpPr>
          <p:cNvPr id="125" name="TextBox 124">
            <a:extLst>
              <a:ext uri="{FF2B5EF4-FFF2-40B4-BE49-F238E27FC236}">
                <a16:creationId xmlns:a16="http://schemas.microsoft.com/office/drawing/2014/main" id="{231DFD56-49D4-E046-BC76-B0A7EB4F0DDD}"/>
              </a:ext>
            </a:extLst>
          </p:cNvPr>
          <p:cNvSpPr txBox="1"/>
          <p:nvPr/>
        </p:nvSpPr>
        <p:spPr>
          <a:xfrm>
            <a:off x="490438" y="2976049"/>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4. </a:t>
            </a:r>
          </a:p>
        </p:txBody>
      </p:sp>
      <p:sp>
        <p:nvSpPr>
          <p:cNvPr id="223" name="TextBox 222">
            <a:extLst>
              <a:ext uri="{FF2B5EF4-FFF2-40B4-BE49-F238E27FC236}">
                <a16:creationId xmlns:a16="http://schemas.microsoft.com/office/drawing/2014/main" id="{EB988524-B771-2C40-A530-2AA008F46343}"/>
              </a:ext>
            </a:extLst>
          </p:cNvPr>
          <p:cNvSpPr txBox="1"/>
          <p:nvPr/>
        </p:nvSpPr>
        <p:spPr>
          <a:xfrm>
            <a:off x="3139984" y="1405827"/>
            <a:ext cx="691973" cy="461665"/>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Length, </a:t>
            </a:r>
          </a:p>
          <a:p>
            <a:r>
              <a:rPr lang="en-US" sz="1200" dirty="0">
                <a:latin typeface="Times New Roman" panose="02020603050405020304" pitchFamily="18" charset="0"/>
                <a:cs typeface="Times New Roman" panose="02020603050405020304" pitchFamily="18" charset="0"/>
              </a:rPr>
              <a:t>    in.</a:t>
            </a:r>
          </a:p>
        </p:txBody>
      </p:sp>
      <p:sp>
        <p:nvSpPr>
          <p:cNvPr id="224" name="TextBox 223">
            <a:extLst>
              <a:ext uri="{FF2B5EF4-FFF2-40B4-BE49-F238E27FC236}">
                <a16:creationId xmlns:a16="http://schemas.microsoft.com/office/drawing/2014/main" id="{26E8AB1F-7339-C64D-8D62-356FCB201FA0}"/>
              </a:ext>
            </a:extLst>
          </p:cNvPr>
          <p:cNvSpPr txBox="1"/>
          <p:nvPr/>
        </p:nvSpPr>
        <p:spPr>
          <a:xfrm>
            <a:off x="3818514" y="1397265"/>
            <a:ext cx="716749" cy="461665"/>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Internal force, </a:t>
            </a:r>
            <a:r>
              <a:rPr lang="en-US" sz="1200" dirty="0" err="1">
                <a:latin typeface="Times New Roman" panose="02020603050405020304" pitchFamily="18" charset="0"/>
                <a:cs typeface="Times New Roman" panose="02020603050405020304" pitchFamily="18" charset="0"/>
              </a:rPr>
              <a:t>lb</a:t>
            </a:r>
            <a:endParaRPr lang="en-US" sz="1200" dirty="0">
              <a:latin typeface="Times New Roman" panose="02020603050405020304" pitchFamily="18" charset="0"/>
              <a:cs typeface="Times New Roman" panose="02020603050405020304" pitchFamily="18" charset="0"/>
            </a:endParaRPr>
          </a:p>
        </p:txBody>
      </p:sp>
      <p:sp>
        <p:nvSpPr>
          <p:cNvPr id="226" name="TextBox 225">
            <a:extLst>
              <a:ext uri="{FF2B5EF4-FFF2-40B4-BE49-F238E27FC236}">
                <a16:creationId xmlns:a16="http://schemas.microsoft.com/office/drawing/2014/main" id="{9313414A-96C5-E647-B5F4-18117CA00689}"/>
              </a:ext>
            </a:extLst>
          </p:cNvPr>
          <p:cNvSpPr txBox="1"/>
          <p:nvPr/>
        </p:nvSpPr>
        <p:spPr>
          <a:xfrm>
            <a:off x="2423452" y="1500998"/>
            <a:ext cx="750328"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Member </a:t>
            </a:r>
          </a:p>
        </p:txBody>
      </p:sp>
      <p:sp>
        <p:nvSpPr>
          <p:cNvPr id="244" name="TextBox 243">
            <a:extLst>
              <a:ext uri="{FF2B5EF4-FFF2-40B4-BE49-F238E27FC236}">
                <a16:creationId xmlns:a16="http://schemas.microsoft.com/office/drawing/2014/main" id="{5C3D6EB7-E615-EC43-811D-81DC052E3AEE}"/>
              </a:ext>
            </a:extLst>
          </p:cNvPr>
          <p:cNvSpPr txBox="1"/>
          <p:nvPr/>
        </p:nvSpPr>
        <p:spPr>
          <a:xfrm>
            <a:off x="5253547" y="1398986"/>
            <a:ext cx="672893" cy="461665"/>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Length, </a:t>
            </a:r>
          </a:p>
          <a:p>
            <a:r>
              <a:rPr lang="en-US" sz="1200" dirty="0">
                <a:latin typeface="Times New Roman" panose="02020603050405020304" pitchFamily="18" charset="0"/>
                <a:cs typeface="Times New Roman" panose="02020603050405020304" pitchFamily="18" charset="0"/>
              </a:rPr>
              <a:t>    in.</a:t>
            </a:r>
          </a:p>
        </p:txBody>
      </p:sp>
      <p:sp>
        <p:nvSpPr>
          <p:cNvPr id="245" name="TextBox 244">
            <a:extLst>
              <a:ext uri="{FF2B5EF4-FFF2-40B4-BE49-F238E27FC236}">
                <a16:creationId xmlns:a16="http://schemas.microsoft.com/office/drawing/2014/main" id="{19F384F2-95A1-054B-9887-BFA2D765649B}"/>
              </a:ext>
            </a:extLst>
          </p:cNvPr>
          <p:cNvSpPr txBox="1"/>
          <p:nvPr/>
        </p:nvSpPr>
        <p:spPr>
          <a:xfrm>
            <a:off x="5983762" y="1399953"/>
            <a:ext cx="716749" cy="461665"/>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Internal force, </a:t>
            </a:r>
            <a:r>
              <a:rPr lang="en-US" sz="1200" dirty="0" err="1">
                <a:latin typeface="Times New Roman" panose="02020603050405020304" pitchFamily="18" charset="0"/>
                <a:cs typeface="Times New Roman" panose="02020603050405020304" pitchFamily="18" charset="0"/>
              </a:rPr>
              <a:t>lb</a:t>
            </a:r>
            <a:endParaRPr lang="en-US" sz="1200" dirty="0">
              <a:latin typeface="Times New Roman" panose="02020603050405020304" pitchFamily="18" charset="0"/>
              <a:cs typeface="Times New Roman" panose="02020603050405020304" pitchFamily="18" charset="0"/>
            </a:endParaRPr>
          </a:p>
        </p:txBody>
      </p:sp>
      <p:sp>
        <p:nvSpPr>
          <p:cNvPr id="247" name="TextBox 246">
            <a:extLst>
              <a:ext uri="{FF2B5EF4-FFF2-40B4-BE49-F238E27FC236}">
                <a16:creationId xmlns:a16="http://schemas.microsoft.com/office/drawing/2014/main" id="{A157FCF1-D945-4B4D-BA05-CB19AE9B9208}"/>
              </a:ext>
            </a:extLst>
          </p:cNvPr>
          <p:cNvSpPr txBox="1"/>
          <p:nvPr/>
        </p:nvSpPr>
        <p:spPr>
          <a:xfrm>
            <a:off x="4533836" y="1498120"/>
            <a:ext cx="750328"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Member </a:t>
            </a:r>
          </a:p>
        </p:txBody>
      </p:sp>
      <p:sp>
        <p:nvSpPr>
          <p:cNvPr id="265" name="TextBox 264">
            <a:extLst>
              <a:ext uri="{FF2B5EF4-FFF2-40B4-BE49-F238E27FC236}">
                <a16:creationId xmlns:a16="http://schemas.microsoft.com/office/drawing/2014/main" id="{CF5A27A5-8493-5A44-840D-517C147C5D5C}"/>
              </a:ext>
            </a:extLst>
          </p:cNvPr>
          <p:cNvSpPr txBox="1"/>
          <p:nvPr/>
        </p:nvSpPr>
        <p:spPr>
          <a:xfrm>
            <a:off x="7396924" y="1387104"/>
            <a:ext cx="664841" cy="461665"/>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Length, </a:t>
            </a:r>
          </a:p>
          <a:p>
            <a:r>
              <a:rPr lang="en-US" sz="1200" dirty="0">
                <a:latin typeface="Times New Roman" panose="02020603050405020304" pitchFamily="18" charset="0"/>
                <a:cs typeface="Times New Roman" panose="02020603050405020304" pitchFamily="18" charset="0"/>
              </a:rPr>
              <a:t>    in.</a:t>
            </a:r>
          </a:p>
        </p:txBody>
      </p:sp>
      <p:sp>
        <p:nvSpPr>
          <p:cNvPr id="266" name="TextBox 265">
            <a:extLst>
              <a:ext uri="{FF2B5EF4-FFF2-40B4-BE49-F238E27FC236}">
                <a16:creationId xmlns:a16="http://schemas.microsoft.com/office/drawing/2014/main" id="{E991757A-CC15-BA40-ABE1-A0C3FAEAF7BB}"/>
              </a:ext>
            </a:extLst>
          </p:cNvPr>
          <p:cNvSpPr txBox="1"/>
          <p:nvPr/>
        </p:nvSpPr>
        <p:spPr>
          <a:xfrm>
            <a:off x="8104604" y="1378006"/>
            <a:ext cx="716749" cy="461665"/>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Internal force, </a:t>
            </a:r>
            <a:r>
              <a:rPr lang="en-US" sz="1200" dirty="0" err="1">
                <a:latin typeface="Times New Roman" panose="02020603050405020304" pitchFamily="18" charset="0"/>
                <a:cs typeface="Times New Roman" panose="02020603050405020304" pitchFamily="18" charset="0"/>
              </a:rPr>
              <a:t>lb</a:t>
            </a:r>
            <a:endParaRPr lang="en-US" sz="1200" dirty="0">
              <a:latin typeface="Times New Roman" panose="02020603050405020304" pitchFamily="18" charset="0"/>
              <a:cs typeface="Times New Roman" panose="02020603050405020304" pitchFamily="18" charset="0"/>
            </a:endParaRPr>
          </a:p>
        </p:txBody>
      </p:sp>
      <p:sp>
        <p:nvSpPr>
          <p:cNvPr id="268" name="TextBox 267">
            <a:extLst>
              <a:ext uri="{FF2B5EF4-FFF2-40B4-BE49-F238E27FC236}">
                <a16:creationId xmlns:a16="http://schemas.microsoft.com/office/drawing/2014/main" id="{21F3C169-B10C-C84C-9174-F86E4335DCEE}"/>
              </a:ext>
            </a:extLst>
          </p:cNvPr>
          <p:cNvSpPr txBox="1"/>
          <p:nvPr/>
        </p:nvSpPr>
        <p:spPr>
          <a:xfrm>
            <a:off x="6679229" y="1482436"/>
            <a:ext cx="750328"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Member </a:t>
            </a:r>
          </a:p>
        </p:txBody>
      </p:sp>
      <p:sp>
        <p:nvSpPr>
          <p:cNvPr id="328" name="TextBox 327">
            <a:extLst>
              <a:ext uri="{FF2B5EF4-FFF2-40B4-BE49-F238E27FC236}">
                <a16:creationId xmlns:a16="http://schemas.microsoft.com/office/drawing/2014/main" id="{2F03852C-383A-834E-853C-B39E650702D0}"/>
              </a:ext>
            </a:extLst>
          </p:cNvPr>
          <p:cNvSpPr txBox="1"/>
          <p:nvPr/>
        </p:nvSpPr>
        <p:spPr>
          <a:xfrm>
            <a:off x="472547" y="3354547"/>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5. </a:t>
            </a:r>
          </a:p>
        </p:txBody>
      </p:sp>
      <p:sp>
        <p:nvSpPr>
          <p:cNvPr id="329" name="TextBox 328">
            <a:extLst>
              <a:ext uri="{FF2B5EF4-FFF2-40B4-BE49-F238E27FC236}">
                <a16:creationId xmlns:a16="http://schemas.microsoft.com/office/drawing/2014/main" id="{4236F675-DF87-0847-A6F8-E59240484E32}"/>
              </a:ext>
            </a:extLst>
          </p:cNvPr>
          <p:cNvSpPr txBox="1"/>
          <p:nvPr/>
        </p:nvSpPr>
        <p:spPr>
          <a:xfrm>
            <a:off x="477020" y="3728968"/>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6. </a:t>
            </a:r>
          </a:p>
        </p:txBody>
      </p:sp>
      <p:sp>
        <p:nvSpPr>
          <p:cNvPr id="330" name="TextBox 329">
            <a:extLst>
              <a:ext uri="{FF2B5EF4-FFF2-40B4-BE49-F238E27FC236}">
                <a16:creationId xmlns:a16="http://schemas.microsoft.com/office/drawing/2014/main" id="{28B8CF3E-D916-DD41-9695-4E62EA86FB8E}"/>
              </a:ext>
            </a:extLst>
          </p:cNvPr>
          <p:cNvSpPr txBox="1"/>
          <p:nvPr/>
        </p:nvSpPr>
        <p:spPr>
          <a:xfrm>
            <a:off x="481493" y="4095777"/>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7. </a:t>
            </a:r>
          </a:p>
        </p:txBody>
      </p:sp>
      <p:sp>
        <p:nvSpPr>
          <p:cNvPr id="331" name="TextBox 330">
            <a:extLst>
              <a:ext uri="{FF2B5EF4-FFF2-40B4-BE49-F238E27FC236}">
                <a16:creationId xmlns:a16="http://schemas.microsoft.com/office/drawing/2014/main" id="{62AD5DBA-D687-C440-B94D-33C4D846762D}"/>
              </a:ext>
            </a:extLst>
          </p:cNvPr>
          <p:cNvSpPr txBox="1"/>
          <p:nvPr/>
        </p:nvSpPr>
        <p:spPr>
          <a:xfrm>
            <a:off x="487756" y="4482722"/>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8. </a:t>
            </a:r>
          </a:p>
        </p:txBody>
      </p:sp>
      <p:sp>
        <p:nvSpPr>
          <p:cNvPr id="335" name="TextBox 334">
            <a:extLst>
              <a:ext uri="{FF2B5EF4-FFF2-40B4-BE49-F238E27FC236}">
                <a16:creationId xmlns:a16="http://schemas.microsoft.com/office/drawing/2014/main" id="{5A8E9CE9-1C03-244F-BBF8-75CFF6B9C7CB}"/>
              </a:ext>
            </a:extLst>
          </p:cNvPr>
          <p:cNvSpPr txBox="1"/>
          <p:nvPr/>
        </p:nvSpPr>
        <p:spPr>
          <a:xfrm>
            <a:off x="2558844" y="3000814"/>
            <a:ext cx="55339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14. </a:t>
            </a:r>
          </a:p>
        </p:txBody>
      </p:sp>
      <p:sp>
        <p:nvSpPr>
          <p:cNvPr id="336" name="TextBox 335">
            <a:extLst>
              <a:ext uri="{FF2B5EF4-FFF2-40B4-BE49-F238E27FC236}">
                <a16:creationId xmlns:a16="http://schemas.microsoft.com/office/drawing/2014/main" id="{B3347BF3-21FE-8949-B716-B41203800BEB}"/>
              </a:ext>
            </a:extLst>
          </p:cNvPr>
          <p:cNvSpPr txBox="1"/>
          <p:nvPr/>
        </p:nvSpPr>
        <p:spPr>
          <a:xfrm>
            <a:off x="2566496" y="3371813"/>
            <a:ext cx="56705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15. </a:t>
            </a:r>
          </a:p>
        </p:txBody>
      </p:sp>
      <p:sp>
        <p:nvSpPr>
          <p:cNvPr id="337" name="TextBox 336">
            <a:extLst>
              <a:ext uri="{FF2B5EF4-FFF2-40B4-BE49-F238E27FC236}">
                <a16:creationId xmlns:a16="http://schemas.microsoft.com/office/drawing/2014/main" id="{5FF8CA52-AEB9-564E-B554-9E50898E8AAC}"/>
              </a:ext>
            </a:extLst>
          </p:cNvPr>
          <p:cNvSpPr txBox="1"/>
          <p:nvPr/>
        </p:nvSpPr>
        <p:spPr>
          <a:xfrm>
            <a:off x="2564707" y="3746234"/>
            <a:ext cx="49232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16. </a:t>
            </a:r>
          </a:p>
        </p:txBody>
      </p:sp>
      <p:sp>
        <p:nvSpPr>
          <p:cNvPr id="338" name="TextBox 337">
            <a:extLst>
              <a:ext uri="{FF2B5EF4-FFF2-40B4-BE49-F238E27FC236}">
                <a16:creationId xmlns:a16="http://schemas.microsoft.com/office/drawing/2014/main" id="{159A4586-561B-FC40-BF1E-2F5D974FFB40}"/>
              </a:ext>
            </a:extLst>
          </p:cNvPr>
          <p:cNvSpPr txBox="1"/>
          <p:nvPr/>
        </p:nvSpPr>
        <p:spPr>
          <a:xfrm>
            <a:off x="2550391" y="4113043"/>
            <a:ext cx="51051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17. </a:t>
            </a:r>
          </a:p>
        </p:txBody>
      </p:sp>
      <p:sp>
        <p:nvSpPr>
          <p:cNvPr id="339" name="TextBox 338">
            <a:extLst>
              <a:ext uri="{FF2B5EF4-FFF2-40B4-BE49-F238E27FC236}">
                <a16:creationId xmlns:a16="http://schemas.microsoft.com/office/drawing/2014/main" id="{183F7789-5F9B-874C-ADD3-3BF99D933F35}"/>
              </a:ext>
            </a:extLst>
          </p:cNvPr>
          <p:cNvSpPr txBox="1"/>
          <p:nvPr/>
        </p:nvSpPr>
        <p:spPr>
          <a:xfrm>
            <a:off x="2550557" y="4463412"/>
            <a:ext cx="53759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18. </a:t>
            </a:r>
          </a:p>
        </p:txBody>
      </p:sp>
      <p:sp>
        <p:nvSpPr>
          <p:cNvPr id="234" name="TextBox 233">
            <a:extLst>
              <a:ext uri="{FF2B5EF4-FFF2-40B4-BE49-F238E27FC236}">
                <a16:creationId xmlns:a16="http://schemas.microsoft.com/office/drawing/2014/main" id="{26B4B5CA-0489-3A43-BB79-CF7AB8D1743D}"/>
              </a:ext>
            </a:extLst>
          </p:cNvPr>
          <p:cNvSpPr txBox="1"/>
          <p:nvPr/>
        </p:nvSpPr>
        <p:spPr>
          <a:xfrm>
            <a:off x="4666665" y="1880840"/>
            <a:ext cx="51849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21. </a:t>
            </a:r>
          </a:p>
        </p:txBody>
      </p:sp>
      <p:sp>
        <p:nvSpPr>
          <p:cNvPr id="235" name="TextBox 234">
            <a:extLst>
              <a:ext uri="{FF2B5EF4-FFF2-40B4-BE49-F238E27FC236}">
                <a16:creationId xmlns:a16="http://schemas.microsoft.com/office/drawing/2014/main" id="{A7C91120-54C3-0F46-BC26-E97DD24B2F3D}"/>
              </a:ext>
            </a:extLst>
          </p:cNvPr>
          <p:cNvSpPr txBox="1"/>
          <p:nvPr/>
        </p:nvSpPr>
        <p:spPr>
          <a:xfrm>
            <a:off x="4663677" y="2255261"/>
            <a:ext cx="54410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22. </a:t>
            </a:r>
          </a:p>
        </p:txBody>
      </p:sp>
      <p:sp>
        <p:nvSpPr>
          <p:cNvPr id="236" name="TextBox 235">
            <a:extLst>
              <a:ext uri="{FF2B5EF4-FFF2-40B4-BE49-F238E27FC236}">
                <a16:creationId xmlns:a16="http://schemas.microsoft.com/office/drawing/2014/main" id="{B3404515-D28F-374D-AF92-0381D39D68C6}"/>
              </a:ext>
            </a:extLst>
          </p:cNvPr>
          <p:cNvSpPr txBox="1"/>
          <p:nvPr/>
        </p:nvSpPr>
        <p:spPr>
          <a:xfrm>
            <a:off x="4662722" y="2622070"/>
            <a:ext cx="52800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23. </a:t>
            </a:r>
          </a:p>
        </p:txBody>
      </p:sp>
      <p:sp>
        <p:nvSpPr>
          <p:cNvPr id="237" name="TextBox 236">
            <a:extLst>
              <a:ext uri="{FF2B5EF4-FFF2-40B4-BE49-F238E27FC236}">
                <a16:creationId xmlns:a16="http://schemas.microsoft.com/office/drawing/2014/main" id="{36808D5F-59E2-1040-B479-DD32120D4C47}"/>
              </a:ext>
            </a:extLst>
          </p:cNvPr>
          <p:cNvSpPr txBox="1"/>
          <p:nvPr/>
        </p:nvSpPr>
        <p:spPr>
          <a:xfrm>
            <a:off x="4662722" y="3009015"/>
            <a:ext cx="55339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24. </a:t>
            </a:r>
          </a:p>
        </p:txBody>
      </p:sp>
      <p:sp>
        <p:nvSpPr>
          <p:cNvPr id="238" name="TextBox 237">
            <a:extLst>
              <a:ext uri="{FF2B5EF4-FFF2-40B4-BE49-F238E27FC236}">
                <a16:creationId xmlns:a16="http://schemas.microsoft.com/office/drawing/2014/main" id="{81208992-C3B8-F649-9973-F38CC17FCC5C}"/>
              </a:ext>
            </a:extLst>
          </p:cNvPr>
          <p:cNvSpPr txBox="1"/>
          <p:nvPr/>
        </p:nvSpPr>
        <p:spPr>
          <a:xfrm>
            <a:off x="4670374" y="3380014"/>
            <a:ext cx="56705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25. </a:t>
            </a:r>
          </a:p>
        </p:txBody>
      </p:sp>
      <p:sp>
        <p:nvSpPr>
          <p:cNvPr id="239" name="TextBox 238">
            <a:extLst>
              <a:ext uri="{FF2B5EF4-FFF2-40B4-BE49-F238E27FC236}">
                <a16:creationId xmlns:a16="http://schemas.microsoft.com/office/drawing/2014/main" id="{2B181622-E582-7D40-B67E-1800A3AC282B}"/>
              </a:ext>
            </a:extLst>
          </p:cNvPr>
          <p:cNvSpPr txBox="1"/>
          <p:nvPr/>
        </p:nvSpPr>
        <p:spPr>
          <a:xfrm>
            <a:off x="4668585" y="3725635"/>
            <a:ext cx="49232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26. </a:t>
            </a:r>
          </a:p>
        </p:txBody>
      </p:sp>
      <p:sp>
        <p:nvSpPr>
          <p:cNvPr id="240" name="TextBox 239">
            <a:extLst>
              <a:ext uri="{FF2B5EF4-FFF2-40B4-BE49-F238E27FC236}">
                <a16:creationId xmlns:a16="http://schemas.microsoft.com/office/drawing/2014/main" id="{1172ECF3-689D-644A-AC38-772B365BFEBB}"/>
              </a:ext>
            </a:extLst>
          </p:cNvPr>
          <p:cNvSpPr txBox="1"/>
          <p:nvPr/>
        </p:nvSpPr>
        <p:spPr>
          <a:xfrm>
            <a:off x="4668557" y="4121244"/>
            <a:ext cx="51051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27. </a:t>
            </a:r>
          </a:p>
        </p:txBody>
      </p:sp>
      <p:sp>
        <p:nvSpPr>
          <p:cNvPr id="248" name="TextBox 247">
            <a:extLst>
              <a:ext uri="{FF2B5EF4-FFF2-40B4-BE49-F238E27FC236}">
                <a16:creationId xmlns:a16="http://schemas.microsoft.com/office/drawing/2014/main" id="{1B33BAC0-BED2-C540-A0FB-32E2370DEEFA}"/>
              </a:ext>
            </a:extLst>
          </p:cNvPr>
          <p:cNvSpPr txBox="1"/>
          <p:nvPr/>
        </p:nvSpPr>
        <p:spPr>
          <a:xfrm>
            <a:off x="4664531" y="4477709"/>
            <a:ext cx="49232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28. </a:t>
            </a:r>
          </a:p>
        </p:txBody>
      </p:sp>
      <p:sp>
        <p:nvSpPr>
          <p:cNvPr id="249" name="TextBox 248">
            <a:extLst>
              <a:ext uri="{FF2B5EF4-FFF2-40B4-BE49-F238E27FC236}">
                <a16:creationId xmlns:a16="http://schemas.microsoft.com/office/drawing/2014/main" id="{6B80DEFA-4573-FA4A-9A4F-59C35F8BE15D}"/>
              </a:ext>
            </a:extLst>
          </p:cNvPr>
          <p:cNvSpPr txBox="1"/>
          <p:nvPr/>
        </p:nvSpPr>
        <p:spPr>
          <a:xfrm>
            <a:off x="6801705" y="1889041"/>
            <a:ext cx="48092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31. </a:t>
            </a:r>
          </a:p>
        </p:txBody>
      </p:sp>
      <p:sp>
        <p:nvSpPr>
          <p:cNvPr id="250" name="TextBox 249">
            <a:extLst>
              <a:ext uri="{FF2B5EF4-FFF2-40B4-BE49-F238E27FC236}">
                <a16:creationId xmlns:a16="http://schemas.microsoft.com/office/drawing/2014/main" id="{0CB6CE5A-7E73-7740-8D20-AB8DE414B981}"/>
              </a:ext>
            </a:extLst>
          </p:cNvPr>
          <p:cNvSpPr txBox="1"/>
          <p:nvPr/>
        </p:nvSpPr>
        <p:spPr>
          <a:xfrm>
            <a:off x="6807174" y="2257199"/>
            <a:ext cx="54410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32. </a:t>
            </a:r>
          </a:p>
        </p:txBody>
      </p:sp>
      <p:sp>
        <p:nvSpPr>
          <p:cNvPr id="251" name="TextBox 250">
            <a:extLst>
              <a:ext uri="{FF2B5EF4-FFF2-40B4-BE49-F238E27FC236}">
                <a16:creationId xmlns:a16="http://schemas.microsoft.com/office/drawing/2014/main" id="{8315E2AC-F7DF-8F43-AD9D-3AB2A90A666E}"/>
              </a:ext>
            </a:extLst>
          </p:cNvPr>
          <p:cNvSpPr txBox="1"/>
          <p:nvPr/>
        </p:nvSpPr>
        <p:spPr>
          <a:xfrm>
            <a:off x="6799121" y="2630271"/>
            <a:ext cx="52800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33. </a:t>
            </a:r>
          </a:p>
        </p:txBody>
      </p:sp>
      <p:sp>
        <p:nvSpPr>
          <p:cNvPr id="255" name="TextBox 254">
            <a:extLst>
              <a:ext uri="{FF2B5EF4-FFF2-40B4-BE49-F238E27FC236}">
                <a16:creationId xmlns:a16="http://schemas.microsoft.com/office/drawing/2014/main" id="{FBD5ED28-691D-EA49-9D8B-AF2E179EBA21}"/>
              </a:ext>
            </a:extLst>
          </p:cNvPr>
          <p:cNvSpPr txBox="1"/>
          <p:nvPr/>
        </p:nvSpPr>
        <p:spPr>
          <a:xfrm>
            <a:off x="6799121" y="3017216"/>
            <a:ext cx="55339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34. </a:t>
            </a:r>
          </a:p>
        </p:txBody>
      </p:sp>
      <p:sp>
        <p:nvSpPr>
          <p:cNvPr id="256" name="TextBox 255">
            <a:extLst>
              <a:ext uri="{FF2B5EF4-FFF2-40B4-BE49-F238E27FC236}">
                <a16:creationId xmlns:a16="http://schemas.microsoft.com/office/drawing/2014/main" id="{FC9F224B-DF54-224A-8B7C-B1EAE4EA214E}"/>
              </a:ext>
            </a:extLst>
          </p:cNvPr>
          <p:cNvSpPr txBox="1"/>
          <p:nvPr/>
        </p:nvSpPr>
        <p:spPr>
          <a:xfrm>
            <a:off x="6806774" y="3359415"/>
            <a:ext cx="49713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35. </a:t>
            </a:r>
          </a:p>
        </p:txBody>
      </p:sp>
      <p:sp>
        <p:nvSpPr>
          <p:cNvPr id="257" name="TextBox 256">
            <a:extLst>
              <a:ext uri="{FF2B5EF4-FFF2-40B4-BE49-F238E27FC236}">
                <a16:creationId xmlns:a16="http://schemas.microsoft.com/office/drawing/2014/main" id="{E1456509-B365-3C4F-ADA6-F2ACAD76C05F}"/>
              </a:ext>
            </a:extLst>
          </p:cNvPr>
          <p:cNvSpPr txBox="1"/>
          <p:nvPr/>
        </p:nvSpPr>
        <p:spPr>
          <a:xfrm>
            <a:off x="6804984" y="3733836"/>
            <a:ext cx="49232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36. </a:t>
            </a:r>
          </a:p>
        </p:txBody>
      </p:sp>
      <p:sp>
        <p:nvSpPr>
          <p:cNvPr id="258" name="TextBox 257">
            <a:extLst>
              <a:ext uri="{FF2B5EF4-FFF2-40B4-BE49-F238E27FC236}">
                <a16:creationId xmlns:a16="http://schemas.microsoft.com/office/drawing/2014/main" id="{14EDA257-47AC-F74C-9042-3710874599F3}"/>
              </a:ext>
            </a:extLst>
          </p:cNvPr>
          <p:cNvSpPr txBox="1"/>
          <p:nvPr/>
        </p:nvSpPr>
        <p:spPr>
          <a:xfrm>
            <a:off x="6790668" y="4129445"/>
            <a:ext cx="51051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37. </a:t>
            </a:r>
          </a:p>
        </p:txBody>
      </p:sp>
      <p:sp>
        <p:nvSpPr>
          <p:cNvPr id="259" name="TextBox 258">
            <a:extLst>
              <a:ext uri="{FF2B5EF4-FFF2-40B4-BE49-F238E27FC236}">
                <a16:creationId xmlns:a16="http://schemas.microsoft.com/office/drawing/2014/main" id="{78D91E47-8648-E943-A7BF-040AC2DE21D1}"/>
              </a:ext>
            </a:extLst>
          </p:cNvPr>
          <p:cNvSpPr txBox="1"/>
          <p:nvPr/>
        </p:nvSpPr>
        <p:spPr>
          <a:xfrm>
            <a:off x="6795633" y="4484047"/>
            <a:ext cx="53759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38. </a:t>
            </a:r>
          </a:p>
        </p:txBody>
      </p:sp>
      <p:sp>
        <p:nvSpPr>
          <p:cNvPr id="215" name="TextBox 214">
            <a:extLst>
              <a:ext uri="{FF2B5EF4-FFF2-40B4-BE49-F238E27FC236}">
                <a16:creationId xmlns:a16="http://schemas.microsoft.com/office/drawing/2014/main" id="{F57F11E5-4E7B-BB4D-AC28-67C5085959B4}"/>
              </a:ext>
            </a:extLst>
          </p:cNvPr>
          <p:cNvSpPr txBox="1"/>
          <p:nvPr/>
        </p:nvSpPr>
        <p:spPr>
          <a:xfrm>
            <a:off x="1744771" y="262542"/>
            <a:ext cx="5872625"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Member Forces of Two Truss Units    </a:t>
            </a:r>
          </a:p>
        </p:txBody>
      </p:sp>
      <p:sp>
        <p:nvSpPr>
          <p:cNvPr id="407" name="TextBox 406">
            <a:extLst>
              <a:ext uri="{FF2B5EF4-FFF2-40B4-BE49-F238E27FC236}">
                <a16:creationId xmlns:a16="http://schemas.microsoft.com/office/drawing/2014/main" id="{4C388412-5A92-CF48-B179-7F596B1004F2}"/>
              </a:ext>
            </a:extLst>
          </p:cNvPr>
          <p:cNvSpPr txBox="1"/>
          <p:nvPr/>
        </p:nvSpPr>
        <p:spPr>
          <a:xfrm>
            <a:off x="5470580" y="3362946"/>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430" name="TextBox 429">
            <a:extLst>
              <a:ext uri="{FF2B5EF4-FFF2-40B4-BE49-F238E27FC236}">
                <a16:creationId xmlns:a16="http://schemas.microsoft.com/office/drawing/2014/main" id="{AD5AF678-B579-2440-9C48-45CA77D07902}"/>
              </a:ext>
            </a:extLst>
          </p:cNvPr>
          <p:cNvSpPr txBox="1"/>
          <p:nvPr/>
        </p:nvSpPr>
        <p:spPr>
          <a:xfrm>
            <a:off x="5463380" y="1893446"/>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431" name="TextBox 430">
            <a:extLst>
              <a:ext uri="{FF2B5EF4-FFF2-40B4-BE49-F238E27FC236}">
                <a16:creationId xmlns:a16="http://schemas.microsoft.com/office/drawing/2014/main" id="{6CD01512-33A8-6C48-81B5-E76EB4560CCD}"/>
              </a:ext>
            </a:extLst>
          </p:cNvPr>
          <p:cNvSpPr txBox="1"/>
          <p:nvPr/>
        </p:nvSpPr>
        <p:spPr>
          <a:xfrm>
            <a:off x="5465385" y="2259090"/>
            <a:ext cx="40717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433" name="TextBox 432">
            <a:extLst>
              <a:ext uri="{FF2B5EF4-FFF2-40B4-BE49-F238E27FC236}">
                <a16:creationId xmlns:a16="http://schemas.microsoft.com/office/drawing/2014/main" id="{469717C2-1EF6-DA4E-9300-D24062780177}"/>
              </a:ext>
            </a:extLst>
          </p:cNvPr>
          <p:cNvSpPr txBox="1"/>
          <p:nvPr/>
        </p:nvSpPr>
        <p:spPr>
          <a:xfrm>
            <a:off x="5470007" y="2643619"/>
            <a:ext cx="36267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434" name="TextBox 433">
            <a:extLst>
              <a:ext uri="{FF2B5EF4-FFF2-40B4-BE49-F238E27FC236}">
                <a16:creationId xmlns:a16="http://schemas.microsoft.com/office/drawing/2014/main" id="{3B52FE1A-986E-FB42-818F-871A1A091141}"/>
              </a:ext>
            </a:extLst>
          </p:cNvPr>
          <p:cNvSpPr txBox="1"/>
          <p:nvPr/>
        </p:nvSpPr>
        <p:spPr>
          <a:xfrm>
            <a:off x="5474346" y="3008515"/>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mc:AlternateContent xmlns:mc="http://schemas.openxmlformats.org/markup-compatibility/2006" xmlns:a14="http://schemas.microsoft.com/office/drawing/2010/main">
        <mc:Choice Requires="a14">
          <p:sp>
            <p:nvSpPr>
              <p:cNvPr id="437" name="TextBox 436">
                <a:extLst>
                  <a:ext uri="{FF2B5EF4-FFF2-40B4-BE49-F238E27FC236}">
                    <a16:creationId xmlns:a16="http://schemas.microsoft.com/office/drawing/2014/main" id="{AB6348B4-9184-7848-AD19-8E101A92DBA2}"/>
                  </a:ext>
                </a:extLst>
              </p:cNvPr>
              <p:cNvSpPr txBox="1"/>
              <p:nvPr/>
            </p:nvSpPr>
            <p:spPr>
              <a:xfrm>
                <a:off x="5327474" y="4129445"/>
                <a:ext cx="516424"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437" name="TextBox 436">
                <a:extLst>
                  <a:ext uri="{FF2B5EF4-FFF2-40B4-BE49-F238E27FC236}">
                    <a16:creationId xmlns:a16="http://schemas.microsoft.com/office/drawing/2014/main" id="{AB6348B4-9184-7848-AD19-8E101A92DBA2}"/>
                  </a:ext>
                </a:extLst>
              </p:cNvPr>
              <p:cNvSpPr txBox="1">
                <a:spLocks noRot="1" noChangeAspect="1" noMove="1" noResize="1" noEditPoints="1" noAdjustHandles="1" noChangeArrowheads="1" noChangeShapeType="1" noTextEdit="1"/>
              </p:cNvSpPr>
              <p:nvPr/>
            </p:nvSpPr>
            <p:spPr>
              <a:xfrm>
                <a:off x="5327474" y="4129445"/>
                <a:ext cx="516424" cy="309637"/>
              </a:xfrm>
              <a:prstGeom prst="rect">
                <a:avLst/>
              </a:prstGeom>
              <a:blipFill>
                <a:blip r:embed="rId2"/>
                <a:stretch>
                  <a:fillRect b="-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9" name="TextBox 438">
                <a:extLst>
                  <a:ext uri="{FF2B5EF4-FFF2-40B4-BE49-F238E27FC236}">
                    <a16:creationId xmlns:a16="http://schemas.microsoft.com/office/drawing/2014/main" id="{2C9B5B93-8DA3-6F48-869F-0B7C971E5EC9}"/>
                  </a:ext>
                </a:extLst>
              </p:cNvPr>
              <p:cNvSpPr txBox="1"/>
              <p:nvPr/>
            </p:nvSpPr>
            <p:spPr>
              <a:xfrm>
                <a:off x="5320743" y="3778465"/>
                <a:ext cx="519810"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439" name="TextBox 438">
                <a:extLst>
                  <a:ext uri="{FF2B5EF4-FFF2-40B4-BE49-F238E27FC236}">
                    <a16:creationId xmlns:a16="http://schemas.microsoft.com/office/drawing/2014/main" id="{2C9B5B93-8DA3-6F48-869F-0B7C971E5EC9}"/>
                  </a:ext>
                </a:extLst>
              </p:cNvPr>
              <p:cNvSpPr txBox="1">
                <a:spLocks noRot="1" noChangeAspect="1" noMove="1" noResize="1" noEditPoints="1" noAdjustHandles="1" noChangeArrowheads="1" noChangeShapeType="1" noTextEdit="1"/>
              </p:cNvSpPr>
              <p:nvPr/>
            </p:nvSpPr>
            <p:spPr>
              <a:xfrm>
                <a:off x="5320743" y="3778465"/>
                <a:ext cx="519810" cy="309637"/>
              </a:xfrm>
              <a:prstGeom prst="rect">
                <a:avLst/>
              </a:prstGeom>
              <a:blipFill>
                <a:blip r:embed="rId3"/>
                <a:stretch>
                  <a:fillRect b="-4000"/>
                </a:stretch>
              </a:blipFill>
            </p:spPr>
            <p:txBody>
              <a:bodyPr/>
              <a:lstStyle/>
              <a:p>
                <a:r>
                  <a:rPr lang="en-US">
                    <a:noFill/>
                  </a:rPr>
                  <a:t> </a:t>
                </a:r>
              </a:p>
            </p:txBody>
          </p:sp>
        </mc:Fallback>
      </mc:AlternateContent>
      <p:sp>
        <p:nvSpPr>
          <p:cNvPr id="453" name="TextBox 452">
            <a:extLst>
              <a:ext uri="{FF2B5EF4-FFF2-40B4-BE49-F238E27FC236}">
                <a16:creationId xmlns:a16="http://schemas.microsoft.com/office/drawing/2014/main" id="{5194D0E4-977A-7045-AD01-5731EE245A88}"/>
              </a:ext>
            </a:extLst>
          </p:cNvPr>
          <p:cNvSpPr txBox="1"/>
          <p:nvPr/>
        </p:nvSpPr>
        <p:spPr>
          <a:xfrm>
            <a:off x="5437889" y="5215950"/>
            <a:ext cx="356774"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455" name="TextBox 454">
            <a:extLst>
              <a:ext uri="{FF2B5EF4-FFF2-40B4-BE49-F238E27FC236}">
                <a16:creationId xmlns:a16="http://schemas.microsoft.com/office/drawing/2014/main" id="{4B57BFCA-46F8-6A4B-9B05-CA93D48C77AE}"/>
              </a:ext>
            </a:extLst>
          </p:cNvPr>
          <p:cNvSpPr txBox="1"/>
          <p:nvPr/>
        </p:nvSpPr>
        <p:spPr>
          <a:xfrm>
            <a:off x="7567061" y="1874625"/>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456" name="TextBox 455">
            <a:extLst>
              <a:ext uri="{FF2B5EF4-FFF2-40B4-BE49-F238E27FC236}">
                <a16:creationId xmlns:a16="http://schemas.microsoft.com/office/drawing/2014/main" id="{C9E9823E-1408-2E4F-B0DC-E702D8DF3D40}"/>
              </a:ext>
            </a:extLst>
          </p:cNvPr>
          <p:cNvSpPr txBox="1"/>
          <p:nvPr/>
        </p:nvSpPr>
        <p:spPr>
          <a:xfrm>
            <a:off x="7561866" y="2261869"/>
            <a:ext cx="40717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mc:AlternateContent xmlns:mc="http://schemas.openxmlformats.org/markup-compatibility/2006" xmlns:a14="http://schemas.microsoft.com/office/drawing/2010/main">
        <mc:Choice Requires="a14">
          <p:sp>
            <p:nvSpPr>
              <p:cNvPr id="458" name="TextBox 457">
                <a:extLst>
                  <a:ext uri="{FF2B5EF4-FFF2-40B4-BE49-F238E27FC236}">
                    <a16:creationId xmlns:a16="http://schemas.microsoft.com/office/drawing/2014/main" id="{4F348A73-1124-2B4F-960B-6133C1F2FD3F}"/>
                  </a:ext>
                </a:extLst>
              </p:cNvPr>
              <p:cNvSpPr txBox="1"/>
              <p:nvPr/>
            </p:nvSpPr>
            <p:spPr>
              <a:xfrm>
                <a:off x="7431014" y="3391647"/>
                <a:ext cx="540614"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458" name="TextBox 457">
                <a:extLst>
                  <a:ext uri="{FF2B5EF4-FFF2-40B4-BE49-F238E27FC236}">
                    <a16:creationId xmlns:a16="http://schemas.microsoft.com/office/drawing/2014/main" id="{4F348A73-1124-2B4F-960B-6133C1F2FD3F}"/>
                  </a:ext>
                </a:extLst>
              </p:cNvPr>
              <p:cNvSpPr txBox="1">
                <a:spLocks noRot="1" noChangeAspect="1" noMove="1" noResize="1" noEditPoints="1" noAdjustHandles="1" noChangeArrowheads="1" noChangeShapeType="1" noTextEdit="1"/>
              </p:cNvSpPr>
              <p:nvPr/>
            </p:nvSpPr>
            <p:spPr>
              <a:xfrm>
                <a:off x="7431014" y="3391647"/>
                <a:ext cx="540614" cy="309637"/>
              </a:xfrm>
              <a:prstGeom prst="rect">
                <a:avLst/>
              </a:prstGeom>
              <a:blipFill>
                <a:blip r:embed="rId4"/>
                <a:stretch>
                  <a:fillRect b="-8000"/>
                </a:stretch>
              </a:blipFill>
            </p:spPr>
            <p:txBody>
              <a:bodyPr/>
              <a:lstStyle/>
              <a:p>
                <a:r>
                  <a:rPr lang="en-US">
                    <a:noFill/>
                  </a:rPr>
                  <a:t> </a:t>
                </a:r>
              </a:p>
            </p:txBody>
          </p:sp>
        </mc:Fallback>
      </mc:AlternateContent>
      <p:sp>
        <p:nvSpPr>
          <p:cNvPr id="459" name="TextBox 458">
            <a:extLst>
              <a:ext uri="{FF2B5EF4-FFF2-40B4-BE49-F238E27FC236}">
                <a16:creationId xmlns:a16="http://schemas.microsoft.com/office/drawing/2014/main" id="{03109909-DA4D-DC4C-BB14-8637203F686F}"/>
              </a:ext>
            </a:extLst>
          </p:cNvPr>
          <p:cNvSpPr txBox="1"/>
          <p:nvPr/>
        </p:nvSpPr>
        <p:spPr>
          <a:xfrm>
            <a:off x="7573437" y="3003430"/>
            <a:ext cx="36267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mc:AlternateContent xmlns:mc="http://schemas.openxmlformats.org/markup-compatibility/2006" xmlns:a14="http://schemas.microsoft.com/office/drawing/2010/main">
        <mc:Choice Requires="a14">
          <p:sp>
            <p:nvSpPr>
              <p:cNvPr id="461" name="TextBox 460">
                <a:extLst>
                  <a:ext uri="{FF2B5EF4-FFF2-40B4-BE49-F238E27FC236}">
                    <a16:creationId xmlns:a16="http://schemas.microsoft.com/office/drawing/2014/main" id="{125BF3AB-4554-9C40-982A-5E517945D7FB}"/>
                  </a:ext>
                </a:extLst>
              </p:cNvPr>
              <p:cNvSpPr txBox="1"/>
              <p:nvPr/>
            </p:nvSpPr>
            <p:spPr>
              <a:xfrm>
                <a:off x="7442742" y="3765092"/>
                <a:ext cx="540615"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461" name="TextBox 460">
                <a:extLst>
                  <a:ext uri="{FF2B5EF4-FFF2-40B4-BE49-F238E27FC236}">
                    <a16:creationId xmlns:a16="http://schemas.microsoft.com/office/drawing/2014/main" id="{125BF3AB-4554-9C40-982A-5E517945D7FB}"/>
                  </a:ext>
                </a:extLst>
              </p:cNvPr>
              <p:cNvSpPr txBox="1">
                <a:spLocks noRot="1" noChangeAspect="1" noMove="1" noResize="1" noEditPoints="1" noAdjustHandles="1" noChangeArrowheads="1" noChangeShapeType="1" noTextEdit="1"/>
              </p:cNvSpPr>
              <p:nvPr/>
            </p:nvSpPr>
            <p:spPr>
              <a:xfrm>
                <a:off x="7442742" y="3765092"/>
                <a:ext cx="540615" cy="309637"/>
              </a:xfrm>
              <a:prstGeom prst="rect">
                <a:avLst/>
              </a:prstGeom>
              <a:blipFill>
                <a:blip r:embed="rId5"/>
                <a:stretch>
                  <a:fillRect b="-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4" name="TextBox 463">
                <a:extLst>
                  <a:ext uri="{FF2B5EF4-FFF2-40B4-BE49-F238E27FC236}">
                    <a16:creationId xmlns:a16="http://schemas.microsoft.com/office/drawing/2014/main" id="{39BC56C4-FBE2-0244-B5A5-1E07DCE0DC12}"/>
                  </a:ext>
                </a:extLst>
              </p:cNvPr>
              <p:cNvSpPr txBox="1"/>
              <p:nvPr/>
            </p:nvSpPr>
            <p:spPr>
              <a:xfrm>
                <a:off x="7424926" y="4137210"/>
                <a:ext cx="540614"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464" name="TextBox 463">
                <a:extLst>
                  <a:ext uri="{FF2B5EF4-FFF2-40B4-BE49-F238E27FC236}">
                    <a16:creationId xmlns:a16="http://schemas.microsoft.com/office/drawing/2014/main" id="{39BC56C4-FBE2-0244-B5A5-1E07DCE0DC12}"/>
                  </a:ext>
                </a:extLst>
              </p:cNvPr>
              <p:cNvSpPr txBox="1">
                <a:spLocks noRot="1" noChangeAspect="1" noMove="1" noResize="1" noEditPoints="1" noAdjustHandles="1" noChangeArrowheads="1" noChangeShapeType="1" noTextEdit="1"/>
              </p:cNvSpPr>
              <p:nvPr/>
            </p:nvSpPr>
            <p:spPr>
              <a:xfrm>
                <a:off x="7424926" y="4137210"/>
                <a:ext cx="540614" cy="309637"/>
              </a:xfrm>
              <a:prstGeom prst="rect">
                <a:avLst/>
              </a:prstGeom>
              <a:blipFill>
                <a:blip r:embed="rId6"/>
                <a:stretch>
                  <a:fillRect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5" name="TextBox 464">
                <a:extLst>
                  <a:ext uri="{FF2B5EF4-FFF2-40B4-BE49-F238E27FC236}">
                    <a16:creationId xmlns:a16="http://schemas.microsoft.com/office/drawing/2014/main" id="{B4FFDBC9-A500-D34A-AB99-2BC65010D544}"/>
                  </a:ext>
                </a:extLst>
              </p:cNvPr>
              <p:cNvSpPr txBox="1"/>
              <p:nvPr/>
            </p:nvSpPr>
            <p:spPr>
              <a:xfrm>
                <a:off x="7436654" y="4503929"/>
                <a:ext cx="540615"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465" name="TextBox 464">
                <a:extLst>
                  <a:ext uri="{FF2B5EF4-FFF2-40B4-BE49-F238E27FC236}">
                    <a16:creationId xmlns:a16="http://schemas.microsoft.com/office/drawing/2014/main" id="{B4FFDBC9-A500-D34A-AB99-2BC65010D544}"/>
                  </a:ext>
                </a:extLst>
              </p:cNvPr>
              <p:cNvSpPr txBox="1">
                <a:spLocks noRot="1" noChangeAspect="1" noMove="1" noResize="1" noEditPoints="1" noAdjustHandles="1" noChangeArrowheads="1" noChangeShapeType="1" noTextEdit="1"/>
              </p:cNvSpPr>
              <p:nvPr/>
            </p:nvSpPr>
            <p:spPr>
              <a:xfrm>
                <a:off x="7436654" y="4503929"/>
                <a:ext cx="540615" cy="309637"/>
              </a:xfrm>
              <a:prstGeom prst="rect">
                <a:avLst/>
              </a:prstGeom>
              <a:blipFill>
                <a:blip r:embed="rId7"/>
                <a:stretch>
                  <a:fillRect b="-4000"/>
                </a:stretch>
              </a:blipFill>
            </p:spPr>
            <p:txBody>
              <a:bodyPr/>
              <a:lstStyle/>
              <a:p>
                <a:r>
                  <a:rPr lang="en-US">
                    <a:noFill/>
                  </a:rPr>
                  <a:t> </a:t>
                </a:r>
              </a:p>
            </p:txBody>
          </p:sp>
        </mc:Fallback>
      </mc:AlternateContent>
      <p:sp>
        <p:nvSpPr>
          <p:cNvPr id="466" name="TextBox 465">
            <a:extLst>
              <a:ext uri="{FF2B5EF4-FFF2-40B4-BE49-F238E27FC236}">
                <a16:creationId xmlns:a16="http://schemas.microsoft.com/office/drawing/2014/main" id="{1738F573-3474-C349-A9CA-BB1155A2F654}"/>
              </a:ext>
            </a:extLst>
          </p:cNvPr>
          <p:cNvSpPr txBox="1"/>
          <p:nvPr/>
        </p:nvSpPr>
        <p:spPr>
          <a:xfrm>
            <a:off x="7572824" y="2643692"/>
            <a:ext cx="40717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480" name="TextBox 479">
            <a:extLst>
              <a:ext uri="{FF2B5EF4-FFF2-40B4-BE49-F238E27FC236}">
                <a16:creationId xmlns:a16="http://schemas.microsoft.com/office/drawing/2014/main" id="{B256F457-EF57-5D49-8B3F-6993350EC41A}"/>
              </a:ext>
            </a:extLst>
          </p:cNvPr>
          <p:cNvSpPr txBox="1"/>
          <p:nvPr/>
        </p:nvSpPr>
        <p:spPr>
          <a:xfrm>
            <a:off x="1219816" y="1874550"/>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481" name="TextBox 480">
            <a:extLst>
              <a:ext uri="{FF2B5EF4-FFF2-40B4-BE49-F238E27FC236}">
                <a16:creationId xmlns:a16="http://schemas.microsoft.com/office/drawing/2014/main" id="{EE9CFBAC-E71B-6D49-BA1E-746916FBC44B}"/>
              </a:ext>
            </a:extLst>
          </p:cNvPr>
          <p:cNvSpPr txBox="1"/>
          <p:nvPr/>
        </p:nvSpPr>
        <p:spPr>
          <a:xfrm>
            <a:off x="1222758" y="2246457"/>
            <a:ext cx="40717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mc:AlternateContent xmlns:mc="http://schemas.openxmlformats.org/markup-compatibility/2006" xmlns:a14="http://schemas.microsoft.com/office/drawing/2010/main">
        <mc:Choice Requires="a14">
          <p:sp>
            <p:nvSpPr>
              <p:cNvPr id="483" name="TextBox 482">
                <a:extLst>
                  <a:ext uri="{FF2B5EF4-FFF2-40B4-BE49-F238E27FC236}">
                    <a16:creationId xmlns:a16="http://schemas.microsoft.com/office/drawing/2014/main" id="{3E13F003-E88B-604E-AABB-12380715A9FC}"/>
                  </a:ext>
                </a:extLst>
              </p:cNvPr>
              <p:cNvSpPr txBox="1"/>
              <p:nvPr/>
            </p:nvSpPr>
            <p:spPr>
              <a:xfrm>
                <a:off x="1014823" y="3022395"/>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483" name="TextBox 482">
                <a:extLst>
                  <a:ext uri="{FF2B5EF4-FFF2-40B4-BE49-F238E27FC236}">
                    <a16:creationId xmlns:a16="http://schemas.microsoft.com/office/drawing/2014/main" id="{3E13F003-E88B-604E-AABB-12380715A9FC}"/>
                  </a:ext>
                </a:extLst>
              </p:cNvPr>
              <p:cNvSpPr txBox="1">
                <a:spLocks noRot="1" noChangeAspect="1" noMove="1" noResize="1" noEditPoints="1" noAdjustHandles="1" noChangeArrowheads="1" noChangeShapeType="1" noTextEdit="1"/>
              </p:cNvSpPr>
              <p:nvPr/>
            </p:nvSpPr>
            <p:spPr>
              <a:xfrm>
                <a:off x="1014823" y="3022395"/>
                <a:ext cx="646359" cy="309637"/>
              </a:xfrm>
              <a:prstGeom prst="rect">
                <a:avLst/>
              </a:prstGeom>
              <a:blipFill>
                <a:blip r:embed="rId8"/>
                <a:stretch>
                  <a:fillRect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4" name="TextBox 483">
                <a:extLst>
                  <a:ext uri="{FF2B5EF4-FFF2-40B4-BE49-F238E27FC236}">
                    <a16:creationId xmlns:a16="http://schemas.microsoft.com/office/drawing/2014/main" id="{D300F1C1-1DFB-9C40-8ACA-19D5C45AB299}"/>
                  </a:ext>
                </a:extLst>
              </p:cNvPr>
              <p:cNvSpPr txBox="1"/>
              <p:nvPr/>
            </p:nvSpPr>
            <p:spPr>
              <a:xfrm>
                <a:off x="1079333" y="4494874"/>
                <a:ext cx="485913"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484" name="TextBox 483">
                <a:extLst>
                  <a:ext uri="{FF2B5EF4-FFF2-40B4-BE49-F238E27FC236}">
                    <a16:creationId xmlns:a16="http://schemas.microsoft.com/office/drawing/2014/main" id="{D300F1C1-1DFB-9C40-8ACA-19D5C45AB299}"/>
                  </a:ext>
                </a:extLst>
              </p:cNvPr>
              <p:cNvSpPr txBox="1">
                <a:spLocks noRot="1" noChangeAspect="1" noMove="1" noResize="1" noEditPoints="1" noAdjustHandles="1" noChangeArrowheads="1" noChangeShapeType="1" noTextEdit="1"/>
              </p:cNvSpPr>
              <p:nvPr/>
            </p:nvSpPr>
            <p:spPr>
              <a:xfrm>
                <a:off x="1079333" y="4494874"/>
                <a:ext cx="485913" cy="309637"/>
              </a:xfrm>
              <a:prstGeom prst="rect">
                <a:avLst/>
              </a:prstGeom>
              <a:blipFill>
                <a:blip r:embed="rId9"/>
                <a:stretch>
                  <a:fillRect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6" name="TextBox 485">
                <a:extLst>
                  <a:ext uri="{FF2B5EF4-FFF2-40B4-BE49-F238E27FC236}">
                    <a16:creationId xmlns:a16="http://schemas.microsoft.com/office/drawing/2014/main" id="{8D2523DE-253E-7147-80D2-E8D120A17A6C}"/>
                  </a:ext>
                </a:extLst>
              </p:cNvPr>
              <p:cNvSpPr txBox="1"/>
              <p:nvPr/>
            </p:nvSpPr>
            <p:spPr>
              <a:xfrm>
                <a:off x="1012481" y="2647941"/>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486" name="TextBox 485">
                <a:extLst>
                  <a:ext uri="{FF2B5EF4-FFF2-40B4-BE49-F238E27FC236}">
                    <a16:creationId xmlns:a16="http://schemas.microsoft.com/office/drawing/2014/main" id="{8D2523DE-253E-7147-80D2-E8D120A17A6C}"/>
                  </a:ext>
                </a:extLst>
              </p:cNvPr>
              <p:cNvSpPr txBox="1">
                <a:spLocks noRot="1" noChangeAspect="1" noMove="1" noResize="1" noEditPoints="1" noAdjustHandles="1" noChangeArrowheads="1" noChangeShapeType="1" noTextEdit="1"/>
              </p:cNvSpPr>
              <p:nvPr/>
            </p:nvSpPr>
            <p:spPr>
              <a:xfrm>
                <a:off x="1012481" y="2647941"/>
                <a:ext cx="646359" cy="309637"/>
              </a:xfrm>
              <a:prstGeom prst="rect">
                <a:avLst/>
              </a:prstGeom>
              <a:blipFill>
                <a:blip r:embed="rId10"/>
                <a:stretch>
                  <a:fillRect b="-3846"/>
                </a:stretch>
              </a:blipFill>
            </p:spPr>
            <p:txBody>
              <a:bodyPr/>
              <a:lstStyle/>
              <a:p>
                <a:r>
                  <a:rPr lang="en-US">
                    <a:noFill/>
                  </a:rPr>
                  <a:t> </a:t>
                </a:r>
              </a:p>
            </p:txBody>
          </p:sp>
        </mc:Fallback>
      </mc:AlternateContent>
      <p:sp>
        <p:nvSpPr>
          <p:cNvPr id="149" name="TextBox 148">
            <a:extLst>
              <a:ext uri="{FF2B5EF4-FFF2-40B4-BE49-F238E27FC236}">
                <a16:creationId xmlns:a16="http://schemas.microsoft.com/office/drawing/2014/main" id="{CEA1CBFF-92DF-1945-B86F-B7FA46FAD2B4}"/>
              </a:ext>
            </a:extLst>
          </p:cNvPr>
          <p:cNvSpPr txBox="1"/>
          <p:nvPr/>
        </p:nvSpPr>
        <p:spPr>
          <a:xfrm>
            <a:off x="491621" y="4843492"/>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9. </a:t>
            </a:r>
          </a:p>
        </p:txBody>
      </p:sp>
      <p:sp>
        <p:nvSpPr>
          <p:cNvPr id="150" name="TextBox 149">
            <a:extLst>
              <a:ext uri="{FF2B5EF4-FFF2-40B4-BE49-F238E27FC236}">
                <a16:creationId xmlns:a16="http://schemas.microsoft.com/office/drawing/2014/main" id="{79CDB8B7-D098-2543-960B-1C303968B654}"/>
              </a:ext>
            </a:extLst>
          </p:cNvPr>
          <p:cNvSpPr txBox="1"/>
          <p:nvPr/>
        </p:nvSpPr>
        <p:spPr>
          <a:xfrm>
            <a:off x="411788" y="5217913"/>
            <a:ext cx="48038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10. </a:t>
            </a:r>
          </a:p>
        </p:txBody>
      </p:sp>
      <p:sp>
        <p:nvSpPr>
          <p:cNvPr id="151" name="TextBox 150">
            <a:extLst>
              <a:ext uri="{FF2B5EF4-FFF2-40B4-BE49-F238E27FC236}">
                <a16:creationId xmlns:a16="http://schemas.microsoft.com/office/drawing/2014/main" id="{9358BCB3-6DE7-3B45-98F7-DF7DA53AA33C}"/>
              </a:ext>
            </a:extLst>
          </p:cNvPr>
          <p:cNvSpPr txBox="1"/>
          <p:nvPr/>
        </p:nvSpPr>
        <p:spPr>
          <a:xfrm>
            <a:off x="2574844" y="1884970"/>
            <a:ext cx="49677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11. </a:t>
            </a:r>
          </a:p>
        </p:txBody>
      </p:sp>
      <p:sp>
        <p:nvSpPr>
          <p:cNvPr id="152" name="TextBox 151">
            <a:extLst>
              <a:ext uri="{FF2B5EF4-FFF2-40B4-BE49-F238E27FC236}">
                <a16:creationId xmlns:a16="http://schemas.microsoft.com/office/drawing/2014/main" id="{956C6A67-5D91-4C4D-96C1-ADC9C8133450}"/>
              </a:ext>
            </a:extLst>
          </p:cNvPr>
          <p:cNvSpPr txBox="1"/>
          <p:nvPr/>
        </p:nvSpPr>
        <p:spPr>
          <a:xfrm>
            <a:off x="2568136" y="2271915"/>
            <a:ext cx="46965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12. </a:t>
            </a:r>
          </a:p>
        </p:txBody>
      </p:sp>
      <p:sp>
        <p:nvSpPr>
          <p:cNvPr id="153" name="TextBox 152">
            <a:extLst>
              <a:ext uri="{FF2B5EF4-FFF2-40B4-BE49-F238E27FC236}">
                <a16:creationId xmlns:a16="http://schemas.microsoft.com/office/drawing/2014/main" id="{479762C2-FE52-7040-8B3F-878FC2C88B63}"/>
              </a:ext>
            </a:extLst>
          </p:cNvPr>
          <p:cNvSpPr txBox="1"/>
          <p:nvPr/>
        </p:nvSpPr>
        <p:spPr>
          <a:xfrm>
            <a:off x="2568622" y="2620717"/>
            <a:ext cx="46965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13. </a:t>
            </a:r>
          </a:p>
        </p:txBody>
      </p:sp>
      <p:grpSp>
        <p:nvGrpSpPr>
          <p:cNvPr id="154" name="Group 153">
            <a:extLst>
              <a:ext uri="{FF2B5EF4-FFF2-40B4-BE49-F238E27FC236}">
                <a16:creationId xmlns:a16="http://schemas.microsoft.com/office/drawing/2014/main" id="{74B3ABE2-FC0E-0C48-9ABE-AEF4F74BB15D}"/>
              </a:ext>
            </a:extLst>
          </p:cNvPr>
          <p:cNvGrpSpPr/>
          <p:nvPr/>
        </p:nvGrpSpPr>
        <p:grpSpPr>
          <a:xfrm>
            <a:off x="1734100" y="2669966"/>
            <a:ext cx="727131" cy="342496"/>
            <a:chOff x="2572569" y="5637280"/>
            <a:chExt cx="727131" cy="342496"/>
          </a:xfrm>
        </p:grpSpPr>
        <mc:AlternateContent xmlns:mc="http://schemas.openxmlformats.org/markup-compatibility/2006" xmlns:a14="http://schemas.microsoft.com/office/drawing/2010/main">
          <mc:Choice Requires="a14">
            <p:sp>
              <p:nvSpPr>
                <p:cNvPr id="155" name="TextBox 154">
                  <a:extLst>
                    <a:ext uri="{FF2B5EF4-FFF2-40B4-BE49-F238E27FC236}">
                      <a16:creationId xmlns:a16="http://schemas.microsoft.com/office/drawing/2014/main" id="{A178013B-CF21-E443-B944-87F19B6A6860}"/>
                    </a:ext>
                  </a:extLst>
                </p:cNvPr>
                <p:cNvSpPr txBox="1"/>
                <p:nvPr/>
              </p:nvSpPr>
              <p:spPr>
                <a:xfrm>
                  <a:off x="257256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155" name="TextBox 154">
                  <a:extLst>
                    <a:ext uri="{FF2B5EF4-FFF2-40B4-BE49-F238E27FC236}">
                      <a16:creationId xmlns:a16="http://schemas.microsoft.com/office/drawing/2014/main" id="{A178013B-CF21-E443-B944-87F19B6A6860}"/>
                    </a:ext>
                  </a:extLst>
                </p:cNvPr>
                <p:cNvSpPr txBox="1">
                  <a:spLocks noRot="1" noChangeAspect="1" noMove="1" noResize="1" noEditPoints="1" noAdjustHandles="1" noChangeArrowheads="1" noChangeShapeType="1" noTextEdit="1"/>
                </p:cNvSpPr>
                <p:nvPr/>
              </p:nvSpPr>
              <p:spPr>
                <a:xfrm>
                  <a:off x="2572569" y="5637280"/>
                  <a:ext cx="436322" cy="275268"/>
                </a:xfrm>
                <a:prstGeom prst="rect">
                  <a:avLst/>
                </a:prstGeom>
                <a:blipFill>
                  <a:blip r:embed="rId11"/>
                  <a:stretch>
                    <a:fillRect/>
                  </a:stretch>
                </a:blipFill>
              </p:spPr>
              <p:txBody>
                <a:bodyPr/>
                <a:lstStyle/>
                <a:p>
                  <a:r>
                    <a:rPr lang="en-US">
                      <a:noFill/>
                    </a:rPr>
                    <a:t> </a:t>
                  </a:r>
                </a:p>
              </p:txBody>
            </p:sp>
          </mc:Fallback>
        </mc:AlternateContent>
        <p:cxnSp>
          <p:nvCxnSpPr>
            <p:cNvPr id="156" name="Straight Connector 155">
              <a:extLst>
                <a:ext uri="{FF2B5EF4-FFF2-40B4-BE49-F238E27FC236}">
                  <a16:creationId xmlns:a16="http://schemas.microsoft.com/office/drawing/2014/main" id="{6C05FAC6-1752-EE41-A559-C0F4B959C26B}"/>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7" name="TextBox 156">
              <a:extLst>
                <a:ext uri="{FF2B5EF4-FFF2-40B4-BE49-F238E27FC236}">
                  <a16:creationId xmlns:a16="http://schemas.microsoft.com/office/drawing/2014/main" id="{0EA5083F-86F8-B240-B18C-AB2765907E60}"/>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158" name="Group 157">
            <a:extLst>
              <a:ext uri="{FF2B5EF4-FFF2-40B4-BE49-F238E27FC236}">
                <a16:creationId xmlns:a16="http://schemas.microsoft.com/office/drawing/2014/main" id="{1E2220A6-6BA2-2548-8D18-F8626E05C71C}"/>
              </a:ext>
            </a:extLst>
          </p:cNvPr>
          <p:cNvGrpSpPr/>
          <p:nvPr/>
        </p:nvGrpSpPr>
        <p:grpSpPr>
          <a:xfrm>
            <a:off x="1784679" y="1882199"/>
            <a:ext cx="601842" cy="402639"/>
            <a:chOff x="7673575" y="5855991"/>
            <a:chExt cx="601842" cy="402639"/>
          </a:xfrm>
        </p:grpSpPr>
        <p:cxnSp>
          <p:nvCxnSpPr>
            <p:cNvPr id="159" name="Straight Connector 158">
              <a:extLst>
                <a:ext uri="{FF2B5EF4-FFF2-40B4-BE49-F238E27FC236}">
                  <a16:creationId xmlns:a16="http://schemas.microsoft.com/office/drawing/2014/main" id="{AD45672D-D3C3-8249-88B2-8BE36C8C0CDD}"/>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0" name="TextBox 159">
              <a:extLst>
                <a:ext uri="{FF2B5EF4-FFF2-40B4-BE49-F238E27FC236}">
                  <a16:creationId xmlns:a16="http://schemas.microsoft.com/office/drawing/2014/main" id="{81BE6ABF-1FB3-E140-96F7-DA824EBBC6E3}"/>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161" name="TextBox 160">
              <a:extLst>
                <a:ext uri="{FF2B5EF4-FFF2-40B4-BE49-F238E27FC236}">
                  <a16:creationId xmlns:a16="http://schemas.microsoft.com/office/drawing/2014/main" id="{914DDF80-F23F-E742-B2AC-A2443A657B92}"/>
                </a:ext>
              </a:extLst>
            </p:cNvPr>
            <p:cNvSpPr txBox="1"/>
            <p:nvPr/>
          </p:nvSpPr>
          <p:spPr>
            <a:xfrm>
              <a:off x="7673575" y="5855991"/>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 </a:t>
              </a:r>
            </a:p>
          </p:txBody>
        </p:sp>
      </p:grpSp>
      <p:grpSp>
        <p:nvGrpSpPr>
          <p:cNvPr id="162" name="Group 161">
            <a:extLst>
              <a:ext uri="{FF2B5EF4-FFF2-40B4-BE49-F238E27FC236}">
                <a16:creationId xmlns:a16="http://schemas.microsoft.com/office/drawing/2014/main" id="{F9CD833A-E4E1-B249-B51E-A3F9ACCA9440}"/>
              </a:ext>
            </a:extLst>
          </p:cNvPr>
          <p:cNvGrpSpPr/>
          <p:nvPr/>
        </p:nvGrpSpPr>
        <p:grpSpPr>
          <a:xfrm>
            <a:off x="1733986" y="4489111"/>
            <a:ext cx="798571" cy="342496"/>
            <a:chOff x="2501129" y="5637280"/>
            <a:chExt cx="798571" cy="342496"/>
          </a:xfrm>
        </p:grpSpPr>
        <mc:AlternateContent xmlns:mc="http://schemas.openxmlformats.org/markup-compatibility/2006" xmlns:a14="http://schemas.microsoft.com/office/drawing/2010/main">
          <mc:Choice Requires="a14">
            <p:sp>
              <p:nvSpPr>
                <p:cNvPr id="163" name="TextBox 162">
                  <a:extLst>
                    <a:ext uri="{FF2B5EF4-FFF2-40B4-BE49-F238E27FC236}">
                      <a16:creationId xmlns:a16="http://schemas.microsoft.com/office/drawing/2014/main" id="{2A80B758-C579-254A-9C5D-202EE3264E2C}"/>
                    </a:ext>
                  </a:extLst>
                </p:cNvPr>
                <p:cNvSpPr txBox="1"/>
                <p:nvPr/>
              </p:nvSpPr>
              <p:spPr>
                <a:xfrm>
                  <a:off x="250112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3</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163" name="TextBox 162">
                  <a:extLst>
                    <a:ext uri="{FF2B5EF4-FFF2-40B4-BE49-F238E27FC236}">
                      <a16:creationId xmlns:a16="http://schemas.microsoft.com/office/drawing/2014/main" id="{2A80B758-C579-254A-9C5D-202EE3264E2C}"/>
                    </a:ext>
                  </a:extLst>
                </p:cNvPr>
                <p:cNvSpPr txBox="1">
                  <a:spLocks noRot="1" noChangeAspect="1" noMove="1" noResize="1" noEditPoints="1" noAdjustHandles="1" noChangeArrowheads="1" noChangeShapeType="1" noTextEdit="1"/>
                </p:cNvSpPr>
                <p:nvPr/>
              </p:nvSpPr>
              <p:spPr>
                <a:xfrm>
                  <a:off x="2501129" y="5637280"/>
                  <a:ext cx="436322" cy="275268"/>
                </a:xfrm>
                <a:prstGeom prst="rect">
                  <a:avLst/>
                </a:prstGeom>
                <a:blipFill>
                  <a:blip r:embed="rId12"/>
                  <a:stretch>
                    <a:fillRect l="-8571" r="-5714" b="-4348"/>
                  </a:stretch>
                </a:blipFill>
              </p:spPr>
              <p:txBody>
                <a:bodyPr/>
                <a:lstStyle/>
                <a:p>
                  <a:r>
                    <a:rPr lang="en-US">
                      <a:noFill/>
                    </a:rPr>
                    <a:t> </a:t>
                  </a:r>
                </a:p>
              </p:txBody>
            </p:sp>
          </mc:Fallback>
        </mc:AlternateContent>
        <p:cxnSp>
          <p:nvCxnSpPr>
            <p:cNvPr id="164" name="Straight Connector 163">
              <a:extLst>
                <a:ext uri="{FF2B5EF4-FFF2-40B4-BE49-F238E27FC236}">
                  <a16:creationId xmlns:a16="http://schemas.microsoft.com/office/drawing/2014/main" id="{C22F9C23-911F-094E-B10A-C3F6DEFB2BE2}"/>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5" name="TextBox 164">
              <a:extLst>
                <a:ext uri="{FF2B5EF4-FFF2-40B4-BE49-F238E27FC236}">
                  <a16:creationId xmlns:a16="http://schemas.microsoft.com/office/drawing/2014/main" id="{A4B33A41-D234-4743-BC30-5E815216D736}"/>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166" name="Group 165">
            <a:extLst>
              <a:ext uri="{FF2B5EF4-FFF2-40B4-BE49-F238E27FC236}">
                <a16:creationId xmlns:a16="http://schemas.microsoft.com/office/drawing/2014/main" id="{7266AAB9-9922-E148-ACEC-7083B7ADC0C5}"/>
              </a:ext>
            </a:extLst>
          </p:cNvPr>
          <p:cNvGrpSpPr/>
          <p:nvPr/>
        </p:nvGrpSpPr>
        <p:grpSpPr>
          <a:xfrm>
            <a:off x="1729336" y="3029536"/>
            <a:ext cx="727131" cy="342496"/>
            <a:chOff x="2572569" y="5637280"/>
            <a:chExt cx="727131" cy="342496"/>
          </a:xfrm>
        </p:grpSpPr>
        <mc:AlternateContent xmlns:mc="http://schemas.openxmlformats.org/markup-compatibility/2006" xmlns:a14="http://schemas.microsoft.com/office/drawing/2010/main">
          <mc:Choice Requires="a14">
            <p:sp>
              <p:nvSpPr>
                <p:cNvPr id="167" name="TextBox 166">
                  <a:extLst>
                    <a:ext uri="{FF2B5EF4-FFF2-40B4-BE49-F238E27FC236}">
                      <a16:creationId xmlns:a16="http://schemas.microsoft.com/office/drawing/2014/main" id="{98C1B8B9-15E6-0146-991E-10D3D39837F5}"/>
                    </a:ext>
                  </a:extLst>
                </p:cNvPr>
                <p:cNvSpPr txBox="1"/>
                <p:nvPr/>
              </p:nvSpPr>
              <p:spPr>
                <a:xfrm>
                  <a:off x="257256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167" name="TextBox 166">
                  <a:extLst>
                    <a:ext uri="{FF2B5EF4-FFF2-40B4-BE49-F238E27FC236}">
                      <a16:creationId xmlns:a16="http://schemas.microsoft.com/office/drawing/2014/main" id="{98C1B8B9-15E6-0146-991E-10D3D39837F5}"/>
                    </a:ext>
                  </a:extLst>
                </p:cNvPr>
                <p:cNvSpPr txBox="1">
                  <a:spLocks noRot="1" noChangeAspect="1" noMove="1" noResize="1" noEditPoints="1" noAdjustHandles="1" noChangeArrowheads="1" noChangeShapeType="1" noTextEdit="1"/>
                </p:cNvSpPr>
                <p:nvPr/>
              </p:nvSpPr>
              <p:spPr>
                <a:xfrm>
                  <a:off x="2572569" y="5637280"/>
                  <a:ext cx="436322" cy="275268"/>
                </a:xfrm>
                <a:prstGeom prst="rect">
                  <a:avLst/>
                </a:prstGeom>
                <a:blipFill>
                  <a:blip r:embed="rId13"/>
                  <a:stretch>
                    <a:fillRect/>
                  </a:stretch>
                </a:blipFill>
              </p:spPr>
              <p:txBody>
                <a:bodyPr/>
                <a:lstStyle/>
                <a:p>
                  <a:r>
                    <a:rPr lang="en-US">
                      <a:noFill/>
                    </a:rPr>
                    <a:t> </a:t>
                  </a:r>
                </a:p>
              </p:txBody>
            </p:sp>
          </mc:Fallback>
        </mc:AlternateContent>
        <p:cxnSp>
          <p:nvCxnSpPr>
            <p:cNvPr id="168" name="Straight Connector 167">
              <a:extLst>
                <a:ext uri="{FF2B5EF4-FFF2-40B4-BE49-F238E27FC236}">
                  <a16:creationId xmlns:a16="http://schemas.microsoft.com/office/drawing/2014/main" id="{FB7D6775-E0D7-7F41-8422-2B749A3328D8}"/>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9" name="TextBox 168">
              <a:extLst>
                <a:ext uri="{FF2B5EF4-FFF2-40B4-BE49-F238E27FC236}">
                  <a16:creationId xmlns:a16="http://schemas.microsoft.com/office/drawing/2014/main" id="{019AB138-D894-354C-B4BB-F89DD23EB209}"/>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170" name="Group 169">
            <a:extLst>
              <a:ext uri="{FF2B5EF4-FFF2-40B4-BE49-F238E27FC236}">
                <a16:creationId xmlns:a16="http://schemas.microsoft.com/office/drawing/2014/main" id="{EEACB19D-D19C-2449-AADE-CEEF3D4CE95A}"/>
              </a:ext>
            </a:extLst>
          </p:cNvPr>
          <p:cNvGrpSpPr/>
          <p:nvPr/>
        </p:nvGrpSpPr>
        <p:grpSpPr>
          <a:xfrm>
            <a:off x="1770174" y="2233554"/>
            <a:ext cx="601842" cy="402639"/>
            <a:chOff x="7673575" y="5855991"/>
            <a:chExt cx="601842" cy="402639"/>
          </a:xfrm>
        </p:grpSpPr>
        <p:cxnSp>
          <p:nvCxnSpPr>
            <p:cNvPr id="171" name="Straight Connector 170">
              <a:extLst>
                <a:ext uri="{FF2B5EF4-FFF2-40B4-BE49-F238E27FC236}">
                  <a16:creationId xmlns:a16="http://schemas.microsoft.com/office/drawing/2014/main" id="{703CFE42-571E-614D-AEED-A00BD522B388}"/>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id="{336EA682-A092-C547-BEFB-BFCD79CC6FFB}"/>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173" name="TextBox 172">
              <a:extLst>
                <a:ext uri="{FF2B5EF4-FFF2-40B4-BE49-F238E27FC236}">
                  <a16:creationId xmlns:a16="http://schemas.microsoft.com/office/drawing/2014/main" id="{621E6FAA-0E09-EA4C-9C28-7C61B5083232}"/>
                </a:ext>
              </a:extLst>
            </p:cNvPr>
            <p:cNvSpPr txBox="1"/>
            <p:nvPr/>
          </p:nvSpPr>
          <p:spPr>
            <a:xfrm>
              <a:off x="7673575" y="5855991"/>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 </a:t>
              </a:r>
            </a:p>
          </p:txBody>
        </p:sp>
      </p:grpSp>
      <p:grpSp>
        <p:nvGrpSpPr>
          <p:cNvPr id="174" name="Group 173">
            <a:extLst>
              <a:ext uri="{FF2B5EF4-FFF2-40B4-BE49-F238E27FC236}">
                <a16:creationId xmlns:a16="http://schemas.microsoft.com/office/drawing/2014/main" id="{FBF8384E-73B0-BF40-AF3C-3377798240B3}"/>
              </a:ext>
            </a:extLst>
          </p:cNvPr>
          <p:cNvGrpSpPr/>
          <p:nvPr/>
        </p:nvGrpSpPr>
        <p:grpSpPr>
          <a:xfrm>
            <a:off x="1837065" y="3341910"/>
            <a:ext cx="601842" cy="402639"/>
            <a:chOff x="7673575" y="5855991"/>
            <a:chExt cx="601842" cy="402639"/>
          </a:xfrm>
        </p:grpSpPr>
        <p:cxnSp>
          <p:nvCxnSpPr>
            <p:cNvPr id="175" name="Straight Connector 174">
              <a:extLst>
                <a:ext uri="{FF2B5EF4-FFF2-40B4-BE49-F238E27FC236}">
                  <a16:creationId xmlns:a16="http://schemas.microsoft.com/office/drawing/2014/main" id="{DA57C68D-6EBC-AB49-A885-CDA251932C5D}"/>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6" name="TextBox 175">
              <a:extLst>
                <a:ext uri="{FF2B5EF4-FFF2-40B4-BE49-F238E27FC236}">
                  <a16:creationId xmlns:a16="http://schemas.microsoft.com/office/drawing/2014/main" id="{35E57D14-D5D5-AB4C-B3FF-73C2843E08A0}"/>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177" name="TextBox 176">
              <a:extLst>
                <a:ext uri="{FF2B5EF4-FFF2-40B4-BE49-F238E27FC236}">
                  <a16:creationId xmlns:a16="http://schemas.microsoft.com/office/drawing/2014/main" id="{10AAB470-6DAF-EA40-91B0-581DDF93FD47}"/>
                </a:ext>
              </a:extLst>
            </p:cNvPr>
            <p:cNvSpPr txBox="1"/>
            <p:nvPr/>
          </p:nvSpPr>
          <p:spPr>
            <a:xfrm>
              <a:off x="7673575" y="5855991"/>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3 </a:t>
              </a:r>
            </a:p>
          </p:txBody>
        </p:sp>
      </p:grpSp>
      <p:grpSp>
        <p:nvGrpSpPr>
          <p:cNvPr id="178" name="Group 177">
            <a:extLst>
              <a:ext uri="{FF2B5EF4-FFF2-40B4-BE49-F238E27FC236}">
                <a16:creationId xmlns:a16="http://schemas.microsoft.com/office/drawing/2014/main" id="{4D4546DC-5C26-BF4A-A730-11034D0345D1}"/>
              </a:ext>
            </a:extLst>
          </p:cNvPr>
          <p:cNvGrpSpPr/>
          <p:nvPr/>
        </p:nvGrpSpPr>
        <p:grpSpPr>
          <a:xfrm>
            <a:off x="1829704" y="3693265"/>
            <a:ext cx="601842" cy="402639"/>
            <a:chOff x="7673575" y="5855991"/>
            <a:chExt cx="601842" cy="402639"/>
          </a:xfrm>
        </p:grpSpPr>
        <p:cxnSp>
          <p:nvCxnSpPr>
            <p:cNvPr id="179" name="Straight Connector 178">
              <a:extLst>
                <a:ext uri="{FF2B5EF4-FFF2-40B4-BE49-F238E27FC236}">
                  <a16:creationId xmlns:a16="http://schemas.microsoft.com/office/drawing/2014/main" id="{BEA0D64C-3EE6-3A4B-99B3-653141E219CF}"/>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0" name="TextBox 179">
              <a:extLst>
                <a:ext uri="{FF2B5EF4-FFF2-40B4-BE49-F238E27FC236}">
                  <a16:creationId xmlns:a16="http://schemas.microsoft.com/office/drawing/2014/main" id="{6451D96D-874B-8044-9361-216A8D859A89}"/>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181" name="TextBox 180">
              <a:extLst>
                <a:ext uri="{FF2B5EF4-FFF2-40B4-BE49-F238E27FC236}">
                  <a16:creationId xmlns:a16="http://schemas.microsoft.com/office/drawing/2014/main" id="{589AD093-57DB-A04F-961A-BFE0B7957EC0}"/>
                </a:ext>
              </a:extLst>
            </p:cNvPr>
            <p:cNvSpPr txBox="1"/>
            <p:nvPr/>
          </p:nvSpPr>
          <p:spPr>
            <a:xfrm>
              <a:off x="7673575" y="5855991"/>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3 </a:t>
              </a:r>
            </a:p>
          </p:txBody>
        </p:sp>
      </p:grpSp>
      <p:grpSp>
        <p:nvGrpSpPr>
          <p:cNvPr id="182" name="Group 181">
            <a:extLst>
              <a:ext uri="{FF2B5EF4-FFF2-40B4-BE49-F238E27FC236}">
                <a16:creationId xmlns:a16="http://schemas.microsoft.com/office/drawing/2014/main" id="{0F6558C0-BA2A-7842-9442-9E1991CADC17}"/>
              </a:ext>
            </a:extLst>
          </p:cNvPr>
          <p:cNvGrpSpPr/>
          <p:nvPr/>
        </p:nvGrpSpPr>
        <p:grpSpPr>
          <a:xfrm>
            <a:off x="1824938" y="4067123"/>
            <a:ext cx="601842" cy="402639"/>
            <a:chOff x="7673575" y="5855991"/>
            <a:chExt cx="601842" cy="402639"/>
          </a:xfrm>
        </p:grpSpPr>
        <p:cxnSp>
          <p:nvCxnSpPr>
            <p:cNvPr id="183" name="Straight Connector 182">
              <a:extLst>
                <a:ext uri="{FF2B5EF4-FFF2-40B4-BE49-F238E27FC236}">
                  <a16:creationId xmlns:a16="http://schemas.microsoft.com/office/drawing/2014/main" id="{6FC1578D-5557-7A4E-A93D-4805E4E3DBF4}"/>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A8766636-8904-F44C-AA13-8679087D616A}"/>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185" name="TextBox 184">
              <a:extLst>
                <a:ext uri="{FF2B5EF4-FFF2-40B4-BE49-F238E27FC236}">
                  <a16:creationId xmlns:a16="http://schemas.microsoft.com/office/drawing/2014/main" id="{5D90AAD5-ECE4-7043-8B56-57C908D73B35}"/>
                </a:ext>
              </a:extLst>
            </p:cNvPr>
            <p:cNvSpPr txBox="1"/>
            <p:nvPr/>
          </p:nvSpPr>
          <p:spPr>
            <a:xfrm>
              <a:off x="7673575" y="5855991"/>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3 </a:t>
              </a:r>
            </a:p>
          </p:txBody>
        </p:sp>
      </p:grpSp>
      <p:sp>
        <p:nvSpPr>
          <p:cNvPr id="186" name="TextBox 185">
            <a:extLst>
              <a:ext uri="{FF2B5EF4-FFF2-40B4-BE49-F238E27FC236}">
                <a16:creationId xmlns:a16="http://schemas.microsoft.com/office/drawing/2014/main" id="{127DCE25-9B16-D149-BF88-BE49A12BA11D}"/>
              </a:ext>
            </a:extLst>
          </p:cNvPr>
          <p:cNvSpPr txBox="1"/>
          <p:nvPr/>
        </p:nvSpPr>
        <p:spPr>
          <a:xfrm>
            <a:off x="1202707" y="3361738"/>
            <a:ext cx="40717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187" name="TextBox 186">
            <a:extLst>
              <a:ext uri="{FF2B5EF4-FFF2-40B4-BE49-F238E27FC236}">
                <a16:creationId xmlns:a16="http://schemas.microsoft.com/office/drawing/2014/main" id="{C43A1BCF-E77E-E04F-97B9-2E7B5EB6E183}"/>
              </a:ext>
            </a:extLst>
          </p:cNvPr>
          <p:cNvSpPr txBox="1"/>
          <p:nvPr/>
        </p:nvSpPr>
        <p:spPr>
          <a:xfrm>
            <a:off x="1204693" y="3735998"/>
            <a:ext cx="36267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188" name="TextBox 187">
            <a:extLst>
              <a:ext uri="{FF2B5EF4-FFF2-40B4-BE49-F238E27FC236}">
                <a16:creationId xmlns:a16="http://schemas.microsoft.com/office/drawing/2014/main" id="{DCC8047E-DD22-8E48-9FA8-37924081EA46}"/>
              </a:ext>
            </a:extLst>
          </p:cNvPr>
          <p:cNvSpPr txBox="1"/>
          <p:nvPr/>
        </p:nvSpPr>
        <p:spPr>
          <a:xfrm>
            <a:off x="1201148" y="4105757"/>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grpSp>
        <p:nvGrpSpPr>
          <p:cNvPr id="193" name="Group 192">
            <a:extLst>
              <a:ext uri="{FF2B5EF4-FFF2-40B4-BE49-F238E27FC236}">
                <a16:creationId xmlns:a16="http://schemas.microsoft.com/office/drawing/2014/main" id="{9A184DC5-4EE1-354A-9FB1-8CA961E97DBE}"/>
              </a:ext>
            </a:extLst>
          </p:cNvPr>
          <p:cNvGrpSpPr/>
          <p:nvPr/>
        </p:nvGrpSpPr>
        <p:grpSpPr>
          <a:xfrm>
            <a:off x="6059743" y="3346806"/>
            <a:ext cx="601842" cy="402639"/>
            <a:chOff x="7673575" y="5855991"/>
            <a:chExt cx="601842" cy="402639"/>
          </a:xfrm>
        </p:grpSpPr>
        <p:cxnSp>
          <p:nvCxnSpPr>
            <p:cNvPr id="194" name="Straight Connector 193">
              <a:extLst>
                <a:ext uri="{FF2B5EF4-FFF2-40B4-BE49-F238E27FC236}">
                  <a16:creationId xmlns:a16="http://schemas.microsoft.com/office/drawing/2014/main" id="{979ED346-35D2-1B42-9D79-7C9C89BC7ACD}"/>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5" name="TextBox 194">
              <a:extLst>
                <a:ext uri="{FF2B5EF4-FFF2-40B4-BE49-F238E27FC236}">
                  <a16:creationId xmlns:a16="http://schemas.microsoft.com/office/drawing/2014/main" id="{511D6ADD-EA1E-DD49-9BBB-AE9AE5F53A2C}"/>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196" name="TextBox 195">
              <a:extLst>
                <a:ext uri="{FF2B5EF4-FFF2-40B4-BE49-F238E27FC236}">
                  <a16:creationId xmlns:a16="http://schemas.microsoft.com/office/drawing/2014/main" id="{A698A32A-4CD6-2040-8DD0-A01457246BD1}"/>
                </a:ext>
              </a:extLst>
            </p:cNvPr>
            <p:cNvSpPr txBox="1"/>
            <p:nvPr/>
          </p:nvSpPr>
          <p:spPr>
            <a:xfrm>
              <a:off x="7673575" y="5855991"/>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7 </a:t>
              </a:r>
            </a:p>
          </p:txBody>
        </p:sp>
      </p:grpSp>
      <p:sp>
        <p:nvSpPr>
          <p:cNvPr id="197" name="TextBox 196">
            <a:extLst>
              <a:ext uri="{FF2B5EF4-FFF2-40B4-BE49-F238E27FC236}">
                <a16:creationId xmlns:a16="http://schemas.microsoft.com/office/drawing/2014/main" id="{B00B5CFF-939E-1443-910E-B4777C352174}"/>
              </a:ext>
            </a:extLst>
          </p:cNvPr>
          <p:cNvSpPr txBox="1"/>
          <p:nvPr/>
        </p:nvSpPr>
        <p:spPr>
          <a:xfrm>
            <a:off x="2545626" y="4844093"/>
            <a:ext cx="51051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19. </a:t>
            </a:r>
          </a:p>
        </p:txBody>
      </p:sp>
      <p:sp>
        <p:nvSpPr>
          <p:cNvPr id="198" name="TextBox 197">
            <a:extLst>
              <a:ext uri="{FF2B5EF4-FFF2-40B4-BE49-F238E27FC236}">
                <a16:creationId xmlns:a16="http://schemas.microsoft.com/office/drawing/2014/main" id="{26DC249D-530B-6347-B489-3A9FD442298E}"/>
              </a:ext>
            </a:extLst>
          </p:cNvPr>
          <p:cNvSpPr txBox="1"/>
          <p:nvPr/>
        </p:nvSpPr>
        <p:spPr>
          <a:xfrm>
            <a:off x="2545792" y="5208750"/>
            <a:ext cx="53759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20. </a:t>
            </a:r>
          </a:p>
        </p:txBody>
      </p:sp>
      <p:sp>
        <p:nvSpPr>
          <p:cNvPr id="199" name="TextBox 198">
            <a:extLst>
              <a:ext uri="{FF2B5EF4-FFF2-40B4-BE49-F238E27FC236}">
                <a16:creationId xmlns:a16="http://schemas.microsoft.com/office/drawing/2014/main" id="{98B6CBA2-328E-9349-BCC6-2899C73EF866}"/>
              </a:ext>
            </a:extLst>
          </p:cNvPr>
          <p:cNvSpPr txBox="1"/>
          <p:nvPr/>
        </p:nvSpPr>
        <p:spPr>
          <a:xfrm>
            <a:off x="3348109" y="1896723"/>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200" name="TextBox 199">
            <a:extLst>
              <a:ext uri="{FF2B5EF4-FFF2-40B4-BE49-F238E27FC236}">
                <a16:creationId xmlns:a16="http://schemas.microsoft.com/office/drawing/2014/main" id="{2895C08F-7E93-974C-9E43-C4239FBF96F5}"/>
              </a:ext>
            </a:extLst>
          </p:cNvPr>
          <p:cNvSpPr txBox="1"/>
          <p:nvPr/>
        </p:nvSpPr>
        <p:spPr>
          <a:xfrm>
            <a:off x="1203925" y="5219968"/>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grpSp>
        <p:nvGrpSpPr>
          <p:cNvPr id="201" name="Group 200">
            <a:extLst>
              <a:ext uri="{FF2B5EF4-FFF2-40B4-BE49-F238E27FC236}">
                <a16:creationId xmlns:a16="http://schemas.microsoft.com/office/drawing/2014/main" id="{617A5E4C-8479-3C49-8EF3-6DC1DE0E1896}"/>
              </a:ext>
            </a:extLst>
          </p:cNvPr>
          <p:cNvGrpSpPr/>
          <p:nvPr/>
        </p:nvGrpSpPr>
        <p:grpSpPr>
          <a:xfrm>
            <a:off x="3843028" y="3401036"/>
            <a:ext cx="727131" cy="342496"/>
            <a:chOff x="2572569" y="5637280"/>
            <a:chExt cx="727131" cy="342496"/>
          </a:xfrm>
        </p:grpSpPr>
        <mc:AlternateContent xmlns:mc="http://schemas.openxmlformats.org/markup-compatibility/2006" xmlns:a14="http://schemas.microsoft.com/office/drawing/2010/main">
          <mc:Choice Requires="a14">
            <p:sp>
              <p:nvSpPr>
                <p:cNvPr id="202" name="TextBox 201">
                  <a:extLst>
                    <a:ext uri="{FF2B5EF4-FFF2-40B4-BE49-F238E27FC236}">
                      <a16:creationId xmlns:a16="http://schemas.microsoft.com/office/drawing/2014/main" id="{1E5F2399-5B16-0E4E-BFF6-D574C0301E9B}"/>
                    </a:ext>
                  </a:extLst>
                </p:cNvPr>
                <p:cNvSpPr txBox="1"/>
                <p:nvPr/>
              </p:nvSpPr>
              <p:spPr>
                <a:xfrm>
                  <a:off x="257256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02" name="TextBox 201">
                  <a:extLst>
                    <a:ext uri="{FF2B5EF4-FFF2-40B4-BE49-F238E27FC236}">
                      <a16:creationId xmlns:a16="http://schemas.microsoft.com/office/drawing/2014/main" id="{1E5F2399-5B16-0E4E-BFF6-D574C0301E9B}"/>
                    </a:ext>
                  </a:extLst>
                </p:cNvPr>
                <p:cNvSpPr txBox="1">
                  <a:spLocks noRot="1" noChangeAspect="1" noMove="1" noResize="1" noEditPoints="1" noAdjustHandles="1" noChangeArrowheads="1" noChangeShapeType="1" noTextEdit="1"/>
                </p:cNvSpPr>
                <p:nvPr/>
              </p:nvSpPr>
              <p:spPr>
                <a:xfrm>
                  <a:off x="2572569" y="5637280"/>
                  <a:ext cx="436322" cy="275268"/>
                </a:xfrm>
                <a:prstGeom prst="rect">
                  <a:avLst/>
                </a:prstGeom>
                <a:blipFill>
                  <a:blip r:embed="rId14"/>
                  <a:stretch>
                    <a:fillRect b="-4545"/>
                  </a:stretch>
                </a:blipFill>
              </p:spPr>
              <p:txBody>
                <a:bodyPr/>
                <a:lstStyle/>
                <a:p>
                  <a:r>
                    <a:rPr lang="en-US">
                      <a:noFill/>
                    </a:rPr>
                    <a:t> </a:t>
                  </a:r>
                </a:p>
              </p:txBody>
            </p:sp>
          </mc:Fallback>
        </mc:AlternateContent>
        <p:cxnSp>
          <p:nvCxnSpPr>
            <p:cNvPr id="203" name="Straight Connector 202">
              <a:extLst>
                <a:ext uri="{FF2B5EF4-FFF2-40B4-BE49-F238E27FC236}">
                  <a16:creationId xmlns:a16="http://schemas.microsoft.com/office/drawing/2014/main" id="{3D06BE1C-86DF-C341-A5E7-E718CD7F504E}"/>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4" name="TextBox 203">
              <a:extLst>
                <a:ext uri="{FF2B5EF4-FFF2-40B4-BE49-F238E27FC236}">
                  <a16:creationId xmlns:a16="http://schemas.microsoft.com/office/drawing/2014/main" id="{38CF5B54-D763-A745-A3DA-115613ACC56D}"/>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mc:AlternateContent xmlns:mc="http://schemas.openxmlformats.org/markup-compatibility/2006" xmlns:a14="http://schemas.microsoft.com/office/drawing/2010/main">
        <mc:Choice Requires="a14">
          <p:sp>
            <p:nvSpPr>
              <p:cNvPr id="205" name="TextBox 204">
                <a:extLst>
                  <a:ext uri="{FF2B5EF4-FFF2-40B4-BE49-F238E27FC236}">
                    <a16:creationId xmlns:a16="http://schemas.microsoft.com/office/drawing/2014/main" id="{C520D916-7BB3-8F47-B0E7-ECA66A7C0D02}"/>
                  </a:ext>
                </a:extLst>
              </p:cNvPr>
              <p:cNvSpPr txBox="1"/>
              <p:nvPr/>
            </p:nvSpPr>
            <p:spPr>
              <a:xfrm>
                <a:off x="1066051" y="4884418"/>
                <a:ext cx="510082"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ea typeface="Cambria Math" panose="02040503050406030204" pitchFamily="18" charset="0"/>
                            </a:rPr>
                          </m:ctrlPr>
                        </m:radPr>
                        <m:deg/>
                        <m:e>
                          <m:r>
                            <a:rPr lang="en-US" b="0" i="0" smtClean="0">
                              <a:latin typeface="Cambria Math" panose="02040503050406030204" pitchFamily="18" charset="0"/>
                              <a:ea typeface="Cambria Math" panose="02040503050406030204" pitchFamily="18" charset="0"/>
                            </a:rPr>
                            <m:t>2</m:t>
                          </m:r>
                        </m:e>
                      </m:rad>
                    </m:oMath>
                  </m:oMathPara>
                </a14:m>
                <a:endParaRPr lang="en-US"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05" name="TextBox 204">
                <a:extLst>
                  <a:ext uri="{FF2B5EF4-FFF2-40B4-BE49-F238E27FC236}">
                    <a16:creationId xmlns:a16="http://schemas.microsoft.com/office/drawing/2014/main" id="{C520D916-7BB3-8F47-B0E7-ECA66A7C0D02}"/>
                  </a:ext>
                </a:extLst>
              </p:cNvPr>
              <p:cNvSpPr txBox="1">
                <a:spLocks noRot="1" noChangeAspect="1" noMove="1" noResize="1" noEditPoints="1" noAdjustHandles="1" noChangeArrowheads="1" noChangeShapeType="1" noTextEdit="1"/>
              </p:cNvSpPr>
              <p:nvPr/>
            </p:nvSpPr>
            <p:spPr>
              <a:xfrm>
                <a:off x="1066051" y="4884418"/>
                <a:ext cx="510082" cy="309637"/>
              </a:xfrm>
              <a:prstGeom prst="rect">
                <a:avLst/>
              </a:prstGeom>
              <a:blipFill>
                <a:blip r:embed="rId15"/>
                <a:stretch>
                  <a:fillRect b="-4000"/>
                </a:stretch>
              </a:blipFill>
            </p:spPr>
            <p:txBody>
              <a:bodyPr/>
              <a:lstStyle/>
              <a:p>
                <a:r>
                  <a:rPr lang="en-US">
                    <a:noFill/>
                  </a:rPr>
                  <a:t> </a:t>
                </a:r>
              </a:p>
            </p:txBody>
          </p:sp>
        </mc:Fallback>
      </mc:AlternateContent>
      <p:grpSp>
        <p:nvGrpSpPr>
          <p:cNvPr id="206" name="Group 205">
            <a:extLst>
              <a:ext uri="{FF2B5EF4-FFF2-40B4-BE49-F238E27FC236}">
                <a16:creationId xmlns:a16="http://schemas.microsoft.com/office/drawing/2014/main" id="{3847D607-DA23-1944-B4AB-88188FEA9490}"/>
              </a:ext>
            </a:extLst>
          </p:cNvPr>
          <p:cNvGrpSpPr/>
          <p:nvPr/>
        </p:nvGrpSpPr>
        <p:grpSpPr>
          <a:xfrm>
            <a:off x="3838264" y="3760606"/>
            <a:ext cx="727131" cy="342496"/>
            <a:chOff x="2572569" y="5637280"/>
            <a:chExt cx="727131" cy="342496"/>
          </a:xfrm>
        </p:grpSpPr>
        <mc:AlternateContent xmlns:mc="http://schemas.openxmlformats.org/markup-compatibility/2006" xmlns:a14="http://schemas.microsoft.com/office/drawing/2010/main">
          <mc:Choice Requires="a14">
            <p:sp>
              <p:nvSpPr>
                <p:cNvPr id="207" name="TextBox 206">
                  <a:extLst>
                    <a:ext uri="{FF2B5EF4-FFF2-40B4-BE49-F238E27FC236}">
                      <a16:creationId xmlns:a16="http://schemas.microsoft.com/office/drawing/2014/main" id="{0E87065D-26B2-3249-8AC9-CD2238B36242}"/>
                    </a:ext>
                  </a:extLst>
                </p:cNvPr>
                <p:cNvSpPr txBox="1"/>
                <p:nvPr/>
              </p:nvSpPr>
              <p:spPr>
                <a:xfrm>
                  <a:off x="257256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07" name="TextBox 206">
                  <a:extLst>
                    <a:ext uri="{FF2B5EF4-FFF2-40B4-BE49-F238E27FC236}">
                      <a16:creationId xmlns:a16="http://schemas.microsoft.com/office/drawing/2014/main" id="{0E87065D-26B2-3249-8AC9-CD2238B36242}"/>
                    </a:ext>
                  </a:extLst>
                </p:cNvPr>
                <p:cNvSpPr txBox="1">
                  <a:spLocks noRot="1" noChangeAspect="1" noMove="1" noResize="1" noEditPoints="1" noAdjustHandles="1" noChangeArrowheads="1" noChangeShapeType="1" noTextEdit="1"/>
                </p:cNvSpPr>
                <p:nvPr/>
              </p:nvSpPr>
              <p:spPr>
                <a:xfrm>
                  <a:off x="2572569" y="5637280"/>
                  <a:ext cx="436322" cy="275268"/>
                </a:xfrm>
                <a:prstGeom prst="rect">
                  <a:avLst/>
                </a:prstGeom>
                <a:blipFill>
                  <a:blip r:embed="rId16"/>
                  <a:stretch>
                    <a:fillRect/>
                  </a:stretch>
                </a:blipFill>
              </p:spPr>
              <p:txBody>
                <a:bodyPr/>
                <a:lstStyle/>
                <a:p>
                  <a:r>
                    <a:rPr lang="en-US">
                      <a:noFill/>
                    </a:rPr>
                    <a:t> </a:t>
                  </a:r>
                </a:p>
              </p:txBody>
            </p:sp>
          </mc:Fallback>
        </mc:AlternateContent>
        <p:cxnSp>
          <p:nvCxnSpPr>
            <p:cNvPr id="208" name="Straight Connector 207">
              <a:extLst>
                <a:ext uri="{FF2B5EF4-FFF2-40B4-BE49-F238E27FC236}">
                  <a16:creationId xmlns:a16="http://schemas.microsoft.com/office/drawing/2014/main" id="{EABFA75C-0161-794C-80BC-100232596664}"/>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9" name="TextBox 208">
              <a:extLst>
                <a:ext uri="{FF2B5EF4-FFF2-40B4-BE49-F238E27FC236}">
                  <a16:creationId xmlns:a16="http://schemas.microsoft.com/office/drawing/2014/main" id="{AF7B6F2D-D232-624C-98B2-1898E14D4CF5}"/>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mc:AlternateContent xmlns:mc="http://schemas.openxmlformats.org/markup-compatibility/2006" xmlns:a14="http://schemas.microsoft.com/office/drawing/2010/main">
        <mc:Choice Requires="a14">
          <p:sp>
            <p:nvSpPr>
              <p:cNvPr id="210" name="TextBox 209">
                <a:extLst>
                  <a:ext uri="{FF2B5EF4-FFF2-40B4-BE49-F238E27FC236}">
                    <a16:creationId xmlns:a16="http://schemas.microsoft.com/office/drawing/2014/main" id="{4848009D-31A0-5A44-992E-FCDBF892B6DB}"/>
                  </a:ext>
                </a:extLst>
              </p:cNvPr>
              <p:cNvSpPr txBox="1"/>
              <p:nvPr/>
            </p:nvSpPr>
            <p:spPr>
              <a:xfrm>
                <a:off x="3222949" y="3773090"/>
                <a:ext cx="498548"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ea typeface="Cambria Math" panose="02040503050406030204" pitchFamily="18" charset="0"/>
                            </a:rPr>
                          </m:ctrlPr>
                        </m:radPr>
                        <m:deg/>
                        <m:e>
                          <m:r>
                            <a:rPr lang="en-US" b="0" i="0" smtClean="0">
                              <a:latin typeface="Cambria Math" panose="02040503050406030204" pitchFamily="18" charset="0"/>
                              <a:ea typeface="Cambria Math" panose="02040503050406030204" pitchFamily="18" charset="0"/>
                            </a:rPr>
                            <m:t>2</m:t>
                          </m:r>
                        </m:e>
                      </m:rad>
                    </m:oMath>
                  </m:oMathPara>
                </a14:m>
                <a:endParaRPr lang="en-US"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10" name="TextBox 209">
                <a:extLst>
                  <a:ext uri="{FF2B5EF4-FFF2-40B4-BE49-F238E27FC236}">
                    <a16:creationId xmlns:a16="http://schemas.microsoft.com/office/drawing/2014/main" id="{4848009D-31A0-5A44-992E-FCDBF892B6DB}"/>
                  </a:ext>
                </a:extLst>
              </p:cNvPr>
              <p:cNvSpPr txBox="1">
                <a:spLocks noRot="1" noChangeAspect="1" noMove="1" noResize="1" noEditPoints="1" noAdjustHandles="1" noChangeArrowheads="1" noChangeShapeType="1" noTextEdit="1"/>
              </p:cNvSpPr>
              <p:nvPr/>
            </p:nvSpPr>
            <p:spPr>
              <a:xfrm>
                <a:off x="3222949" y="3773090"/>
                <a:ext cx="498548" cy="309637"/>
              </a:xfrm>
              <a:prstGeom prst="rect">
                <a:avLst/>
              </a:prstGeom>
              <a:blipFill>
                <a:blip r:embed="rId17"/>
                <a:stretch>
                  <a:fillRect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1" name="TextBox 210">
                <a:extLst>
                  <a:ext uri="{FF2B5EF4-FFF2-40B4-BE49-F238E27FC236}">
                    <a16:creationId xmlns:a16="http://schemas.microsoft.com/office/drawing/2014/main" id="{5C707CF7-53A3-9B4D-8DE7-47DEC2F6D4B4}"/>
                  </a:ext>
                </a:extLst>
              </p:cNvPr>
              <p:cNvSpPr txBox="1"/>
              <p:nvPr/>
            </p:nvSpPr>
            <p:spPr>
              <a:xfrm>
                <a:off x="3214872" y="3400620"/>
                <a:ext cx="510082"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ea typeface="Cambria Math" panose="02040503050406030204" pitchFamily="18" charset="0"/>
                            </a:rPr>
                          </m:ctrlPr>
                        </m:radPr>
                        <m:deg/>
                        <m:e>
                          <m:r>
                            <a:rPr lang="en-US" b="0" i="0" smtClean="0">
                              <a:latin typeface="Cambria Math" panose="02040503050406030204" pitchFamily="18" charset="0"/>
                              <a:ea typeface="Cambria Math" panose="02040503050406030204" pitchFamily="18" charset="0"/>
                            </a:rPr>
                            <m:t>2</m:t>
                          </m:r>
                        </m:e>
                      </m:rad>
                    </m:oMath>
                  </m:oMathPara>
                </a14:m>
                <a:endParaRPr lang="en-US"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11" name="TextBox 210">
                <a:extLst>
                  <a:ext uri="{FF2B5EF4-FFF2-40B4-BE49-F238E27FC236}">
                    <a16:creationId xmlns:a16="http://schemas.microsoft.com/office/drawing/2014/main" id="{5C707CF7-53A3-9B4D-8DE7-47DEC2F6D4B4}"/>
                  </a:ext>
                </a:extLst>
              </p:cNvPr>
              <p:cNvSpPr txBox="1">
                <a:spLocks noRot="1" noChangeAspect="1" noMove="1" noResize="1" noEditPoints="1" noAdjustHandles="1" noChangeArrowheads="1" noChangeShapeType="1" noTextEdit="1"/>
              </p:cNvSpPr>
              <p:nvPr/>
            </p:nvSpPr>
            <p:spPr>
              <a:xfrm>
                <a:off x="3214872" y="3400620"/>
                <a:ext cx="510082" cy="309637"/>
              </a:xfrm>
              <a:prstGeom prst="rect">
                <a:avLst/>
              </a:prstGeom>
              <a:blipFill>
                <a:blip r:embed="rId18"/>
                <a:stretch>
                  <a:fillRect b="-8000"/>
                </a:stretch>
              </a:blipFill>
            </p:spPr>
            <p:txBody>
              <a:bodyPr/>
              <a:lstStyle/>
              <a:p>
                <a:r>
                  <a:rPr lang="en-US">
                    <a:noFill/>
                  </a:rPr>
                  <a:t> </a:t>
                </a:r>
              </a:p>
            </p:txBody>
          </p:sp>
        </mc:Fallback>
      </mc:AlternateContent>
      <p:sp>
        <p:nvSpPr>
          <p:cNvPr id="212" name="TextBox 211">
            <a:extLst>
              <a:ext uri="{FF2B5EF4-FFF2-40B4-BE49-F238E27FC236}">
                <a16:creationId xmlns:a16="http://schemas.microsoft.com/office/drawing/2014/main" id="{DE1EF496-2071-1B40-A98B-00A98FFABDDE}"/>
              </a:ext>
            </a:extLst>
          </p:cNvPr>
          <p:cNvSpPr txBox="1"/>
          <p:nvPr/>
        </p:nvSpPr>
        <p:spPr>
          <a:xfrm>
            <a:off x="3348296" y="2268993"/>
            <a:ext cx="40717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mc:AlternateContent xmlns:mc="http://schemas.openxmlformats.org/markup-compatibility/2006" xmlns:a14="http://schemas.microsoft.com/office/drawing/2010/main">
        <mc:Choice Requires="a14">
          <p:sp>
            <p:nvSpPr>
              <p:cNvPr id="213" name="TextBox 212">
                <a:extLst>
                  <a:ext uri="{FF2B5EF4-FFF2-40B4-BE49-F238E27FC236}">
                    <a16:creationId xmlns:a16="http://schemas.microsoft.com/office/drawing/2014/main" id="{80B3C94B-980F-0C4F-9863-CC9CD82A7C42}"/>
                  </a:ext>
                </a:extLst>
              </p:cNvPr>
              <p:cNvSpPr txBox="1"/>
              <p:nvPr/>
            </p:nvSpPr>
            <p:spPr>
              <a:xfrm>
                <a:off x="3264349" y="2651342"/>
                <a:ext cx="401552"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ea typeface="Cambria Math" panose="02040503050406030204" pitchFamily="18" charset="0"/>
                            </a:rPr>
                          </m:ctrlPr>
                        </m:radPr>
                        <m:deg/>
                        <m:e>
                          <m:r>
                            <a:rPr lang="en-US" b="0" i="0" smtClean="0">
                              <a:latin typeface="Cambria Math" panose="02040503050406030204" pitchFamily="18" charset="0"/>
                              <a:ea typeface="Cambria Math" panose="02040503050406030204" pitchFamily="18" charset="0"/>
                            </a:rPr>
                            <m:t>2</m:t>
                          </m:r>
                        </m:e>
                      </m:rad>
                    </m:oMath>
                  </m:oMathPara>
                </a14:m>
                <a:endParaRPr lang="en-US"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13" name="TextBox 212">
                <a:extLst>
                  <a:ext uri="{FF2B5EF4-FFF2-40B4-BE49-F238E27FC236}">
                    <a16:creationId xmlns:a16="http://schemas.microsoft.com/office/drawing/2014/main" id="{80B3C94B-980F-0C4F-9863-CC9CD82A7C42}"/>
                  </a:ext>
                </a:extLst>
              </p:cNvPr>
              <p:cNvSpPr txBox="1">
                <a:spLocks noRot="1" noChangeAspect="1" noMove="1" noResize="1" noEditPoints="1" noAdjustHandles="1" noChangeArrowheads="1" noChangeShapeType="1" noTextEdit="1"/>
              </p:cNvSpPr>
              <p:nvPr/>
            </p:nvSpPr>
            <p:spPr>
              <a:xfrm>
                <a:off x="3264349" y="2651342"/>
                <a:ext cx="401552" cy="309637"/>
              </a:xfrm>
              <a:prstGeom prst="rect">
                <a:avLst/>
              </a:prstGeom>
              <a:blipFill>
                <a:blip r:embed="rId19"/>
                <a:stretch>
                  <a:fillRect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4" name="TextBox 213">
                <a:extLst>
                  <a:ext uri="{FF2B5EF4-FFF2-40B4-BE49-F238E27FC236}">
                    <a16:creationId xmlns:a16="http://schemas.microsoft.com/office/drawing/2014/main" id="{F9C6ED8C-3537-E548-B885-7CF177474358}"/>
                  </a:ext>
                </a:extLst>
              </p:cNvPr>
              <p:cNvSpPr txBox="1"/>
              <p:nvPr/>
            </p:nvSpPr>
            <p:spPr>
              <a:xfrm>
                <a:off x="3205498" y="3015485"/>
                <a:ext cx="510082"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ea typeface="Cambria Math" panose="02040503050406030204" pitchFamily="18" charset="0"/>
                            </a:rPr>
                          </m:ctrlPr>
                        </m:radPr>
                        <m:deg/>
                        <m:e>
                          <m:r>
                            <a:rPr lang="en-US" b="0" i="0" smtClean="0">
                              <a:latin typeface="Cambria Math" panose="02040503050406030204" pitchFamily="18" charset="0"/>
                              <a:ea typeface="Cambria Math" panose="02040503050406030204" pitchFamily="18" charset="0"/>
                            </a:rPr>
                            <m:t>2</m:t>
                          </m:r>
                        </m:e>
                      </m:rad>
                    </m:oMath>
                  </m:oMathPara>
                </a14:m>
                <a:endParaRPr lang="en-US"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14" name="TextBox 213">
                <a:extLst>
                  <a:ext uri="{FF2B5EF4-FFF2-40B4-BE49-F238E27FC236}">
                    <a16:creationId xmlns:a16="http://schemas.microsoft.com/office/drawing/2014/main" id="{F9C6ED8C-3537-E548-B885-7CF177474358}"/>
                  </a:ext>
                </a:extLst>
              </p:cNvPr>
              <p:cNvSpPr txBox="1">
                <a:spLocks noRot="1" noChangeAspect="1" noMove="1" noResize="1" noEditPoints="1" noAdjustHandles="1" noChangeArrowheads="1" noChangeShapeType="1" noTextEdit="1"/>
              </p:cNvSpPr>
              <p:nvPr/>
            </p:nvSpPr>
            <p:spPr>
              <a:xfrm>
                <a:off x="3205498" y="3015485"/>
                <a:ext cx="510082" cy="309637"/>
              </a:xfrm>
              <a:prstGeom prst="rect">
                <a:avLst/>
              </a:prstGeom>
              <a:blipFill>
                <a:blip r:embed="rId20"/>
                <a:stretch>
                  <a:fillRect b="-3846"/>
                </a:stretch>
              </a:blipFill>
            </p:spPr>
            <p:txBody>
              <a:bodyPr/>
              <a:lstStyle/>
              <a:p>
                <a:r>
                  <a:rPr lang="en-US">
                    <a:noFill/>
                  </a:rPr>
                  <a:t> </a:t>
                </a:r>
              </a:p>
            </p:txBody>
          </p:sp>
        </mc:Fallback>
      </mc:AlternateContent>
      <p:grpSp>
        <p:nvGrpSpPr>
          <p:cNvPr id="216" name="Group 215">
            <a:extLst>
              <a:ext uri="{FF2B5EF4-FFF2-40B4-BE49-F238E27FC236}">
                <a16:creationId xmlns:a16="http://schemas.microsoft.com/office/drawing/2014/main" id="{92BB6B71-05F1-B344-B0C3-2E3EB7C00A7B}"/>
              </a:ext>
            </a:extLst>
          </p:cNvPr>
          <p:cNvGrpSpPr/>
          <p:nvPr/>
        </p:nvGrpSpPr>
        <p:grpSpPr>
          <a:xfrm>
            <a:off x="1839141" y="5186971"/>
            <a:ext cx="601842" cy="402639"/>
            <a:chOff x="7673575" y="5855991"/>
            <a:chExt cx="601842" cy="402639"/>
          </a:xfrm>
        </p:grpSpPr>
        <p:cxnSp>
          <p:nvCxnSpPr>
            <p:cNvPr id="217" name="Straight Connector 216">
              <a:extLst>
                <a:ext uri="{FF2B5EF4-FFF2-40B4-BE49-F238E27FC236}">
                  <a16:creationId xmlns:a16="http://schemas.microsoft.com/office/drawing/2014/main" id="{7A2AC6DE-1AFB-C443-9BA1-04664997E04A}"/>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8" name="TextBox 217">
              <a:extLst>
                <a:ext uri="{FF2B5EF4-FFF2-40B4-BE49-F238E27FC236}">
                  <a16:creationId xmlns:a16="http://schemas.microsoft.com/office/drawing/2014/main" id="{C343481B-0EEF-6C4A-BA64-307A587A0BF2}"/>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219" name="TextBox 218">
              <a:extLst>
                <a:ext uri="{FF2B5EF4-FFF2-40B4-BE49-F238E27FC236}">
                  <a16:creationId xmlns:a16="http://schemas.microsoft.com/office/drawing/2014/main" id="{9E589CD1-AF43-3F41-86D0-23FB9BCFB312}"/>
                </a:ext>
              </a:extLst>
            </p:cNvPr>
            <p:cNvSpPr txBox="1"/>
            <p:nvPr/>
          </p:nvSpPr>
          <p:spPr>
            <a:xfrm>
              <a:off x="7673575" y="5855991"/>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3 </a:t>
              </a:r>
            </a:p>
          </p:txBody>
        </p:sp>
      </p:grpSp>
      <p:grpSp>
        <p:nvGrpSpPr>
          <p:cNvPr id="220" name="Group 219">
            <a:extLst>
              <a:ext uri="{FF2B5EF4-FFF2-40B4-BE49-F238E27FC236}">
                <a16:creationId xmlns:a16="http://schemas.microsoft.com/office/drawing/2014/main" id="{39D931CA-1625-8449-814D-FC9AD1101F11}"/>
              </a:ext>
            </a:extLst>
          </p:cNvPr>
          <p:cNvGrpSpPr/>
          <p:nvPr/>
        </p:nvGrpSpPr>
        <p:grpSpPr>
          <a:xfrm>
            <a:off x="3919584" y="1870492"/>
            <a:ext cx="601842" cy="402639"/>
            <a:chOff x="7673575" y="5855991"/>
            <a:chExt cx="601842" cy="402639"/>
          </a:xfrm>
        </p:grpSpPr>
        <p:cxnSp>
          <p:nvCxnSpPr>
            <p:cNvPr id="221" name="Straight Connector 220">
              <a:extLst>
                <a:ext uri="{FF2B5EF4-FFF2-40B4-BE49-F238E27FC236}">
                  <a16:creationId xmlns:a16="http://schemas.microsoft.com/office/drawing/2014/main" id="{284FD498-EFA8-7045-B6A1-DCFF48A730BA}"/>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2" name="TextBox 221">
              <a:extLst>
                <a:ext uri="{FF2B5EF4-FFF2-40B4-BE49-F238E27FC236}">
                  <a16:creationId xmlns:a16="http://schemas.microsoft.com/office/drawing/2014/main" id="{27ADB3E4-7FC0-7741-91D1-91247796A331}"/>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225" name="TextBox 224">
              <a:extLst>
                <a:ext uri="{FF2B5EF4-FFF2-40B4-BE49-F238E27FC236}">
                  <a16:creationId xmlns:a16="http://schemas.microsoft.com/office/drawing/2014/main" id="{263E279E-7670-5747-9238-EFD5573BAB53}"/>
                </a:ext>
              </a:extLst>
            </p:cNvPr>
            <p:cNvSpPr txBox="1"/>
            <p:nvPr/>
          </p:nvSpPr>
          <p:spPr>
            <a:xfrm>
              <a:off x="7673575" y="5855991"/>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3 </a:t>
              </a:r>
            </a:p>
          </p:txBody>
        </p:sp>
      </p:grpSp>
      <p:grpSp>
        <p:nvGrpSpPr>
          <p:cNvPr id="227" name="Group 226">
            <a:extLst>
              <a:ext uri="{FF2B5EF4-FFF2-40B4-BE49-F238E27FC236}">
                <a16:creationId xmlns:a16="http://schemas.microsoft.com/office/drawing/2014/main" id="{11220CD1-72E3-6B4D-BC08-DFC8E26ED78F}"/>
              </a:ext>
            </a:extLst>
          </p:cNvPr>
          <p:cNvGrpSpPr/>
          <p:nvPr/>
        </p:nvGrpSpPr>
        <p:grpSpPr>
          <a:xfrm>
            <a:off x="3914818" y="2244350"/>
            <a:ext cx="601842" cy="402639"/>
            <a:chOff x="7673575" y="5855991"/>
            <a:chExt cx="601842" cy="402639"/>
          </a:xfrm>
        </p:grpSpPr>
        <p:cxnSp>
          <p:nvCxnSpPr>
            <p:cNvPr id="231" name="Straight Connector 230">
              <a:extLst>
                <a:ext uri="{FF2B5EF4-FFF2-40B4-BE49-F238E27FC236}">
                  <a16:creationId xmlns:a16="http://schemas.microsoft.com/office/drawing/2014/main" id="{4A30C012-67EF-6A41-A4AD-7E91294246B2}"/>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2" name="TextBox 231">
              <a:extLst>
                <a:ext uri="{FF2B5EF4-FFF2-40B4-BE49-F238E27FC236}">
                  <a16:creationId xmlns:a16="http://schemas.microsoft.com/office/drawing/2014/main" id="{C1E6577C-B21B-1942-B57C-0B42A40E5FF7}"/>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233" name="TextBox 232">
              <a:extLst>
                <a:ext uri="{FF2B5EF4-FFF2-40B4-BE49-F238E27FC236}">
                  <a16:creationId xmlns:a16="http://schemas.microsoft.com/office/drawing/2014/main" id="{7B38F569-0D2B-E744-B0E4-706D1759A94C}"/>
                </a:ext>
              </a:extLst>
            </p:cNvPr>
            <p:cNvSpPr txBox="1"/>
            <p:nvPr/>
          </p:nvSpPr>
          <p:spPr>
            <a:xfrm>
              <a:off x="7673575" y="5855991"/>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3 </a:t>
              </a:r>
            </a:p>
          </p:txBody>
        </p:sp>
      </p:grpSp>
      <p:grpSp>
        <p:nvGrpSpPr>
          <p:cNvPr id="241" name="Group 240">
            <a:extLst>
              <a:ext uri="{FF2B5EF4-FFF2-40B4-BE49-F238E27FC236}">
                <a16:creationId xmlns:a16="http://schemas.microsoft.com/office/drawing/2014/main" id="{E11364CC-4F91-3841-8001-691C0F13A625}"/>
              </a:ext>
            </a:extLst>
          </p:cNvPr>
          <p:cNvGrpSpPr/>
          <p:nvPr/>
        </p:nvGrpSpPr>
        <p:grpSpPr>
          <a:xfrm>
            <a:off x="1740114" y="4877274"/>
            <a:ext cx="798571" cy="342496"/>
            <a:chOff x="2501129" y="5637280"/>
            <a:chExt cx="798571" cy="342496"/>
          </a:xfrm>
        </p:grpSpPr>
        <mc:AlternateContent xmlns:mc="http://schemas.openxmlformats.org/markup-compatibility/2006" xmlns:a14="http://schemas.microsoft.com/office/drawing/2010/main">
          <mc:Choice Requires="a14">
            <p:sp>
              <p:nvSpPr>
                <p:cNvPr id="242" name="TextBox 241">
                  <a:extLst>
                    <a:ext uri="{FF2B5EF4-FFF2-40B4-BE49-F238E27FC236}">
                      <a16:creationId xmlns:a16="http://schemas.microsoft.com/office/drawing/2014/main" id="{79AD26B2-77AF-E645-8529-F2C1FBEB330C}"/>
                    </a:ext>
                  </a:extLst>
                </p:cNvPr>
                <p:cNvSpPr txBox="1"/>
                <p:nvPr/>
              </p:nvSpPr>
              <p:spPr>
                <a:xfrm>
                  <a:off x="250112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3</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42" name="TextBox 241">
                  <a:extLst>
                    <a:ext uri="{FF2B5EF4-FFF2-40B4-BE49-F238E27FC236}">
                      <a16:creationId xmlns:a16="http://schemas.microsoft.com/office/drawing/2014/main" id="{79AD26B2-77AF-E645-8529-F2C1FBEB330C}"/>
                    </a:ext>
                  </a:extLst>
                </p:cNvPr>
                <p:cNvSpPr txBox="1">
                  <a:spLocks noRot="1" noChangeAspect="1" noMove="1" noResize="1" noEditPoints="1" noAdjustHandles="1" noChangeArrowheads="1" noChangeShapeType="1" noTextEdit="1"/>
                </p:cNvSpPr>
                <p:nvPr/>
              </p:nvSpPr>
              <p:spPr>
                <a:xfrm>
                  <a:off x="2501129" y="5637280"/>
                  <a:ext cx="436322" cy="275268"/>
                </a:xfrm>
                <a:prstGeom prst="rect">
                  <a:avLst/>
                </a:prstGeom>
                <a:blipFill>
                  <a:blip r:embed="rId21"/>
                  <a:stretch>
                    <a:fillRect l="-5714" r="-8571" b="-4545"/>
                  </a:stretch>
                </a:blipFill>
              </p:spPr>
              <p:txBody>
                <a:bodyPr/>
                <a:lstStyle/>
                <a:p>
                  <a:r>
                    <a:rPr lang="en-US">
                      <a:noFill/>
                    </a:rPr>
                    <a:t> </a:t>
                  </a:r>
                </a:p>
              </p:txBody>
            </p:sp>
          </mc:Fallback>
        </mc:AlternateContent>
        <p:cxnSp>
          <p:nvCxnSpPr>
            <p:cNvPr id="243" name="Straight Connector 242">
              <a:extLst>
                <a:ext uri="{FF2B5EF4-FFF2-40B4-BE49-F238E27FC236}">
                  <a16:creationId xmlns:a16="http://schemas.microsoft.com/office/drawing/2014/main" id="{434694D7-42F7-6447-B000-1334F3591798}"/>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6" name="TextBox 245">
              <a:extLst>
                <a:ext uri="{FF2B5EF4-FFF2-40B4-BE49-F238E27FC236}">
                  <a16:creationId xmlns:a16="http://schemas.microsoft.com/office/drawing/2014/main" id="{99335EE2-ECA0-1443-9680-2C9E372E4C29}"/>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252" name="Group 251">
            <a:extLst>
              <a:ext uri="{FF2B5EF4-FFF2-40B4-BE49-F238E27FC236}">
                <a16:creationId xmlns:a16="http://schemas.microsoft.com/office/drawing/2014/main" id="{E04F9B95-165C-DB42-A88C-DCE4BBED1B71}"/>
              </a:ext>
            </a:extLst>
          </p:cNvPr>
          <p:cNvGrpSpPr/>
          <p:nvPr/>
        </p:nvGrpSpPr>
        <p:grpSpPr>
          <a:xfrm>
            <a:off x="3859786" y="2667829"/>
            <a:ext cx="798571" cy="342496"/>
            <a:chOff x="2501129" y="5637280"/>
            <a:chExt cx="798571" cy="342496"/>
          </a:xfrm>
        </p:grpSpPr>
        <mc:AlternateContent xmlns:mc="http://schemas.openxmlformats.org/markup-compatibility/2006" xmlns:a14="http://schemas.microsoft.com/office/drawing/2010/main">
          <mc:Choice Requires="a14">
            <p:sp>
              <p:nvSpPr>
                <p:cNvPr id="253" name="TextBox 252">
                  <a:extLst>
                    <a:ext uri="{FF2B5EF4-FFF2-40B4-BE49-F238E27FC236}">
                      <a16:creationId xmlns:a16="http://schemas.microsoft.com/office/drawing/2014/main" id="{59079099-E3DE-C342-BB07-B13D102A95EF}"/>
                    </a:ext>
                  </a:extLst>
                </p:cNvPr>
                <p:cNvSpPr txBox="1"/>
                <p:nvPr/>
              </p:nvSpPr>
              <p:spPr>
                <a:xfrm>
                  <a:off x="250112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3</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53" name="TextBox 252">
                  <a:extLst>
                    <a:ext uri="{FF2B5EF4-FFF2-40B4-BE49-F238E27FC236}">
                      <a16:creationId xmlns:a16="http://schemas.microsoft.com/office/drawing/2014/main" id="{59079099-E3DE-C342-BB07-B13D102A95EF}"/>
                    </a:ext>
                  </a:extLst>
                </p:cNvPr>
                <p:cNvSpPr txBox="1">
                  <a:spLocks noRot="1" noChangeAspect="1" noMove="1" noResize="1" noEditPoints="1" noAdjustHandles="1" noChangeArrowheads="1" noChangeShapeType="1" noTextEdit="1"/>
                </p:cNvSpPr>
                <p:nvPr/>
              </p:nvSpPr>
              <p:spPr>
                <a:xfrm>
                  <a:off x="2501129" y="5637280"/>
                  <a:ext cx="436322" cy="275268"/>
                </a:xfrm>
                <a:prstGeom prst="rect">
                  <a:avLst/>
                </a:prstGeom>
                <a:blipFill>
                  <a:blip r:embed="rId22"/>
                  <a:stretch>
                    <a:fillRect l="-8571" r="-5714" b="-4762"/>
                  </a:stretch>
                </a:blipFill>
              </p:spPr>
              <p:txBody>
                <a:bodyPr/>
                <a:lstStyle/>
                <a:p>
                  <a:r>
                    <a:rPr lang="en-US">
                      <a:noFill/>
                    </a:rPr>
                    <a:t> </a:t>
                  </a:r>
                </a:p>
              </p:txBody>
            </p:sp>
          </mc:Fallback>
        </mc:AlternateContent>
        <p:cxnSp>
          <p:nvCxnSpPr>
            <p:cNvPr id="254" name="Straight Connector 253">
              <a:extLst>
                <a:ext uri="{FF2B5EF4-FFF2-40B4-BE49-F238E27FC236}">
                  <a16:creationId xmlns:a16="http://schemas.microsoft.com/office/drawing/2014/main" id="{8FE94309-5956-DE44-8FCD-C23E7749E8A8}"/>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0" name="TextBox 259">
              <a:extLst>
                <a:ext uri="{FF2B5EF4-FFF2-40B4-BE49-F238E27FC236}">
                  <a16:creationId xmlns:a16="http://schemas.microsoft.com/office/drawing/2014/main" id="{A14B1121-B4EE-AF40-948E-24C88BBA6E0F}"/>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261" name="Group 260">
            <a:extLst>
              <a:ext uri="{FF2B5EF4-FFF2-40B4-BE49-F238E27FC236}">
                <a16:creationId xmlns:a16="http://schemas.microsoft.com/office/drawing/2014/main" id="{8275B590-24C0-3A4B-9AF6-E91C1CC32BB5}"/>
              </a:ext>
            </a:extLst>
          </p:cNvPr>
          <p:cNvGrpSpPr/>
          <p:nvPr/>
        </p:nvGrpSpPr>
        <p:grpSpPr>
          <a:xfrm>
            <a:off x="3864121" y="3025786"/>
            <a:ext cx="798571" cy="342496"/>
            <a:chOff x="2501129" y="5637280"/>
            <a:chExt cx="798571" cy="342496"/>
          </a:xfrm>
        </p:grpSpPr>
        <mc:AlternateContent xmlns:mc="http://schemas.openxmlformats.org/markup-compatibility/2006" xmlns:a14="http://schemas.microsoft.com/office/drawing/2010/main">
          <mc:Choice Requires="a14">
            <p:sp>
              <p:nvSpPr>
                <p:cNvPr id="262" name="TextBox 261">
                  <a:extLst>
                    <a:ext uri="{FF2B5EF4-FFF2-40B4-BE49-F238E27FC236}">
                      <a16:creationId xmlns:a16="http://schemas.microsoft.com/office/drawing/2014/main" id="{C749FB53-AB59-FC4F-9D81-03304DE331A7}"/>
                    </a:ext>
                  </a:extLst>
                </p:cNvPr>
                <p:cNvSpPr txBox="1"/>
                <p:nvPr/>
              </p:nvSpPr>
              <p:spPr>
                <a:xfrm>
                  <a:off x="250112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3</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62" name="TextBox 261">
                  <a:extLst>
                    <a:ext uri="{FF2B5EF4-FFF2-40B4-BE49-F238E27FC236}">
                      <a16:creationId xmlns:a16="http://schemas.microsoft.com/office/drawing/2014/main" id="{C749FB53-AB59-FC4F-9D81-03304DE331A7}"/>
                    </a:ext>
                  </a:extLst>
                </p:cNvPr>
                <p:cNvSpPr txBox="1">
                  <a:spLocks noRot="1" noChangeAspect="1" noMove="1" noResize="1" noEditPoints="1" noAdjustHandles="1" noChangeArrowheads="1" noChangeShapeType="1" noTextEdit="1"/>
                </p:cNvSpPr>
                <p:nvPr/>
              </p:nvSpPr>
              <p:spPr>
                <a:xfrm>
                  <a:off x="2501129" y="5637280"/>
                  <a:ext cx="436322" cy="275268"/>
                </a:xfrm>
                <a:prstGeom prst="rect">
                  <a:avLst/>
                </a:prstGeom>
                <a:blipFill>
                  <a:blip r:embed="rId23"/>
                  <a:stretch>
                    <a:fillRect l="-5556" r="-5556"/>
                  </a:stretch>
                </a:blipFill>
              </p:spPr>
              <p:txBody>
                <a:bodyPr/>
                <a:lstStyle/>
                <a:p>
                  <a:r>
                    <a:rPr lang="en-US">
                      <a:noFill/>
                    </a:rPr>
                    <a:t> </a:t>
                  </a:r>
                </a:p>
              </p:txBody>
            </p:sp>
          </mc:Fallback>
        </mc:AlternateContent>
        <p:cxnSp>
          <p:nvCxnSpPr>
            <p:cNvPr id="263" name="Straight Connector 262">
              <a:extLst>
                <a:ext uri="{FF2B5EF4-FFF2-40B4-BE49-F238E27FC236}">
                  <a16:creationId xmlns:a16="http://schemas.microsoft.com/office/drawing/2014/main" id="{6FB9D99A-E53F-9A43-98AF-3AD4FFC3118C}"/>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4" name="TextBox 263">
              <a:extLst>
                <a:ext uri="{FF2B5EF4-FFF2-40B4-BE49-F238E27FC236}">
                  <a16:creationId xmlns:a16="http://schemas.microsoft.com/office/drawing/2014/main" id="{2CB1B198-93B4-8A47-AAAD-1BE4278101CB}"/>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267" name="Group 266">
            <a:extLst>
              <a:ext uri="{FF2B5EF4-FFF2-40B4-BE49-F238E27FC236}">
                <a16:creationId xmlns:a16="http://schemas.microsoft.com/office/drawing/2014/main" id="{EC6651F7-D24D-6140-81DD-172E83F51959}"/>
              </a:ext>
            </a:extLst>
          </p:cNvPr>
          <p:cNvGrpSpPr/>
          <p:nvPr/>
        </p:nvGrpSpPr>
        <p:grpSpPr>
          <a:xfrm>
            <a:off x="3932478" y="4087691"/>
            <a:ext cx="601842" cy="402639"/>
            <a:chOff x="7673575" y="5855991"/>
            <a:chExt cx="601842" cy="402639"/>
          </a:xfrm>
        </p:grpSpPr>
        <p:cxnSp>
          <p:nvCxnSpPr>
            <p:cNvPr id="269" name="Straight Connector 268">
              <a:extLst>
                <a:ext uri="{FF2B5EF4-FFF2-40B4-BE49-F238E27FC236}">
                  <a16:creationId xmlns:a16="http://schemas.microsoft.com/office/drawing/2014/main" id="{B9993E9A-EDC7-A549-928B-761F8084E760}"/>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0" name="TextBox 269">
              <a:extLst>
                <a:ext uri="{FF2B5EF4-FFF2-40B4-BE49-F238E27FC236}">
                  <a16:creationId xmlns:a16="http://schemas.microsoft.com/office/drawing/2014/main" id="{3CEB96CD-44BF-124A-A401-88E4F3BD4D7D}"/>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271" name="TextBox 270">
              <a:extLst>
                <a:ext uri="{FF2B5EF4-FFF2-40B4-BE49-F238E27FC236}">
                  <a16:creationId xmlns:a16="http://schemas.microsoft.com/office/drawing/2014/main" id="{B0761F28-12EF-3A47-8848-C88FB0367E09}"/>
                </a:ext>
              </a:extLst>
            </p:cNvPr>
            <p:cNvSpPr txBox="1"/>
            <p:nvPr/>
          </p:nvSpPr>
          <p:spPr>
            <a:xfrm>
              <a:off x="7673575" y="5855991"/>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5 </a:t>
              </a:r>
            </a:p>
          </p:txBody>
        </p:sp>
      </p:grpSp>
      <p:grpSp>
        <p:nvGrpSpPr>
          <p:cNvPr id="272" name="Group 271">
            <a:extLst>
              <a:ext uri="{FF2B5EF4-FFF2-40B4-BE49-F238E27FC236}">
                <a16:creationId xmlns:a16="http://schemas.microsoft.com/office/drawing/2014/main" id="{B768AD52-7AE0-5941-B6F4-4314770A9E12}"/>
              </a:ext>
            </a:extLst>
          </p:cNvPr>
          <p:cNvGrpSpPr/>
          <p:nvPr/>
        </p:nvGrpSpPr>
        <p:grpSpPr>
          <a:xfrm>
            <a:off x="3925117" y="4439046"/>
            <a:ext cx="601842" cy="402639"/>
            <a:chOff x="7673575" y="5855991"/>
            <a:chExt cx="601842" cy="402639"/>
          </a:xfrm>
        </p:grpSpPr>
        <p:cxnSp>
          <p:nvCxnSpPr>
            <p:cNvPr id="273" name="Straight Connector 272">
              <a:extLst>
                <a:ext uri="{FF2B5EF4-FFF2-40B4-BE49-F238E27FC236}">
                  <a16:creationId xmlns:a16="http://schemas.microsoft.com/office/drawing/2014/main" id="{49D3FA72-6DA7-6C46-A0F8-B55199695D3E}"/>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4" name="TextBox 273">
              <a:extLst>
                <a:ext uri="{FF2B5EF4-FFF2-40B4-BE49-F238E27FC236}">
                  <a16:creationId xmlns:a16="http://schemas.microsoft.com/office/drawing/2014/main" id="{F8383675-1C85-F14B-834B-1BB50416401D}"/>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275" name="TextBox 274">
              <a:extLst>
                <a:ext uri="{FF2B5EF4-FFF2-40B4-BE49-F238E27FC236}">
                  <a16:creationId xmlns:a16="http://schemas.microsoft.com/office/drawing/2014/main" id="{D352C458-50F4-D24F-97C1-22E2B1ECA55C}"/>
                </a:ext>
              </a:extLst>
            </p:cNvPr>
            <p:cNvSpPr txBox="1"/>
            <p:nvPr/>
          </p:nvSpPr>
          <p:spPr>
            <a:xfrm>
              <a:off x="7673575" y="5855991"/>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5 </a:t>
              </a:r>
            </a:p>
          </p:txBody>
        </p:sp>
      </p:grpSp>
      <p:sp>
        <p:nvSpPr>
          <p:cNvPr id="276" name="TextBox 275">
            <a:extLst>
              <a:ext uri="{FF2B5EF4-FFF2-40B4-BE49-F238E27FC236}">
                <a16:creationId xmlns:a16="http://schemas.microsoft.com/office/drawing/2014/main" id="{58C43B2D-9374-E948-B55B-38D64E0D700E}"/>
              </a:ext>
            </a:extLst>
          </p:cNvPr>
          <p:cNvSpPr txBox="1"/>
          <p:nvPr/>
        </p:nvSpPr>
        <p:spPr>
          <a:xfrm>
            <a:off x="3319720" y="4100319"/>
            <a:ext cx="40717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277" name="TextBox 276">
            <a:extLst>
              <a:ext uri="{FF2B5EF4-FFF2-40B4-BE49-F238E27FC236}">
                <a16:creationId xmlns:a16="http://schemas.microsoft.com/office/drawing/2014/main" id="{A1B4AC9F-4290-9C46-ABB9-0C3CDA1B2AEF}"/>
              </a:ext>
            </a:extLst>
          </p:cNvPr>
          <p:cNvSpPr txBox="1"/>
          <p:nvPr/>
        </p:nvSpPr>
        <p:spPr>
          <a:xfrm>
            <a:off x="3321706" y="4474579"/>
            <a:ext cx="36267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mc:AlternateContent xmlns:mc="http://schemas.openxmlformats.org/markup-compatibility/2006" xmlns:a14="http://schemas.microsoft.com/office/drawing/2010/main">
        <mc:Choice Requires="a14">
          <p:sp>
            <p:nvSpPr>
              <p:cNvPr id="278" name="TextBox 277">
                <a:extLst>
                  <a:ext uri="{FF2B5EF4-FFF2-40B4-BE49-F238E27FC236}">
                    <a16:creationId xmlns:a16="http://schemas.microsoft.com/office/drawing/2014/main" id="{7420498C-7572-B243-8D13-5E4CDE89969B}"/>
                  </a:ext>
                </a:extLst>
              </p:cNvPr>
              <p:cNvSpPr txBox="1"/>
              <p:nvPr/>
            </p:nvSpPr>
            <p:spPr>
              <a:xfrm>
                <a:off x="3226787" y="4868891"/>
                <a:ext cx="485913"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278" name="TextBox 277">
                <a:extLst>
                  <a:ext uri="{FF2B5EF4-FFF2-40B4-BE49-F238E27FC236}">
                    <a16:creationId xmlns:a16="http://schemas.microsoft.com/office/drawing/2014/main" id="{7420498C-7572-B243-8D13-5E4CDE89969B}"/>
                  </a:ext>
                </a:extLst>
              </p:cNvPr>
              <p:cNvSpPr txBox="1">
                <a:spLocks noRot="1" noChangeAspect="1" noMove="1" noResize="1" noEditPoints="1" noAdjustHandles="1" noChangeArrowheads="1" noChangeShapeType="1" noTextEdit="1"/>
              </p:cNvSpPr>
              <p:nvPr/>
            </p:nvSpPr>
            <p:spPr>
              <a:xfrm>
                <a:off x="3226787" y="4868891"/>
                <a:ext cx="485913" cy="309637"/>
              </a:xfrm>
              <a:prstGeom prst="rect">
                <a:avLst/>
              </a:prstGeom>
              <a:blipFill>
                <a:blip r:embed="rId24"/>
                <a:stretch>
                  <a:fillRect b="-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3" name="TextBox 282">
                <a:extLst>
                  <a:ext uri="{FF2B5EF4-FFF2-40B4-BE49-F238E27FC236}">
                    <a16:creationId xmlns:a16="http://schemas.microsoft.com/office/drawing/2014/main" id="{2B8D1653-0C2E-BC4F-806E-9A73858026F8}"/>
                  </a:ext>
                </a:extLst>
              </p:cNvPr>
              <p:cNvSpPr txBox="1"/>
              <p:nvPr/>
            </p:nvSpPr>
            <p:spPr>
              <a:xfrm>
                <a:off x="3213673" y="5251291"/>
                <a:ext cx="510082"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ea typeface="Cambria Math" panose="02040503050406030204" pitchFamily="18" charset="0"/>
                            </a:rPr>
                          </m:ctrlPr>
                        </m:radPr>
                        <m:deg/>
                        <m:e>
                          <m:r>
                            <a:rPr lang="en-US" b="0" i="0" smtClean="0">
                              <a:latin typeface="Cambria Math" panose="02040503050406030204" pitchFamily="18" charset="0"/>
                              <a:ea typeface="Cambria Math" panose="02040503050406030204" pitchFamily="18" charset="0"/>
                            </a:rPr>
                            <m:t>2</m:t>
                          </m:r>
                        </m:e>
                      </m:rad>
                    </m:oMath>
                  </m:oMathPara>
                </a14:m>
                <a:endParaRPr lang="en-US"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83" name="TextBox 282">
                <a:extLst>
                  <a:ext uri="{FF2B5EF4-FFF2-40B4-BE49-F238E27FC236}">
                    <a16:creationId xmlns:a16="http://schemas.microsoft.com/office/drawing/2014/main" id="{2B8D1653-0C2E-BC4F-806E-9A73858026F8}"/>
                  </a:ext>
                </a:extLst>
              </p:cNvPr>
              <p:cNvSpPr txBox="1">
                <a:spLocks noRot="1" noChangeAspect="1" noMove="1" noResize="1" noEditPoints="1" noAdjustHandles="1" noChangeArrowheads="1" noChangeShapeType="1" noTextEdit="1"/>
              </p:cNvSpPr>
              <p:nvPr/>
            </p:nvSpPr>
            <p:spPr>
              <a:xfrm>
                <a:off x="3213673" y="5251291"/>
                <a:ext cx="510082" cy="309637"/>
              </a:xfrm>
              <a:prstGeom prst="rect">
                <a:avLst/>
              </a:prstGeom>
              <a:blipFill>
                <a:blip r:embed="rId25"/>
                <a:stretch>
                  <a:fillRect b="-3846"/>
                </a:stretch>
              </a:blipFill>
            </p:spPr>
            <p:txBody>
              <a:bodyPr/>
              <a:lstStyle/>
              <a:p>
                <a:r>
                  <a:rPr lang="en-US">
                    <a:noFill/>
                  </a:rPr>
                  <a:t> </a:t>
                </a:r>
              </a:p>
            </p:txBody>
          </p:sp>
        </mc:Fallback>
      </mc:AlternateContent>
      <p:grpSp>
        <p:nvGrpSpPr>
          <p:cNvPr id="288" name="Group 287">
            <a:extLst>
              <a:ext uri="{FF2B5EF4-FFF2-40B4-BE49-F238E27FC236}">
                <a16:creationId xmlns:a16="http://schemas.microsoft.com/office/drawing/2014/main" id="{5CF2AA5D-AFE5-6A46-852A-BFB95F0FD632}"/>
              </a:ext>
            </a:extLst>
          </p:cNvPr>
          <p:cNvGrpSpPr/>
          <p:nvPr/>
        </p:nvGrpSpPr>
        <p:grpSpPr>
          <a:xfrm>
            <a:off x="3836813" y="4879680"/>
            <a:ext cx="727131" cy="342496"/>
            <a:chOff x="2572569" y="5637280"/>
            <a:chExt cx="727131" cy="342496"/>
          </a:xfrm>
        </p:grpSpPr>
        <mc:AlternateContent xmlns:mc="http://schemas.openxmlformats.org/markup-compatibility/2006" xmlns:a14="http://schemas.microsoft.com/office/drawing/2010/main">
          <mc:Choice Requires="a14">
            <p:sp>
              <p:nvSpPr>
                <p:cNvPr id="289" name="TextBox 288">
                  <a:extLst>
                    <a:ext uri="{FF2B5EF4-FFF2-40B4-BE49-F238E27FC236}">
                      <a16:creationId xmlns:a16="http://schemas.microsoft.com/office/drawing/2014/main" id="{21BBB480-1173-874B-8213-42499E7306BB}"/>
                    </a:ext>
                  </a:extLst>
                </p:cNvPr>
                <p:cNvSpPr txBox="1"/>
                <p:nvPr/>
              </p:nvSpPr>
              <p:spPr>
                <a:xfrm>
                  <a:off x="257256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89" name="TextBox 288">
                  <a:extLst>
                    <a:ext uri="{FF2B5EF4-FFF2-40B4-BE49-F238E27FC236}">
                      <a16:creationId xmlns:a16="http://schemas.microsoft.com/office/drawing/2014/main" id="{21BBB480-1173-874B-8213-42499E7306BB}"/>
                    </a:ext>
                  </a:extLst>
                </p:cNvPr>
                <p:cNvSpPr txBox="1">
                  <a:spLocks noRot="1" noChangeAspect="1" noMove="1" noResize="1" noEditPoints="1" noAdjustHandles="1" noChangeArrowheads="1" noChangeShapeType="1" noTextEdit="1"/>
                </p:cNvSpPr>
                <p:nvPr/>
              </p:nvSpPr>
              <p:spPr>
                <a:xfrm>
                  <a:off x="2572569" y="5637280"/>
                  <a:ext cx="436322" cy="275268"/>
                </a:xfrm>
                <a:prstGeom prst="rect">
                  <a:avLst/>
                </a:prstGeom>
                <a:blipFill>
                  <a:blip r:embed="rId26"/>
                  <a:stretch>
                    <a:fillRect/>
                  </a:stretch>
                </a:blipFill>
              </p:spPr>
              <p:txBody>
                <a:bodyPr/>
                <a:lstStyle/>
                <a:p>
                  <a:r>
                    <a:rPr lang="en-US">
                      <a:noFill/>
                    </a:rPr>
                    <a:t> </a:t>
                  </a:r>
                </a:p>
              </p:txBody>
            </p:sp>
          </mc:Fallback>
        </mc:AlternateContent>
        <p:cxnSp>
          <p:nvCxnSpPr>
            <p:cNvPr id="290" name="Straight Connector 289">
              <a:extLst>
                <a:ext uri="{FF2B5EF4-FFF2-40B4-BE49-F238E27FC236}">
                  <a16:creationId xmlns:a16="http://schemas.microsoft.com/office/drawing/2014/main" id="{2C4C3216-5F6D-C242-B4D8-07B144BB5300}"/>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1" name="TextBox 290">
              <a:extLst>
                <a:ext uri="{FF2B5EF4-FFF2-40B4-BE49-F238E27FC236}">
                  <a16:creationId xmlns:a16="http://schemas.microsoft.com/office/drawing/2014/main" id="{0F839061-F69B-DF4C-BB88-2B4FBDAA3731}"/>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292" name="Group 291">
            <a:extLst>
              <a:ext uri="{FF2B5EF4-FFF2-40B4-BE49-F238E27FC236}">
                <a16:creationId xmlns:a16="http://schemas.microsoft.com/office/drawing/2014/main" id="{B02E7F50-6B51-B549-B3F0-D319F88F5547}"/>
              </a:ext>
            </a:extLst>
          </p:cNvPr>
          <p:cNvGrpSpPr/>
          <p:nvPr/>
        </p:nvGrpSpPr>
        <p:grpSpPr>
          <a:xfrm>
            <a:off x="3832049" y="5239250"/>
            <a:ext cx="727131" cy="342496"/>
            <a:chOff x="2572569" y="5637280"/>
            <a:chExt cx="727131" cy="342496"/>
          </a:xfrm>
        </p:grpSpPr>
        <mc:AlternateContent xmlns:mc="http://schemas.openxmlformats.org/markup-compatibility/2006" xmlns:a14="http://schemas.microsoft.com/office/drawing/2010/main">
          <mc:Choice Requires="a14">
            <p:sp>
              <p:nvSpPr>
                <p:cNvPr id="293" name="TextBox 292">
                  <a:extLst>
                    <a:ext uri="{FF2B5EF4-FFF2-40B4-BE49-F238E27FC236}">
                      <a16:creationId xmlns:a16="http://schemas.microsoft.com/office/drawing/2014/main" id="{9E2E5383-892A-0848-88DC-7899CCD14A63}"/>
                    </a:ext>
                  </a:extLst>
                </p:cNvPr>
                <p:cNvSpPr txBox="1"/>
                <p:nvPr/>
              </p:nvSpPr>
              <p:spPr>
                <a:xfrm>
                  <a:off x="257256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93" name="TextBox 292">
                  <a:extLst>
                    <a:ext uri="{FF2B5EF4-FFF2-40B4-BE49-F238E27FC236}">
                      <a16:creationId xmlns:a16="http://schemas.microsoft.com/office/drawing/2014/main" id="{9E2E5383-892A-0848-88DC-7899CCD14A63}"/>
                    </a:ext>
                  </a:extLst>
                </p:cNvPr>
                <p:cNvSpPr txBox="1">
                  <a:spLocks noRot="1" noChangeAspect="1" noMove="1" noResize="1" noEditPoints="1" noAdjustHandles="1" noChangeArrowheads="1" noChangeShapeType="1" noTextEdit="1"/>
                </p:cNvSpPr>
                <p:nvPr/>
              </p:nvSpPr>
              <p:spPr>
                <a:xfrm>
                  <a:off x="2572569" y="5637280"/>
                  <a:ext cx="436322" cy="275268"/>
                </a:xfrm>
                <a:prstGeom prst="rect">
                  <a:avLst/>
                </a:prstGeom>
                <a:blipFill>
                  <a:blip r:embed="rId27"/>
                  <a:stretch>
                    <a:fillRect b="-4348"/>
                  </a:stretch>
                </a:blipFill>
              </p:spPr>
              <p:txBody>
                <a:bodyPr/>
                <a:lstStyle/>
                <a:p>
                  <a:r>
                    <a:rPr lang="en-US">
                      <a:noFill/>
                    </a:rPr>
                    <a:t> </a:t>
                  </a:r>
                </a:p>
              </p:txBody>
            </p:sp>
          </mc:Fallback>
        </mc:AlternateContent>
        <p:cxnSp>
          <p:nvCxnSpPr>
            <p:cNvPr id="294" name="Straight Connector 293">
              <a:extLst>
                <a:ext uri="{FF2B5EF4-FFF2-40B4-BE49-F238E27FC236}">
                  <a16:creationId xmlns:a16="http://schemas.microsoft.com/office/drawing/2014/main" id="{9C4AE2CF-5E01-B24D-9548-D903A10FF72E}"/>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5" name="TextBox 294">
              <a:extLst>
                <a:ext uri="{FF2B5EF4-FFF2-40B4-BE49-F238E27FC236}">
                  <a16:creationId xmlns:a16="http://schemas.microsoft.com/office/drawing/2014/main" id="{7CFB2D0A-D5CD-0848-8716-7848A18ACAC9}"/>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sp>
        <p:nvSpPr>
          <p:cNvPr id="296" name="TextBox 295">
            <a:extLst>
              <a:ext uri="{FF2B5EF4-FFF2-40B4-BE49-F238E27FC236}">
                <a16:creationId xmlns:a16="http://schemas.microsoft.com/office/drawing/2014/main" id="{1CEF20AE-2C80-8B4D-847F-F29513D47A95}"/>
              </a:ext>
            </a:extLst>
          </p:cNvPr>
          <p:cNvSpPr txBox="1"/>
          <p:nvPr/>
        </p:nvSpPr>
        <p:spPr>
          <a:xfrm>
            <a:off x="4668557" y="4843526"/>
            <a:ext cx="51051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29. </a:t>
            </a:r>
          </a:p>
        </p:txBody>
      </p:sp>
      <p:sp>
        <p:nvSpPr>
          <p:cNvPr id="297" name="TextBox 296">
            <a:extLst>
              <a:ext uri="{FF2B5EF4-FFF2-40B4-BE49-F238E27FC236}">
                <a16:creationId xmlns:a16="http://schemas.microsoft.com/office/drawing/2014/main" id="{E45B930C-A666-4845-9581-AB409CCBF795}"/>
              </a:ext>
            </a:extLst>
          </p:cNvPr>
          <p:cNvSpPr txBox="1"/>
          <p:nvPr/>
        </p:nvSpPr>
        <p:spPr>
          <a:xfrm>
            <a:off x="4664531" y="5221591"/>
            <a:ext cx="49232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30. </a:t>
            </a:r>
          </a:p>
        </p:txBody>
      </p:sp>
      <p:sp>
        <p:nvSpPr>
          <p:cNvPr id="298" name="TextBox 297">
            <a:extLst>
              <a:ext uri="{FF2B5EF4-FFF2-40B4-BE49-F238E27FC236}">
                <a16:creationId xmlns:a16="http://schemas.microsoft.com/office/drawing/2014/main" id="{D826C7B8-2690-E147-BE56-82EC92D56C4B}"/>
              </a:ext>
            </a:extLst>
          </p:cNvPr>
          <p:cNvSpPr txBox="1"/>
          <p:nvPr/>
        </p:nvSpPr>
        <p:spPr>
          <a:xfrm>
            <a:off x="6799068" y="4843445"/>
            <a:ext cx="51051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39. </a:t>
            </a:r>
          </a:p>
        </p:txBody>
      </p:sp>
      <p:sp>
        <p:nvSpPr>
          <p:cNvPr id="299" name="TextBox 298">
            <a:extLst>
              <a:ext uri="{FF2B5EF4-FFF2-40B4-BE49-F238E27FC236}">
                <a16:creationId xmlns:a16="http://schemas.microsoft.com/office/drawing/2014/main" id="{6AE56429-8D94-3149-B7D2-9DC38758D777}"/>
              </a:ext>
            </a:extLst>
          </p:cNvPr>
          <p:cNvSpPr txBox="1"/>
          <p:nvPr/>
        </p:nvSpPr>
        <p:spPr>
          <a:xfrm>
            <a:off x="6804033" y="5198047"/>
            <a:ext cx="53759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40. </a:t>
            </a:r>
          </a:p>
        </p:txBody>
      </p:sp>
      <mc:AlternateContent xmlns:mc="http://schemas.openxmlformats.org/markup-compatibility/2006" xmlns:a14="http://schemas.microsoft.com/office/drawing/2010/main">
        <mc:Choice Requires="a14">
          <p:sp>
            <p:nvSpPr>
              <p:cNvPr id="300" name="TextBox 299">
                <a:extLst>
                  <a:ext uri="{FF2B5EF4-FFF2-40B4-BE49-F238E27FC236}">
                    <a16:creationId xmlns:a16="http://schemas.microsoft.com/office/drawing/2014/main" id="{D9444ECB-17E9-BA49-8449-680C1F5FEB69}"/>
                  </a:ext>
                </a:extLst>
              </p:cNvPr>
              <p:cNvSpPr txBox="1"/>
              <p:nvPr/>
            </p:nvSpPr>
            <p:spPr>
              <a:xfrm>
                <a:off x="5319902" y="4865511"/>
                <a:ext cx="516424"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00" name="TextBox 299">
                <a:extLst>
                  <a:ext uri="{FF2B5EF4-FFF2-40B4-BE49-F238E27FC236}">
                    <a16:creationId xmlns:a16="http://schemas.microsoft.com/office/drawing/2014/main" id="{D9444ECB-17E9-BA49-8449-680C1F5FEB69}"/>
                  </a:ext>
                </a:extLst>
              </p:cNvPr>
              <p:cNvSpPr txBox="1">
                <a:spLocks noRot="1" noChangeAspect="1" noMove="1" noResize="1" noEditPoints="1" noAdjustHandles="1" noChangeArrowheads="1" noChangeShapeType="1" noTextEdit="1"/>
              </p:cNvSpPr>
              <p:nvPr/>
            </p:nvSpPr>
            <p:spPr>
              <a:xfrm>
                <a:off x="5319902" y="4865511"/>
                <a:ext cx="516424" cy="309637"/>
              </a:xfrm>
              <a:prstGeom prst="rect">
                <a:avLst/>
              </a:prstGeom>
              <a:blipFill>
                <a:blip r:embed="rId28"/>
                <a:stretch>
                  <a:fillRect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1" name="TextBox 300">
                <a:extLst>
                  <a:ext uri="{FF2B5EF4-FFF2-40B4-BE49-F238E27FC236}">
                    <a16:creationId xmlns:a16="http://schemas.microsoft.com/office/drawing/2014/main" id="{6C2BDE44-E54A-AF4D-9AAE-E16EAAAC12FA}"/>
                  </a:ext>
                </a:extLst>
              </p:cNvPr>
              <p:cNvSpPr txBox="1"/>
              <p:nvPr/>
            </p:nvSpPr>
            <p:spPr>
              <a:xfrm>
                <a:off x="5313171" y="4514531"/>
                <a:ext cx="519810"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01" name="TextBox 300">
                <a:extLst>
                  <a:ext uri="{FF2B5EF4-FFF2-40B4-BE49-F238E27FC236}">
                    <a16:creationId xmlns:a16="http://schemas.microsoft.com/office/drawing/2014/main" id="{6C2BDE44-E54A-AF4D-9AAE-E16EAAAC12FA}"/>
                  </a:ext>
                </a:extLst>
              </p:cNvPr>
              <p:cNvSpPr txBox="1">
                <a:spLocks noRot="1" noChangeAspect="1" noMove="1" noResize="1" noEditPoints="1" noAdjustHandles="1" noChangeArrowheads="1" noChangeShapeType="1" noTextEdit="1"/>
              </p:cNvSpPr>
              <p:nvPr/>
            </p:nvSpPr>
            <p:spPr>
              <a:xfrm>
                <a:off x="5313171" y="4514531"/>
                <a:ext cx="519810" cy="309637"/>
              </a:xfrm>
              <a:prstGeom prst="rect">
                <a:avLst/>
              </a:prstGeom>
              <a:blipFill>
                <a:blip r:embed="rId29"/>
                <a:stretch>
                  <a:fillRect b="-3846"/>
                </a:stretch>
              </a:blipFill>
            </p:spPr>
            <p:txBody>
              <a:bodyPr/>
              <a:lstStyle/>
              <a:p>
                <a:r>
                  <a:rPr lang="en-US">
                    <a:noFill/>
                  </a:rPr>
                  <a:t> </a:t>
                </a:r>
              </a:p>
            </p:txBody>
          </p:sp>
        </mc:Fallback>
      </mc:AlternateContent>
      <p:grpSp>
        <p:nvGrpSpPr>
          <p:cNvPr id="303" name="Group 302">
            <a:extLst>
              <a:ext uri="{FF2B5EF4-FFF2-40B4-BE49-F238E27FC236}">
                <a16:creationId xmlns:a16="http://schemas.microsoft.com/office/drawing/2014/main" id="{C8BD1566-5B52-954A-95D0-1378E9DB445B}"/>
              </a:ext>
            </a:extLst>
          </p:cNvPr>
          <p:cNvGrpSpPr/>
          <p:nvPr/>
        </p:nvGrpSpPr>
        <p:grpSpPr>
          <a:xfrm>
            <a:off x="5991444" y="3776183"/>
            <a:ext cx="798571" cy="342496"/>
            <a:chOff x="2501129" y="5637280"/>
            <a:chExt cx="798571" cy="342496"/>
          </a:xfrm>
        </p:grpSpPr>
        <mc:AlternateContent xmlns:mc="http://schemas.openxmlformats.org/markup-compatibility/2006" xmlns:a14="http://schemas.microsoft.com/office/drawing/2010/main">
          <mc:Choice Requires="a14">
            <p:sp>
              <p:nvSpPr>
                <p:cNvPr id="304" name="TextBox 303">
                  <a:extLst>
                    <a:ext uri="{FF2B5EF4-FFF2-40B4-BE49-F238E27FC236}">
                      <a16:creationId xmlns:a16="http://schemas.microsoft.com/office/drawing/2014/main" id="{9A6F6649-0213-AF4B-A1D3-1499F2ED86E8}"/>
                    </a:ext>
                  </a:extLst>
                </p:cNvPr>
                <p:cNvSpPr txBox="1"/>
                <p:nvPr/>
              </p:nvSpPr>
              <p:spPr>
                <a:xfrm>
                  <a:off x="250112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ea typeface="Cambria Math" panose="02040503050406030204" pitchFamily="18" charset="0"/>
                          </a:rPr>
                          <m:t>7</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04" name="TextBox 303">
                  <a:extLst>
                    <a:ext uri="{FF2B5EF4-FFF2-40B4-BE49-F238E27FC236}">
                      <a16:creationId xmlns:a16="http://schemas.microsoft.com/office/drawing/2014/main" id="{9A6F6649-0213-AF4B-A1D3-1499F2ED86E8}"/>
                    </a:ext>
                  </a:extLst>
                </p:cNvPr>
                <p:cNvSpPr txBox="1">
                  <a:spLocks noRot="1" noChangeAspect="1" noMove="1" noResize="1" noEditPoints="1" noAdjustHandles="1" noChangeArrowheads="1" noChangeShapeType="1" noTextEdit="1"/>
                </p:cNvSpPr>
                <p:nvPr/>
              </p:nvSpPr>
              <p:spPr>
                <a:xfrm>
                  <a:off x="2501129" y="5637280"/>
                  <a:ext cx="436322" cy="275268"/>
                </a:xfrm>
                <a:prstGeom prst="rect">
                  <a:avLst/>
                </a:prstGeom>
                <a:blipFill>
                  <a:blip r:embed="rId30"/>
                  <a:stretch>
                    <a:fillRect l="-8571" r="-5714"/>
                  </a:stretch>
                </a:blipFill>
              </p:spPr>
              <p:txBody>
                <a:bodyPr/>
                <a:lstStyle/>
                <a:p>
                  <a:r>
                    <a:rPr lang="en-US">
                      <a:noFill/>
                    </a:rPr>
                    <a:t> </a:t>
                  </a:r>
                </a:p>
              </p:txBody>
            </p:sp>
          </mc:Fallback>
        </mc:AlternateContent>
        <p:cxnSp>
          <p:nvCxnSpPr>
            <p:cNvPr id="305" name="Straight Connector 304">
              <a:extLst>
                <a:ext uri="{FF2B5EF4-FFF2-40B4-BE49-F238E27FC236}">
                  <a16:creationId xmlns:a16="http://schemas.microsoft.com/office/drawing/2014/main" id="{309EA6D9-023B-B74F-9B3F-C44D245A5085}"/>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06" name="TextBox 305">
              <a:extLst>
                <a:ext uri="{FF2B5EF4-FFF2-40B4-BE49-F238E27FC236}">
                  <a16:creationId xmlns:a16="http://schemas.microsoft.com/office/drawing/2014/main" id="{D87A964C-D600-AD40-9C26-2B32FEA05D39}"/>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307" name="Group 306">
            <a:extLst>
              <a:ext uri="{FF2B5EF4-FFF2-40B4-BE49-F238E27FC236}">
                <a16:creationId xmlns:a16="http://schemas.microsoft.com/office/drawing/2014/main" id="{790C27CE-D3B6-6949-99C2-27CFEBD737DE}"/>
              </a:ext>
            </a:extLst>
          </p:cNvPr>
          <p:cNvGrpSpPr/>
          <p:nvPr/>
        </p:nvGrpSpPr>
        <p:grpSpPr>
          <a:xfrm>
            <a:off x="5995779" y="4134140"/>
            <a:ext cx="798571" cy="342496"/>
            <a:chOff x="2501129" y="5637280"/>
            <a:chExt cx="798571" cy="342496"/>
          </a:xfrm>
        </p:grpSpPr>
        <mc:AlternateContent xmlns:mc="http://schemas.openxmlformats.org/markup-compatibility/2006" xmlns:a14="http://schemas.microsoft.com/office/drawing/2010/main">
          <mc:Choice Requires="a14">
            <p:sp>
              <p:nvSpPr>
                <p:cNvPr id="308" name="TextBox 307">
                  <a:extLst>
                    <a:ext uri="{FF2B5EF4-FFF2-40B4-BE49-F238E27FC236}">
                      <a16:creationId xmlns:a16="http://schemas.microsoft.com/office/drawing/2014/main" id="{26CB1617-F4CC-C04A-95D2-C76901EF30C1}"/>
                    </a:ext>
                  </a:extLst>
                </p:cNvPr>
                <p:cNvSpPr txBox="1"/>
                <p:nvPr/>
              </p:nvSpPr>
              <p:spPr>
                <a:xfrm>
                  <a:off x="250112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ea typeface="Cambria Math" panose="02040503050406030204" pitchFamily="18" charset="0"/>
                          </a:rPr>
                          <m:t>7</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08" name="TextBox 307">
                  <a:extLst>
                    <a:ext uri="{FF2B5EF4-FFF2-40B4-BE49-F238E27FC236}">
                      <a16:creationId xmlns:a16="http://schemas.microsoft.com/office/drawing/2014/main" id="{26CB1617-F4CC-C04A-95D2-C76901EF30C1}"/>
                    </a:ext>
                  </a:extLst>
                </p:cNvPr>
                <p:cNvSpPr txBox="1">
                  <a:spLocks noRot="1" noChangeAspect="1" noMove="1" noResize="1" noEditPoints="1" noAdjustHandles="1" noChangeArrowheads="1" noChangeShapeType="1" noTextEdit="1"/>
                </p:cNvSpPr>
                <p:nvPr/>
              </p:nvSpPr>
              <p:spPr>
                <a:xfrm>
                  <a:off x="2501129" y="5637280"/>
                  <a:ext cx="436322" cy="275268"/>
                </a:xfrm>
                <a:prstGeom prst="rect">
                  <a:avLst/>
                </a:prstGeom>
                <a:blipFill>
                  <a:blip r:embed="rId31"/>
                  <a:stretch>
                    <a:fillRect l="-5714" r="-8571" b="-4348"/>
                  </a:stretch>
                </a:blipFill>
              </p:spPr>
              <p:txBody>
                <a:bodyPr/>
                <a:lstStyle/>
                <a:p>
                  <a:r>
                    <a:rPr lang="en-US">
                      <a:noFill/>
                    </a:rPr>
                    <a:t> </a:t>
                  </a:r>
                </a:p>
              </p:txBody>
            </p:sp>
          </mc:Fallback>
        </mc:AlternateContent>
        <p:cxnSp>
          <p:nvCxnSpPr>
            <p:cNvPr id="309" name="Straight Connector 308">
              <a:extLst>
                <a:ext uri="{FF2B5EF4-FFF2-40B4-BE49-F238E27FC236}">
                  <a16:creationId xmlns:a16="http://schemas.microsoft.com/office/drawing/2014/main" id="{E47B89BF-B3AF-C748-BB61-48995EFF318D}"/>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10" name="TextBox 309">
              <a:extLst>
                <a:ext uri="{FF2B5EF4-FFF2-40B4-BE49-F238E27FC236}">
                  <a16:creationId xmlns:a16="http://schemas.microsoft.com/office/drawing/2014/main" id="{DCA69A73-4D66-0147-97CC-E6488DEE9023}"/>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311" name="Group 310">
            <a:extLst>
              <a:ext uri="{FF2B5EF4-FFF2-40B4-BE49-F238E27FC236}">
                <a16:creationId xmlns:a16="http://schemas.microsoft.com/office/drawing/2014/main" id="{EC4C78F7-D595-AB48-BB78-2B75C44419CB}"/>
              </a:ext>
            </a:extLst>
          </p:cNvPr>
          <p:cNvGrpSpPr/>
          <p:nvPr/>
        </p:nvGrpSpPr>
        <p:grpSpPr>
          <a:xfrm>
            <a:off x="5991661" y="4524735"/>
            <a:ext cx="798571" cy="342496"/>
            <a:chOff x="2501129" y="5637280"/>
            <a:chExt cx="798571" cy="342496"/>
          </a:xfrm>
        </p:grpSpPr>
        <mc:AlternateContent xmlns:mc="http://schemas.openxmlformats.org/markup-compatibility/2006" xmlns:a14="http://schemas.microsoft.com/office/drawing/2010/main">
          <mc:Choice Requires="a14">
            <p:sp>
              <p:nvSpPr>
                <p:cNvPr id="312" name="TextBox 311">
                  <a:extLst>
                    <a:ext uri="{FF2B5EF4-FFF2-40B4-BE49-F238E27FC236}">
                      <a16:creationId xmlns:a16="http://schemas.microsoft.com/office/drawing/2014/main" id="{99FCBDC4-DC11-144F-A914-3AA0FA2FFEED}"/>
                    </a:ext>
                  </a:extLst>
                </p:cNvPr>
                <p:cNvSpPr txBox="1"/>
                <p:nvPr/>
              </p:nvSpPr>
              <p:spPr>
                <a:xfrm>
                  <a:off x="250112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ea typeface="Cambria Math" panose="02040503050406030204" pitchFamily="18" charset="0"/>
                          </a:rPr>
                          <m:t>7</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12" name="TextBox 311">
                  <a:extLst>
                    <a:ext uri="{FF2B5EF4-FFF2-40B4-BE49-F238E27FC236}">
                      <a16:creationId xmlns:a16="http://schemas.microsoft.com/office/drawing/2014/main" id="{99FCBDC4-DC11-144F-A914-3AA0FA2FFEED}"/>
                    </a:ext>
                  </a:extLst>
                </p:cNvPr>
                <p:cNvSpPr txBox="1">
                  <a:spLocks noRot="1" noChangeAspect="1" noMove="1" noResize="1" noEditPoints="1" noAdjustHandles="1" noChangeArrowheads="1" noChangeShapeType="1" noTextEdit="1"/>
                </p:cNvSpPr>
                <p:nvPr/>
              </p:nvSpPr>
              <p:spPr>
                <a:xfrm>
                  <a:off x="2501129" y="5637280"/>
                  <a:ext cx="436322" cy="275268"/>
                </a:xfrm>
                <a:prstGeom prst="rect">
                  <a:avLst/>
                </a:prstGeom>
                <a:blipFill>
                  <a:blip r:embed="rId32"/>
                  <a:stretch>
                    <a:fillRect l="-8571" r="-5714"/>
                  </a:stretch>
                </a:blipFill>
              </p:spPr>
              <p:txBody>
                <a:bodyPr/>
                <a:lstStyle/>
                <a:p>
                  <a:r>
                    <a:rPr lang="en-US">
                      <a:noFill/>
                    </a:rPr>
                    <a:t> </a:t>
                  </a:r>
                </a:p>
              </p:txBody>
            </p:sp>
          </mc:Fallback>
        </mc:AlternateContent>
        <p:cxnSp>
          <p:nvCxnSpPr>
            <p:cNvPr id="313" name="Straight Connector 312">
              <a:extLst>
                <a:ext uri="{FF2B5EF4-FFF2-40B4-BE49-F238E27FC236}">
                  <a16:creationId xmlns:a16="http://schemas.microsoft.com/office/drawing/2014/main" id="{00762215-6B5C-3541-BAD7-1DA7565A46D6}"/>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14" name="TextBox 313">
              <a:extLst>
                <a:ext uri="{FF2B5EF4-FFF2-40B4-BE49-F238E27FC236}">
                  <a16:creationId xmlns:a16="http://schemas.microsoft.com/office/drawing/2014/main" id="{5B729AE8-CDEB-7047-9175-B5397777AC82}"/>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315" name="Group 314">
            <a:extLst>
              <a:ext uri="{FF2B5EF4-FFF2-40B4-BE49-F238E27FC236}">
                <a16:creationId xmlns:a16="http://schemas.microsoft.com/office/drawing/2014/main" id="{35AE9239-DC4E-674A-BC7C-9E1303D869FA}"/>
              </a:ext>
            </a:extLst>
          </p:cNvPr>
          <p:cNvGrpSpPr/>
          <p:nvPr/>
        </p:nvGrpSpPr>
        <p:grpSpPr>
          <a:xfrm>
            <a:off x="5995996" y="4882692"/>
            <a:ext cx="798571" cy="342496"/>
            <a:chOff x="2501129" y="5637280"/>
            <a:chExt cx="798571" cy="342496"/>
          </a:xfrm>
        </p:grpSpPr>
        <mc:AlternateContent xmlns:mc="http://schemas.openxmlformats.org/markup-compatibility/2006" xmlns:a14="http://schemas.microsoft.com/office/drawing/2010/main">
          <mc:Choice Requires="a14">
            <p:sp>
              <p:nvSpPr>
                <p:cNvPr id="316" name="TextBox 315">
                  <a:extLst>
                    <a:ext uri="{FF2B5EF4-FFF2-40B4-BE49-F238E27FC236}">
                      <a16:creationId xmlns:a16="http://schemas.microsoft.com/office/drawing/2014/main" id="{8994E611-1433-BE47-ADEF-9D98462DA6D6}"/>
                    </a:ext>
                  </a:extLst>
                </p:cNvPr>
                <p:cNvSpPr txBox="1"/>
                <p:nvPr/>
              </p:nvSpPr>
              <p:spPr>
                <a:xfrm>
                  <a:off x="250112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ea typeface="Cambria Math" panose="02040503050406030204" pitchFamily="18" charset="0"/>
                          </a:rPr>
                          <m:t>7</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16" name="TextBox 315">
                  <a:extLst>
                    <a:ext uri="{FF2B5EF4-FFF2-40B4-BE49-F238E27FC236}">
                      <a16:creationId xmlns:a16="http://schemas.microsoft.com/office/drawing/2014/main" id="{8994E611-1433-BE47-ADEF-9D98462DA6D6}"/>
                    </a:ext>
                  </a:extLst>
                </p:cNvPr>
                <p:cNvSpPr txBox="1">
                  <a:spLocks noRot="1" noChangeAspect="1" noMove="1" noResize="1" noEditPoints="1" noAdjustHandles="1" noChangeArrowheads="1" noChangeShapeType="1" noTextEdit="1"/>
                </p:cNvSpPr>
                <p:nvPr/>
              </p:nvSpPr>
              <p:spPr>
                <a:xfrm>
                  <a:off x="2501129" y="5637280"/>
                  <a:ext cx="436322" cy="275268"/>
                </a:xfrm>
                <a:prstGeom prst="rect">
                  <a:avLst/>
                </a:prstGeom>
                <a:blipFill>
                  <a:blip r:embed="rId33"/>
                  <a:stretch>
                    <a:fillRect l="-5714" r="-8571"/>
                  </a:stretch>
                </a:blipFill>
              </p:spPr>
              <p:txBody>
                <a:bodyPr/>
                <a:lstStyle/>
                <a:p>
                  <a:r>
                    <a:rPr lang="en-US">
                      <a:noFill/>
                    </a:rPr>
                    <a:t> </a:t>
                  </a:r>
                </a:p>
              </p:txBody>
            </p:sp>
          </mc:Fallback>
        </mc:AlternateContent>
        <p:cxnSp>
          <p:nvCxnSpPr>
            <p:cNvPr id="317" name="Straight Connector 316">
              <a:extLst>
                <a:ext uri="{FF2B5EF4-FFF2-40B4-BE49-F238E27FC236}">
                  <a16:creationId xmlns:a16="http://schemas.microsoft.com/office/drawing/2014/main" id="{B3B2F86A-9F76-2F4C-AACF-8134B730DC57}"/>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18" name="TextBox 317">
              <a:extLst>
                <a:ext uri="{FF2B5EF4-FFF2-40B4-BE49-F238E27FC236}">
                  <a16:creationId xmlns:a16="http://schemas.microsoft.com/office/drawing/2014/main" id="{DD61936B-9DC9-924F-BBC8-85E0898BE971}"/>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319" name="Group 318">
            <a:extLst>
              <a:ext uri="{FF2B5EF4-FFF2-40B4-BE49-F238E27FC236}">
                <a16:creationId xmlns:a16="http://schemas.microsoft.com/office/drawing/2014/main" id="{910F44FA-17E4-A941-9149-71ECF54E6E56}"/>
              </a:ext>
            </a:extLst>
          </p:cNvPr>
          <p:cNvGrpSpPr/>
          <p:nvPr/>
        </p:nvGrpSpPr>
        <p:grpSpPr>
          <a:xfrm>
            <a:off x="8097260" y="3408840"/>
            <a:ext cx="798571" cy="342496"/>
            <a:chOff x="2501129" y="5637280"/>
            <a:chExt cx="798571" cy="342496"/>
          </a:xfrm>
        </p:grpSpPr>
        <mc:AlternateContent xmlns:mc="http://schemas.openxmlformats.org/markup-compatibility/2006" xmlns:a14="http://schemas.microsoft.com/office/drawing/2010/main">
          <mc:Choice Requires="a14">
            <p:sp>
              <p:nvSpPr>
                <p:cNvPr id="320" name="TextBox 319">
                  <a:extLst>
                    <a:ext uri="{FF2B5EF4-FFF2-40B4-BE49-F238E27FC236}">
                      <a16:creationId xmlns:a16="http://schemas.microsoft.com/office/drawing/2014/main" id="{62E329D0-2EC2-3C4D-A2AF-CDFE4536DF45}"/>
                    </a:ext>
                  </a:extLst>
                </p:cNvPr>
                <p:cNvSpPr txBox="1"/>
                <p:nvPr/>
              </p:nvSpPr>
              <p:spPr>
                <a:xfrm>
                  <a:off x="250112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ea typeface="Cambria Math" panose="02040503050406030204" pitchFamily="18" charset="0"/>
                          </a:rPr>
                          <m:t>7</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20" name="TextBox 319">
                  <a:extLst>
                    <a:ext uri="{FF2B5EF4-FFF2-40B4-BE49-F238E27FC236}">
                      <a16:creationId xmlns:a16="http://schemas.microsoft.com/office/drawing/2014/main" id="{62E329D0-2EC2-3C4D-A2AF-CDFE4536DF45}"/>
                    </a:ext>
                  </a:extLst>
                </p:cNvPr>
                <p:cNvSpPr txBox="1">
                  <a:spLocks noRot="1" noChangeAspect="1" noMove="1" noResize="1" noEditPoints="1" noAdjustHandles="1" noChangeArrowheads="1" noChangeShapeType="1" noTextEdit="1"/>
                </p:cNvSpPr>
                <p:nvPr/>
              </p:nvSpPr>
              <p:spPr>
                <a:xfrm>
                  <a:off x="2501129" y="5637280"/>
                  <a:ext cx="436322" cy="275268"/>
                </a:xfrm>
                <a:prstGeom prst="rect">
                  <a:avLst/>
                </a:prstGeom>
                <a:blipFill>
                  <a:blip r:embed="rId34"/>
                  <a:stretch>
                    <a:fillRect l="-5714" r="-5714" b="-4348"/>
                  </a:stretch>
                </a:blipFill>
              </p:spPr>
              <p:txBody>
                <a:bodyPr/>
                <a:lstStyle/>
                <a:p>
                  <a:r>
                    <a:rPr lang="en-US">
                      <a:noFill/>
                    </a:rPr>
                    <a:t> </a:t>
                  </a:r>
                </a:p>
              </p:txBody>
            </p:sp>
          </mc:Fallback>
        </mc:AlternateContent>
        <p:cxnSp>
          <p:nvCxnSpPr>
            <p:cNvPr id="321" name="Straight Connector 320">
              <a:extLst>
                <a:ext uri="{FF2B5EF4-FFF2-40B4-BE49-F238E27FC236}">
                  <a16:creationId xmlns:a16="http://schemas.microsoft.com/office/drawing/2014/main" id="{244F323D-79E2-9A41-B540-3E55CCCCF188}"/>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2" name="TextBox 321">
              <a:extLst>
                <a:ext uri="{FF2B5EF4-FFF2-40B4-BE49-F238E27FC236}">
                  <a16:creationId xmlns:a16="http://schemas.microsoft.com/office/drawing/2014/main" id="{EF9C5B76-A626-4449-BC6B-1D57E4EA2DF1}"/>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323" name="Group 322">
            <a:extLst>
              <a:ext uri="{FF2B5EF4-FFF2-40B4-BE49-F238E27FC236}">
                <a16:creationId xmlns:a16="http://schemas.microsoft.com/office/drawing/2014/main" id="{683D559C-C3F6-FB4F-93B4-05FD5F550C07}"/>
              </a:ext>
            </a:extLst>
          </p:cNvPr>
          <p:cNvGrpSpPr/>
          <p:nvPr/>
        </p:nvGrpSpPr>
        <p:grpSpPr>
          <a:xfrm>
            <a:off x="8101595" y="3766797"/>
            <a:ext cx="798571" cy="342496"/>
            <a:chOff x="2501129" y="5637280"/>
            <a:chExt cx="798571" cy="342496"/>
          </a:xfrm>
        </p:grpSpPr>
        <mc:AlternateContent xmlns:mc="http://schemas.openxmlformats.org/markup-compatibility/2006" xmlns:a14="http://schemas.microsoft.com/office/drawing/2010/main">
          <mc:Choice Requires="a14">
            <p:sp>
              <p:nvSpPr>
                <p:cNvPr id="324" name="TextBox 323">
                  <a:extLst>
                    <a:ext uri="{FF2B5EF4-FFF2-40B4-BE49-F238E27FC236}">
                      <a16:creationId xmlns:a16="http://schemas.microsoft.com/office/drawing/2014/main" id="{48C01223-87F1-F643-8E4C-7F5286EA91B6}"/>
                    </a:ext>
                  </a:extLst>
                </p:cNvPr>
                <p:cNvSpPr txBox="1"/>
                <p:nvPr/>
              </p:nvSpPr>
              <p:spPr>
                <a:xfrm>
                  <a:off x="250112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ea typeface="Cambria Math" panose="02040503050406030204" pitchFamily="18" charset="0"/>
                          </a:rPr>
                          <m:t>7</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24" name="TextBox 323">
                  <a:extLst>
                    <a:ext uri="{FF2B5EF4-FFF2-40B4-BE49-F238E27FC236}">
                      <a16:creationId xmlns:a16="http://schemas.microsoft.com/office/drawing/2014/main" id="{48C01223-87F1-F643-8E4C-7F5286EA91B6}"/>
                    </a:ext>
                  </a:extLst>
                </p:cNvPr>
                <p:cNvSpPr txBox="1">
                  <a:spLocks noRot="1" noChangeAspect="1" noMove="1" noResize="1" noEditPoints="1" noAdjustHandles="1" noChangeArrowheads="1" noChangeShapeType="1" noTextEdit="1"/>
                </p:cNvSpPr>
                <p:nvPr/>
              </p:nvSpPr>
              <p:spPr>
                <a:xfrm>
                  <a:off x="2501129" y="5637280"/>
                  <a:ext cx="436322" cy="275268"/>
                </a:xfrm>
                <a:prstGeom prst="rect">
                  <a:avLst/>
                </a:prstGeom>
                <a:blipFill>
                  <a:blip r:embed="rId35"/>
                  <a:stretch>
                    <a:fillRect l="-5714" r="-5714"/>
                  </a:stretch>
                </a:blipFill>
              </p:spPr>
              <p:txBody>
                <a:bodyPr/>
                <a:lstStyle/>
                <a:p>
                  <a:r>
                    <a:rPr lang="en-US">
                      <a:noFill/>
                    </a:rPr>
                    <a:t> </a:t>
                  </a:r>
                </a:p>
              </p:txBody>
            </p:sp>
          </mc:Fallback>
        </mc:AlternateContent>
        <p:cxnSp>
          <p:nvCxnSpPr>
            <p:cNvPr id="325" name="Straight Connector 324">
              <a:extLst>
                <a:ext uri="{FF2B5EF4-FFF2-40B4-BE49-F238E27FC236}">
                  <a16:creationId xmlns:a16="http://schemas.microsoft.com/office/drawing/2014/main" id="{68E3DBFF-CCA5-6042-86FB-DF15BCDAC3D6}"/>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6" name="TextBox 325">
              <a:extLst>
                <a:ext uri="{FF2B5EF4-FFF2-40B4-BE49-F238E27FC236}">
                  <a16:creationId xmlns:a16="http://schemas.microsoft.com/office/drawing/2014/main" id="{A9D70FB1-9CC8-E74E-9DC8-2317BBC6FDD7}"/>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327" name="Group 326">
            <a:extLst>
              <a:ext uri="{FF2B5EF4-FFF2-40B4-BE49-F238E27FC236}">
                <a16:creationId xmlns:a16="http://schemas.microsoft.com/office/drawing/2014/main" id="{18EF9AF5-6461-F344-B59A-6ED21C406A41}"/>
              </a:ext>
            </a:extLst>
          </p:cNvPr>
          <p:cNvGrpSpPr/>
          <p:nvPr/>
        </p:nvGrpSpPr>
        <p:grpSpPr>
          <a:xfrm>
            <a:off x="8097477" y="4135792"/>
            <a:ext cx="798571" cy="342496"/>
            <a:chOff x="2501129" y="5637280"/>
            <a:chExt cx="798571" cy="342496"/>
          </a:xfrm>
        </p:grpSpPr>
        <mc:AlternateContent xmlns:mc="http://schemas.openxmlformats.org/markup-compatibility/2006" xmlns:a14="http://schemas.microsoft.com/office/drawing/2010/main">
          <mc:Choice Requires="a14">
            <p:sp>
              <p:nvSpPr>
                <p:cNvPr id="340" name="TextBox 339">
                  <a:extLst>
                    <a:ext uri="{FF2B5EF4-FFF2-40B4-BE49-F238E27FC236}">
                      <a16:creationId xmlns:a16="http://schemas.microsoft.com/office/drawing/2014/main" id="{28506AF7-2E8C-6A4A-8FD6-4AB287EDF09F}"/>
                    </a:ext>
                  </a:extLst>
                </p:cNvPr>
                <p:cNvSpPr txBox="1"/>
                <p:nvPr/>
              </p:nvSpPr>
              <p:spPr>
                <a:xfrm>
                  <a:off x="250112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ea typeface="Cambria Math" panose="02040503050406030204" pitchFamily="18" charset="0"/>
                          </a:rPr>
                          <m:t>7</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40" name="TextBox 339">
                  <a:extLst>
                    <a:ext uri="{FF2B5EF4-FFF2-40B4-BE49-F238E27FC236}">
                      <a16:creationId xmlns:a16="http://schemas.microsoft.com/office/drawing/2014/main" id="{28506AF7-2E8C-6A4A-8FD6-4AB287EDF09F}"/>
                    </a:ext>
                  </a:extLst>
                </p:cNvPr>
                <p:cNvSpPr txBox="1">
                  <a:spLocks noRot="1" noChangeAspect="1" noMove="1" noResize="1" noEditPoints="1" noAdjustHandles="1" noChangeArrowheads="1" noChangeShapeType="1" noTextEdit="1"/>
                </p:cNvSpPr>
                <p:nvPr/>
              </p:nvSpPr>
              <p:spPr>
                <a:xfrm>
                  <a:off x="2501129" y="5637280"/>
                  <a:ext cx="436322" cy="275268"/>
                </a:xfrm>
                <a:prstGeom prst="rect">
                  <a:avLst/>
                </a:prstGeom>
                <a:blipFill>
                  <a:blip r:embed="rId36"/>
                  <a:stretch>
                    <a:fillRect l="-5714" r="-5714" b="-4348"/>
                  </a:stretch>
                </a:blipFill>
              </p:spPr>
              <p:txBody>
                <a:bodyPr/>
                <a:lstStyle/>
                <a:p>
                  <a:r>
                    <a:rPr lang="en-US">
                      <a:noFill/>
                    </a:rPr>
                    <a:t> </a:t>
                  </a:r>
                </a:p>
              </p:txBody>
            </p:sp>
          </mc:Fallback>
        </mc:AlternateContent>
        <p:cxnSp>
          <p:nvCxnSpPr>
            <p:cNvPr id="341" name="Straight Connector 340">
              <a:extLst>
                <a:ext uri="{FF2B5EF4-FFF2-40B4-BE49-F238E27FC236}">
                  <a16:creationId xmlns:a16="http://schemas.microsoft.com/office/drawing/2014/main" id="{D015B8F0-EA32-EF4D-881A-A0C96EBAE6EF}"/>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42" name="TextBox 341">
              <a:extLst>
                <a:ext uri="{FF2B5EF4-FFF2-40B4-BE49-F238E27FC236}">
                  <a16:creationId xmlns:a16="http://schemas.microsoft.com/office/drawing/2014/main" id="{98DFE9F8-33A3-1548-BBD2-59F4A4EE7790}"/>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343" name="Group 342">
            <a:extLst>
              <a:ext uri="{FF2B5EF4-FFF2-40B4-BE49-F238E27FC236}">
                <a16:creationId xmlns:a16="http://schemas.microsoft.com/office/drawing/2014/main" id="{90755C05-9325-D749-83C6-D8F74948EB9E}"/>
              </a:ext>
            </a:extLst>
          </p:cNvPr>
          <p:cNvGrpSpPr/>
          <p:nvPr/>
        </p:nvGrpSpPr>
        <p:grpSpPr>
          <a:xfrm>
            <a:off x="8101812" y="4500949"/>
            <a:ext cx="798571" cy="342496"/>
            <a:chOff x="2501129" y="5637280"/>
            <a:chExt cx="798571" cy="342496"/>
          </a:xfrm>
        </p:grpSpPr>
        <mc:AlternateContent xmlns:mc="http://schemas.openxmlformats.org/markup-compatibility/2006" xmlns:a14="http://schemas.microsoft.com/office/drawing/2010/main">
          <mc:Choice Requires="a14">
            <p:sp>
              <p:nvSpPr>
                <p:cNvPr id="344" name="TextBox 343">
                  <a:extLst>
                    <a:ext uri="{FF2B5EF4-FFF2-40B4-BE49-F238E27FC236}">
                      <a16:creationId xmlns:a16="http://schemas.microsoft.com/office/drawing/2014/main" id="{D0F9D4AD-65BD-B949-B4F5-478759DC75F6}"/>
                    </a:ext>
                  </a:extLst>
                </p:cNvPr>
                <p:cNvSpPr txBox="1"/>
                <p:nvPr/>
              </p:nvSpPr>
              <p:spPr>
                <a:xfrm>
                  <a:off x="250112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ea typeface="Cambria Math" panose="02040503050406030204" pitchFamily="18" charset="0"/>
                          </a:rPr>
                          <m:t>7</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44" name="TextBox 343">
                  <a:extLst>
                    <a:ext uri="{FF2B5EF4-FFF2-40B4-BE49-F238E27FC236}">
                      <a16:creationId xmlns:a16="http://schemas.microsoft.com/office/drawing/2014/main" id="{D0F9D4AD-65BD-B949-B4F5-478759DC75F6}"/>
                    </a:ext>
                  </a:extLst>
                </p:cNvPr>
                <p:cNvSpPr txBox="1">
                  <a:spLocks noRot="1" noChangeAspect="1" noMove="1" noResize="1" noEditPoints="1" noAdjustHandles="1" noChangeArrowheads="1" noChangeShapeType="1" noTextEdit="1"/>
                </p:cNvSpPr>
                <p:nvPr/>
              </p:nvSpPr>
              <p:spPr>
                <a:xfrm>
                  <a:off x="2501129" y="5637280"/>
                  <a:ext cx="436322" cy="275268"/>
                </a:xfrm>
                <a:prstGeom prst="rect">
                  <a:avLst/>
                </a:prstGeom>
                <a:blipFill>
                  <a:blip r:embed="rId37"/>
                  <a:stretch>
                    <a:fillRect l="-5714" r="-5714" b="-4545"/>
                  </a:stretch>
                </a:blipFill>
              </p:spPr>
              <p:txBody>
                <a:bodyPr/>
                <a:lstStyle/>
                <a:p>
                  <a:r>
                    <a:rPr lang="en-US">
                      <a:noFill/>
                    </a:rPr>
                    <a:t> </a:t>
                  </a:r>
                </a:p>
              </p:txBody>
            </p:sp>
          </mc:Fallback>
        </mc:AlternateContent>
        <p:cxnSp>
          <p:nvCxnSpPr>
            <p:cNvPr id="345" name="Straight Connector 344">
              <a:extLst>
                <a:ext uri="{FF2B5EF4-FFF2-40B4-BE49-F238E27FC236}">
                  <a16:creationId xmlns:a16="http://schemas.microsoft.com/office/drawing/2014/main" id="{0BA01AEF-136C-474E-88B7-4867D78135EE}"/>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46" name="TextBox 345">
              <a:extLst>
                <a:ext uri="{FF2B5EF4-FFF2-40B4-BE49-F238E27FC236}">
                  <a16:creationId xmlns:a16="http://schemas.microsoft.com/office/drawing/2014/main" id="{3CC3BEEC-5E7C-4D42-BF19-9F765FEC2EF4}"/>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mc:AlternateContent xmlns:mc="http://schemas.openxmlformats.org/markup-compatibility/2006" xmlns:a14="http://schemas.microsoft.com/office/drawing/2010/main">
        <mc:Choice Requires="a14">
          <p:sp>
            <p:nvSpPr>
              <p:cNvPr id="347" name="TextBox 346">
                <a:extLst>
                  <a:ext uri="{FF2B5EF4-FFF2-40B4-BE49-F238E27FC236}">
                    <a16:creationId xmlns:a16="http://schemas.microsoft.com/office/drawing/2014/main" id="{51BF2AB5-ABB1-8840-80C2-45F0BB31C654}"/>
                  </a:ext>
                </a:extLst>
              </p:cNvPr>
              <p:cNvSpPr txBox="1"/>
              <p:nvPr/>
            </p:nvSpPr>
            <p:spPr>
              <a:xfrm>
                <a:off x="7433326" y="4894410"/>
                <a:ext cx="540614"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47" name="TextBox 346">
                <a:extLst>
                  <a:ext uri="{FF2B5EF4-FFF2-40B4-BE49-F238E27FC236}">
                    <a16:creationId xmlns:a16="http://schemas.microsoft.com/office/drawing/2014/main" id="{51BF2AB5-ABB1-8840-80C2-45F0BB31C654}"/>
                  </a:ext>
                </a:extLst>
              </p:cNvPr>
              <p:cNvSpPr txBox="1">
                <a:spLocks noRot="1" noChangeAspect="1" noMove="1" noResize="1" noEditPoints="1" noAdjustHandles="1" noChangeArrowheads="1" noChangeShapeType="1" noTextEdit="1"/>
              </p:cNvSpPr>
              <p:nvPr/>
            </p:nvSpPr>
            <p:spPr>
              <a:xfrm>
                <a:off x="7433326" y="4894410"/>
                <a:ext cx="540614" cy="309637"/>
              </a:xfrm>
              <a:prstGeom prst="rect">
                <a:avLst/>
              </a:prstGeom>
              <a:blipFill>
                <a:blip r:embed="rId38"/>
                <a:stretch>
                  <a:fillRect b="-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8" name="TextBox 347">
                <a:extLst>
                  <a:ext uri="{FF2B5EF4-FFF2-40B4-BE49-F238E27FC236}">
                    <a16:creationId xmlns:a16="http://schemas.microsoft.com/office/drawing/2014/main" id="{74C28E55-8765-034C-A6F1-34796889165C}"/>
                  </a:ext>
                </a:extLst>
              </p:cNvPr>
              <p:cNvSpPr txBox="1"/>
              <p:nvPr/>
            </p:nvSpPr>
            <p:spPr>
              <a:xfrm>
                <a:off x="7445054" y="5253929"/>
                <a:ext cx="540615"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48" name="TextBox 347">
                <a:extLst>
                  <a:ext uri="{FF2B5EF4-FFF2-40B4-BE49-F238E27FC236}">
                    <a16:creationId xmlns:a16="http://schemas.microsoft.com/office/drawing/2014/main" id="{74C28E55-8765-034C-A6F1-34796889165C}"/>
                  </a:ext>
                </a:extLst>
              </p:cNvPr>
              <p:cNvSpPr txBox="1">
                <a:spLocks noRot="1" noChangeAspect="1" noMove="1" noResize="1" noEditPoints="1" noAdjustHandles="1" noChangeArrowheads="1" noChangeShapeType="1" noTextEdit="1"/>
              </p:cNvSpPr>
              <p:nvPr/>
            </p:nvSpPr>
            <p:spPr>
              <a:xfrm>
                <a:off x="7445054" y="5253929"/>
                <a:ext cx="540615" cy="309637"/>
              </a:xfrm>
              <a:prstGeom prst="rect">
                <a:avLst/>
              </a:prstGeom>
              <a:blipFill>
                <a:blip r:embed="rId39"/>
                <a:stretch>
                  <a:fillRect b="-8000"/>
                </a:stretch>
              </a:blipFill>
            </p:spPr>
            <p:txBody>
              <a:bodyPr/>
              <a:lstStyle/>
              <a:p>
                <a:r>
                  <a:rPr lang="en-US">
                    <a:noFill/>
                  </a:rPr>
                  <a:t> </a:t>
                </a:r>
              </a:p>
            </p:txBody>
          </p:sp>
        </mc:Fallback>
      </mc:AlternateContent>
      <p:grpSp>
        <p:nvGrpSpPr>
          <p:cNvPr id="349" name="Group 348">
            <a:extLst>
              <a:ext uri="{FF2B5EF4-FFF2-40B4-BE49-F238E27FC236}">
                <a16:creationId xmlns:a16="http://schemas.microsoft.com/office/drawing/2014/main" id="{C4504BC5-1148-9B41-98D4-F68A592B238A}"/>
              </a:ext>
            </a:extLst>
          </p:cNvPr>
          <p:cNvGrpSpPr/>
          <p:nvPr/>
        </p:nvGrpSpPr>
        <p:grpSpPr>
          <a:xfrm>
            <a:off x="8086663" y="4883067"/>
            <a:ext cx="727131" cy="342496"/>
            <a:chOff x="2572569" y="5637280"/>
            <a:chExt cx="727131" cy="342496"/>
          </a:xfrm>
        </p:grpSpPr>
        <mc:AlternateContent xmlns:mc="http://schemas.openxmlformats.org/markup-compatibility/2006" xmlns:a14="http://schemas.microsoft.com/office/drawing/2010/main">
          <mc:Choice Requires="a14">
            <p:sp>
              <p:nvSpPr>
                <p:cNvPr id="350" name="TextBox 349">
                  <a:extLst>
                    <a:ext uri="{FF2B5EF4-FFF2-40B4-BE49-F238E27FC236}">
                      <a16:creationId xmlns:a16="http://schemas.microsoft.com/office/drawing/2014/main" id="{CBAD9325-9E01-CB43-B596-62A0B92D2762}"/>
                    </a:ext>
                  </a:extLst>
                </p:cNvPr>
                <p:cNvSpPr txBox="1"/>
                <p:nvPr/>
              </p:nvSpPr>
              <p:spPr>
                <a:xfrm>
                  <a:off x="257256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50" name="TextBox 349">
                  <a:extLst>
                    <a:ext uri="{FF2B5EF4-FFF2-40B4-BE49-F238E27FC236}">
                      <a16:creationId xmlns:a16="http://schemas.microsoft.com/office/drawing/2014/main" id="{CBAD9325-9E01-CB43-B596-62A0B92D2762}"/>
                    </a:ext>
                  </a:extLst>
                </p:cNvPr>
                <p:cNvSpPr txBox="1">
                  <a:spLocks noRot="1" noChangeAspect="1" noMove="1" noResize="1" noEditPoints="1" noAdjustHandles="1" noChangeArrowheads="1" noChangeShapeType="1" noTextEdit="1"/>
                </p:cNvSpPr>
                <p:nvPr/>
              </p:nvSpPr>
              <p:spPr>
                <a:xfrm>
                  <a:off x="2572569" y="5637280"/>
                  <a:ext cx="436322" cy="275268"/>
                </a:xfrm>
                <a:prstGeom prst="rect">
                  <a:avLst/>
                </a:prstGeom>
                <a:blipFill>
                  <a:blip r:embed="rId40"/>
                  <a:stretch>
                    <a:fillRect/>
                  </a:stretch>
                </a:blipFill>
              </p:spPr>
              <p:txBody>
                <a:bodyPr/>
                <a:lstStyle/>
                <a:p>
                  <a:r>
                    <a:rPr lang="en-US">
                      <a:noFill/>
                    </a:rPr>
                    <a:t> </a:t>
                  </a:r>
                </a:p>
              </p:txBody>
            </p:sp>
          </mc:Fallback>
        </mc:AlternateContent>
        <p:cxnSp>
          <p:nvCxnSpPr>
            <p:cNvPr id="351" name="Straight Connector 350">
              <a:extLst>
                <a:ext uri="{FF2B5EF4-FFF2-40B4-BE49-F238E27FC236}">
                  <a16:creationId xmlns:a16="http://schemas.microsoft.com/office/drawing/2014/main" id="{06217441-D2B8-7F44-A642-17146B7BF8B8}"/>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2" name="TextBox 351">
              <a:extLst>
                <a:ext uri="{FF2B5EF4-FFF2-40B4-BE49-F238E27FC236}">
                  <a16:creationId xmlns:a16="http://schemas.microsoft.com/office/drawing/2014/main" id="{AE4C73A3-2718-1D48-ACFF-995BE80EBFD8}"/>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353" name="Group 352">
            <a:extLst>
              <a:ext uri="{FF2B5EF4-FFF2-40B4-BE49-F238E27FC236}">
                <a16:creationId xmlns:a16="http://schemas.microsoft.com/office/drawing/2014/main" id="{45C39D40-421A-A447-AC99-0E02B6CD7FF8}"/>
              </a:ext>
            </a:extLst>
          </p:cNvPr>
          <p:cNvGrpSpPr/>
          <p:nvPr/>
        </p:nvGrpSpPr>
        <p:grpSpPr>
          <a:xfrm>
            <a:off x="8081899" y="5242637"/>
            <a:ext cx="727131" cy="342496"/>
            <a:chOff x="2572569" y="5637280"/>
            <a:chExt cx="727131" cy="342496"/>
          </a:xfrm>
        </p:grpSpPr>
        <mc:AlternateContent xmlns:mc="http://schemas.openxmlformats.org/markup-compatibility/2006" xmlns:a14="http://schemas.microsoft.com/office/drawing/2010/main">
          <mc:Choice Requires="a14">
            <p:sp>
              <p:nvSpPr>
                <p:cNvPr id="354" name="TextBox 353">
                  <a:extLst>
                    <a:ext uri="{FF2B5EF4-FFF2-40B4-BE49-F238E27FC236}">
                      <a16:creationId xmlns:a16="http://schemas.microsoft.com/office/drawing/2014/main" id="{377EFAE2-D226-A941-A80A-1999BE794916}"/>
                    </a:ext>
                  </a:extLst>
                </p:cNvPr>
                <p:cNvSpPr txBox="1"/>
                <p:nvPr/>
              </p:nvSpPr>
              <p:spPr>
                <a:xfrm>
                  <a:off x="257256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54" name="TextBox 353">
                  <a:extLst>
                    <a:ext uri="{FF2B5EF4-FFF2-40B4-BE49-F238E27FC236}">
                      <a16:creationId xmlns:a16="http://schemas.microsoft.com/office/drawing/2014/main" id="{377EFAE2-D226-A941-A80A-1999BE794916}"/>
                    </a:ext>
                  </a:extLst>
                </p:cNvPr>
                <p:cNvSpPr txBox="1">
                  <a:spLocks noRot="1" noChangeAspect="1" noMove="1" noResize="1" noEditPoints="1" noAdjustHandles="1" noChangeArrowheads="1" noChangeShapeType="1" noTextEdit="1"/>
                </p:cNvSpPr>
                <p:nvPr/>
              </p:nvSpPr>
              <p:spPr>
                <a:xfrm>
                  <a:off x="2572569" y="5637280"/>
                  <a:ext cx="436322" cy="275268"/>
                </a:xfrm>
                <a:prstGeom prst="rect">
                  <a:avLst/>
                </a:prstGeom>
                <a:blipFill>
                  <a:blip r:embed="rId41"/>
                  <a:stretch>
                    <a:fillRect b="-4545"/>
                  </a:stretch>
                </a:blipFill>
              </p:spPr>
              <p:txBody>
                <a:bodyPr/>
                <a:lstStyle/>
                <a:p>
                  <a:r>
                    <a:rPr lang="en-US">
                      <a:noFill/>
                    </a:rPr>
                    <a:t> </a:t>
                  </a:r>
                </a:p>
              </p:txBody>
            </p:sp>
          </mc:Fallback>
        </mc:AlternateContent>
        <p:cxnSp>
          <p:nvCxnSpPr>
            <p:cNvPr id="355" name="Straight Connector 354">
              <a:extLst>
                <a:ext uri="{FF2B5EF4-FFF2-40B4-BE49-F238E27FC236}">
                  <a16:creationId xmlns:a16="http://schemas.microsoft.com/office/drawing/2014/main" id="{1840E64D-15DE-DC44-8BB5-011A947FDA75}"/>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6" name="TextBox 355">
              <a:extLst>
                <a:ext uri="{FF2B5EF4-FFF2-40B4-BE49-F238E27FC236}">
                  <a16:creationId xmlns:a16="http://schemas.microsoft.com/office/drawing/2014/main" id="{0839D03B-F1BE-564E-BDC6-9C60FBF0CDA7}"/>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357" name="Group 356">
            <a:extLst>
              <a:ext uri="{FF2B5EF4-FFF2-40B4-BE49-F238E27FC236}">
                <a16:creationId xmlns:a16="http://schemas.microsoft.com/office/drawing/2014/main" id="{7BF3697C-62ED-044B-B5B6-6C3908AF83BA}"/>
              </a:ext>
            </a:extLst>
          </p:cNvPr>
          <p:cNvGrpSpPr/>
          <p:nvPr/>
        </p:nvGrpSpPr>
        <p:grpSpPr>
          <a:xfrm>
            <a:off x="6064789" y="1868995"/>
            <a:ext cx="601842" cy="402639"/>
            <a:chOff x="7673575" y="5855991"/>
            <a:chExt cx="601842" cy="402639"/>
          </a:xfrm>
        </p:grpSpPr>
        <p:cxnSp>
          <p:nvCxnSpPr>
            <p:cNvPr id="358" name="Straight Connector 357">
              <a:extLst>
                <a:ext uri="{FF2B5EF4-FFF2-40B4-BE49-F238E27FC236}">
                  <a16:creationId xmlns:a16="http://schemas.microsoft.com/office/drawing/2014/main" id="{6989F762-4B3D-2846-8CE9-8EC16E69CAE3}"/>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9" name="TextBox 358">
              <a:extLst>
                <a:ext uri="{FF2B5EF4-FFF2-40B4-BE49-F238E27FC236}">
                  <a16:creationId xmlns:a16="http://schemas.microsoft.com/office/drawing/2014/main" id="{8EE0E129-D34B-3A40-8282-0E54D9917CBF}"/>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360" name="TextBox 359">
              <a:extLst>
                <a:ext uri="{FF2B5EF4-FFF2-40B4-BE49-F238E27FC236}">
                  <a16:creationId xmlns:a16="http://schemas.microsoft.com/office/drawing/2014/main" id="{B4FD791A-7963-E045-9A9D-B783BD0A744B}"/>
                </a:ext>
              </a:extLst>
            </p:cNvPr>
            <p:cNvSpPr txBox="1"/>
            <p:nvPr/>
          </p:nvSpPr>
          <p:spPr>
            <a:xfrm>
              <a:off x="7673575" y="5855991"/>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7 </a:t>
              </a:r>
            </a:p>
          </p:txBody>
        </p:sp>
      </p:grpSp>
      <p:grpSp>
        <p:nvGrpSpPr>
          <p:cNvPr id="361" name="Group 360">
            <a:extLst>
              <a:ext uri="{FF2B5EF4-FFF2-40B4-BE49-F238E27FC236}">
                <a16:creationId xmlns:a16="http://schemas.microsoft.com/office/drawing/2014/main" id="{26A35680-AEC1-3B4B-BE41-07A6D146555D}"/>
              </a:ext>
            </a:extLst>
          </p:cNvPr>
          <p:cNvGrpSpPr/>
          <p:nvPr/>
        </p:nvGrpSpPr>
        <p:grpSpPr>
          <a:xfrm>
            <a:off x="6057428" y="2220350"/>
            <a:ext cx="601842" cy="402639"/>
            <a:chOff x="7673575" y="5855991"/>
            <a:chExt cx="601842" cy="402639"/>
          </a:xfrm>
        </p:grpSpPr>
        <p:cxnSp>
          <p:nvCxnSpPr>
            <p:cNvPr id="362" name="Straight Connector 361">
              <a:extLst>
                <a:ext uri="{FF2B5EF4-FFF2-40B4-BE49-F238E27FC236}">
                  <a16:creationId xmlns:a16="http://schemas.microsoft.com/office/drawing/2014/main" id="{AA955CCF-783F-4044-8D83-A306E8324BEB}"/>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3" name="TextBox 362">
              <a:extLst>
                <a:ext uri="{FF2B5EF4-FFF2-40B4-BE49-F238E27FC236}">
                  <a16:creationId xmlns:a16="http://schemas.microsoft.com/office/drawing/2014/main" id="{1AC1ED5C-D1CC-DE43-87C3-493CC98FEB3D}"/>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364" name="TextBox 363">
              <a:extLst>
                <a:ext uri="{FF2B5EF4-FFF2-40B4-BE49-F238E27FC236}">
                  <a16:creationId xmlns:a16="http://schemas.microsoft.com/office/drawing/2014/main" id="{2B3FB803-D884-1B41-8035-1C7FE10DC3D4}"/>
                </a:ext>
              </a:extLst>
            </p:cNvPr>
            <p:cNvSpPr txBox="1"/>
            <p:nvPr/>
          </p:nvSpPr>
          <p:spPr>
            <a:xfrm>
              <a:off x="7673575" y="5855991"/>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7 </a:t>
              </a:r>
            </a:p>
          </p:txBody>
        </p:sp>
      </p:grpSp>
      <p:grpSp>
        <p:nvGrpSpPr>
          <p:cNvPr id="365" name="Group 364">
            <a:extLst>
              <a:ext uri="{FF2B5EF4-FFF2-40B4-BE49-F238E27FC236}">
                <a16:creationId xmlns:a16="http://schemas.microsoft.com/office/drawing/2014/main" id="{90EE2836-8BE6-0741-8610-7E43977FC89E}"/>
              </a:ext>
            </a:extLst>
          </p:cNvPr>
          <p:cNvGrpSpPr/>
          <p:nvPr/>
        </p:nvGrpSpPr>
        <p:grpSpPr>
          <a:xfrm>
            <a:off x="6051938" y="2612825"/>
            <a:ext cx="601842" cy="402639"/>
            <a:chOff x="7673575" y="5855991"/>
            <a:chExt cx="601842" cy="402639"/>
          </a:xfrm>
        </p:grpSpPr>
        <p:cxnSp>
          <p:nvCxnSpPr>
            <p:cNvPr id="366" name="Straight Connector 365">
              <a:extLst>
                <a:ext uri="{FF2B5EF4-FFF2-40B4-BE49-F238E27FC236}">
                  <a16:creationId xmlns:a16="http://schemas.microsoft.com/office/drawing/2014/main" id="{8E7C9680-8A06-3B4B-B26E-42310AC3896E}"/>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7" name="TextBox 366">
              <a:extLst>
                <a:ext uri="{FF2B5EF4-FFF2-40B4-BE49-F238E27FC236}">
                  <a16:creationId xmlns:a16="http://schemas.microsoft.com/office/drawing/2014/main" id="{BDE1C429-8955-FC48-8FA6-38FFDCD9B45A}"/>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368" name="TextBox 367">
              <a:extLst>
                <a:ext uri="{FF2B5EF4-FFF2-40B4-BE49-F238E27FC236}">
                  <a16:creationId xmlns:a16="http://schemas.microsoft.com/office/drawing/2014/main" id="{3DD08E39-7336-AA4E-9AE1-692EC91BC48B}"/>
                </a:ext>
              </a:extLst>
            </p:cNvPr>
            <p:cNvSpPr txBox="1"/>
            <p:nvPr/>
          </p:nvSpPr>
          <p:spPr>
            <a:xfrm>
              <a:off x="7673575" y="5855991"/>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7 </a:t>
              </a:r>
            </a:p>
          </p:txBody>
        </p:sp>
      </p:grpSp>
      <p:grpSp>
        <p:nvGrpSpPr>
          <p:cNvPr id="369" name="Group 368">
            <a:extLst>
              <a:ext uri="{FF2B5EF4-FFF2-40B4-BE49-F238E27FC236}">
                <a16:creationId xmlns:a16="http://schemas.microsoft.com/office/drawing/2014/main" id="{9B5D68DA-28C8-734C-84A3-A00DE508689D}"/>
              </a:ext>
            </a:extLst>
          </p:cNvPr>
          <p:cNvGrpSpPr/>
          <p:nvPr/>
        </p:nvGrpSpPr>
        <p:grpSpPr>
          <a:xfrm>
            <a:off x="6044577" y="2964180"/>
            <a:ext cx="601842" cy="402639"/>
            <a:chOff x="7673575" y="5855991"/>
            <a:chExt cx="601842" cy="402639"/>
          </a:xfrm>
        </p:grpSpPr>
        <p:cxnSp>
          <p:nvCxnSpPr>
            <p:cNvPr id="370" name="Straight Connector 369">
              <a:extLst>
                <a:ext uri="{FF2B5EF4-FFF2-40B4-BE49-F238E27FC236}">
                  <a16:creationId xmlns:a16="http://schemas.microsoft.com/office/drawing/2014/main" id="{4978E447-3051-E84E-98DF-358F827CB997}"/>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71" name="TextBox 370">
              <a:extLst>
                <a:ext uri="{FF2B5EF4-FFF2-40B4-BE49-F238E27FC236}">
                  <a16:creationId xmlns:a16="http://schemas.microsoft.com/office/drawing/2014/main" id="{20E2ABDF-1915-0248-8AE2-7AB99F99DBD0}"/>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372" name="TextBox 371">
              <a:extLst>
                <a:ext uri="{FF2B5EF4-FFF2-40B4-BE49-F238E27FC236}">
                  <a16:creationId xmlns:a16="http://schemas.microsoft.com/office/drawing/2014/main" id="{A1D1D795-EC4C-A140-B4D3-6D9711600062}"/>
                </a:ext>
              </a:extLst>
            </p:cNvPr>
            <p:cNvSpPr txBox="1"/>
            <p:nvPr/>
          </p:nvSpPr>
          <p:spPr>
            <a:xfrm>
              <a:off x="7673575" y="5855991"/>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7 </a:t>
              </a:r>
            </a:p>
          </p:txBody>
        </p:sp>
      </p:grpSp>
      <p:grpSp>
        <p:nvGrpSpPr>
          <p:cNvPr id="373" name="Group 372">
            <a:extLst>
              <a:ext uri="{FF2B5EF4-FFF2-40B4-BE49-F238E27FC236}">
                <a16:creationId xmlns:a16="http://schemas.microsoft.com/office/drawing/2014/main" id="{C8EDBFCA-91F2-BB4A-8668-9DB01975D4D0}"/>
              </a:ext>
            </a:extLst>
          </p:cNvPr>
          <p:cNvGrpSpPr/>
          <p:nvPr/>
        </p:nvGrpSpPr>
        <p:grpSpPr>
          <a:xfrm>
            <a:off x="8175687" y="2981093"/>
            <a:ext cx="601842" cy="402639"/>
            <a:chOff x="7673575" y="5855991"/>
            <a:chExt cx="601842" cy="402639"/>
          </a:xfrm>
        </p:grpSpPr>
        <p:cxnSp>
          <p:nvCxnSpPr>
            <p:cNvPr id="374" name="Straight Connector 373">
              <a:extLst>
                <a:ext uri="{FF2B5EF4-FFF2-40B4-BE49-F238E27FC236}">
                  <a16:creationId xmlns:a16="http://schemas.microsoft.com/office/drawing/2014/main" id="{D63D1E01-D33A-0942-9C68-368D8508FEE4}"/>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75" name="TextBox 374">
              <a:extLst>
                <a:ext uri="{FF2B5EF4-FFF2-40B4-BE49-F238E27FC236}">
                  <a16:creationId xmlns:a16="http://schemas.microsoft.com/office/drawing/2014/main" id="{24DBE174-7BD8-A24E-88F1-EA85F7763050}"/>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376" name="TextBox 375">
              <a:extLst>
                <a:ext uri="{FF2B5EF4-FFF2-40B4-BE49-F238E27FC236}">
                  <a16:creationId xmlns:a16="http://schemas.microsoft.com/office/drawing/2014/main" id="{89A191EC-D640-164A-ACDA-1A17A06BF8ED}"/>
                </a:ext>
              </a:extLst>
            </p:cNvPr>
            <p:cNvSpPr txBox="1"/>
            <p:nvPr/>
          </p:nvSpPr>
          <p:spPr>
            <a:xfrm>
              <a:off x="7673575" y="5855991"/>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7 </a:t>
              </a:r>
            </a:p>
          </p:txBody>
        </p:sp>
      </p:grpSp>
      <p:grpSp>
        <p:nvGrpSpPr>
          <p:cNvPr id="377" name="Group 376">
            <a:extLst>
              <a:ext uri="{FF2B5EF4-FFF2-40B4-BE49-F238E27FC236}">
                <a16:creationId xmlns:a16="http://schemas.microsoft.com/office/drawing/2014/main" id="{35A9B1BB-04C5-AF4E-8E7E-67796AFB6D9A}"/>
              </a:ext>
            </a:extLst>
          </p:cNvPr>
          <p:cNvGrpSpPr/>
          <p:nvPr/>
        </p:nvGrpSpPr>
        <p:grpSpPr>
          <a:xfrm>
            <a:off x="8173372" y="1854637"/>
            <a:ext cx="601842" cy="402639"/>
            <a:chOff x="7673575" y="5855991"/>
            <a:chExt cx="601842" cy="402639"/>
          </a:xfrm>
        </p:grpSpPr>
        <p:cxnSp>
          <p:nvCxnSpPr>
            <p:cNvPr id="378" name="Straight Connector 377">
              <a:extLst>
                <a:ext uri="{FF2B5EF4-FFF2-40B4-BE49-F238E27FC236}">
                  <a16:creationId xmlns:a16="http://schemas.microsoft.com/office/drawing/2014/main" id="{501CC0EF-C9E1-8A4E-ADEC-A7E4F674AFA7}"/>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79" name="TextBox 378">
              <a:extLst>
                <a:ext uri="{FF2B5EF4-FFF2-40B4-BE49-F238E27FC236}">
                  <a16:creationId xmlns:a16="http://schemas.microsoft.com/office/drawing/2014/main" id="{D4C33451-6E37-994D-BDEB-5931515686C2}"/>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380" name="TextBox 379">
              <a:extLst>
                <a:ext uri="{FF2B5EF4-FFF2-40B4-BE49-F238E27FC236}">
                  <a16:creationId xmlns:a16="http://schemas.microsoft.com/office/drawing/2014/main" id="{B4E523A6-4F4B-7F44-B345-20DC0F5E29B2}"/>
                </a:ext>
              </a:extLst>
            </p:cNvPr>
            <p:cNvSpPr txBox="1"/>
            <p:nvPr/>
          </p:nvSpPr>
          <p:spPr>
            <a:xfrm>
              <a:off x="7673575" y="5855991"/>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7 </a:t>
              </a:r>
            </a:p>
          </p:txBody>
        </p:sp>
      </p:grpSp>
      <p:grpSp>
        <p:nvGrpSpPr>
          <p:cNvPr id="381" name="Group 380">
            <a:extLst>
              <a:ext uri="{FF2B5EF4-FFF2-40B4-BE49-F238E27FC236}">
                <a16:creationId xmlns:a16="http://schemas.microsoft.com/office/drawing/2014/main" id="{55845420-9D14-DD4A-BAE9-D1547D9742F0}"/>
              </a:ext>
            </a:extLst>
          </p:cNvPr>
          <p:cNvGrpSpPr/>
          <p:nvPr/>
        </p:nvGrpSpPr>
        <p:grpSpPr>
          <a:xfrm>
            <a:off x="8167882" y="2247112"/>
            <a:ext cx="601842" cy="402639"/>
            <a:chOff x="7673575" y="5855991"/>
            <a:chExt cx="601842" cy="402639"/>
          </a:xfrm>
        </p:grpSpPr>
        <p:cxnSp>
          <p:nvCxnSpPr>
            <p:cNvPr id="382" name="Straight Connector 381">
              <a:extLst>
                <a:ext uri="{FF2B5EF4-FFF2-40B4-BE49-F238E27FC236}">
                  <a16:creationId xmlns:a16="http://schemas.microsoft.com/office/drawing/2014/main" id="{2209A7F3-4102-3A44-8457-E139E7936460}"/>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83" name="TextBox 382">
              <a:extLst>
                <a:ext uri="{FF2B5EF4-FFF2-40B4-BE49-F238E27FC236}">
                  <a16:creationId xmlns:a16="http://schemas.microsoft.com/office/drawing/2014/main" id="{38FA9927-1133-2248-B3DC-CAC71C52EF83}"/>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384" name="TextBox 383">
              <a:extLst>
                <a:ext uri="{FF2B5EF4-FFF2-40B4-BE49-F238E27FC236}">
                  <a16:creationId xmlns:a16="http://schemas.microsoft.com/office/drawing/2014/main" id="{FA6F71AF-C7FD-D64B-A71C-CC6ABD04DBA2}"/>
                </a:ext>
              </a:extLst>
            </p:cNvPr>
            <p:cNvSpPr txBox="1"/>
            <p:nvPr/>
          </p:nvSpPr>
          <p:spPr>
            <a:xfrm>
              <a:off x="7673575" y="5855991"/>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7 </a:t>
              </a:r>
            </a:p>
          </p:txBody>
        </p:sp>
      </p:grpSp>
      <p:grpSp>
        <p:nvGrpSpPr>
          <p:cNvPr id="385" name="Group 384">
            <a:extLst>
              <a:ext uri="{FF2B5EF4-FFF2-40B4-BE49-F238E27FC236}">
                <a16:creationId xmlns:a16="http://schemas.microsoft.com/office/drawing/2014/main" id="{F553329B-DC73-2442-B076-8D829CA26885}"/>
              </a:ext>
            </a:extLst>
          </p:cNvPr>
          <p:cNvGrpSpPr/>
          <p:nvPr/>
        </p:nvGrpSpPr>
        <p:grpSpPr>
          <a:xfrm>
            <a:off x="8160521" y="2598467"/>
            <a:ext cx="601842" cy="402639"/>
            <a:chOff x="7673575" y="5855991"/>
            <a:chExt cx="601842" cy="402639"/>
          </a:xfrm>
        </p:grpSpPr>
        <p:cxnSp>
          <p:nvCxnSpPr>
            <p:cNvPr id="386" name="Straight Connector 385">
              <a:extLst>
                <a:ext uri="{FF2B5EF4-FFF2-40B4-BE49-F238E27FC236}">
                  <a16:creationId xmlns:a16="http://schemas.microsoft.com/office/drawing/2014/main" id="{FD28D335-380B-DF4F-8220-9584FABF7301}"/>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87" name="TextBox 386">
              <a:extLst>
                <a:ext uri="{FF2B5EF4-FFF2-40B4-BE49-F238E27FC236}">
                  <a16:creationId xmlns:a16="http://schemas.microsoft.com/office/drawing/2014/main" id="{0642B252-C708-004F-96C7-C058CBFA5990}"/>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388" name="TextBox 387">
              <a:extLst>
                <a:ext uri="{FF2B5EF4-FFF2-40B4-BE49-F238E27FC236}">
                  <a16:creationId xmlns:a16="http://schemas.microsoft.com/office/drawing/2014/main" id="{566C9071-1B8E-764A-9197-ADEBB96086AB}"/>
                </a:ext>
              </a:extLst>
            </p:cNvPr>
            <p:cNvSpPr txBox="1"/>
            <p:nvPr/>
          </p:nvSpPr>
          <p:spPr>
            <a:xfrm>
              <a:off x="7673575" y="5855991"/>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7 </a:t>
              </a:r>
            </a:p>
          </p:txBody>
        </p:sp>
      </p:grpSp>
      <p:grpSp>
        <p:nvGrpSpPr>
          <p:cNvPr id="389" name="Group 388">
            <a:extLst>
              <a:ext uri="{FF2B5EF4-FFF2-40B4-BE49-F238E27FC236}">
                <a16:creationId xmlns:a16="http://schemas.microsoft.com/office/drawing/2014/main" id="{44132A7B-EF13-0845-9382-2BC086E69DCF}"/>
              </a:ext>
            </a:extLst>
          </p:cNvPr>
          <p:cNvGrpSpPr/>
          <p:nvPr/>
        </p:nvGrpSpPr>
        <p:grpSpPr>
          <a:xfrm>
            <a:off x="6087567" y="5197303"/>
            <a:ext cx="601842" cy="402639"/>
            <a:chOff x="7673575" y="5855991"/>
            <a:chExt cx="601842" cy="402639"/>
          </a:xfrm>
        </p:grpSpPr>
        <p:cxnSp>
          <p:nvCxnSpPr>
            <p:cNvPr id="390" name="Straight Connector 389">
              <a:extLst>
                <a:ext uri="{FF2B5EF4-FFF2-40B4-BE49-F238E27FC236}">
                  <a16:creationId xmlns:a16="http://schemas.microsoft.com/office/drawing/2014/main" id="{6F50EEFC-7BE8-9749-B8B4-71805EB2E320}"/>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1" name="TextBox 390">
              <a:extLst>
                <a:ext uri="{FF2B5EF4-FFF2-40B4-BE49-F238E27FC236}">
                  <a16:creationId xmlns:a16="http://schemas.microsoft.com/office/drawing/2014/main" id="{2FA5DB22-84F4-FE4A-B759-0E13450B319A}"/>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392" name="TextBox 391">
              <a:extLst>
                <a:ext uri="{FF2B5EF4-FFF2-40B4-BE49-F238E27FC236}">
                  <a16:creationId xmlns:a16="http://schemas.microsoft.com/office/drawing/2014/main" id="{3020ADE2-158B-EE4E-8C6E-018E31BDEC5B}"/>
                </a:ext>
              </a:extLst>
            </p:cNvPr>
            <p:cNvSpPr txBox="1"/>
            <p:nvPr/>
          </p:nvSpPr>
          <p:spPr>
            <a:xfrm>
              <a:off x="7673575" y="5855991"/>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7 </a:t>
              </a:r>
            </a:p>
          </p:txBody>
        </p:sp>
      </p:grpSp>
      <p:grpSp>
        <p:nvGrpSpPr>
          <p:cNvPr id="282" name="Group 281">
            <a:extLst>
              <a:ext uri="{FF2B5EF4-FFF2-40B4-BE49-F238E27FC236}">
                <a16:creationId xmlns:a16="http://schemas.microsoft.com/office/drawing/2014/main" id="{4730FEA8-CCE7-6C4E-8FF4-F0E001371A1E}"/>
              </a:ext>
            </a:extLst>
          </p:cNvPr>
          <p:cNvGrpSpPr/>
          <p:nvPr/>
        </p:nvGrpSpPr>
        <p:grpSpPr>
          <a:xfrm>
            <a:off x="7064876" y="6041669"/>
            <a:ext cx="1678033" cy="481586"/>
            <a:chOff x="1032936" y="5890542"/>
            <a:chExt cx="1678033" cy="481586"/>
          </a:xfrm>
        </p:grpSpPr>
        <p:sp>
          <p:nvSpPr>
            <p:cNvPr id="284" name="TextBox 283">
              <a:extLst>
                <a:ext uri="{FF2B5EF4-FFF2-40B4-BE49-F238E27FC236}">
                  <a16:creationId xmlns:a16="http://schemas.microsoft.com/office/drawing/2014/main" id="{AB6FF559-A8D8-A146-8695-8BD4680250E6}"/>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285" name="TextBox 284">
              <a:extLst>
                <a:ext uri="{FF2B5EF4-FFF2-40B4-BE49-F238E27FC236}">
                  <a16:creationId xmlns:a16="http://schemas.microsoft.com/office/drawing/2014/main" id="{F27EECBA-52FD-B647-8D1C-5A3F6D1DEC8C}"/>
                </a:ext>
              </a:extLst>
            </p:cNvPr>
            <p:cNvSpPr txBox="1"/>
            <p:nvPr/>
          </p:nvSpPr>
          <p:spPr>
            <a:xfrm>
              <a:off x="2244438" y="5890542"/>
              <a:ext cx="466531" cy="369332"/>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406158020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72E704C-5197-5C44-9820-BED3AAF39DED}"/>
              </a:ext>
            </a:extLst>
          </p:cNvPr>
          <p:cNvSpPr/>
          <p:nvPr/>
        </p:nvSpPr>
        <p:spPr>
          <a:xfrm>
            <a:off x="277472" y="264860"/>
            <a:ext cx="8563829" cy="636926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13034ADE-4E42-2D47-B311-299CBFD913B8}"/>
              </a:ext>
            </a:extLst>
          </p:cNvPr>
          <p:cNvCxnSpPr/>
          <p:nvPr/>
        </p:nvCxnSpPr>
        <p:spPr>
          <a:xfrm>
            <a:off x="277472" y="781066"/>
            <a:ext cx="856382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7" name="Table 16">
            <a:extLst>
              <a:ext uri="{FF2B5EF4-FFF2-40B4-BE49-F238E27FC236}">
                <a16:creationId xmlns:a16="http://schemas.microsoft.com/office/drawing/2014/main" id="{7D5118BA-DA4E-1449-AAE2-3C0138952D1F}"/>
              </a:ext>
            </a:extLst>
          </p:cNvPr>
          <p:cNvGraphicFramePr>
            <a:graphicFrameLocks noGrp="1"/>
          </p:cNvGraphicFramePr>
          <p:nvPr>
            <p:extLst>
              <p:ext uri="{D42A27DB-BD31-4B8C-83A1-F6EECF244321}">
                <p14:modId xmlns:p14="http://schemas.microsoft.com/office/powerpoint/2010/main" val="3353301393"/>
              </p:ext>
            </p:extLst>
          </p:nvPr>
        </p:nvGraphicFramePr>
        <p:xfrm>
          <a:off x="577850" y="1379969"/>
          <a:ext cx="3905250" cy="3726500"/>
        </p:xfrm>
        <a:graphic>
          <a:graphicData uri="http://schemas.openxmlformats.org/drawingml/2006/table">
            <a:tbl>
              <a:tblPr firstRow="1" bandRow="1">
                <a:tableStyleId>{5940675A-B579-460E-94D1-54222C63F5DA}</a:tableStyleId>
              </a:tblPr>
              <a:tblGrid>
                <a:gridCol w="727537">
                  <a:extLst>
                    <a:ext uri="{9D8B030D-6E8A-4147-A177-3AD203B41FA5}">
                      <a16:colId xmlns:a16="http://schemas.microsoft.com/office/drawing/2014/main" val="946587366"/>
                    </a:ext>
                  </a:extLst>
                </a:gridCol>
                <a:gridCol w="698157">
                  <a:extLst>
                    <a:ext uri="{9D8B030D-6E8A-4147-A177-3AD203B41FA5}">
                      <a16:colId xmlns:a16="http://schemas.microsoft.com/office/drawing/2014/main" val="1673738756"/>
                    </a:ext>
                  </a:extLst>
                </a:gridCol>
                <a:gridCol w="772297">
                  <a:extLst>
                    <a:ext uri="{9D8B030D-6E8A-4147-A177-3AD203B41FA5}">
                      <a16:colId xmlns:a16="http://schemas.microsoft.com/office/drawing/2014/main" val="3609219913"/>
                    </a:ext>
                  </a:extLst>
                </a:gridCol>
                <a:gridCol w="744194">
                  <a:extLst>
                    <a:ext uri="{9D8B030D-6E8A-4147-A177-3AD203B41FA5}">
                      <a16:colId xmlns:a16="http://schemas.microsoft.com/office/drawing/2014/main" val="1650496032"/>
                    </a:ext>
                  </a:extLst>
                </a:gridCol>
                <a:gridCol w="963065">
                  <a:extLst>
                    <a:ext uri="{9D8B030D-6E8A-4147-A177-3AD203B41FA5}">
                      <a16:colId xmlns:a16="http://schemas.microsoft.com/office/drawing/2014/main" val="972562701"/>
                    </a:ext>
                  </a:extLst>
                </a:gridCol>
              </a:tblGrid>
              <a:tr h="466720">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p>
                      <a:endParaRPr lang="en-US" sz="1200" dirty="0"/>
                    </a:p>
                  </a:txBody>
                  <a:tcPr/>
                </a:tc>
                <a:extLst>
                  <a:ext uri="{0D108BD9-81ED-4DB2-BD59-A6C34878D82A}">
                    <a16:rowId xmlns:a16="http://schemas.microsoft.com/office/drawing/2014/main" val="2642681075"/>
                  </a:ext>
                </a:extLst>
              </a:tr>
              <a:tr h="325978">
                <a:tc>
                  <a:txBody>
                    <a:bodyPr/>
                    <a:lstStyle/>
                    <a:p>
                      <a:endParaRPr lang="en-US" sz="1200" dirty="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extLst>
                  <a:ext uri="{0D108BD9-81ED-4DB2-BD59-A6C34878D82A}">
                    <a16:rowId xmlns:a16="http://schemas.microsoft.com/office/drawing/2014/main" val="23085780"/>
                  </a:ext>
                </a:extLst>
              </a:tr>
              <a:tr h="325978">
                <a:tc>
                  <a:txBody>
                    <a:bodyPr/>
                    <a:lstStyle/>
                    <a:p>
                      <a:endParaRPr lang="en-US" sz="1200" dirty="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extLst>
                  <a:ext uri="{0D108BD9-81ED-4DB2-BD59-A6C34878D82A}">
                    <a16:rowId xmlns:a16="http://schemas.microsoft.com/office/drawing/2014/main" val="2885995597"/>
                  </a:ext>
                </a:extLst>
              </a:tr>
              <a:tr h="325978">
                <a:tc>
                  <a:txBody>
                    <a:bodyPr/>
                    <a:lstStyle/>
                    <a:p>
                      <a:endParaRPr lang="en-US" sz="1200" dirty="0"/>
                    </a:p>
                  </a:txBody>
                  <a:tcPr/>
                </a:tc>
                <a:tc>
                  <a:txBody>
                    <a:bodyPr/>
                    <a:lstStyle/>
                    <a:p>
                      <a:endParaRPr lang="en-US" sz="1200"/>
                    </a:p>
                  </a:txBody>
                  <a:tcPr/>
                </a:tc>
                <a:tc>
                  <a:txBody>
                    <a:bodyPr/>
                    <a:lstStyle/>
                    <a:p>
                      <a:endParaRPr lang="en-US" sz="1200" dirty="0"/>
                    </a:p>
                  </a:txBody>
                  <a:tcPr/>
                </a:tc>
                <a:tc>
                  <a:txBody>
                    <a:bodyPr/>
                    <a:lstStyle/>
                    <a:p>
                      <a:endParaRPr lang="en-US" sz="1200"/>
                    </a:p>
                  </a:txBody>
                  <a:tcPr/>
                </a:tc>
                <a:tc>
                  <a:txBody>
                    <a:bodyPr/>
                    <a:lstStyle/>
                    <a:p>
                      <a:endParaRPr lang="en-US" sz="1200"/>
                    </a:p>
                  </a:txBody>
                  <a:tcPr/>
                </a:tc>
                <a:extLst>
                  <a:ext uri="{0D108BD9-81ED-4DB2-BD59-A6C34878D82A}">
                    <a16:rowId xmlns:a16="http://schemas.microsoft.com/office/drawing/2014/main" val="4280332400"/>
                  </a:ext>
                </a:extLst>
              </a:tr>
              <a:tr h="325978">
                <a:tc>
                  <a:txBody>
                    <a:bodyPr/>
                    <a:lstStyle/>
                    <a:p>
                      <a:endParaRPr lang="en-US" sz="1200" dirty="0"/>
                    </a:p>
                  </a:txBody>
                  <a:tcPr/>
                </a:tc>
                <a:tc>
                  <a:txBody>
                    <a:bodyPr/>
                    <a:lstStyle/>
                    <a:p>
                      <a:endParaRPr lang="en-US" sz="1200"/>
                    </a:p>
                  </a:txBody>
                  <a:tcPr/>
                </a:tc>
                <a:tc>
                  <a:txBody>
                    <a:bodyPr/>
                    <a:lstStyle/>
                    <a:p>
                      <a:endParaRPr lang="en-US" sz="1200" dirty="0"/>
                    </a:p>
                  </a:txBody>
                  <a:tcPr/>
                </a:tc>
                <a:tc>
                  <a:txBody>
                    <a:bodyPr/>
                    <a:lstStyle/>
                    <a:p>
                      <a:endParaRPr lang="en-US" sz="1200"/>
                    </a:p>
                  </a:txBody>
                  <a:tcPr/>
                </a:tc>
                <a:tc>
                  <a:txBody>
                    <a:bodyPr/>
                    <a:lstStyle/>
                    <a:p>
                      <a:endParaRPr lang="en-US" sz="1200"/>
                    </a:p>
                  </a:txBody>
                  <a:tcPr/>
                </a:tc>
                <a:extLst>
                  <a:ext uri="{0D108BD9-81ED-4DB2-BD59-A6C34878D82A}">
                    <a16:rowId xmlns:a16="http://schemas.microsoft.com/office/drawing/2014/main" val="1373528657"/>
                  </a:ext>
                </a:extLst>
              </a:tr>
              <a:tr h="325978">
                <a:tc>
                  <a:txBody>
                    <a:bodyPr/>
                    <a:lstStyle/>
                    <a:p>
                      <a:endParaRPr lang="en-US" sz="1200" dirty="0"/>
                    </a:p>
                  </a:txBody>
                  <a:tcPr/>
                </a:tc>
                <a:tc>
                  <a:txBody>
                    <a:bodyPr/>
                    <a:lstStyle/>
                    <a:p>
                      <a:endParaRPr lang="en-US" sz="1200"/>
                    </a:p>
                  </a:txBody>
                  <a:tcPr/>
                </a:tc>
                <a:tc>
                  <a:txBody>
                    <a:bodyPr/>
                    <a:lstStyle/>
                    <a:p>
                      <a:endParaRPr lang="en-US" sz="120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113687901"/>
                  </a:ext>
                </a:extLst>
              </a:tr>
              <a:tr h="325978">
                <a:tc>
                  <a:txBody>
                    <a:bodyPr/>
                    <a:lstStyle/>
                    <a:p>
                      <a:endParaRPr lang="en-US" sz="1200" dirty="0"/>
                    </a:p>
                  </a:txBody>
                  <a:tcPr/>
                </a:tc>
                <a:tc>
                  <a:txBody>
                    <a:bodyPr/>
                    <a:lstStyle/>
                    <a:p>
                      <a:endParaRPr lang="en-US" sz="1200"/>
                    </a:p>
                  </a:txBody>
                  <a:tcPr/>
                </a:tc>
                <a:tc>
                  <a:txBody>
                    <a:bodyPr/>
                    <a:lstStyle/>
                    <a:p>
                      <a:endParaRPr lang="en-US" sz="1200"/>
                    </a:p>
                  </a:txBody>
                  <a:tcPr/>
                </a:tc>
                <a:tc>
                  <a:txBody>
                    <a:bodyPr/>
                    <a:lstStyle/>
                    <a:p>
                      <a:endParaRPr lang="en-US" sz="1200" dirty="0"/>
                    </a:p>
                  </a:txBody>
                  <a:tcPr/>
                </a:tc>
                <a:tc>
                  <a:txBody>
                    <a:bodyPr/>
                    <a:lstStyle/>
                    <a:p>
                      <a:endParaRPr lang="en-US" sz="1200"/>
                    </a:p>
                  </a:txBody>
                  <a:tcPr/>
                </a:tc>
                <a:extLst>
                  <a:ext uri="{0D108BD9-81ED-4DB2-BD59-A6C34878D82A}">
                    <a16:rowId xmlns:a16="http://schemas.microsoft.com/office/drawing/2014/main" val="1389321988"/>
                  </a:ext>
                </a:extLst>
              </a:tr>
              <a:tr h="325978">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1097834693"/>
                  </a:ext>
                </a:extLst>
              </a:tr>
              <a:tr h="325978">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dirty="0"/>
                    </a:p>
                  </a:txBody>
                  <a:tcPr/>
                </a:tc>
                <a:extLst>
                  <a:ext uri="{0D108BD9-81ED-4DB2-BD59-A6C34878D82A}">
                    <a16:rowId xmlns:a16="http://schemas.microsoft.com/office/drawing/2014/main" val="2659407671"/>
                  </a:ext>
                </a:extLst>
              </a:tr>
              <a:tr h="325978">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dirty="0"/>
                    </a:p>
                  </a:txBody>
                  <a:tcPr/>
                </a:tc>
                <a:extLst>
                  <a:ext uri="{0D108BD9-81ED-4DB2-BD59-A6C34878D82A}">
                    <a16:rowId xmlns:a16="http://schemas.microsoft.com/office/drawing/2014/main" val="1874980999"/>
                  </a:ext>
                </a:extLst>
              </a:tr>
              <a:tr h="325978">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dirty="0"/>
                    </a:p>
                  </a:txBody>
                  <a:tcPr/>
                </a:tc>
                <a:extLst>
                  <a:ext uri="{0D108BD9-81ED-4DB2-BD59-A6C34878D82A}">
                    <a16:rowId xmlns:a16="http://schemas.microsoft.com/office/drawing/2014/main" val="2297716487"/>
                  </a:ext>
                </a:extLst>
              </a:tr>
            </a:tbl>
          </a:graphicData>
        </a:graphic>
      </p:graphicFrame>
      <p:graphicFrame>
        <p:nvGraphicFramePr>
          <p:cNvPr id="187" name="Table 186">
            <a:extLst>
              <a:ext uri="{FF2B5EF4-FFF2-40B4-BE49-F238E27FC236}">
                <a16:creationId xmlns:a16="http://schemas.microsoft.com/office/drawing/2014/main" id="{0BE98D80-68C9-EA41-965E-33DC1FFC1EC3}"/>
              </a:ext>
            </a:extLst>
          </p:cNvPr>
          <p:cNvGraphicFramePr>
            <a:graphicFrameLocks noGrp="1"/>
          </p:cNvGraphicFramePr>
          <p:nvPr>
            <p:extLst>
              <p:ext uri="{D42A27DB-BD31-4B8C-83A1-F6EECF244321}">
                <p14:modId xmlns:p14="http://schemas.microsoft.com/office/powerpoint/2010/main" val="2247669135"/>
              </p:ext>
            </p:extLst>
          </p:nvPr>
        </p:nvGraphicFramePr>
        <p:xfrm>
          <a:off x="4642211" y="1386319"/>
          <a:ext cx="3905250" cy="3726500"/>
        </p:xfrm>
        <a:graphic>
          <a:graphicData uri="http://schemas.openxmlformats.org/drawingml/2006/table">
            <a:tbl>
              <a:tblPr firstRow="1" bandRow="1">
                <a:tableStyleId>{5940675A-B579-460E-94D1-54222C63F5DA}</a:tableStyleId>
              </a:tblPr>
              <a:tblGrid>
                <a:gridCol w="654026">
                  <a:extLst>
                    <a:ext uri="{9D8B030D-6E8A-4147-A177-3AD203B41FA5}">
                      <a16:colId xmlns:a16="http://schemas.microsoft.com/office/drawing/2014/main" val="946587366"/>
                    </a:ext>
                  </a:extLst>
                </a:gridCol>
                <a:gridCol w="675685">
                  <a:extLst>
                    <a:ext uri="{9D8B030D-6E8A-4147-A177-3AD203B41FA5}">
                      <a16:colId xmlns:a16="http://schemas.microsoft.com/office/drawing/2014/main" val="1673738756"/>
                    </a:ext>
                  </a:extLst>
                </a:gridCol>
                <a:gridCol w="805158">
                  <a:extLst>
                    <a:ext uri="{9D8B030D-6E8A-4147-A177-3AD203B41FA5}">
                      <a16:colId xmlns:a16="http://schemas.microsoft.com/office/drawing/2014/main" val="3609219913"/>
                    </a:ext>
                  </a:extLst>
                </a:gridCol>
                <a:gridCol w="764697">
                  <a:extLst>
                    <a:ext uri="{9D8B030D-6E8A-4147-A177-3AD203B41FA5}">
                      <a16:colId xmlns:a16="http://schemas.microsoft.com/office/drawing/2014/main" val="1650496032"/>
                    </a:ext>
                  </a:extLst>
                </a:gridCol>
                <a:gridCol w="1005684">
                  <a:extLst>
                    <a:ext uri="{9D8B030D-6E8A-4147-A177-3AD203B41FA5}">
                      <a16:colId xmlns:a16="http://schemas.microsoft.com/office/drawing/2014/main" val="972562701"/>
                    </a:ext>
                  </a:extLst>
                </a:gridCol>
              </a:tblGrid>
              <a:tr h="466720">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p>
                      <a:endParaRPr lang="en-US" sz="1200" dirty="0"/>
                    </a:p>
                  </a:txBody>
                  <a:tcPr/>
                </a:tc>
                <a:extLst>
                  <a:ext uri="{0D108BD9-81ED-4DB2-BD59-A6C34878D82A}">
                    <a16:rowId xmlns:a16="http://schemas.microsoft.com/office/drawing/2014/main" val="2642681075"/>
                  </a:ext>
                </a:extLst>
              </a:tr>
              <a:tr h="325978">
                <a:tc>
                  <a:txBody>
                    <a:bodyPr/>
                    <a:lstStyle/>
                    <a:p>
                      <a:endParaRPr lang="en-US" sz="1200" dirty="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extLst>
                  <a:ext uri="{0D108BD9-81ED-4DB2-BD59-A6C34878D82A}">
                    <a16:rowId xmlns:a16="http://schemas.microsoft.com/office/drawing/2014/main" val="23085780"/>
                  </a:ext>
                </a:extLst>
              </a:tr>
              <a:tr h="325978">
                <a:tc>
                  <a:txBody>
                    <a:bodyPr/>
                    <a:lstStyle/>
                    <a:p>
                      <a:endParaRPr lang="en-US" sz="1200" dirty="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extLst>
                  <a:ext uri="{0D108BD9-81ED-4DB2-BD59-A6C34878D82A}">
                    <a16:rowId xmlns:a16="http://schemas.microsoft.com/office/drawing/2014/main" val="2885995597"/>
                  </a:ext>
                </a:extLst>
              </a:tr>
              <a:tr h="325978">
                <a:tc>
                  <a:txBody>
                    <a:bodyPr/>
                    <a:lstStyle/>
                    <a:p>
                      <a:endParaRPr lang="en-US" sz="1200" dirty="0"/>
                    </a:p>
                  </a:txBody>
                  <a:tcPr/>
                </a:tc>
                <a:tc>
                  <a:txBody>
                    <a:bodyPr/>
                    <a:lstStyle/>
                    <a:p>
                      <a:endParaRPr lang="en-US" sz="1200"/>
                    </a:p>
                  </a:txBody>
                  <a:tcPr/>
                </a:tc>
                <a:tc>
                  <a:txBody>
                    <a:bodyPr/>
                    <a:lstStyle/>
                    <a:p>
                      <a:endParaRPr lang="en-US" sz="1200" dirty="0"/>
                    </a:p>
                  </a:txBody>
                  <a:tcPr/>
                </a:tc>
                <a:tc>
                  <a:txBody>
                    <a:bodyPr/>
                    <a:lstStyle/>
                    <a:p>
                      <a:endParaRPr lang="en-US" sz="1200"/>
                    </a:p>
                  </a:txBody>
                  <a:tcPr/>
                </a:tc>
                <a:tc>
                  <a:txBody>
                    <a:bodyPr/>
                    <a:lstStyle/>
                    <a:p>
                      <a:endParaRPr lang="en-US" sz="1200"/>
                    </a:p>
                  </a:txBody>
                  <a:tcPr/>
                </a:tc>
                <a:extLst>
                  <a:ext uri="{0D108BD9-81ED-4DB2-BD59-A6C34878D82A}">
                    <a16:rowId xmlns:a16="http://schemas.microsoft.com/office/drawing/2014/main" val="4280332400"/>
                  </a:ext>
                </a:extLst>
              </a:tr>
              <a:tr h="325978">
                <a:tc>
                  <a:txBody>
                    <a:bodyPr/>
                    <a:lstStyle/>
                    <a:p>
                      <a:endParaRPr lang="en-US" sz="1200" dirty="0"/>
                    </a:p>
                  </a:txBody>
                  <a:tcPr/>
                </a:tc>
                <a:tc>
                  <a:txBody>
                    <a:bodyPr/>
                    <a:lstStyle/>
                    <a:p>
                      <a:endParaRPr lang="en-US" sz="1200"/>
                    </a:p>
                  </a:txBody>
                  <a:tcPr/>
                </a:tc>
                <a:tc>
                  <a:txBody>
                    <a:bodyPr/>
                    <a:lstStyle/>
                    <a:p>
                      <a:endParaRPr lang="en-US" sz="1200" dirty="0"/>
                    </a:p>
                  </a:txBody>
                  <a:tcPr/>
                </a:tc>
                <a:tc>
                  <a:txBody>
                    <a:bodyPr/>
                    <a:lstStyle/>
                    <a:p>
                      <a:endParaRPr lang="en-US" sz="1200"/>
                    </a:p>
                  </a:txBody>
                  <a:tcPr/>
                </a:tc>
                <a:tc>
                  <a:txBody>
                    <a:bodyPr/>
                    <a:lstStyle/>
                    <a:p>
                      <a:endParaRPr lang="en-US" sz="1200"/>
                    </a:p>
                  </a:txBody>
                  <a:tcPr/>
                </a:tc>
                <a:extLst>
                  <a:ext uri="{0D108BD9-81ED-4DB2-BD59-A6C34878D82A}">
                    <a16:rowId xmlns:a16="http://schemas.microsoft.com/office/drawing/2014/main" val="1373528657"/>
                  </a:ext>
                </a:extLst>
              </a:tr>
              <a:tr h="325978">
                <a:tc>
                  <a:txBody>
                    <a:bodyPr/>
                    <a:lstStyle/>
                    <a:p>
                      <a:endParaRPr lang="en-US" sz="1200" dirty="0"/>
                    </a:p>
                  </a:txBody>
                  <a:tcPr/>
                </a:tc>
                <a:tc>
                  <a:txBody>
                    <a:bodyPr/>
                    <a:lstStyle/>
                    <a:p>
                      <a:endParaRPr lang="en-US" sz="1200"/>
                    </a:p>
                  </a:txBody>
                  <a:tcPr/>
                </a:tc>
                <a:tc>
                  <a:txBody>
                    <a:bodyPr/>
                    <a:lstStyle/>
                    <a:p>
                      <a:endParaRPr lang="en-US" sz="120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113687901"/>
                  </a:ext>
                </a:extLst>
              </a:tr>
              <a:tr h="325978">
                <a:tc>
                  <a:txBody>
                    <a:bodyPr/>
                    <a:lstStyle/>
                    <a:p>
                      <a:endParaRPr lang="en-US" sz="1200" dirty="0"/>
                    </a:p>
                  </a:txBody>
                  <a:tcPr/>
                </a:tc>
                <a:tc>
                  <a:txBody>
                    <a:bodyPr/>
                    <a:lstStyle/>
                    <a:p>
                      <a:endParaRPr lang="en-US" sz="1200"/>
                    </a:p>
                  </a:txBody>
                  <a:tcPr/>
                </a:tc>
                <a:tc>
                  <a:txBody>
                    <a:bodyPr/>
                    <a:lstStyle/>
                    <a:p>
                      <a:endParaRPr lang="en-US" sz="1200"/>
                    </a:p>
                  </a:txBody>
                  <a:tcPr/>
                </a:tc>
                <a:tc>
                  <a:txBody>
                    <a:bodyPr/>
                    <a:lstStyle/>
                    <a:p>
                      <a:endParaRPr lang="en-US" sz="1200" dirty="0"/>
                    </a:p>
                  </a:txBody>
                  <a:tcPr/>
                </a:tc>
                <a:tc>
                  <a:txBody>
                    <a:bodyPr/>
                    <a:lstStyle/>
                    <a:p>
                      <a:endParaRPr lang="en-US" sz="1200"/>
                    </a:p>
                  </a:txBody>
                  <a:tcPr/>
                </a:tc>
                <a:extLst>
                  <a:ext uri="{0D108BD9-81ED-4DB2-BD59-A6C34878D82A}">
                    <a16:rowId xmlns:a16="http://schemas.microsoft.com/office/drawing/2014/main" val="1389321988"/>
                  </a:ext>
                </a:extLst>
              </a:tr>
              <a:tr h="325978">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1097834693"/>
                  </a:ext>
                </a:extLst>
              </a:tr>
              <a:tr h="325978">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dirty="0"/>
                    </a:p>
                  </a:txBody>
                  <a:tcPr/>
                </a:tc>
                <a:extLst>
                  <a:ext uri="{0D108BD9-81ED-4DB2-BD59-A6C34878D82A}">
                    <a16:rowId xmlns:a16="http://schemas.microsoft.com/office/drawing/2014/main" val="2659407671"/>
                  </a:ext>
                </a:extLst>
              </a:tr>
              <a:tr h="325978">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dirty="0"/>
                    </a:p>
                  </a:txBody>
                  <a:tcPr/>
                </a:tc>
                <a:extLst>
                  <a:ext uri="{0D108BD9-81ED-4DB2-BD59-A6C34878D82A}">
                    <a16:rowId xmlns:a16="http://schemas.microsoft.com/office/drawing/2014/main" val="1874980999"/>
                  </a:ext>
                </a:extLst>
              </a:tr>
              <a:tr h="325978">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dirty="0"/>
                    </a:p>
                  </a:txBody>
                  <a:tcPr/>
                </a:tc>
                <a:extLst>
                  <a:ext uri="{0D108BD9-81ED-4DB2-BD59-A6C34878D82A}">
                    <a16:rowId xmlns:a16="http://schemas.microsoft.com/office/drawing/2014/main" val="2297716487"/>
                  </a:ext>
                </a:extLst>
              </a:tr>
            </a:tbl>
          </a:graphicData>
        </a:graphic>
      </p:graphicFrame>
      <p:sp>
        <p:nvSpPr>
          <p:cNvPr id="367" name="TextBox 366">
            <a:extLst>
              <a:ext uri="{FF2B5EF4-FFF2-40B4-BE49-F238E27FC236}">
                <a16:creationId xmlns:a16="http://schemas.microsoft.com/office/drawing/2014/main" id="{FE23A540-52DB-AC4C-BF87-886B738BEDE0}"/>
              </a:ext>
            </a:extLst>
          </p:cNvPr>
          <p:cNvSpPr txBox="1"/>
          <p:nvPr/>
        </p:nvSpPr>
        <p:spPr>
          <a:xfrm>
            <a:off x="1518870" y="1815323"/>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368" name="TextBox 367">
            <a:extLst>
              <a:ext uri="{FF2B5EF4-FFF2-40B4-BE49-F238E27FC236}">
                <a16:creationId xmlns:a16="http://schemas.microsoft.com/office/drawing/2014/main" id="{149B2A33-647E-DD4E-862F-75BBDAC12F81}"/>
              </a:ext>
            </a:extLst>
          </p:cNvPr>
          <p:cNvSpPr txBox="1"/>
          <p:nvPr/>
        </p:nvSpPr>
        <p:spPr>
          <a:xfrm>
            <a:off x="1521812" y="2143688"/>
            <a:ext cx="40717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mc:AlternateContent xmlns:mc="http://schemas.openxmlformats.org/markup-compatibility/2006" xmlns:a14="http://schemas.microsoft.com/office/drawing/2010/main">
        <mc:Choice Requires="a14">
          <p:sp>
            <p:nvSpPr>
              <p:cNvPr id="369" name="TextBox 368">
                <a:extLst>
                  <a:ext uri="{FF2B5EF4-FFF2-40B4-BE49-F238E27FC236}">
                    <a16:creationId xmlns:a16="http://schemas.microsoft.com/office/drawing/2014/main" id="{7CFB4114-2DA6-3D4A-A446-CB387C17DD09}"/>
                  </a:ext>
                </a:extLst>
              </p:cNvPr>
              <p:cNvSpPr txBox="1"/>
              <p:nvPr/>
            </p:nvSpPr>
            <p:spPr>
              <a:xfrm>
                <a:off x="1313877" y="2837380"/>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69" name="TextBox 368">
                <a:extLst>
                  <a:ext uri="{FF2B5EF4-FFF2-40B4-BE49-F238E27FC236}">
                    <a16:creationId xmlns:a16="http://schemas.microsoft.com/office/drawing/2014/main" id="{7CFB4114-2DA6-3D4A-A446-CB387C17DD09}"/>
                  </a:ext>
                </a:extLst>
              </p:cNvPr>
              <p:cNvSpPr txBox="1">
                <a:spLocks noRot="1" noChangeAspect="1" noMove="1" noResize="1" noEditPoints="1" noAdjustHandles="1" noChangeArrowheads="1" noChangeShapeType="1" noTextEdit="1"/>
              </p:cNvSpPr>
              <p:nvPr/>
            </p:nvSpPr>
            <p:spPr>
              <a:xfrm>
                <a:off x="1313877" y="2837380"/>
                <a:ext cx="646359" cy="309637"/>
              </a:xfrm>
              <a:prstGeom prst="rect">
                <a:avLst/>
              </a:prstGeom>
              <a:blipFill>
                <a:blip r:embed="rId2"/>
                <a:stretch>
                  <a:fillRect b="-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0" name="TextBox 369">
                <a:extLst>
                  <a:ext uri="{FF2B5EF4-FFF2-40B4-BE49-F238E27FC236}">
                    <a16:creationId xmlns:a16="http://schemas.microsoft.com/office/drawing/2014/main" id="{5DB12454-C14D-3545-94F8-BDD50E5409A9}"/>
                  </a:ext>
                </a:extLst>
              </p:cNvPr>
              <p:cNvSpPr txBox="1"/>
              <p:nvPr/>
            </p:nvSpPr>
            <p:spPr>
              <a:xfrm>
                <a:off x="1392901" y="4140529"/>
                <a:ext cx="485913"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70" name="TextBox 369">
                <a:extLst>
                  <a:ext uri="{FF2B5EF4-FFF2-40B4-BE49-F238E27FC236}">
                    <a16:creationId xmlns:a16="http://schemas.microsoft.com/office/drawing/2014/main" id="{5DB12454-C14D-3545-94F8-BDD50E5409A9}"/>
                  </a:ext>
                </a:extLst>
              </p:cNvPr>
              <p:cNvSpPr txBox="1">
                <a:spLocks noRot="1" noChangeAspect="1" noMove="1" noResize="1" noEditPoints="1" noAdjustHandles="1" noChangeArrowheads="1" noChangeShapeType="1" noTextEdit="1"/>
              </p:cNvSpPr>
              <p:nvPr/>
            </p:nvSpPr>
            <p:spPr>
              <a:xfrm>
                <a:off x="1392901" y="4140529"/>
                <a:ext cx="485913" cy="309637"/>
              </a:xfrm>
              <a:prstGeom prst="rect">
                <a:avLst/>
              </a:prstGeom>
              <a:blipFill>
                <a:blip r:embed="rId3"/>
                <a:stretch>
                  <a:fillRect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1" name="TextBox 370">
                <a:extLst>
                  <a:ext uri="{FF2B5EF4-FFF2-40B4-BE49-F238E27FC236}">
                    <a16:creationId xmlns:a16="http://schemas.microsoft.com/office/drawing/2014/main" id="{DFD67587-8A75-8C4D-B273-BC5658623C44}"/>
                  </a:ext>
                </a:extLst>
              </p:cNvPr>
              <p:cNvSpPr txBox="1"/>
              <p:nvPr/>
            </p:nvSpPr>
            <p:spPr>
              <a:xfrm>
                <a:off x="1311535" y="2496792"/>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71" name="TextBox 370">
                <a:extLst>
                  <a:ext uri="{FF2B5EF4-FFF2-40B4-BE49-F238E27FC236}">
                    <a16:creationId xmlns:a16="http://schemas.microsoft.com/office/drawing/2014/main" id="{DFD67587-8A75-8C4D-B273-BC5658623C44}"/>
                  </a:ext>
                </a:extLst>
              </p:cNvPr>
              <p:cNvSpPr txBox="1">
                <a:spLocks noRot="1" noChangeAspect="1" noMove="1" noResize="1" noEditPoints="1" noAdjustHandles="1" noChangeArrowheads="1" noChangeShapeType="1" noTextEdit="1"/>
              </p:cNvSpPr>
              <p:nvPr/>
            </p:nvSpPr>
            <p:spPr>
              <a:xfrm>
                <a:off x="1311535" y="2496792"/>
                <a:ext cx="646359" cy="309637"/>
              </a:xfrm>
              <a:prstGeom prst="rect">
                <a:avLst/>
              </a:prstGeom>
              <a:blipFill>
                <a:blip r:embed="rId4"/>
                <a:stretch>
                  <a:fillRect b="-4000"/>
                </a:stretch>
              </a:blipFill>
            </p:spPr>
            <p:txBody>
              <a:bodyPr/>
              <a:lstStyle/>
              <a:p>
                <a:r>
                  <a:rPr lang="en-US">
                    <a:noFill/>
                  </a:rPr>
                  <a:t> </a:t>
                </a:r>
              </a:p>
            </p:txBody>
          </p:sp>
        </mc:Fallback>
      </mc:AlternateContent>
      <p:grpSp>
        <p:nvGrpSpPr>
          <p:cNvPr id="372" name="Group 371">
            <a:extLst>
              <a:ext uri="{FF2B5EF4-FFF2-40B4-BE49-F238E27FC236}">
                <a16:creationId xmlns:a16="http://schemas.microsoft.com/office/drawing/2014/main" id="{75A1B71F-3EA0-E14C-B08B-F43C7679231F}"/>
              </a:ext>
            </a:extLst>
          </p:cNvPr>
          <p:cNvGrpSpPr/>
          <p:nvPr/>
        </p:nvGrpSpPr>
        <p:grpSpPr>
          <a:xfrm>
            <a:off x="2057344" y="2518817"/>
            <a:ext cx="727131" cy="342496"/>
            <a:chOff x="2572569" y="5637280"/>
            <a:chExt cx="727131" cy="342496"/>
          </a:xfrm>
        </p:grpSpPr>
        <mc:AlternateContent xmlns:mc="http://schemas.openxmlformats.org/markup-compatibility/2006" xmlns:a14="http://schemas.microsoft.com/office/drawing/2010/main">
          <mc:Choice Requires="a14">
            <p:sp>
              <p:nvSpPr>
                <p:cNvPr id="373" name="TextBox 372">
                  <a:extLst>
                    <a:ext uri="{FF2B5EF4-FFF2-40B4-BE49-F238E27FC236}">
                      <a16:creationId xmlns:a16="http://schemas.microsoft.com/office/drawing/2014/main" id="{EECC7A40-B503-7D4F-A56C-DD23D65F2EE1}"/>
                    </a:ext>
                  </a:extLst>
                </p:cNvPr>
                <p:cNvSpPr txBox="1"/>
                <p:nvPr/>
              </p:nvSpPr>
              <p:spPr>
                <a:xfrm>
                  <a:off x="257256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155" name="TextBox 154">
                  <a:extLst>
                    <a:ext uri="{FF2B5EF4-FFF2-40B4-BE49-F238E27FC236}">
                      <a16:creationId xmlns:a16="http://schemas.microsoft.com/office/drawing/2014/main" id="{A178013B-CF21-E443-B944-87F19B6A6860}"/>
                    </a:ext>
                  </a:extLst>
                </p:cNvPr>
                <p:cNvSpPr txBox="1">
                  <a:spLocks noRot="1" noChangeAspect="1" noMove="1" noResize="1" noEditPoints="1" noAdjustHandles="1" noChangeArrowheads="1" noChangeShapeType="1" noTextEdit="1"/>
                </p:cNvSpPr>
                <p:nvPr/>
              </p:nvSpPr>
              <p:spPr>
                <a:xfrm>
                  <a:off x="2572569" y="5637280"/>
                  <a:ext cx="436322" cy="275268"/>
                </a:xfrm>
                <a:prstGeom prst="rect">
                  <a:avLst/>
                </a:prstGeom>
                <a:blipFill>
                  <a:blip r:embed="rId11"/>
                  <a:stretch>
                    <a:fillRect/>
                  </a:stretch>
                </a:blipFill>
              </p:spPr>
              <p:txBody>
                <a:bodyPr/>
                <a:lstStyle/>
                <a:p>
                  <a:r>
                    <a:rPr lang="en-US">
                      <a:noFill/>
                    </a:rPr>
                    <a:t> </a:t>
                  </a:r>
                </a:p>
              </p:txBody>
            </p:sp>
          </mc:Fallback>
        </mc:AlternateContent>
        <p:cxnSp>
          <p:nvCxnSpPr>
            <p:cNvPr id="374" name="Straight Connector 373">
              <a:extLst>
                <a:ext uri="{FF2B5EF4-FFF2-40B4-BE49-F238E27FC236}">
                  <a16:creationId xmlns:a16="http://schemas.microsoft.com/office/drawing/2014/main" id="{F8F36BD2-6468-1640-BA50-F40F6602B6F1}"/>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75" name="TextBox 374">
              <a:extLst>
                <a:ext uri="{FF2B5EF4-FFF2-40B4-BE49-F238E27FC236}">
                  <a16:creationId xmlns:a16="http://schemas.microsoft.com/office/drawing/2014/main" id="{6D0F163F-C53F-D04F-B8A1-07F82FAB7C96}"/>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376" name="Group 375">
            <a:extLst>
              <a:ext uri="{FF2B5EF4-FFF2-40B4-BE49-F238E27FC236}">
                <a16:creationId xmlns:a16="http://schemas.microsoft.com/office/drawing/2014/main" id="{B6D16A4D-B6CD-0548-BDA6-CFC97182A4D6}"/>
              </a:ext>
            </a:extLst>
          </p:cNvPr>
          <p:cNvGrpSpPr/>
          <p:nvPr/>
        </p:nvGrpSpPr>
        <p:grpSpPr>
          <a:xfrm>
            <a:off x="2151465" y="1803620"/>
            <a:ext cx="601842" cy="402639"/>
            <a:chOff x="7673575" y="5855991"/>
            <a:chExt cx="601842" cy="402639"/>
          </a:xfrm>
        </p:grpSpPr>
        <p:cxnSp>
          <p:nvCxnSpPr>
            <p:cNvPr id="377" name="Straight Connector 376">
              <a:extLst>
                <a:ext uri="{FF2B5EF4-FFF2-40B4-BE49-F238E27FC236}">
                  <a16:creationId xmlns:a16="http://schemas.microsoft.com/office/drawing/2014/main" id="{60837E95-AF86-7E46-AE95-D1AE1B00A398}"/>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78" name="TextBox 377">
              <a:extLst>
                <a:ext uri="{FF2B5EF4-FFF2-40B4-BE49-F238E27FC236}">
                  <a16:creationId xmlns:a16="http://schemas.microsoft.com/office/drawing/2014/main" id="{C38636B4-6C7D-5A48-97EC-759ECFEC4249}"/>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379" name="TextBox 378">
              <a:extLst>
                <a:ext uri="{FF2B5EF4-FFF2-40B4-BE49-F238E27FC236}">
                  <a16:creationId xmlns:a16="http://schemas.microsoft.com/office/drawing/2014/main" id="{28BAB3EC-5AE6-2C4C-A8D8-83331F7A4D13}"/>
                </a:ext>
              </a:extLst>
            </p:cNvPr>
            <p:cNvSpPr txBox="1"/>
            <p:nvPr/>
          </p:nvSpPr>
          <p:spPr>
            <a:xfrm>
              <a:off x="7673575" y="5855991"/>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 </a:t>
              </a:r>
            </a:p>
          </p:txBody>
        </p:sp>
      </p:grpSp>
      <p:grpSp>
        <p:nvGrpSpPr>
          <p:cNvPr id="380" name="Group 379">
            <a:extLst>
              <a:ext uri="{FF2B5EF4-FFF2-40B4-BE49-F238E27FC236}">
                <a16:creationId xmlns:a16="http://schemas.microsoft.com/office/drawing/2014/main" id="{6B48C4A3-28A4-2A4E-9D5E-94C7DD6C5154}"/>
              </a:ext>
            </a:extLst>
          </p:cNvPr>
          <p:cNvGrpSpPr/>
          <p:nvPr/>
        </p:nvGrpSpPr>
        <p:grpSpPr>
          <a:xfrm>
            <a:off x="2052392" y="4149280"/>
            <a:ext cx="798571" cy="342496"/>
            <a:chOff x="2501129" y="5637280"/>
            <a:chExt cx="798571" cy="342496"/>
          </a:xfrm>
        </p:grpSpPr>
        <mc:AlternateContent xmlns:mc="http://schemas.openxmlformats.org/markup-compatibility/2006" xmlns:a14="http://schemas.microsoft.com/office/drawing/2010/main">
          <mc:Choice Requires="a14">
            <p:sp>
              <p:nvSpPr>
                <p:cNvPr id="381" name="TextBox 380">
                  <a:extLst>
                    <a:ext uri="{FF2B5EF4-FFF2-40B4-BE49-F238E27FC236}">
                      <a16:creationId xmlns:a16="http://schemas.microsoft.com/office/drawing/2014/main" id="{FA876D86-5B6F-8140-A48B-262D61124E40}"/>
                    </a:ext>
                  </a:extLst>
                </p:cNvPr>
                <p:cNvSpPr txBox="1"/>
                <p:nvPr/>
              </p:nvSpPr>
              <p:spPr>
                <a:xfrm>
                  <a:off x="250112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3</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163" name="TextBox 162">
                  <a:extLst>
                    <a:ext uri="{FF2B5EF4-FFF2-40B4-BE49-F238E27FC236}">
                      <a16:creationId xmlns:a16="http://schemas.microsoft.com/office/drawing/2014/main" id="{2A80B758-C579-254A-9C5D-202EE3264E2C}"/>
                    </a:ext>
                  </a:extLst>
                </p:cNvPr>
                <p:cNvSpPr txBox="1">
                  <a:spLocks noRot="1" noChangeAspect="1" noMove="1" noResize="1" noEditPoints="1" noAdjustHandles="1" noChangeArrowheads="1" noChangeShapeType="1" noTextEdit="1"/>
                </p:cNvSpPr>
                <p:nvPr/>
              </p:nvSpPr>
              <p:spPr>
                <a:xfrm>
                  <a:off x="2501129" y="5637280"/>
                  <a:ext cx="436322" cy="275268"/>
                </a:xfrm>
                <a:prstGeom prst="rect">
                  <a:avLst/>
                </a:prstGeom>
                <a:blipFill>
                  <a:blip r:embed="rId12"/>
                  <a:stretch>
                    <a:fillRect l="-8571" r="-5714" b="-4348"/>
                  </a:stretch>
                </a:blipFill>
              </p:spPr>
              <p:txBody>
                <a:bodyPr/>
                <a:lstStyle/>
                <a:p>
                  <a:r>
                    <a:rPr lang="en-US">
                      <a:noFill/>
                    </a:rPr>
                    <a:t> </a:t>
                  </a:r>
                </a:p>
              </p:txBody>
            </p:sp>
          </mc:Fallback>
        </mc:AlternateContent>
        <p:cxnSp>
          <p:nvCxnSpPr>
            <p:cNvPr id="382" name="Straight Connector 381">
              <a:extLst>
                <a:ext uri="{FF2B5EF4-FFF2-40B4-BE49-F238E27FC236}">
                  <a16:creationId xmlns:a16="http://schemas.microsoft.com/office/drawing/2014/main" id="{A41AE8E9-9DDC-FE40-B0D9-2CE1456C6134}"/>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83" name="TextBox 382">
              <a:extLst>
                <a:ext uri="{FF2B5EF4-FFF2-40B4-BE49-F238E27FC236}">
                  <a16:creationId xmlns:a16="http://schemas.microsoft.com/office/drawing/2014/main" id="{E5560A75-E0F4-7C48-881B-69B162A5ABC7}"/>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384" name="Group 383">
            <a:extLst>
              <a:ext uri="{FF2B5EF4-FFF2-40B4-BE49-F238E27FC236}">
                <a16:creationId xmlns:a16="http://schemas.microsoft.com/office/drawing/2014/main" id="{D0095A5B-8169-3340-9683-3BE712C334D7}"/>
              </a:ext>
            </a:extLst>
          </p:cNvPr>
          <p:cNvGrpSpPr/>
          <p:nvPr/>
        </p:nvGrpSpPr>
        <p:grpSpPr>
          <a:xfrm>
            <a:off x="2052580" y="2844521"/>
            <a:ext cx="727131" cy="342496"/>
            <a:chOff x="2572569" y="5637280"/>
            <a:chExt cx="727131" cy="342496"/>
          </a:xfrm>
        </p:grpSpPr>
        <mc:AlternateContent xmlns:mc="http://schemas.openxmlformats.org/markup-compatibility/2006" xmlns:a14="http://schemas.microsoft.com/office/drawing/2010/main">
          <mc:Choice Requires="a14">
            <p:sp>
              <p:nvSpPr>
                <p:cNvPr id="385" name="TextBox 384">
                  <a:extLst>
                    <a:ext uri="{FF2B5EF4-FFF2-40B4-BE49-F238E27FC236}">
                      <a16:creationId xmlns:a16="http://schemas.microsoft.com/office/drawing/2014/main" id="{D9B8B466-41AB-9A49-BC9C-B520F412C3BB}"/>
                    </a:ext>
                  </a:extLst>
                </p:cNvPr>
                <p:cNvSpPr txBox="1"/>
                <p:nvPr/>
              </p:nvSpPr>
              <p:spPr>
                <a:xfrm>
                  <a:off x="257256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167" name="TextBox 166">
                  <a:extLst>
                    <a:ext uri="{FF2B5EF4-FFF2-40B4-BE49-F238E27FC236}">
                      <a16:creationId xmlns:a16="http://schemas.microsoft.com/office/drawing/2014/main" id="{98C1B8B9-15E6-0146-991E-10D3D39837F5}"/>
                    </a:ext>
                  </a:extLst>
                </p:cNvPr>
                <p:cNvSpPr txBox="1">
                  <a:spLocks noRot="1" noChangeAspect="1" noMove="1" noResize="1" noEditPoints="1" noAdjustHandles="1" noChangeArrowheads="1" noChangeShapeType="1" noTextEdit="1"/>
                </p:cNvSpPr>
                <p:nvPr/>
              </p:nvSpPr>
              <p:spPr>
                <a:xfrm>
                  <a:off x="2572569" y="5637280"/>
                  <a:ext cx="436322" cy="275268"/>
                </a:xfrm>
                <a:prstGeom prst="rect">
                  <a:avLst/>
                </a:prstGeom>
                <a:blipFill>
                  <a:blip r:embed="rId13"/>
                  <a:stretch>
                    <a:fillRect/>
                  </a:stretch>
                </a:blipFill>
              </p:spPr>
              <p:txBody>
                <a:bodyPr/>
                <a:lstStyle/>
                <a:p>
                  <a:r>
                    <a:rPr lang="en-US">
                      <a:noFill/>
                    </a:rPr>
                    <a:t> </a:t>
                  </a:r>
                </a:p>
              </p:txBody>
            </p:sp>
          </mc:Fallback>
        </mc:AlternateContent>
        <p:cxnSp>
          <p:nvCxnSpPr>
            <p:cNvPr id="386" name="Straight Connector 385">
              <a:extLst>
                <a:ext uri="{FF2B5EF4-FFF2-40B4-BE49-F238E27FC236}">
                  <a16:creationId xmlns:a16="http://schemas.microsoft.com/office/drawing/2014/main" id="{C2937DC7-17FC-2F42-8844-268C9FFB6201}"/>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87" name="TextBox 386">
              <a:extLst>
                <a:ext uri="{FF2B5EF4-FFF2-40B4-BE49-F238E27FC236}">
                  <a16:creationId xmlns:a16="http://schemas.microsoft.com/office/drawing/2014/main" id="{FC1931C6-BA9A-0F45-9C83-03F283171DEF}"/>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388" name="Group 387">
            <a:extLst>
              <a:ext uri="{FF2B5EF4-FFF2-40B4-BE49-F238E27FC236}">
                <a16:creationId xmlns:a16="http://schemas.microsoft.com/office/drawing/2014/main" id="{BDBB1F74-7B9C-3C4D-BEC5-85518A62AE0A}"/>
              </a:ext>
            </a:extLst>
          </p:cNvPr>
          <p:cNvGrpSpPr/>
          <p:nvPr/>
        </p:nvGrpSpPr>
        <p:grpSpPr>
          <a:xfrm>
            <a:off x="2136960" y="2130785"/>
            <a:ext cx="601842" cy="402639"/>
            <a:chOff x="7673575" y="5855991"/>
            <a:chExt cx="601842" cy="402639"/>
          </a:xfrm>
        </p:grpSpPr>
        <p:cxnSp>
          <p:nvCxnSpPr>
            <p:cNvPr id="389" name="Straight Connector 388">
              <a:extLst>
                <a:ext uri="{FF2B5EF4-FFF2-40B4-BE49-F238E27FC236}">
                  <a16:creationId xmlns:a16="http://schemas.microsoft.com/office/drawing/2014/main" id="{D498E0A9-4E87-7A49-80BA-EE507359B68E}"/>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0" name="TextBox 389">
              <a:extLst>
                <a:ext uri="{FF2B5EF4-FFF2-40B4-BE49-F238E27FC236}">
                  <a16:creationId xmlns:a16="http://schemas.microsoft.com/office/drawing/2014/main" id="{BF23FF95-8C5A-424C-98E6-37EFA37B1AD7}"/>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391" name="TextBox 390">
              <a:extLst>
                <a:ext uri="{FF2B5EF4-FFF2-40B4-BE49-F238E27FC236}">
                  <a16:creationId xmlns:a16="http://schemas.microsoft.com/office/drawing/2014/main" id="{03FD96F5-41F8-484E-A5BE-15C275D9F937}"/>
                </a:ext>
              </a:extLst>
            </p:cNvPr>
            <p:cNvSpPr txBox="1"/>
            <p:nvPr/>
          </p:nvSpPr>
          <p:spPr>
            <a:xfrm>
              <a:off x="7673575" y="5855991"/>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 </a:t>
              </a:r>
            </a:p>
          </p:txBody>
        </p:sp>
      </p:grpSp>
      <p:grpSp>
        <p:nvGrpSpPr>
          <p:cNvPr id="392" name="Group 391">
            <a:extLst>
              <a:ext uri="{FF2B5EF4-FFF2-40B4-BE49-F238E27FC236}">
                <a16:creationId xmlns:a16="http://schemas.microsoft.com/office/drawing/2014/main" id="{417ED098-7A95-8B40-91DD-6F72A8A2A123}"/>
              </a:ext>
            </a:extLst>
          </p:cNvPr>
          <p:cNvGrpSpPr/>
          <p:nvPr/>
        </p:nvGrpSpPr>
        <p:grpSpPr>
          <a:xfrm>
            <a:off x="2136119" y="3118191"/>
            <a:ext cx="601842" cy="402639"/>
            <a:chOff x="7673575" y="5855991"/>
            <a:chExt cx="601842" cy="402639"/>
          </a:xfrm>
        </p:grpSpPr>
        <p:cxnSp>
          <p:nvCxnSpPr>
            <p:cNvPr id="393" name="Straight Connector 392">
              <a:extLst>
                <a:ext uri="{FF2B5EF4-FFF2-40B4-BE49-F238E27FC236}">
                  <a16:creationId xmlns:a16="http://schemas.microsoft.com/office/drawing/2014/main" id="{A60B1C02-DD8E-EA4B-B879-4845B7D1AFBD}"/>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4" name="TextBox 393">
              <a:extLst>
                <a:ext uri="{FF2B5EF4-FFF2-40B4-BE49-F238E27FC236}">
                  <a16:creationId xmlns:a16="http://schemas.microsoft.com/office/drawing/2014/main" id="{AC8DA596-31C3-4347-9529-F18CA04A59FF}"/>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395" name="TextBox 394">
              <a:extLst>
                <a:ext uri="{FF2B5EF4-FFF2-40B4-BE49-F238E27FC236}">
                  <a16:creationId xmlns:a16="http://schemas.microsoft.com/office/drawing/2014/main" id="{CE2AAC62-DCD2-7E45-B563-94251AEA436E}"/>
                </a:ext>
              </a:extLst>
            </p:cNvPr>
            <p:cNvSpPr txBox="1"/>
            <p:nvPr/>
          </p:nvSpPr>
          <p:spPr>
            <a:xfrm>
              <a:off x="7673575" y="5855991"/>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3 </a:t>
              </a:r>
            </a:p>
          </p:txBody>
        </p:sp>
      </p:grpSp>
      <p:grpSp>
        <p:nvGrpSpPr>
          <p:cNvPr id="396" name="Group 395">
            <a:extLst>
              <a:ext uri="{FF2B5EF4-FFF2-40B4-BE49-F238E27FC236}">
                <a16:creationId xmlns:a16="http://schemas.microsoft.com/office/drawing/2014/main" id="{E2B3D80F-0B03-5B4D-B753-C1DF1BA3D07C}"/>
              </a:ext>
            </a:extLst>
          </p:cNvPr>
          <p:cNvGrpSpPr/>
          <p:nvPr/>
        </p:nvGrpSpPr>
        <p:grpSpPr>
          <a:xfrm>
            <a:off x="2128758" y="3450194"/>
            <a:ext cx="601842" cy="402639"/>
            <a:chOff x="7673575" y="5855991"/>
            <a:chExt cx="601842" cy="402639"/>
          </a:xfrm>
        </p:grpSpPr>
        <p:cxnSp>
          <p:nvCxnSpPr>
            <p:cNvPr id="397" name="Straight Connector 396">
              <a:extLst>
                <a:ext uri="{FF2B5EF4-FFF2-40B4-BE49-F238E27FC236}">
                  <a16:creationId xmlns:a16="http://schemas.microsoft.com/office/drawing/2014/main" id="{0AF370A4-FE8F-1043-8EE6-FBE9DCD7FA00}"/>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8" name="TextBox 397">
              <a:extLst>
                <a:ext uri="{FF2B5EF4-FFF2-40B4-BE49-F238E27FC236}">
                  <a16:creationId xmlns:a16="http://schemas.microsoft.com/office/drawing/2014/main" id="{2E111EDA-5899-0949-AF8F-24BF072253FF}"/>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399" name="TextBox 398">
              <a:extLst>
                <a:ext uri="{FF2B5EF4-FFF2-40B4-BE49-F238E27FC236}">
                  <a16:creationId xmlns:a16="http://schemas.microsoft.com/office/drawing/2014/main" id="{D324E806-AADC-4B41-AEE5-37408DDDEB43}"/>
                </a:ext>
              </a:extLst>
            </p:cNvPr>
            <p:cNvSpPr txBox="1"/>
            <p:nvPr/>
          </p:nvSpPr>
          <p:spPr>
            <a:xfrm>
              <a:off x="7673575" y="5855991"/>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3 </a:t>
              </a:r>
            </a:p>
          </p:txBody>
        </p:sp>
      </p:grpSp>
      <p:grpSp>
        <p:nvGrpSpPr>
          <p:cNvPr id="400" name="Group 399">
            <a:extLst>
              <a:ext uri="{FF2B5EF4-FFF2-40B4-BE49-F238E27FC236}">
                <a16:creationId xmlns:a16="http://schemas.microsoft.com/office/drawing/2014/main" id="{364D265E-C260-FB4C-BFB3-67E34BA5092C}"/>
              </a:ext>
            </a:extLst>
          </p:cNvPr>
          <p:cNvGrpSpPr/>
          <p:nvPr/>
        </p:nvGrpSpPr>
        <p:grpSpPr>
          <a:xfrm>
            <a:off x="2119154" y="3756320"/>
            <a:ext cx="601842" cy="402639"/>
            <a:chOff x="7673575" y="5855991"/>
            <a:chExt cx="601842" cy="402639"/>
          </a:xfrm>
        </p:grpSpPr>
        <p:cxnSp>
          <p:nvCxnSpPr>
            <p:cNvPr id="401" name="Straight Connector 400">
              <a:extLst>
                <a:ext uri="{FF2B5EF4-FFF2-40B4-BE49-F238E27FC236}">
                  <a16:creationId xmlns:a16="http://schemas.microsoft.com/office/drawing/2014/main" id="{47210CDF-3BCE-434E-B98E-0B1913D12694}"/>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02" name="TextBox 401">
              <a:extLst>
                <a:ext uri="{FF2B5EF4-FFF2-40B4-BE49-F238E27FC236}">
                  <a16:creationId xmlns:a16="http://schemas.microsoft.com/office/drawing/2014/main" id="{5FC26792-E77F-F54C-A2C1-52B7B2E2F16E}"/>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403" name="TextBox 402">
              <a:extLst>
                <a:ext uri="{FF2B5EF4-FFF2-40B4-BE49-F238E27FC236}">
                  <a16:creationId xmlns:a16="http://schemas.microsoft.com/office/drawing/2014/main" id="{E932242E-C5A2-1A42-8228-E482AB65099C}"/>
                </a:ext>
              </a:extLst>
            </p:cNvPr>
            <p:cNvSpPr txBox="1"/>
            <p:nvPr/>
          </p:nvSpPr>
          <p:spPr>
            <a:xfrm>
              <a:off x="7673575" y="5855991"/>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3 </a:t>
              </a:r>
            </a:p>
          </p:txBody>
        </p:sp>
      </p:grpSp>
      <p:sp>
        <p:nvSpPr>
          <p:cNvPr id="404" name="TextBox 403">
            <a:extLst>
              <a:ext uri="{FF2B5EF4-FFF2-40B4-BE49-F238E27FC236}">
                <a16:creationId xmlns:a16="http://schemas.microsoft.com/office/drawing/2014/main" id="{ACDBE5E7-45B2-B245-A292-89EC946313A9}"/>
              </a:ext>
            </a:extLst>
          </p:cNvPr>
          <p:cNvSpPr txBox="1"/>
          <p:nvPr/>
        </p:nvSpPr>
        <p:spPr>
          <a:xfrm>
            <a:off x="1516275" y="3138019"/>
            <a:ext cx="40717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405" name="TextBox 404">
            <a:extLst>
              <a:ext uri="{FF2B5EF4-FFF2-40B4-BE49-F238E27FC236}">
                <a16:creationId xmlns:a16="http://schemas.microsoft.com/office/drawing/2014/main" id="{80E1928C-194B-244B-96F7-33B307104D97}"/>
              </a:ext>
            </a:extLst>
          </p:cNvPr>
          <p:cNvSpPr txBox="1"/>
          <p:nvPr/>
        </p:nvSpPr>
        <p:spPr>
          <a:xfrm>
            <a:off x="1518261" y="3463899"/>
            <a:ext cx="36267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406" name="TextBox 405">
            <a:extLst>
              <a:ext uri="{FF2B5EF4-FFF2-40B4-BE49-F238E27FC236}">
                <a16:creationId xmlns:a16="http://schemas.microsoft.com/office/drawing/2014/main" id="{6F38FC58-BE6D-4442-AA13-040BBC58D3B5}"/>
              </a:ext>
            </a:extLst>
          </p:cNvPr>
          <p:cNvSpPr txBox="1"/>
          <p:nvPr/>
        </p:nvSpPr>
        <p:spPr>
          <a:xfrm>
            <a:off x="1514716" y="3780440"/>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407" name="TextBox 406">
            <a:extLst>
              <a:ext uri="{FF2B5EF4-FFF2-40B4-BE49-F238E27FC236}">
                <a16:creationId xmlns:a16="http://schemas.microsoft.com/office/drawing/2014/main" id="{B96F4148-7846-BD4A-BC7B-FB5989B43084}"/>
              </a:ext>
            </a:extLst>
          </p:cNvPr>
          <p:cNvSpPr txBox="1"/>
          <p:nvPr/>
        </p:nvSpPr>
        <p:spPr>
          <a:xfrm>
            <a:off x="1517493" y="4754349"/>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mc:AlternateContent xmlns:mc="http://schemas.openxmlformats.org/markup-compatibility/2006" xmlns:a14="http://schemas.microsoft.com/office/drawing/2010/main">
        <mc:Choice Requires="a14">
          <p:sp>
            <p:nvSpPr>
              <p:cNvPr id="408" name="TextBox 407">
                <a:extLst>
                  <a:ext uri="{FF2B5EF4-FFF2-40B4-BE49-F238E27FC236}">
                    <a16:creationId xmlns:a16="http://schemas.microsoft.com/office/drawing/2014/main" id="{CD614E07-FA97-B34B-A8D3-C1DF0B806CF3}"/>
                  </a:ext>
                </a:extLst>
              </p:cNvPr>
              <p:cNvSpPr txBox="1"/>
              <p:nvPr/>
            </p:nvSpPr>
            <p:spPr>
              <a:xfrm>
                <a:off x="1379619" y="4471867"/>
                <a:ext cx="510082"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ea typeface="Cambria Math" panose="02040503050406030204" pitchFamily="18" charset="0"/>
                            </a:rPr>
                          </m:ctrlPr>
                        </m:radPr>
                        <m:deg/>
                        <m:e>
                          <m:r>
                            <a:rPr lang="en-US" b="0" i="0" smtClean="0">
                              <a:latin typeface="Cambria Math" panose="02040503050406030204" pitchFamily="18" charset="0"/>
                              <a:ea typeface="Cambria Math" panose="02040503050406030204" pitchFamily="18" charset="0"/>
                            </a:rPr>
                            <m:t>2</m:t>
                          </m:r>
                        </m:e>
                      </m:rad>
                    </m:oMath>
                  </m:oMathPara>
                </a14:m>
                <a:endParaRPr lang="en-US"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408" name="TextBox 407">
                <a:extLst>
                  <a:ext uri="{FF2B5EF4-FFF2-40B4-BE49-F238E27FC236}">
                    <a16:creationId xmlns:a16="http://schemas.microsoft.com/office/drawing/2014/main" id="{CD614E07-FA97-B34B-A8D3-C1DF0B806CF3}"/>
                  </a:ext>
                </a:extLst>
              </p:cNvPr>
              <p:cNvSpPr txBox="1">
                <a:spLocks noRot="1" noChangeAspect="1" noMove="1" noResize="1" noEditPoints="1" noAdjustHandles="1" noChangeArrowheads="1" noChangeShapeType="1" noTextEdit="1"/>
              </p:cNvSpPr>
              <p:nvPr/>
            </p:nvSpPr>
            <p:spPr>
              <a:xfrm>
                <a:off x="1379619" y="4471867"/>
                <a:ext cx="510082" cy="309637"/>
              </a:xfrm>
              <a:prstGeom prst="rect">
                <a:avLst/>
              </a:prstGeom>
              <a:blipFill>
                <a:blip r:embed="rId14"/>
                <a:stretch>
                  <a:fillRect b="-8000"/>
                </a:stretch>
              </a:blipFill>
            </p:spPr>
            <p:txBody>
              <a:bodyPr/>
              <a:lstStyle/>
              <a:p>
                <a:r>
                  <a:rPr lang="en-US">
                    <a:noFill/>
                  </a:rPr>
                  <a:t> </a:t>
                </a:r>
              </a:p>
            </p:txBody>
          </p:sp>
        </mc:Fallback>
      </mc:AlternateContent>
      <p:grpSp>
        <p:nvGrpSpPr>
          <p:cNvPr id="409" name="Group 408">
            <a:extLst>
              <a:ext uri="{FF2B5EF4-FFF2-40B4-BE49-F238E27FC236}">
                <a16:creationId xmlns:a16="http://schemas.microsoft.com/office/drawing/2014/main" id="{30321009-F080-AB4F-85FC-8B5903806907}"/>
              </a:ext>
            </a:extLst>
          </p:cNvPr>
          <p:cNvGrpSpPr/>
          <p:nvPr/>
        </p:nvGrpSpPr>
        <p:grpSpPr>
          <a:xfrm>
            <a:off x="2157547" y="4735641"/>
            <a:ext cx="601842" cy="402639"/>
            <a:chOff x="7673575" y="5855991"/>
            <a:chExt cx="601842" cy="402639"/>
          </a:xfrm>
        </p:grpSpPr>
        <p:cxnSp>
          <p:nvCxnSpPr>
            <p:cNvPr id="410" name="Straight Connector 409">
              <a:extLst>
                <a:ext uri="{FF2B5EF4-FFF2-40B4-BE49-F238E27FC236}">
                  <a16:creationId xmlns:a16="http://schemas.microsoft.com/office/drawing/2014/main" id="{06A5D4B4-52F9-904D-8946-566B8A456DD1}"/>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1" name="TextBox 410">
              <a:extLst>
                <a:ext uri="{FF2B5EF4-FFF2-40B4-BE49-F238E27FC236}">
                  <a16:creationId xmlns:a16="http://schemas.microsoft.com/office/drawing/2014/main" id="{1F7C7B1E-C8D2-5D4E-877D-5A41A7BF83EB}"/>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412" name="TextBox 411">
              <a:extLst>
                <a:ext uri="{FF2B5EF4-FFF2-40B4-BE49-F238E27FC236}">
                  <a16:creationId xmlns:a16="http://schemas.microsoft.com/office/drawing/2014/main" id="{7A8AEA51-5B08-3A4A-839C-19DF5202A14A}"/>
                </a:ext>
              </a:extLst>
            </p:cNvPr>
            <p:cNvSpPr txBox="1"/>
            <p:nvPr/>
          </p:nvSpPr>
          <p:spPr>
            <a:xfrm>
              <a:off x="7673575" y="5855991"/>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3 </a:t>
              </a:r>
            </a:p>
          </p:txBody>
        </p:sp>
      </p:grpSp>
      <p:grpSp>
        <p:nvGrpSpPr>
          <p:cNvPr id="413" name="Group 412">
            <a:extLst>
              <a:ext uri="{FF2B5EF4-FFF2-40B4-BE49-F238E27FC236}">
                <a16:creationId xmlns:a16="http://schemas.microsoft.com/office/drawing/2014/main" id="{7F5D6D09-85F6-8D4C-ACA1-0BAB599A820C}"/>
              </a:ext>
            </a:extLst>
          </p:cNvPr>
          <p:cNvGrpSpPr/>
          <p:nvPr/>
        </p:nvGrpSpPr>
        <p:grpSpPr>
          <a:xfrm>
            <a:off x="2058520" y="4474399"/>
            <a:ext cx="798571" cy="342496"/>
            <a:chOff x="2501129" y="5637280"/>
            <a:chExt cx="798571" cy="342496"/>
          </a:xfrm>
        </p:grpSpPr>
        <mc:AlternateContent xmlns:mc="http://schemas.openxmlformats.org/markup-compatibility/2006" xmlns:a14="http://schemas.microsoft.com/office/drawing/2010/main">
          <mc:Choice Requires="a14">
            <p:sp>
              <p:nvSpPr>
                <p:cNvPr id="414" name="TextBox 413">
                  <a:extLst>
                    <a:ext uri="{FF2B5EF4-FFF2-40B4-BE49-F238E27FC236}">
                      <a16:creationId xmlns:a16="http://schemas.microsoft.com/office/drawing/2014/main" id="{86751E18-75C4-2C44-8A7E-1E5A8D396CB5}"/>
                    </a:ext>
                  </a:extLst>
                </p:cNvPr>
                <p:cNvSpPr txBox="1"/>
                <p:nvPr/>
              </p:nvSpPr>
              <p:spPr>
                <a:xfrm>
                  <a:off x="250112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3</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42" name="TextBox 241">
                  <a:extLst>
                    <a:ext uri="{FF2B5EF4-FFF2-40B4-BE49-F238E27FC236}">
                      <a16:creationId xmlns:a16="http://schemas.microsoft.com/office/drawing/2014/main" id="{79AD26B2-77AF-E645-8529-F2C1FBEB330C}"/>
                    </a:ext>
                  </a:extLst>
                </p:cNvPr>
                <p:cNvSpPr txBox="1">
                  <a:spLocks noRot="1" noChangeAspect="1" noMove="1" noResize="1" noEditPoints="1" noAdjustHandles="1" noChangeArrowheads="1" noChangeShapeType="1" noTextEdit="1"/>
                </p:cNvSpPr>
                <p:nvPr/>
              </p:nvSpPr>
              <p:spPr>
                <a:xfrm>
                  <a:off x="2501129" y="5637280"/>
                  <a:ext cx="436322" cy="275268"/>
                </a:xfrm>
                <a:prstGeom prst="rect">
                  <a:avLst/>
                </a:prstGeom>
                <a:blipFill>
                  <a:blip r:embed="rId21"/>
                  <a:stretch>
                    <a:fillRect l="-5714" r="-8571" b="-4545"/>
                  </a:stretch>
                </a:blipFill>
              </p:spPr>
              <p:txBody>
                <a:bodyPr/>
                <a:lstStyle/>
                <a:p>
                  <a:r>
                    <a:rPr lang="en-US">
                      <a:noFill/>
                    </a:rPr>
                    <a:t> </a:t>
                  </a:r>
                </a:p>
              </p:txBody>
            </p:sp>
          </mc:Fallback>
        </mc:AlternateContent>
        <p:cxnSp>
          <p:nvCxnSpPr>
            <p:cNvPr id="415" name="Straight Connector 414">
              <a:extLst>
                <a:ext uri="{FF2B5EF4-FFF2-40B4-BE49-F238E27FC236}">
                  <a16:creationId xmlns:a16="http://schemas.microsoft.com/office/drawing/2014/main" id="{08E3A0D2-4CF0-2545-9DE7-73E423D8F112}"/>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6" name="TextBox 415">
              <a:extLst>
                <a:ext uri="{FF2B5EF4-FFF2-40B4-BE49-F238E27FC236}">
                  <a16:creationId xmlns:a16="http://schemas.microsoft.com/office/drawing/2014/main" id="{48A0B8D3-B6CE-EB45-9C99-A8866C768E29}"/>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sp>
        <p:nvSpPr>
          <p:cNvPr id="417" name="TextBox 416">
            <a:extLst>
              <a:ext uri="{FF2B5EF4-FFF2-40B4-BE49-F238E27FC236}">
                <a16:creationId xmlns:a16="http://schemas.microsoft.com/office/drawing/2014/main" id="{86F1A78E-0DAA-6F44-90B9-1BB6A101EAE2}"/>
              </a:ext>
            </a:extLst>
          </p:cNvPr>
          <p:cNvSpPr txBox="1"/>
          <p:nvPr/>
        </p:nvSpPr>
        <p:spPr>
          <a:xfrm>
            <a:off x="793987" y="1817011"/>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sp>
        <p:nvSpPr>
          <p:cNvPr id="418" name="TextBox 417">
            <a:extLst>
              <a:ext uri="{FF2B5EF4-FFF2-40B4-BE49-F238E27FC236}">
                <a16:creationId xmlns:a16="http://schemas.microsoft.com/office/drawing/2014/main" id="{580EB5FA-1AE3-504F-9E06-C3CBB97B13A4}"/>
              </a:ext>
            </a:extLst>
          </p:cNvPr>
          <p:cNvSpPr txBox="1"/>
          <p:nvPr/>
        </p:nvSpPr>
        <p:spPr>
          <a:xfrm>
            <a:off x="798460" y="2152728"/>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 </a:t>
            </a:r>
          </a:p>
        </p:txBody>
      </p:sp>
      <p:sp>
        <p:nvSpPr>
          <p:cNvPr id="419" name="TextBox 418">
            <a:extLst>
              <a:ext uri="{FF2B5EF4-FFF2-40B4-BE49-F238E27FC236}">
                <a16:creationId xmlns:a16="http://schemas.microsoft.com/office/drawing/2014/main" id="{2F06B952-5EE2-7945-97CC-BA916A8C1A0F}"/>
              </a:ext>
            </a:extLst>
          </p:cNvPr>
          <p:cNvSpPr txBox="1"/>
          <p:nvPr/>
        </p:nvSpPr>
        <p:spPr>
          <a:xfrm>
            <a:off x="793514" y="2469189"/>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 </a:t>
            </a:r>
          </a:p>
        </p:txBody>
      </p:sp>
      <p:sp>
        <p:nvSpPr>
          <p:cNvPr id="420" name="TextBox 419">
            <a:extLst>
              <a:ext uri="{FF2B5EF4-FFF2-40B4-BE49-F238E27FC236}">
                <a16:creationId xmlns:a16="http://schemas.microsoft.com/office/drawing/2014/main" id="{9302E033-44FD-9F41-BEA9-CCEBF2D7DB44}"/>
              </a:ext>
            </a:extLst>
          </p:cNvPr>
          <p:cNvSpPr txBox="1"/>
          <p:nvPr/>
        </p:nvSpPr>
        <p:spPr>
          <a:xfrm>
            <a:off x="795238" y="2792546"/>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4. </a:t>
            </a:r>
          </a:p>
        </p:txBody>
      </p:sp>
      <p:sp>
        <p:nvSpPr>
          <p:cNvPr id="421" name="TextBox 420">
            <a:extLst>
              <a:ext uri="{FF2B5EF4-FFF2-40B4-BE49-F238E27FC236}">
                <a16:creationId xmlns:a16="http://schemas.microsoft.com/office/drawing/2014/main" id="{7F4FB8F2-5EC2-4442-93D6-2D10A72DF7FA}"/>
              </a:ext>
            </a:extLst>
          </p:cNvPr>
          <p:cNvSpPr txBox="1"/>
          <p:nvPr/>
        </p:nvSpPr>
        <p:spPr>
          <a:xfrm>
            <a:off x="791861" y="3127502"/>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5. </a:t>
            </a:r>
          </a:p>
        </p:txBody>
      </p:sp>
      <p:sp>
        <p:nvSpPr>
          <p:cNvPr id="422" name="TextBox 421">
            <a:extLst>
              <a:ext uri="{FF2B5EF4-FFF2-40B4-BE49-F238E27FC236}">
                <a16:creationId xmlns:a16="http://schemas.microsoft.com/office/drawing/2014/main" id="{A241828F-A985-DD42-A508-9FD61F6EA1EF}"/>
              </a:ext>
            </a:extLst>
          </p:cNvPr>
          <p:cNvSpPr txBox="1"/>
          <p:nvPr/>
        </p:nvSpPr>
        <p:spPr>
          <a:xfrm>
            <a:off x="786658" y="3463219"/>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6. </a:t>
            </a:r>
          </a:p>
        </p:txBody>
      </p:sp>
      <p:sp>
        <p:nvSpPr>
          <p:cNvPr id="423" name="TextBox 422">
            <a:extLst>
              <a:ext uri="{FF2B5EF4-FFF2-40B4-BE49-F238E27FC236}">
                <a16:creationId xmlns:a16="http://schemas.microsoft.com/office/drawing/2014/main" id="{3A34B013-A0D3-6546-AAFB-80F8ACCE0DDA}"/>
              </a:ext>
            </a:extLst>
          </p:cNvPr>
          <p:cNvSpPr txBox="1"/>
          <p:nvPr/>
        </p:nvSpPr>
        <p:spPr>
          <a:xfrm>
            <a:off x="781455" y="3776810"/>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7. </a:t>
            </a:r>
          </a:p>
        </p:txBody>
      </p:sp>
      <p:sp>
        <p:nvSpPr>
          <p:cNvPr id="424" name="TextBox 423">
            <a:extLst>
              <a:ext uri="{FF2B5EF4-FFF2-40B4-BE49-F238E27FC236}">
                <a16:creationId xmlns:a16="http://schemas.microsoft.com/office/drawing/2014/main" id="{0D54F599-D5FB-A440-AF43-6BA30F464525}"/>
              </a:ext>
            </a:extLst>
          </p:cNvPr>
          <p:cNvSpPr txBox="1"/>
          <p:nvPr/>
        </p:nvSpPr>
        <p:spPr>
          <a:xfrm>
            <a:off x="787718" y="4105699"/>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8. </a:t>
            </a:r>
          </a:p>
        </p:txBody>
      </p:sp>
      <p:sp>
        <p:nvSpPr>
          <p:cNvPr id="425" name="TextBox 424">
            <a:extLst>
              <a:ext uri="{FF2B5EF4-FFF2-40B4-BE49-F238E27FC236}">
                <a16:creationId xmlns:a16="http://schemas.microsoft.com/office/drawing/2014/main" id="{F2BBF8F4-79F8-6241-9CDB-B4BAA0E1945A}"/>
              </a:ext>
            </a:extLst>
          </p:cNvPr>
          <p:cNvSpPr txBox="1"/>
          <p:nvPr/>
        </p:nvSpPr>
        <p:spPr>
          <a:xfrm>
            <a:off x="791583" y="4422927"/>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9. </a:t>
            </a:r>
          </a:p>
        </p:txBody>
      </p:sp>
      <p:sp>
        <p:nvSpPr>
          <p:cNvPr id="426" name="TextBox 425">
            <a:extLst>
              <a:ext uri="{FF2B5EF4-FFF2-40B4-BE49-F238E27FC236}">
                <a16:creationId xmlns:a16="http://schemas.microsoft.com/office/drawing/2014/main" id="{F3FEF094-AEC4-3B4B-A961-7C461CB5B14D}"/>
              </a:ext>
            </a:extLst>
          </p:cNvPr>
          <p:cNvSpPr txBox="1"/>
          <p:nvPr/>
        </p:nvSpPr>
        <p:spPr>
          <a:xfrm>
            <a:off x="711750" y="4758644"/>
            <a:ext cx="48038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10. </a:t>
            </a:r>
          </a:p>
        </p:txBody>
      </p:sp>
      <p:sp>
        <p:nvSpPr>
          <p:cNvPr id="427" name="TextBox 426">
            <a:extLst>
              <a:ext uri="{FF2B5EF4-FFF2-40B4-BE49-F238E27FC236}">
                <a16:creationId xmlns:a16="http://schemas.microsoft.com/office/drawing/2014/main" id="{92977F1D-06DA-7F46-BFE3-D4031FA403E7}"/>
              </a:ext>
            </a:extLst>
          </p:cNvPr>
          <p:cNvSpPr txBox="1"/>
          <p:nvPr/>
        </p:nvSpPr>
        <p:spPr>
          <a:xfrm>
            <a:off x="4750623" y="2824731"/>
            <a:ext cx="55339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14. </a:t>
            </a:r>
          </a:p>
        </p:txBody>
      </p:sp>
      <p:sp>
        <p:nvSpPr>
          <p:cNvPr id="428" name="TextBox 427">
            <a:extLst>
              <a:ext uri="{FF2B5EF4-FFF2-40B4-BE49-F238E27FC236}">
                <a16:creationId xmlns:a16="http://schemas.microsoft.com/office/drawing/2014/main" id="{32B8CEBC-C0A9-AF44-95D4-60DB94BCE554}"/>
              </a:ext>
            </a:extLst>
          </p:cNvPr>
          <p:cNvSpPr txBox="1"/>
          <p:nvPr/>
        </p:nvSpPr>
        <p:spPr>
          <a:xfrm>
            <a:off x="4743761" y="3137672"/>
            <a:ext cx="56705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15. </a:t>
            </a:r>
          </a:p>
        </p:txBody>
      </p:sp>
      <p:sp>
        <p:nvSpPr>
          <p:cNvPr id="429" name="TextBox 428">
            <a:extLst>
              <a:ext uri="{FF2B5EF4-FFF2-40B4-BE49-F238E27FC236}">
                <a16:creationId xmlns:a16="http://schemas.microsoft.com/office/drawing/2014/main" id="{C5D740AC-9198-4E4E-8BEA-131572A83D32}"/>
              </a:ext>
            </a:extLst>
          </p:cNvPr>
          <p:cNvSpPr txBox="1"/>
          <p:nvPr/>
        </p:nvSpPr>
        <p:spPr>
          <a:xfrm>
            <a:off x="4758948" y="3473389"/>
            <a:ext cx="49232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16. </a:t>
            </a:r>
          </a:p>
        </p:txBody>
      </p:sp>
      <p:sp>
        <p:nvSpPr>
          <p:cNvPr id="430" name="TextBox 429">
            <a:extLst>
              <a:ext uri="{FF2B5EF4-FFF2-40B4-BE49-F238E27FC236}">
                <a16:creationId xmlns:a16="http://schemas.microsoft.com/office/drawing/2014/main" id="{0B1E0F52-A587-704C-AB19-3D8BA2CA953A}"/>
              </a:ext>
            </a:extLst>
          </p:cNvPr>
          <p:cNvSpPr txBox="1"/>
          <p:nvPr/>
        </p:nvSpPr>
        <p:spPr>
          <a:xfrm>
            <a:off x="4744632" y="3801494"/>
            <a:ext cx="51051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17. </a:t>
            </a:r>
          </a:p>
        </p:txBody>
      </p:sp>
      <p:sp>
        <p:nvSpPr>
          <p:cNvPr id="431" name="TextBox 430">
            <a:extLst>
              <a:ext uri="{FF2B5EF4-FFF2-40B4-BE49-F238E27FC236}">
                <a16:creationId xmlns:a16="http://schemas.microsoft.com/office/drawing/2014/main" id="{C8425F77-8F3C-F744-9F68-953A800186DB}"/>
              </a:ext>
            </a:extLst>
          </p:cNvPr>
          <p:cNvSpPr txBox="1"/>
          <p:nvPr/>
        </p:nvSpPr>
        <p:spPr>
          <a:xfrm>
            <a:off x="4748844" y="4113159"/>
            <a:ext cx="53759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18. </a:t>
            </a:r>
          </a:p>
        </p:txBody>
      </p:sp>
      <p:sp>
        <p:nvSpPr>
          <p:cNvPr id="432" name="TextBox 431">
            <a:extLst>
              <a:ext uri="{FF2B5EF4-FFF2-40B4-BE49-F238E27FC236}">
                <a16:creationId xmlns:a16="http://schemas.microsoft.com/office/drawing/2014/main" id="{D0834B95-DACB-054F-9BB8-6E3BD0F0AE93}"/>
              </a:ext>
            </a:extLst>
          </p:cNvPr>
          <p:cNvSpPr txBox="1"/>
          <p:nvPr/>
        </p:nvSpPr>
        <p:spPr>
          <a:xfrm>
            <a:off x="4766623" y="1839513"/>
            <a:ext cx="49677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11. </a:t>
            </a:r>
          </a:p>
        </p:txBody>
      </p:sp>
      <p:sp>
        <p:nvSpPr>
          <p:cNvPr id="433" name="TextBox 432">
            <a:extLst>
              <a:ext uri="{FF2B5EF4-FFF2-40B4-BE49-F238E27FC236}">
                <a16:creationId xmlns:a16="http://schemas.microsoft.com/office/drawing/2014/main" id="{254A100D-0CD2-4846-B0CA-A904425EB3EA}"/>
              </a:ext>
            </a:extLst>
          </p:cNvPr>
          <p:cNvSpPr txBox="1"/>
          <p:nvPr/>
        </p:nvSpPr>
        <p:spPr>
          <a:xfrm>
            <a:off x="4755077" y="2173240"/>
            <a:ext cx="46965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12. </a:t>
            </a:r>
          </a:p>
        </p:txBody>
      </p:sp>
      <p:sp>
        <p:nvSpPr>
          <p:cNvPr id="434" name="TextBox 433">
            <a:extLst>
              <a:ext uri="{FF2B5EF4-FFF2-40B4-BE49-F238E27FC236}">
                <a16:creationId xmlns:a16="http://schemas.microsoft.com/office/drawing/2014/main" id="{5FA067E4-7BA8-F34A-A1E6-BE22912B4F83}"/>
              </a:ext>
            </a:extLst>
          </p:cNvPr>
          <p:cNvSpPr txBox="1"/>
          <p:nvPr/>
        </p:nvSpPr>
        <p:spPr>
          <a:xfrm>
            <a:off x="4755563" y="2497852"/>
            <a:ext cx="46965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13. </a:t>
            </a:r>
          </a:p>
        </p:txBody>
      </p:sp>
      <p:sp>
        <p:nvSpPr>
          <p:cNvPr id="435" name="TextBox 434">
            <a:extLst>
              <a:ext uri="{FF2B5EF4-FFF2-40B4-BE49-F238E27FC236}">
                <a16:creationId xmlns:a16="http://schemas.microsoft.com/office/drawing/2014/main" id="{8119456B-77DA-A14A-84E1-81CC5828952B}"/>
              </a:ext>
            </a:extLst>
          </p:cNvPr>
          <p:cNvSpPr txBox="1"/>
          <p:nvPr/>
        </p:nvSpPr>
        <p:spPr>
          <a:xfrm>
            <a:off x="4743913" y="4455136"/>
            <a:ext cx="51051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19. </a:t>
            </a:r>
          </a:p>
        </p:txBody>
      </p:sp>
      <p:sp>
        <p:nvSpPr>
          <p:cNvPr id="436" name="TextBox 435">
            <a:extLst>
              <a:ext uri="{FF2B5EF4-FFF2-40B4-BE49-F238E27FC236}">
                <a16:creationId xmlns:a16="http://schemas.microsoft.com/office/drawing/2014/main" id="{AB3DB819-5089-AC4C-86A9-AA591B2CFB36}"/>
              </a:ext>
            </a:extLst>
          </p:cNvPr>
          <p:cNvSpPr txBox="1"/>
          <p:nvPr/>
        </p:nvSpPr>
        <p:spPr>
          <a:xfrm>
            <a:off x="4758593" y="4776251"/>
            <a:ext cx="53759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20. </a:t>
            </a:r>
          </a:p>
        </p:txBody>
      </p:sp>
      <p:sp>
        <p:nvSpPr>
          <p:cNvPr id="437" name="TextBox 436">
            <a:extLst>
              <a:ext uri="{FF2B5EF4-FFF2-40B4-BE49-F238E27FC236}">
                <a16:creationId xmlns:a16="http://schemas.microsoft.com/office/drawing/2014/main" id="{41ECAE2C-C987-5A42-A3C9-567E30457B04}"/>
              </a:ext>
            </a:extLst>
          </p:cNvPr>
          <p:cNvSpPr txBox="1"/>
          <p:nvPr/>
        </p:nvSpPr>
        <p:spPr>
          <a:xfrm>
            <a:off x="5492920" y="1851266"/>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grpSp>
        <p:nvGrpSpPr>
          <p:cNvPr id="438" name="Group 437">
            <a:extLst>
              <a:ext uri="{FF2B5EF4-FFF2-40B4-BE49-F238E27FC236}">
                <a16:creationId xmlns:a16="http://schemas.microsoft.com/office/drawing/2014/main" id="{B7DF91E2-18BA-3341-8959-893166BEBD62}"/>
              </a:ext>
            </a:extLst>
          </p:cNvPr>
          <p:cNvGrpSpPr/>
          <p:nvPr/>
        </p:nvGrpSpPr>
        <p:grpSpPr>
          <a:xfrm>
            <a:off x="6025751" y="3176421"/>
            <a:ext cx="727131" cy="342496"/>
            <a:chOff x="2572569" y="5637280"/>
            <a:chExt cx="727131" cy="342496"/>
          </a:xfrm>
        </p:grpSpPr>
        <mc:AlternateContent xmlns:mc="http://schemas.openxmlformats.org/markup-compatibility/2006" xmlns:a14="http://schemas.microsoft.com/office/drawing/2010/main">
          <mc:Choice Requires="a14">
            <p:sp>
              <p:nvSpPr>
                <p:cNvPr id="439" name="TextBox 438">
                  <a:extLst>
                    <a:ext uri="{FF2B5EF4-FFF2-40B4-BE49-F238E27FC236}">
                      <a16:creationId xmlns:a16="http://schemas.microsoft.com/office/drawing/2014/main" id="{EE05C95F-7592-744F-A070-840A73AAB01D}"/>
                    </a:ext>
                  </a:extLst>
                </p:cNvPr>
                <p:cNvSpPr txBox="1"/>
                <p:nvPr/>
              </p:nvSpPr>
              <p:spPr>
                <a:xfrm>
                  <a:off x="257256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02" name="TextBox 201">
                  <a:extLst>
                    <a:ext uri="{FF2B5EF4-FFF2-40B4-BE49-F238E27FC236}">
                      <a16:creationId xmlns:a16="http://schemas.microsoft.com/office/drawing/2014/main" id="{1E5F2399-5B16-0E4E-BFF6-D574C0301E9B}"/>
                    </a:ext>
                  </a:extLst>
                </p:cNvPr>
                <p:cNvSpPr txBox="1">
                  <a:spLocks noRot="1" noChangeAspect="1" noMove="1" noResize="1" noEditPoints="1" noAdjustHandles="1" noChangeArrowheads="1" noChangeShapeType="1" noTextEdit="1"/>
                </p:cNvSpPr>
                <p:nvPr/>
              </p:nvSpPr>
              <p:spPr>
                <a:xfrm>
                  <a:off x="2572569" y="5637280"/>
                  <a:ext cx="436322" cy="275268"/>
                </a:xfrm>
                <a:prstGeom prst="rect">
                  <a:avLst/>
                </a:prstGeom>
                <a:blipFill>
                  <a:blip r:embed="rId22"/>
                  <a:stretch>
                    <a:fillRect b="-4545"/>
                  </a:stretch>
                </a:blipFill>
              </p:spPr>
              <p:txBody>
                <a:bodyPr/>
                <a:lstStyle/>
                <a:p>
                  <a:r>
                    <a:rPr lang="en-US">
                      <a:noFill/>
                    </a:rPr>
                    <a:t> </a:t>
                  </a:r>
                </a:p>
              </p:txBody>
            </p:sp>
          </mc:Fallback>
        </mc:AlternateContent>
        <p:cxnSp>
          <p:nvCxnSpPr>
            <p:cNvPr id="440" name="Straight Connector 439">
              <a:extLst>
                <a:ext uri="{FF2B5EF4-FFF2-40B4-BE49-F238E27FC236}">
                  <a16:creationId xmlns:a16="http://schemas.microsoft.com/office/drawing/2014/main" id="{4AE03E8D-BC47-4842-BFE3-825A8B2CA649}"/>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41" name="TextBox 440">
              <a:extLst>
                <a:ext uri="{FF2B5EF4-FFF2-40B4-BE49-F238E27FC236}">
                  <a16:creationId xmlns:a16="http://schemas.microsoft.com/office/drawing/2014/main" id="{99198FF2-4B27-9D4E-AEEB-64D9556C1710}"/>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442" name="Group 441">
            <a:extLst>
              <a:ext uri="{FF2B5EF4-FFF2-40B4-BE49-F238E27FC236}">
                <a16:creationId xmlns:a16="http://schemas.microsoft.com/office/drawing/2014/main" id="{CB7DFFF3-0EE7-104F-8BCE-3348E6CA18E6}"/>
              </a:ext>
            </a:extLst>
          </p:cNvPr>
          <p:cNvGrpSpPr/>
          <p:nvPr/>
        </p:nvGrpSpPr>
        <p:grpSpPr>
          <a:xfrm>
            <a:off x="6025825" y="3497437"/>
            <a:ext cx="727131" cy="342496"/>
            <a:chOff x="2572569" y="5637280"/>
            <a:chExt cx="727131" cy="342496"/>
          </a:xfrm>
        </p:grpSpPr>
        <mc:AlternateContent xmlns:mc="http://schemas.openxmlformats.org/markup-compatibility/2006" xmlns:a14="http://schemas.microsoft.com/office/drawing/2010/main">
          <mc:Choice Requires="a14">
            <p:sp>
              <p:nvSpPr>
                <p:cNvPr id="443" name="TextBox 442">
                  <a:extLst>
                    <a:ext uri="{FF2B5EF4-FFF2-40B4-BE49-F238E27FC236}">
                      <a16:creationId xmlns:a16="http://schemas.microsoft.com/office/drawing/2014/main" id="{71B92AF0-36A4-A643-9F6F-82127C5E9B61}"/>
                    </a:ext>
                  </a:extLst>
                </p:cNvPr>
                <p:cNvSpPr txBox="1"/>
                <p:nvPr/>
              </p:nvSpPr>
              <p:spPr>
                <a:xfrm>
                  <a:off x="257256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07" name="TextBox 206">
                  <a:extLst>
                    <a:ext uri="{FF2B5EF4-FFF2-40B4-BE49-F238E27FC236}">
                      <a16:creationId xmlns:a16="http://schemas.microsoft.com/office/drawing/2014/main" id="{0E87065D-26B2-3249-8AC9-CD2238B36242}"/>
                    </a:ext>
                  </a:extLst>
                </p:cNvPr>
                <p:cNvSpPr txBox="1">
                  <a:spLocks noRot="1" noChangeAspect="1" noMove="1" noResize="1" noEditPoints="1" noAdjustHandles="1" noChangeArrowheads="1" noChangeShapeType="1" noTextEdit="1"/>
                </p:cNvSpPr>
                <p:nvPr/>
              </p:nvSpPr>
              <p:spPr>
                <a:xfrm>
                  <a:off x="2572569" y="5637280"/>
                  <a:ext cx="436322" cy="275268"/>
                </a:xfrm>
                <a:prstGeom prst="rect">
                  <a:avLst/>
                </a:prstGeom>
                <a:blipFill>
                  <a:blip r:embed="rId16"/>
                  <a:stretch>
                    <a:fillRect/>
                  </a:stretch>
                </a:blipFill>
              </p:spPr>
              <p:txBody>
                <a:bodyPr/>
                <a:lstStyle/>
                <a:p>
                  <a:r>
                    <a:rPr lang="en-US">
                      <a:noFill/>
                    </a:rPr>
                    <a:t> </a:t>
                  </a:r>
                </a:p>
              </p:txBody>
            </p:sp>
          </mc:Fallback>
        </mc:AlternateContent>
        <p:cxnSp>
          <p:nvCxnSpPr>
            <p:cNvPr id="444" name="Straight Connector 443">
              <a:extLst>
                <a:ext uri="{FF2B5EF4-FFF2-40B4-BE49-F238E27FC236}">
                  <a16:creationId xmlns:a16="http://schemas.microsoft.com/office/drawing/2014/main" id="{2398E778-5A0B-804B-8141-D9709966155C}"/>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45" name="TextBox 444">
              <a:extLst>
                <a:ext uri="{FF2B5EF4-FFF2-40B4-BE49-F238E27FC236}">
                  <a16:creationId xmlns:a16="http://schemas.microsoft.com/office/drawing/2014/main" id="{23C535B8-97CA-3F47-9246-CF2EB14225C8}"/>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mc:AlternateContent xmlns:mc="http://schemas.openxmlformats.org/markup-compatibility/2006" xmlns:a14="http://schemas.microsoft.com/office/drawing/2010/main">
        <mc:Choice Requires="a14">
          <p:sp>
            <p:nvSpPr>
              <p:cNvPr id="446" name="TextBox 445">
                <a:extLst>
                  <a:ext uri="{FF2B5EF4-FFF2-40B4-BE49-F238E27FC236}">
                    <a16:creationId xmlns:a16="http://schemas.microsoft.com/office/drawing/2014/main" id="{6EB3EFD9-BFB2-AC45-A1A6-E2810C65EF2E}"/>
                  </a:ext>
                </a:extLst>
              </p:cNvPr>
              <p:cNvSpPr txBox="1"/>
              <p:nvPr/>
            </p:nvSpPr>
            <p:spPr>
              <a:xfrm>
                <a:off x="5358084" y="3500245"/>
                <a:ext cx="498548"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ea typeface="Cambria Math" panose="02040503050406030204" pitchFamily="18" charset="0"/>
                            </a:rPr>
                          </m:ctrlPr>
                        </m:radPr>
                        <m:deg/>
                        <m:e>
                          <m:r>
                            <a:rPr lang="en-US" b="0" i="0" smtClean="0">
                              <a:latin typeface="Cambria Math" panose="02040503050406030204" pitchFamily="18" charset="0"/>
                              <a:ea typeface="Cambria Math" panose="02040503050406030204" pitchFamily="18" charset="0"/>
                            </a:rPr>
                            <m:t>2</m:t>
                          </m:r>
                        </m:e>
                      </m:rad>
                    </m:oMath>
                  </m:oMathPara>
                </a14:m>
                <a:endParaRPr lang="en-US"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446" name="TextBox 445">
                <a:extLst>
                  <a:ext uri="{FF2B5EF4-FFF2-40B4-BE49-F238E27FC236}">
                    <a16:creationId xmlns:a16="http://schemas.microsoft.com/office/drawing/2014/main" id="{6EB3EFD9-BFB2-AC45-A1A6-E2810C65EF2E}"/>
                  </a:ext>
                </a:extLst>
              </p:cNvPr>
              <p:cNvSpPr txBox="1">
                <a:spLocks noRot="1" noChangeAspect="1" noMove="1" noResize="1" noEditPoints="1" noAdjustHandles="1" noChangeArrowheads="1" noChangeShapeType="1" noTextEdit="1"/>
              </p:cNvSpPr>
              <p:nvPr/>
            </p:nvSpPr>
            <p:spPr>
              <a:xfrm>
                <a:off x="5358084" y="3500245"/>
                <a:ext cx="498548" cy="309637"/>
              </a:xfrm>
              <a:prstGeom prst="rect">
                <a:avLst/>
              </a:prstGeom>
              <a:blipFill>
                <a:blip r:embed="rId23"/>
                <a:stretch>
                  <a:fillRect b="-41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7" name="TextBox 446">
                <a:extLst>
                  <a:ext uri="{FF2B5EF4-FFF2-40B4-BE49-F238E27FC236}">
                    <a16:creationId xmlns:a16="http://schemas.microsoft.com/office/drawing/2014/main" id="{4CA8B814-BD04-B541-A6E7-575D076E3479}"/>
                  </a:ext>
                </a:extLst>
              </p:cNvPr>
              <p:cNvSpPr txBox="1"/>
              <p:nvPr/>
            </p:nvSpPr>
            <p:spPr>
              <a:xfrm>
                <a:off x="5345169" y="3166479"/>
                <a:ext cx="510082"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ea typeface="Cambria Math" panose="02040503050406030204" pitchFamily="18" charset="0"/>
                            </a:rPr>
                          </m:ctrlPr>
                        </m:radPr>
                        <m:deg/>
                        <m:e>
                          <m:r>
                            <a:rPr lang="en-US" b="0" i="0" smtClean="0">
                              <a:latin typeface="Cambria Math" panose="02040503050406030204" pitchFamily="18" charset="0"/>
                              <a:ea typeface="Cambria Math" panose="02040503050406030204" pitchFamily="18" charset="0"/>
                            </a:rPr>
                            <m:t>2</m:t>
                          </m:r>
                        </m:e>
                      </m:rad>
                    </m:oMath>
                  </m:oMathPara>
                </a14:m>
                <a:endParaRPr lang="en-US"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447" name="TextBox 446">
                <a:extLst>
                  <a:ext uri="{FF2B5EF4-FFF2-40B4-BE49-F238E27FC236}">
                    <a16:creationId xmlns:a16="http://schemas.microsoft.com/office/drawing/2014/main" id="{4CA8B814-BD04-B541-A6E7-575D076E3479}"/>
                  </a:ext>
                </a:extLst>
              </p:cNvPr>
              <p:cNvSpPr txBox="1">
                <a:spLocks noRot="1" noChangeAspect="1" noMove="1" noResize="1" noEditPoints="1" noAdjustHandles="1" noChangeArrowheads="1" noChangeShapeType="1" noTextEdit="1"/>
              </p:cNvSpPr>
              <p:nvPr/>
            </p:nvSpPr>
            <p:spPr>
              <a:xfrm>
                <a:off x="5345169" y="3166479"/>
                <a:ext cx="510082" cy="309637"/>
              </a:xfrm>
              <a:prstGeom prst="rect">
                <a:avLst/>
              </a:prstGeom>
              <a:blipFill>
                <a:blip r:embed="rId24"/>
                <a:stretch>
                  <a:fillRect b="-3846"/>
                </a:stretch>
              </a:blipFill>
            </p:spPr>
            <p:txBody>
              <a:bodyPr/>
              <a:lstStyle/>
              <a:p>
                <a:r>
                  <a:rPr lang="en-US">
                    <a:noFill/>
                  </a:rPr>
                  <a:t> </a:t>
                </a:r>
              </a:p>
            </p:txBody>
          </p:sp>
        </mc:Fallback>
      </mc:AlternateContent>
      <p:sp>
        <p:nvSpPr>
          <p:cNvPr id="448" name="TextBox 447">
            <a:extLst>
              <a:ext uri="{FF2B5EF4-FFF2-40B4-BE49-F238E27FC236}">
                <a16:creationId xmlns:a16="http://schemas.microsoft.com/office/drawing/2014/main" id="{2D53689F-EBF1-8F47-B957-4A355069F750}"/>
              </a:ext>
            </a:extLst>
          </p:cNvPr>
          <p:cNvSpPr txBox="1"/>
          <p:nvPr/>
        </p:nvSpPr>
        <p:spPr>
          <a:xfrm>
            <a:off x="5493107" y="2170318"/>
            <a:ext cx="40717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mc:AlternateContent xmlns:mc="http://schemas.openxmlformats.org/markup-compatibility/2006" xmlns:a14="http://schemas.microsoft.com/office/drawing/2010/main">
        <mc:Choice Requires="a14">
          <p:sp>
            <p:nvSpPr>
              <p:cNvPr id="449" name="TextBox 448">
                <a:extLst>
                  <a:ext uri="{FF2B5EF4-FFF2-40B4-BE49-F238E27FC236}">
                    <a16:creationId xmlns:a16="http://schemas.microsoft.com/office/drawing/2014/main" id="{A4B2EF75-6474-E545-8722-8674E16F910D}"/>
                  </a:ext>
                </a:extLst>
              </p:cNvPr>
              <p:cNvSpPr txBox="1"/>
              <p:nvPr/>
            </p:nvSpPr>
            <p:spPr>
              <a:xfrm>
                <a:off x="5409160" y="2533315"/>
                <a:ext cx="401552"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ea typeface="Cambria Math" panose="02040503050406030204" pitchFamily="18" charset="0"/>
                            </a:rPr>
                          </m:ctrlPr>
                        </m:radPr>
                        <m:deg/>
                        <m:e>
                          <m:r>
                            <a:rPr lang="en-US" b="0" i="0" smtClean="0">
                              <a:latin typeface="Cambria Math" panose="02040503050406030204" pitchFamily="18" charset="0"/>
                              <a:ea typeface="Cambria Math" panose="02040503050406030204" pitchFamily="18" charset="0"/>
                            </a:rPr>
                            <m:t>2</m:t>
                          </m:r>
                        </m:e>
                      </m:rad>
                    </m:oMath>
                  </m:oMathPara>
                </a14:m>
                <a:endParaRPr lang="en-US"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449" name="TextBox 448">
                <a:extLst>
                  <a:ext uri="{FF2B5EF4-FFF2-40B4-BE49-F238E27FC236}">
                    <a16:creationId xmlns:a16="http://schemas.microsoft.com/office/drawing/2014/main" id="{A4B2EF75-6474-E545-8722-8674E16F910D}"/>
                  </a:ext>
                </a:extLst>
              </p:cNvPr>
              <p:cNvSpPr txBox="1">
                <a:spLocks noRot="1" noChangeAspect="1" noMove="1" noResize="1" noEditPoints="1" noAdjustHandles="1" noChangeArrowheads="1" noChangeShapeType="1" noTextEdit="1"/>
              </p:cNvSpPr>
              <p:nvPr/>
            </p:nvSpPr>
            <p:spPr>
              <a:xfrm>
                <a:off x="5409160" y="2533315"/>
                <a:ext cx="401552" cy="309637"/>
              </a:xfrm>
              <a:prstGeom prst="rect">
                <a:avLst/>
              </a:prstGeom>
              <a:blipFill>
                <a:blip r:embed="rId25"/>
                <a:stretch>
                  <a:fillRect b="-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0" name="TextBox 449">
                <a:extLst>
                  <a:ext uri="{FF2B5EF4-FFF2-40B4-BE49-F238E27FC236}">
                    <a16:creationId xmlns:a16="http://schemas.microsoft.com/office/drawing/2014/main" id="{A87326B9-CC07-3242-AF89-1CC9C32E5838}"/>
                  </a:ext>
                </a:extLst>
              </p:cNvPr>
              <p:cNvSpPr txBox="1"/>
              <p:nvPr/>
            </p:nvSpPr>
            <p:spPr>
              <a:xfrm>
                <a:off x="5350309" y="2839402"/>
                <a:ext cx="510082"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ea typeface="Cambria Math" panose="02040503050406030204" pitchFamily="18" charset="0"/>
                            </a:rPr>
                          </m:ctrlPr>
                        </m:radPr>
                        <m:deg/>
                        <m:e>
                          <m:r>
                            <a:rPr lang="en-US" b="0" i="0" smtClean="0">
                              <a:latin typeface="Cambria Math" panose="02040503050406030204" pitchFamily="18" charset="0"/>
                              <a:ea typeface="Cambria Math" panose="02040503050406030204" pitchFamily="18" charset="0"/>
                            </a:rPr>
                            <m:t>2</m:t>
                          </m:r>
                        </m:e>
                      </m:rad>
                    </m:oMath>
                  </m:oMathPara>
                </a14:m>
                <a:endParaRPr lang="en-US"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450" name="TextBox 449">
                <a:extLst>
                  <a:ext uri="{FF2B5EF4-FFF2-40B4-BE49-F238E27FC236}">
                    <a16:creationId xmlns:a16="http://schemas.microsoft.com/office/drawing/2014/main" id="{A87326B9-CC07-3242-AF89-1CC9C32E5838}"/>
                  </a:ext>
                </a:extLst>
              </p:cNvPr>
              <p:cNvSpPr txBox="1">
                <a:spLocks noRot="1" noChangeAspect="1" noMove="1" noResize="1" noEditPoints="1" noAdjustHandles="1" noChangeArrowheads="1" noChangeShapeType="1" noTextEdit="1"/>
              </p:cNvSpPr>
              <p:nvPr/>
            </p:nvSpPr>
            <p:spPr>
              <a:xfrm>
                <a:off x="5350309" y="2839402"/>
                <a:ext cx="510082" cy="309637"/>
              </a:xfrm>
              <a:prstGeom prst="rect">
                <a:avLst/>
              </a:prstGeom>
              <a:blipFill>
                <a:blip r:embed="rId26"/>
                <a:stretch>
                  <a:fillRect b="-4000"/>
                </a:stretch>
              </a:blipFill>
            </p:spPr>
            <p:txBody>
              <a:bodyPr/>
              <a:lstStyle/>
              <a:p>
                <a:r>
                  <a:rPr lang="en-US">
                    <a:noFill/>
                  </a:rPr>
                  <a:t> </a:t>
                </a:r>
              </a:p>
            </p:txBody>
          </p:sp>
        </mc:Fallback>
      </mc:AlternateContent>
      <p:grpSp>
        <p:nvGrpSpPr>
          <p:cNvPr id="451" name="Group 450">
            <a:extLst>
              <a:ext uri="{FF2B5EF4-FFF2-40B4-BE49-F238E27FC236}">
                <a16:creationId xmlns:a16="http://schemas.microsoft.com/office/drawing/2014/main" id="{8F4DF61E-14AC-3B40-812B-15BE5FD88880}"/>
              </a:ext>
            </a:extLst>
          </p:cNvPr>
          <p:cNvGrpSpPr/>
          <p:nvPr/>
        </p:nvGrpSpPr>
        <p:grpSpPr>
          <a:xfrm>
            <a:off x="6126497" y="1825035"/>
            <a:ext cx="601842" cy="402639"/>
            <a:chOff x="7673575" y="5855991"/>
            <a:chExt cx="601842" cy="402639"/>
          </a:xfrm>
        </p:grpSpPr>
        <p:cxnSp>
          <p:nvCxnSpPr>
            <p:cNvPr id="452" name="Straight Connector 451">
              <a:extLst>
                <a:ext uri="{FF2B5EF4-FFF2-40B4-BE49-F238E27FC236}">
                  <a16:creationId xmlns:a16="http://schemas.microsoft.com/office/drawing/2014/main" id="{4D0C7AC8-2FAA-F344-98F8-F10F414821DA}"/>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53" name="TextBox 452">
              <a:extLst>
                <a:ext uri="{FF2B5EF4-FFF2-40B4-BE49-F238E27FC236}">
                  <a16:creationId xmlns:a16="http://schemas.microsoft.com/office/drawing/2014/main" id="{DF759273-688B-5741-991F-48918AECA4FD}"/>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454" name="TextBox 453">
              <a:extLst>
                <a:ext uri="{FF2B5EF4-FFF2-40B4-BE49-F238E27FC236}">
                  <a16:creationId xmlns:a16="http://schemas.microsoft.com/office/drawing/2014/main" id="{024244E5-31D8-1D46-B4A5-D32F447CB052}"/>
                </a:ext>
              </a:extLst>
            </p:cNvPr>
            <p:cNvSpPr txBox="1"/>
            <p:nvPr/>
          </p:nvSpPr>
          <p:spPr>
            <a:xfrm>
              <a:off x="7673575" y="5855991"/>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3 </a:t>
              </a:r>
            </a:p>
          </p:txBody>
        </p:sp>
      </p:grpSp>
      <p:grpSp>
        <p:nvGrpSpPr>
          <p:cNvPr id="455" name="Group 454">
            <a:extLst>
              <a:ext uri="{FF2B5EF4-FFF2-40B4-BE49-F238E27FC236}">
                <a16:creationId xmlns:a16="http://schemas.microsoft.com/office/drawing/2014/main" id="{414BBBB8-F894-5844-8432-332187204609}"/>
              </a:ext>
            </a:extLst>
          </p:cNvPr>
          <p:cNvGrpSpPr/>
          <p:nvPr/>
        </p:nvGrpSpPr>
        <p:grpSpPr>
          <a:xfrm>
            <a:off x="6121731" y="2145675"/>
            <a:ext cx="601842" cy="402639"/>
            <a:chOff x="7673575" y="5855991"/>
            <a:chExt cx="601842" cy="402639"/>
          </a:xfrm>
        </p:grpSpPr>
        <p:cxnSp>
          <p:nvCxnSpPr>
            <p:cNvPr id="456" name="Straight Connector 455">
              <a:extLst>
                <a:ext uri="{FF2B5EF4-FFF2-40B4-BE49-F238E27FC236}">
                  <a16:creationId xmlns:a16="http://schemas.microsoft.com/office/drawing/2014/main" id="{6326AF31-E63B-0246-978F-53DE24F8D854}"/>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57" name="TextBox 456">
              <a:extLst>
                <a:ext uri="{FF2B5EF4-FFF2-40B4-BE49-F238E27FC236}">
                  <a16:creationId xmlns:a16="http://schemas.microsoft.com/office/drawing/2014/main" id="{6C44E939-37ED-A845-AF12-5323DB15E148}"/>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458" name="TextBox 457">
              <a:extLst>
                <a:ext uri="{FF2B5EF4-FFF2-40B4-BE49-F238E27FC236}">
                  <a16:creationId xmlns:a16="http://schemas.microsoft.com/office/drawing/2014/main" id="{F51D9455-1564-584B-840F-EAA8CFC7146B}"/>
                </a:ext>
              </a:extLst>
            </p:cNvPr>
            <p:cNvSpPr txBox="1"/>
            <p:nvPr/>
          </p:nvSpPr>
          <p:spPr>
            <a:xfrm>
              <a:off x="7673575" y="5855991"/>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3 </a:t>
              </a:r>
            </a:p>
          </p:txBody>
        </p:sp>
      </p:grpSp>
      <p:grpSp>
        <p:nvGrpSpPr>
          <p:cNvPr id="459" name="Group 458">
            <a:extLst>
              <a:ext uri="{FF2B5EF4-FFF2-40B4-BE49-F238E27FC236}">
                <a16:creationId xmlns:a16="http://schemas.microsoft.com/office/drawing/2014/main" id="{0D82F044-C838-4444-B34D-BFC3A871A7CA}"/>
              </a:ext>
            </a:extLst>
          </p:cNvPr>
          <p:cNvGrpSpPr/>
          <p:nvPr/>
        </p:nvGrpSpPr>
        <p:grpSpPr>
          <a:xfrm>
            <a:off x="6042509" y="2535513"/>
            <a:ext cx="798571" cy="342496"/>
            <a:chOff x="2501129" y="5637280"/>
            <a:chExt cx="798571" cy="342496"/>
          </a:xfrm>
        </p:grpSpPr>
        <mc:AlternateContent xmlns:mc="http://schemas.openxmlformats.org/markup-compatibility/2006" xmlns:a14="http://schemas.microsoft.com/office/drawing/2010/main">
          <mc:Choice Requires="a14">
            <p:sp>
              <p:nvSpPr>
                <p:cNvPr id="460" name="TextBox 459">
                  <a:extLst>
                    <a:ext uri="{FF2B5EF4-FFF2-40B4-BE49-F238E27FC236}">
                      <a16:creationId xmlns:a16="http://schemas.microsoft.com/office/drawing/2014/main" id="{543AA0BF-7026-6D42-9982-369329F81813}"/>
                    </a:ext>
                  </a:extLst>
                </p:cNvPr>
                <p:cNvSpPr txBox="1"/>
                <p:nvPr/>
              </p:nvSpPr>
              <p:spPr>
                <a:xfrm>
                  <a:off x="250112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3</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53" name="TextBox 252">
                  <a:extLst>
                    <a:ext uri="{FF2B5EF4-FFF2-40B4-BE49-F238E27FC236}">
                      <a16:creationId xmlns:a16="http://schemas.microsoft.com/office/drawing/2014/main" id="{59079099-E3DE-C342-BB07-B13D102A95EF}"/>
                    </a:ext>
                  </a:extLst>
                </p:cNvPr>
                <p:cNvSpPr txBox="1">
                  <a:spLocks noRot="1" noChangeAspect="1" noMove="1" noResize="1" noEditPoints="1" noAdjustHandles="1" noChangeArrowheads="1" noChangeShapeType="1" noTextEdit="1"/>
                </p:cNvSpPr>
                <p:nvPr/>
              </p:nvSpPr>
              <p:spPr>
                <a:xfrm>
                  <a:off x="2501129" y="5637280"/>
                  <a:ext cx="436322" cy="275268"/>
                </a:xfrm>
                <a:prstGeom prst="rect">
                  <a:avLst/>
                </a:prstGeom>
                <a:blipFill>
                  <a:blip r:embed="rId27"/>
                  <a:stretch>
                    <a:fillRect l="-8571" r="-5714" b="-4762"/>
                  </a:stretch>
                </a:blipFill>
              </p:spPr>
              <p:txBody>
                <a:bodyPr/>
                <a:lstStyle/>
                <a:p>
                  <a:r>
                    <a:rPr lang="en-US">
                      <a:noFill/>
                    </a:rPr>
                    <a:t> </a:t>
                  </a:r>
                </a:p>
              </p:txBody>
            </p:sp>
          </mc:Fallback>
        </mc:AlternateContent>
        <p:cxnSp>
          <p:nvCxnSpPr>
            <p:cNvPr id="461" name="Straight Connector 460">
              <a:extLst>
                <a:ext uri="{FF2B5EF4-FFF2-40B4-BE49-F238E27FC236}">
                  <a16:creationId xmlns:a16="http://schemas.microsoft.com/office/drawing/2014/main" id="{DD10FBD9-5759-5D45-9D9F-A6BEA5B01EEB}"/>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62" name="TextBox 461">
              <a:extLst>
                <a:ext uri="{FF2B5EF4-FFF2-40B4-BE49-F238E27FC236}">
                  <a16:creationId xmlns:a16="http://schemas.microsoft.com/office/drawing/2014/main" id="{D7DB10E4-5012-9342-A2F6-B3DCF02BE48E}"/>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463" name="Group 462">
            <a:extLst>
              <a:ext uri="{FF2B5EF4-FFF2-40B4-BE49-F238E27FC236}">
                <a16:creationId xmlns:a16="http://schemas.microsoft.com/office/drawing/2014/main" id="{A20D75C3-B7CE-9C47-9073-F227089D6D23}"/>
              </a:ext>
            </a:extLst>
          </p:cNvPr>
          <p:cNvGrpSpPr/>
          <p:nvPr/>
        </p:nvGrpSpPr>
        <p:grpSpPr>
          <a:xfrm>
            <a:off x="6046844" y="2849703"/>
            <a:ext cx="798571" cy="342496"/>
            <a:chOff x="2501129" y="5637280"/>
            <a:chExt cx="798571" cy="342496"/>
          </a:xfrm>
        </p:grpSpPr>
        <mc:AlternateContent xmlns:mc="http://schemas.openxmlformats.org/markup-compatibility/2006" xmlns:a14="http://schemas.microsoft.com/office/drawing/2010/main">
          <mc:Choice Requires="a14">
            <p:sp>
              <p:nvSpPr>
                <p:cNvPr id="464" name="TextBox 463">
                  <a:extLst>
                    <a:ext uri="{FF2B5EF4-FFF2-40B4-BE49-F238E27FC236}">
                      <a16:creationId xmlns:a16="http://schemas.microsoft.com/office/drawing/2014/main" id="{87517BB8-6FFE-BB4F-AFFC-2F64C93A2FEA}"/>
                    </a:ext>
                  </a:extLst>
                </p:cNvPr>
                <p:cNvSpPr txBox="1"/>
                <p:nvPr/>
              </p:nvSpPr>
              <p:spPr>
                <a:xfrm>
                  <a:off x="250112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3</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62" name="TextBox 261">
                  <a:extLst>
                    <a:ext uri="{FF2B5EF4-FFF2-40B4-BE49-F238E27FC236}">
                      <a16:creationId xmlns:a16="http://schemas.microsoft.com/office/drawing/2014/main" id="{C749FB53-AB59-FC4F-9D81-03304DE331A7}"/>
                    </a:ext>
                  </a:extLst>
                </p:cNvPr>
                <p:cNvSpPr txBox="1">
                  <a:spLocks noRot="1" noChangeAspect="1" noMove="1" noResize="1" noEditPoints="1" noAdjustHandles="1" noChangeArrowheads="1" noChangeShapeType="1" noTextEdit="1"/>
                </p:cNvSpPr>
                <p:nvPr/>
              </p:nvSpPr>
              <p:spPr>
                <a:xfrm>
                  <a:off x="2501129" y="5637280"/>
                  <a:ext cx="436322" cy="275268"/>
                </a:xfrm>
                <a:prstGeom prst="rect">
                  <a:avLst/>
                </a:prstGeom>
                <a:blipFill>
                  <a:blip r:embed="rId28"/>
                  <a:stretch>
                    <a:fillRect l="-5556" r="-5556"/>
                  </a:stretch>
                </a:blipFill>
              </p:spPr>
              <p:txBody>
                <a:bodyPr/>
                <a:lstStyle/>
                <a:p>
                  <a:r>
                    <a:rPr lang="en-US">
                      <a:noFill/>
                    </a:rPr>
                    <a:t> </a:t>
                  </a:r>
                </a:p>
              </p:txBody>
            </p:sp>
          </mc:Fallback>
        </mc:AlternateContent>
        <p:cxnSp>
          <p:nvCxnSpPr>
            <p:cNvPr id="465" name="Straight Connector 464">
              <a:extLst>
                <a:ext uri="{FF2B5EF4-FFF2-40B4-BE49-F238E27FC236}">
                  <a16:creationId xmlns:a16="http://schemas.microsoft.com/office/drawing/2014/main" id="{FF59A06F-0127-1E42-9625-4663240A5138}"/>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66" name="TextBox 465">
              <a:extLst>
                <a:ext uri="{FF2B5EF4-FFF2-40B4-BE49-F238E27FC236}">
                  <a16:creationId xmlns:a16="http://schemas.microsoft.com/office/drawing/2014/main" id="{19BF6057-68BA-844B-885D-8EADA9B094F5}"/>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467" name="Group 466">
            <a:extLst>
              <a:ext uri="{FF2B5EF4-FFF2-40B4-BE49-F238E27FC236}">
                <a16:creationId xmlns:a16="http://schemas.microsoft.com/office/drawing/2014/main" id="{0AD70AE3-454E-0A41-A1F6-6F1E3BF55BBD}"/>
              </a:ext>
            </a:extLst>
          </p:cNvPr>
          <p:cNvGrpSpPr/>
          <p:nvPr/>
        </p:nvGrpSpPr>
        <p:grpSpPr>
          <a:xfrm>
            <a:off x="6120039" y="3776142"/>
            <a:ext cx="601842" cy="402639"/>
            <a:chOff x="7673575" y="5855991"/>
            <a:chExt cx="601842" cy="402639"/>
          </a:xfrm>
        </p:grpSpPr>
        <p:cxnSp>
          <p:nvCxnSpPr>
            <p:cNvPr id="468" name="Straight Connector 467">
              <a:extLst>
                <a:ext uri="{FF2B5EF4-FFF2-40B4-BE49-F238E27FC236}">
                  <a16:creationId xmlns:a16="http://schemas.microsoft.com/office/drawing/2014/main" id="{307B0B05-8BC6-2B4C-930E-793329AB525B}"/>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69" name="TextBox 468">
              <a:extLst>
                <a:ext uri="{FF2B5EF4-FFF2-40B4-BE49-F238E27FC236}">
                  <a16:creationId xmlns:a16="http://schemas.microsoft.com/office/drawing/2014/main" id="{729C4844-12EB-964C-8A14-94E2EC1418EF}"/>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470" name="TextBox 469">
              <a:extLst>
                <a:ext uri="{FF2B5EF4-FFF2-40B4-BE49-F238E27FC236}">
                  <a16:creationId xmlns:a16="http://schemas.microsoft.com/office/drawing/2014/main" id="{EFF1BEA9-4B23-3341-8645-123B877A044C}"/>
                </a:ext>
              </a:extLst>
            </p:cNvPr>
            <p:cNvSpPr txBox="1"/>
            <p:nvPr/>
          </p:nvSpPr>
          <p:spPr>
            <a:xfrm>
              <a:off x="7673575" y="5855991"/>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5 </a:t>
              </a:r>
            </a:p>
          </p:txBody>
        </p:sp>
      </p:grpSp>
      <p:grpSp>
        <p:nvGrpSpPr>
          <p:cNvPr id="471" name="Group 470">
            <a:extLst>
              <a:ext uri="{FF2B5EF4-FFF2-40B4-BE49-F238E27FC236}">
                <a16:creationId xmlns:a16="http://schemas.microsoft.com/office/drawing/2014/main" id="{19AD2977-7EB1-2248-87FF-2A73ED24C0A6}"/>
              </a:ext>
            </a:extLst>
          </p:cNvPr>
          <p:cNvGrpSpPr/>
          <p:nvPr/>
        </p:nvGrpSpPr>
        <p:grpSpPr>
          <a:xfrm>
            <a:off x="6112678" y="4088793"/>
            <a:ext cx="601842" cy="402639"/>
            <a:chOff x="7673575" y="5855991"/>
            <a:chExt cx="601842" cy="402639"/>
          </a:xfrm>
        </p:grpSpPr>
        <p:cxnSp>
          <p:nvCxnSpPr>
            <p:cNvPr id="472" name="Straight Connector 471">
              <a:extLst>
                <a:ext uri="{FF2B5EF4-FFF2-40B4-BE49-F238E27FC236}">
                  <a16:creationId xmlns:a16="http://schemas.microsoft.com/office/drawing/2014/main" id="{F1B403E6-8A30-0140-B8E8-FAB3FB04E1C3}"/>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73" name="TextBox 472">
              <a:extLst>
                <a:ext uri="{FF2B5EF4-FFF2-40B4-BE49-F238E27FC236}">
                  <a16:creationId xmlns:a16="http://schemas.microsoft.com/office/drawing/2014/main" id="{E1BCDE2C-5061-E64B-8BCA-0C853C2CA0FE}"/>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474" name="TextBox 473">
              <a:extLst>
                <a:ext uri="{FF2B5EF4-FFF2-40B4-BE49-F238E27FC236}">
                  <a16:creationId xmlns:a16="http://schemas.microsoft.com/office/drawing/2014/main" id="{84A7C940-43D3-654E-8B83-3A26C021C768}"/>
                </a:ext>
              </a:extLst>
            </p:cNvPr>
            <p:cNvSpPr txBox="1"/>
            <p:nvPr/>
          </p:nvSpPr>
          <p:spPr>
            <a:xfrm>
              <a:off x="7673575" y="5855991"/>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5 </a:t>
              </a:r>
            </a:p>
          </p:txBody>
        </p:sp>
      </p:grpSp>
      <p:sp>
        <p:nvSpPr>
          <p:cNvPr id="475" name="TextBox 474">
            <a:extLst>
              <a:ext uri="{FF2B5EF4-FFF2-40B4-BE49-F238E27FC236}">
                <a16:creationId xmlns:a16="http://schemas.microsoft.com/office/drawing/2014/main" id="{5CE70CDE-5A04-484A-B6DE-596556281471}"/>
              </a:ext>
            </a:extLst>
          </p:cNvPr>
          <p:cNvSpPr txBox="1"/>
          <p:nvPr/>
        </p:nvSpPr>
        <p:spPr>
          <a:xfrm>
            <a:off x="5495315" y="3788770"/>
            <a:ext cx="40717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476" name="TextBox 475">
            <a:extLst>
              <a:ext uri="{FF2B5EF4-FFF2-40B4-BE49-F238E27FC236}">
                <a16:creationId xmlns:a16="http://schemas.microsoft.com/office/drawing/2014/main" id="{2341D27D-7B35-CB4B-93EA-7630A85C3C59}"/>
              </a:ext>
            </a:extLst>
          </p:cNvPr>
          <p:cNvSpPr txBox="1"/>
          <p:nvPr/>
        </p:nvSpPr>
        <p:spPr>
          <a:xfrm>
            <a:off x="5497301" y="4124326"/>
            <a:ext cx="36267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mc:AlternateContent xmlns:mc="http://schemas.openxmlformats.org/markup-compatibility/2006" xmlns:a14="http://schemas.microsoft.com/office/drawing/2010/main">
        <mc:Choice Requires="a14">
          <p:sp>
            <p:nvSpPr>
              <p:cNvPr id="477" name="TextBox 476">
                <a:extLst>
                  <a:ext uri="{FF2B5EF4-FFF2-40B4-BE49-F238E27FC236}">
                    <a16:creationId xmlns:a16="http://schemas.microsoft.com/office/drawing/2014/main" id="{61747048-6804-A24A-849F-444C7CDEB902}"/>
                  </a:ext>
                </a:extLst>
              </p:cNvPr>
              <p:cNvSpPr txBox="1"/>
              <p:nvPr/>
            </p:nvSpPr>
            <p:spPr>
              <a:xfrm>
                <a:off x="5361922" y="4479934"/>
                <a:ext cx="485913"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477" name="TextBox 476">
                <a:extLst>
                  <a:ext uri="{FF2B5EF4-FFF2-40B4-BE49-F238E27FC236}">
                    <a16:creationId xmlns:a16="http://schemas.microsoft.com/office/drawing/2014/main" id="{61747048-6804-A24A-849F-444C7CDEB902}"/>
                  </a:ext>
                </a:extLst>
              </p:cNvPr>
              <p:cNvSpPr txBox="1">
                <a:spLocks noRot="1" noChangeAspect="1" noMove="1" noResize="1" noEditPoints="1" noAdjustHandles="1" noChangeArrowheads="1" noChangeShapeType="1" noTextEdit="1"/>
              </p:cNvSpPr>
              <p:nvPr/>
            </p:nvSpPr>
            <p:spPr>
              <a:xfrm>
                <a:off x="5361922" y="4479934"/>
                <a:ext cx="485913" cy="309637"/>
              </a:xfrm>
              <a:prstGeom prst="rect">
                <a:avLst/>
              </a:prstGeom>
              <a:blipFill>
                <a:blip r:embed="rId29"/>
                <a:stretch>
                  <a:fillRect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8" name="TextBox 477">
                <a:extLst>
                  <a:ext uri="{FF2B5EF4-FFF2-40B4-BE49-F238E27FC236}">
                    <a16:creationId xmlns:a16="http://schemas.microsoft.com/office/drawing/2014/main" id="{748D3A40-5E84-924A-9D45-88A04D677ED1}"/>
                  </a:ext>
                </a:extLst>
              </p:cNvPr>
              <p:cNvSpPr txBox="1"/>
              <p:nvPr/>
            </p:nvSpPr>
            <p:spPr>
              <a:xfrm>
                <a:off x="5363322" y="4818792"/>
                <a:ext cx="510082"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ea typeface="Cambria Math" panose="02040503050406030204" pitchFamily="18" charset="0"/>
                            </a:rPr>
                          </m:ctrlPr>
                        </m:radPr>
                        <m:deg/>
                        <m:e>
                          <m:r>
                            <a:rPr lang="en-US" b="0" i="0" smtClean="0">
                              <a:latin typeface="Cambria Math" panose="02040503050406030204" pitchFamily="18" charset="0"/>
                              <a:ea typeface="Cambria Math" panose="02040503050406030204" pitchFamily="18" charset="0"/>
                            </a:rPr>
                            <m:t>2</m:t>
                          </m:r>
                        </m:e>
                      </m:rad>
                    </m:oMath>
                  </m:oMathPara>
                </a14:m>
                <a:endParaRPr lang="en-US"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478" name="TextBox 477">
                <a:extLst>
                  <a:ext uri="{FF2B5EF4-FFF2-40B4-BE49-F238E27FC236}">
                    <a16:creationId xmlns:a16="http://schemas.microsoft.com/office/drawing/2014/main" id="{748D3A40-5E84-924A-9D45-88A04D677ED1}"/>
                  </a:ext>
                </a:extLst>
              </p:cNvPr>
              <p:cNvSpPr txBox="1">
                <a:spLocks noRot="1" noChangeAspect="1" noMove="1" noResize="1" noEditPoints="1" noAdjustHandles="1" noChangeArrowheads="1" noChangeShapeType="1" noTextEdit="1"/>
              </p:cNvSpPr>
              <p:nvPr/>
            </p:nvSpPr>
            <p:spPr>
              <a:xfrm>
                <a:off x="5363322" y="4818792"/>
                <a:ext cx="510082" cy="309637"/>
              </a:xfrm>
              <a:prstGeom prst="rect">
                <a:avLst/>
              </a:prstGeom>
              <a:blipFill>
                <a:blip r:embed="rId30"/>
                <a:stretch>
                  <a:fillRect b="-3846"/>
                </a:stretch>
              </a:blipFill>
            </p:spPr>
            <p:txBody>
              <a:bodyPr/>
              <a:lstStyle/>
              <a:p>
                <a:r>
                  <a:rPr lang="en-US">
                    <a:noFill/>
                  </a:rPr>
                  <a:t> </a:t>
                </a:r>
              </a:p>
            </p:txBody>
          </p:sp>
        </mc:Fallback>
      </mc:AlternateContent>
      <p:grpSp>
        <p:nvGrpSpPr>
          <p:cNvPr id="479" name="Group 478">
            <a:extLst>
              <a:ext uri="{FF2B5EF4-FFF2-40B4-BE49-F238E27FC236}">
                <a16:creationId xmlns:a16="http://schemas.microsoft.com/office/drawing/2014/main" id="{95CC2FE7-727B-DE4E-A112-9914011D0FD2}"/>
              </a:ext>
            </a:extLst>
          </p:cNvPr>
          <p:cNvGrpSpPr/>
          <p:nvPr/>
        </p:nvGrpSpPr>
        <p:grpSpPr>
          <a:xfrm>
            <a:off x="6034050" y="4490723"/>
            <a:ext cx="727131" cy="342496"/>
            <a:chOff x="2572569" y="5637280"/>
            <a:chExt cx="727131" cy="342496"/>
          </a:xfrm>
        </p:grpSpPr>
        <mc:AlternateContent xmlns:mc="http://schemas.openxmlformats.org/markup-compatibility/2006" xmlns:a14="http://schemas.microsoft.com/office/drawing/2010/main">
          <mc:Choice Requires="a14">
            <p:sp>
              <p:nvSpPr>
                <p:cNvPr id="480" name="TextBox 479">
                  <a:extLst>
                    <a:ext uri="{FF2B5EF4-FFF2-40B4-BE49-F238E27FC236}">
                      <a16:creationId xmlns:a16="http://schemas.microsoft.com/office/drawing/2014/main" id="{E4E34AED-EEBF-8E4A-A346-A86743A0B1B4}"/>
                    </a:ext>
                  </a:extLst>
                </p:cNvPr>
                <p:cNvSpPr txBox="1"/>
                <p:nvPr/>
              </p:nvSpPr>
              <p:spPr>
                <a:xfrm>
                  <a:off x="257256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89" name="TextBox 288">
                  <a:extLst>
                    <a:ext uri="{FF2B5EF4-FFF2-40B4-BE49-F238E27FC236}">
                      <a16:creationId xmlns:a16="http://schemas.microsoft.com/office/drawing/2014/main" id="{21BBB480-1173-874B-8213-42499E7306BB}"/>
                    </a:ext>
                  </a:extLst>
                </p:cNvPr>
                <p:cNvSpPr txBox="1">
                  <a:spLocks noRot="1" noChangeAspect="1" noMove="1" noResize="1" noEditPoints="1" noAdjustHandles="1" noChangeArrowheads="1" noChangeShapeType="1" noTextEdit="1"/>
                </p:cNvSpPr>
                <p:nvPr/>
              </p:nvSpPr>
              <p:spPr>
                <a:xfrm>
                  <a:off x="2572569" y="5637280"/>
                  <a:ext cx="436322" cy="275268"/>
                </a:xfrm>
                <a:prstGeom prst="rect">
                  <a:avLst/>
                </a:prstGeom>
                <a:blipFill>
                  <a:blip r:embed="rId31"/>
                  <a:stretch>
                    <a:fillRect/>
                  </a:stretch>
                </a:blipFill>
              </p:spPr>
              <p:txBody>
                <a:bodyPr/>
                <a:lstStyle/>
                <a:p>
                  <a:r>
                    <a:rPr lang="en-US">
                      <a:noFill/>
                    </a:rPr>
                    <a:t> </a:t>
                  </a:r>
                </a:p>
              </p:txBody>
            </p:sp>
          </mc:Fallback>
        </mc:AlternateContent>
        <p:cxnSp>
          <p:nvCxnSpPr>
            <p:cNvPr id="481" name="Straight Connector 480">
              <a:extLst>
                <a:ext uri="{FF2B5EF4-FFF2-40B4-BE49-F238E27FC236}">
                  <a16:creationId xmlns:a16="http://schemas.microsoft.com/office/drawing/2014/main" id="{E685D906-FCC6-224E-8F7F-4573F4502CD5}"/>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82" name="TextBox 481">
              <a:extLst>
                <a:ext uri="{FF2B5EF4-FFF2-40B4-BE49-F238E27FC236}">
                  <a16:creationId xmlns:a16="http://schemas.microsoft.com/office/drawing/2014/main" id="{784D6128-2217-6F4A-8002-F32C797BFF66}"/>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483" name="Group 482">
            <a:extLst>
              <a:ext uri="{FF2B5EF4-FFF2-40B4-BE49-F238E27FC236}">
                <a16:creationId xmlns:a16="http://schemas.microsoft.com/office/drawing/2014/main" id="{6A636D64-D86C-DD4B-A830-4C3152233AA1}"/>
              </a:ext>
            </a:extLst>
          </p:cNvPr>
          <p:cNvGrpSpPr/>
          <p:nvPr/>
        </p:nvGrpSpPr>
        <p:grpSpPr>
          <a:xfrm>
            <a:off x="6043800" y="4806751"/>
            <a:ext cx="727131" cy="342496"/>
            <a:chOff x="2572569" y="5637280"/>
            <a:chExt cx="727131" cy="342496"/>
          </a:xfrm>
        </p:grpSpPr>
        <mc:AlternateContent xmlns:mc="http://schemas.openxmlformats.org/markup-compatibility/2006" xmlns:a14="http://schemas.microsoft.com/office/drawing/2010/main">
          <mc:Choice Requires="a14">
            <p:sp>
              <p:nvSpPr>
                <p:cNvPr id="484" name="TextBox 483">
                  <a:extLst>
                    <a:ext uri="{FF2B5EF4-FFF2-40B4-BE49-F238E27FC236}">
                      <a16:creationId xmlns:a16="http://schemas.microsoft.com/office/drawing/2014/main" id="{EABC2F53-6A9F-E544-83AE-69388355BC1D}"/>
                    </a:ext>
                  </a:extLst>
                </p:cNvPr>
                <p:cNvSpPr txBox="1"/>
                <p:nvPr/>
              </p:nvSpPr>
              <p:spPr>
                <a:xfrm>
                  <a:off x="257256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93" name="TextBox 292">
                  <a:extLst>
                    <a:ext uri="{FF2B5EF4-FFF2-40B4-BE49-F238E27FC236}">
                      <a16:creationId xmlns:a16="http://schemas.microsoft.com/office/drawing/2014/main" id="{9E2E5383-892A-0848-88DC-7899CCD14A63}"/>
                    </a:ext>
                  </a:extLst>
                </p:cNvPr>
                <p:cNvSpPr txBox="1">
                  <a:spLocks noRot="1" noChangeAspect="1" noMove="1" noResize="1" noEditPoints="1" noAdjustHandles="1" noChangeArrowheads="1" noChangeShapeType="1" noTextEdit="1"/>
                </p:cNvSpPr>
                <p:nvPr/>
              </p:nvSpPr>
              <p:spPr>
                <a:xfrm>
                  <a:off x="2572569" y="5637280"/>
                  <a:ext cx="436322" cy="275268"/>
                </a:xfrm>
                <a:prstGeom prst="rect">
                  <a:avLst/>
                </a:prstGeom>
                <a:blipFill>
                  <a:blip r:embed="rId32"/>
                  <a:stretch>
                    <a:fillRect b="-4348"/>
                  </a:stretch>
                </a:blipFill>
              </p:spPr>
              <p:txBody>
                <a:bodyPr/>
                <a:lstStyle/>
                <a:p>
                  <a:r>
                    <a:rPr lang="en-US">
                      <a:noFill/>
                    </a:rPr>
                    <a:t> </a:t>
                  </a:r>
                </a:p>
              </p:txBody>
            </p:sp>
          </mc:Fallback>
        </mc:AlternateContent>
        <p:cxnSp>
          <p:nvCxnSpPr>
            <p:cNvPr id="485" name="Straight Connector 484">
              <a:extLst>
                <a:ext uri="{FF2B5EF4-FFF2-40B4-BE49-F238E27FC236}">
                  <a16:creationId xmlns:a16="http://schemas.microsoft.com/office/drawing/2014/main" id="{5017328C-A21E-B146-BBD8-8D633E091B29}"/>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86" name="TextBox 485">
              <a:extLst>
                <a:ext uri="{FF2B5EF4-FFF2-40B4-BE49-F238E27FC236}">
                  <a16:creationId xmlns:a16="http://schemas.microsoft.com/office/drawing/2014/main" id="{CA3780BC-EAC3-B643-8A7D-C5D106B13324}"/>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127" name="Group 126">
            <a:extLst>
              <a:ext uri="{FF2B5EF4-FFF2-40B4-BE49-F238E27FC236}">
                <a16:creationId xmlns:a16="http://schemas.microsoft.com/office/drawing/2014/main" id="{501651C4-9F1A-7945-9685-4D912B0D255A}"/>
              </a:ext>
            </a:extLst>
          </p:cNvPr>
          <p:cNvGrpSpPr/>
          <p:nvPr/>
        </p:nvGrpSpPr>
        <p:grpSpPr>
          <a:xfrm>
            <a:off x="2810349" y="2515046"/>
            <a:ext cx="727131" cy="342496"/>
            <a:chOff x="2572569" y="5637280"/>
            <a:chExt cx="727131" cy="342496"/>
          </a:xfrm>
        </p:grpSpPr>
        <mc:AlternateContent xmlns:mc="http://schemas.openxmlformats.org/markup-compatibility/2006" xmlns:a14="http://schemas.microsoft.com/office/drawing/2010/main">
          <mc:Choice Requires="a14">
            <p:sp>
              <p:nvSpPr>
                <p:cNvPr id="128" name="TextBox 127">
                  <a:extLst>
                    <a:ext uri="{FF2B5EF4-FFF2-40B4-BE49-F238E27FC236}">
                      <a16:creationId xmlns:a16="http://schemas.microsoft.com/office/drawing/2014/main" id="{5A68B4EB-87CC-0C41-BDE8-DC3FEAE1FFCD}"/>
                    </a:ext>
                  </a:extLst>
                </p:cNvPr>
                <p:cNvSpPr txBox="1"/>
                <p:nvPr/>
              </p:nvSpPr>
              <p:spPr>
                <a:xfrm>
                  <a:off x="257256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155" name="TextBox 154">
                  <a:extLst>
                    <a:ext uri="{FF2B5EF4-FFF2-40B4-BE49-F238E27FC236}">
                      <a16:creationId xmlns:a16="http://schemas.microsoft.com/office/drawing/2014/main" id="{A178013B-CF21-E443-B944-87F19B6A6860}"/>
                    </a:ext>
                  </a:extLst>
                </p:cNvPr>
                <p:cNvSpPr txBox="1">
                  <a:spLocks noRot="1" noChangeAspect="1" noMove="1" noResize="1" noEditPoints="1" noAdjustHandles="1" noChangeArrowheads="1" noChangeShapeType="1" noTextEdit="1"/>
                </p:cNvSpPr>
                <p:nvPr/>
              </p:nvSpPr>
              <p:spPr>
                <a:xfrm>
                  <a:off x="2572569" y="5637280"/>
                  <a:ext cx="436322" cy="275268"/>
                </a:xfrm>
                <a:prstGeom prst="rect">
                  <a:avLst/>
                </a:prstGeom>
                <a:blipFill>
                  <a:blip r:embed="rId11"/>
                  <a:stretch>
                    <a:fillRect/>
                  </a:stretch>
                </a:blipFill>
              </p:spPr>
              <p:txBody>
                <a:bodyPr/>
                <a:lstStyle/>
                <a:p>
                  <a:r>
                    <a:rPr lang="en-US">
                      <a:noFill/>
                    </a:rPr>
                    <a:t> </a:t>
                  </a:r>
                </a:p>
              </p:txBody>
            </p:sp>
          </mc:Fallback>
        </mc:AlternateContent>
        <p:cxnSp>
          <p:nvCxnSpPr>
            <p:cNvPr id="129" name="Straight Connector 128">
              <a:extLst>
                <a:ext uri="{FF2B5EF4-FFF2-40B4-BE49-F238E27FC236}">
                  <a16:creationId xmlns:a16="http://schemas.microsoft.com/office/drawing/2014/main" id="{822508B5-F9E4-2349-951C-7C31B8B34CB3}"/>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0" name="TextBox 129">
              <a:extLst>
                <a:ext uri="{FF2B5EF4-FFF2-40B4-BE49-F238E27FC236}">
                  <a16:creationId xmlns:a16="http://schemas.microsoft.com/office/drawing/2014/main" id="{29A88B2A-A09F-9F44-A35F-3205D019DC56}"/>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131" name="Group 130">
            <a:extLst>
              <a:ext uri="{FF2B5EF4-FFF2-40B4-BE49-F238E27FC236}">
                <a16:creationId xmlns:a16="http://schemas.microsoft.com/office/drawing/2014/main" id="{101FBD42-C899-C948-83DE-81AFB2C0C9C6}"/>
              </a:ext>
            </a:extLst>
          </p:cNvPr>
          <p:cNvGrpSpPr/>
          <p:nvPr/>
        </p:nvGrpSpPr>
        <p:grpSpPr>
          <a:xfrm>
            <a:off x="2904470" y="1799849"/>
            <a:ext cx="601842" cy="402639"/>
            <a:chOff x="7673575" y="5855991"/>
            <a:chExt cx="601842" cy="402639"/>
          </a:xfrm>
        </p:grpSpPr>
        <p:cxnSp>
          <p:nvCxnSpPr>
            <p:cNvPr id="132" name="Straight Connector 131">
              <a:extLst>
                <a:ext uri="{FF2B5EF4-FFF2-40B4-BE49-F238E27FC236}">
                  <a16:creationId xmlns:a16="http://schemas.microsoft.com/office/drawing/2014/main" id="{BAE88FD3-3314-E141-A606-AEC4B8C9D25C}"/>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6A892C66-06C3-A040-BBC9-264763EF9257}"/>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134" name="TextBox 133">
              <a:extLst>
                <a:ext uri="{FF2B5EF4-FFF2-40B4-BE49-F238E27FC236}">
                  <a16:creationId xmlns:a16="http://schemas.microsoft.com/office/drawing/2014/main" id="{29D67C92-3172-F64B-B0C8-8F01D5A31BF6}"/>
                </a:ext>
              </a:extLst>
            </p:cNvPr>
            <p:cNvSpPr txBox="1"/>
            <p:nvPr/>
          </p:nvSpPr>
          <p:spPr>
            <a:xfrm>
              <a:off x="7673575" y="5855991"/>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 </a:t>
              </a:r>
            </a:p>
          </p:txBody>
        </p:sp>
      </p:grpSp>
      <p:grpSp>
        <p:nvGrpSpPr>
          <p:cNvPr id="135" name="Group 134">
            <a:extLst>
              <a:ext uri="{FF2B5EF4-FFF2-40B4-BE49-F238E27FC236}">
                <a16:creationId xmlns:a16="http://schemas.microsoft.com/office/drawing/2014/main" id="{D3B29790-E04A-2046-9FB7-0833B8489028}"/>
              </a:ext>
            </a:extLst>
          </p:cNvPr>
          <p:cNvGrpSpPr/>
          <p:nvPr/>
        </p:nvGrpSpPr>
        <p:grpSpPr>
          <a:xfrm>
            <a:off x="2809443" y="4145509"/>
            <a:ext cx="798571" cy="342496"/>
            <a:chOff x="2501129" y="5637280"/>
            <a:chExt cx="798571" cy="342496"/>
          </a:xfrm>
        </p:grpSpPr>
        <mc:AlternateContent xmlns:mc="http://schemas.openxmlformats.org/markup-compatibility/2006" xmlns:a14="http://schemas.microsoft.com/office/drawing/2010/main">
          <mc:Choice Requires="a14">
            <p:sp>
              <p:nvSpPr>
                <p:cNvPr id="136" name="TextBox 135">
                  <a:extLst>
                    <a:ext uri="{FF2B5EF4-FFF2-40B4-BE49-F238E27FC236}">
                      <a16:creationId xmlns:a16="http://schemas.microsoft.com/office/drawing/2014/main" id="{9988305F-8D39-EA4A-9C0A-978A756FBE15}"/>
                    </a:ext>
                  </a:extLst>
                </p:cNvPr>
                <p:cNvSpPr txBox="1"/>
                <p:nvPr/>
              </p:nvSpPr>
              <p:spPr>
                <a:xfrm>
                  <a:off x="250112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3</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163" name="TextBox 162">
                  <a:extLst>
                    <a:ext uri="{FF2B5EF4-FFF2-40B4-BE49-F238E27FC236}">
                      <a16:creationId xmlns:a16="http://schemas.microsoft.com/office/drawing/2014/main" id="{2A80B758-C579-254A-9C5D-202EE3264E2C}"/>
                    </a:ext>
                  </a:extLst>
                </p:cNvPr>
                <p:cNvSpPr txBox="1">
                  <a:spLocks noRot="1" noChangeAspect="1" noMove="1" noResize="1" noEditPoints="1" noAdjustHandles="1" noChangeArrowheads="1" noChangeShapeType="1" noTextEdit="1"/>
                </p:cNvSpPr>
                <p:nvPr/>
              </p:nvSpPr>
              <p:spPr>
                <a:xfrm>
                  <a:off x="2501129" y="5637280"/>
                  <a:ext cx="436322" cy="275268"/>
                </a:xfrm>
                <a:prstGeom prst="rect">
                  <a:avLst/>
                </a:prstGeom>
                <a:blipFill>
                  <a:blip r:embed="rId12"/>
                  <a:stretch>
                    <a:fillRect l="-8571" r="-5714" b="-4348"/>
                  </a:stretch>
                </a:blipFill>
              </p:spPr>
              <p:txBody>
                <a:bodyPr/>
                <a:lstStyle/>
                <a:p>
                  <a:r>
                    <a:rPr lang="en-US">
                      <a:noFill/>
                    </a:rPr>
                    <a:t> </a:t>
                  </a:r>
                </a:p>
              </p:txBody>
            </p:sp>
          </mc:Fallback>
        </mc:AlternateContent>
        <p:cxnSp>
          <p:nvCxnSpPr>
            <p:cNvPr id="137" name="Straight Connector 136">
              <a:extLst>
                <a:ext uri="{FF2B5EF4-FFF2-40B4-BE49-F238E27FC236}">
                  <a16:creationId xmlns:a16="http://schemas.microsoft.com/office/drawing/2014/main" id="{F387115A-E386-2D48-B6B8-052C97D49BA5}"/>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8" name="TextBox 137">
              <a:extLst>
                <a:ext uri="{FF2B5EF4-FFF2-40B4-BE49-F238E27FC236}">
                  <a16:creationId xmlns:a16="http://schemas.microsoft.com/office/drawing/2014/main" id="{A87DA4A2-99E9-7041-B3DB-802C6E8AB26F}"/>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139" name="Group 138">
            <a:extLst>
              <a:ext uri="{FF2B5EF4-FFF2-40B4-BE49-F238E27FC236}">
                <a16:creationId xmlns:a16="http://schemas.microsoft.com/office/drawing/2014/main" id="{A90AD03A-FF43-BC44-99AA-EF91F863AB9E}"/>
              </a:ext>
            </a:extLst>
          </p:cNvPr>
          <p:cNvGrpSpPr/>
          <p:nvPr/>
        </p:nvGrpSpPr>
        <p:grpSpPr>
          <a:xfrm>
            <a:off x="2805585" y="2840750"/>
            <a:ext cx="727131" cy="342496"/>
            <a:chOff x="2572569" y="5637280"/>
            <a:chExt cx="727131" cy="342496"/>
          </a:xfrm>
        </p:grpSpPr>
        <mc:AlternateContent xmlns:mc="http://schemas.openxmlformats.org/markup-compatibility/2006" xmlns:a14="http://schemas.microsoft.com/office/drawing/2010/main">
          <mc:Choice Requires="a14">
            <p:sp>
              <p:nvSpPr>
                <p:cNvPr id="140" name="TextBox 139">
                  <a:extLst>
                    <a:ext uri="{FF2B5EF4-FFF2-40B4-BE49-F238E27FC236}">
                      <a16:creationId xmlns:a16="http://schemas.microsoft.com/office/drawing/2014/main" id="{517B50AE-A9D8-1C48-958E-214C58D6C312}"/>
                    </a:ext>
                  </a:extLst>
                </p:cNvPr>
                <p:cNvSpPr txBox="1"/>
                <p:nvPr/>
              </p:nvSpPr>
              <p:spPr>
                <a:xfrm>
                  <a:off x="257256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167" name="TextBox 166">
                  <a:extLst>
                    <a:ext uri="{FF2B5EF4-FFF2-40B4-BE49-F238E27FC236}">
                      <a16:creationId xmlns:a16="http://schemas.microsoft.com/office/drawing/2014/main" id="{98C1B8B9-15E6-0146-991E-10D3D39837F5}"/>
                    </a:ext>
                  </a:extLst>
                </p:cNvPr>
                <p:cNvSpPr txBox="1">
                  <a:spLocks noRot="1" noChangeAspect="1" noMove="1" noResize="1" noEditPoints="1" noAdjustHandles="1" noChangeArrowheads="1" noChangeShapeType="1" noTextEdit="1"/>
                </p:cNvSpPr>
                <p:nvPr/>
              </p:nvSpPr>
              <p:spPr>
                <a:xfrm>
                  <a:off x="2572569" y="5637280"/>
                  <a:ext cx="436322" cy="275268"/>
                </a:xfrm>
                <a:prstGeom prst="rect">
                  <a:avLst/>
                </a:prstGeom>
                <a:blipFill>
                  <a:blip r:embed="rId13"/>
                  <a:stretch>
                    <a:fillRect/>
                  </a:stretch>
                </a:blipFill>
              </p:spPr>
              <p:txBody>
                <a:bodyPr/>
                <a:lstStyle/>
                <a:p>
                  <a:r>
                    <a:rPr lang="en-US">
                      <a:noFill/>
                    </a:rPr>
                    <a:t> </a:t>
                  </a:r>
                </a:p>
              </p:txBody>
            </p:sp>
          </mc:Fallback>
        </mc:AlternateContent>
        <p:cxnSp>
          <p:nvCxnSpPr>
            <p:cNvPr id="141" name="Straight Connector 140">
              <a:extLst>
                <a:ext uri="{FF2B5EF4-FFF2-40B4-BE49-F238E27FC236}">
                  <a16:creationId xmlns:a16="http://schemas.microsoft.com/office/drawing/2014/main" id="{A2BA0C27-163E-6844-B252-B42EB5D5FC6F}"/>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2" name="TextBox 141">
              <a:extLst>
                <a:ext uri="{FF2B5EF4-FFF2-40B4-BE49-F238E27FC236}">
                  <a16:creationId xmlns:a16="http://schemas.microsoft.com/office/drawing/2014/main" id="{BEEA814E-3FB7-394A-AE25-C42C668373F9}"/>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143" name="Group 142">
            <a:extLst>
              <a:ext uri="{FF2B5EF4-FFF2-40B4-BE49-F238E27FC236}">
                <a16:creationId xmlns:a16="http://schemas.microsoft.com/office/drawing/2014/main" id="{3553C3B3-8715-D846-9CE4-6A916983432F}"/>
              </a:ext>
            </a:extLst>
          </p:cNvPr>
          <p:cNvGrpSpPr/>
          <p:nvPr/>
        </p:nvGrpSpPr>
        <p:grpSpPr>
          <a:xfrm>
            <a:off x="2889965" y="2127014"/>
            <a:ext cx="601842" cy="402639"/>
            <a:chOff x="7673575" y="5855991"/>
            <a:chExt cx="601842" cy="402639"/>
          </a:xfrm>
        </p:grpSpPr>
        <p:cxnSp>
          <p:nvCxnSpPr>
            <p:cNvPr id="144" name="Straight Connector 143">
              <a:extLst>
                <a:ext uri="{FF2B5EF4-FFF2-40B4-BE49-F238E27FC236}">
                  <a16:creationId xmlns:a16="http://schemas.microsoft.com/office/drawing/2014/main" id="{72DDE6A9-E507-6C4D-81C9-C21CEDA531E6}"/>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TextBox 144">
              <a:extLst>
                <a:ext uri="{FF2B5EF4-FFF2-40B4-BE49-F238E27FC236}">
                  <a16:creationId xmlns:a16="http://schemas.microsoft.com/office/drawing/2014/main" id="{841AC77B-B5C3-2E4C-9AEE-7B8AEA051DEA}"/>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146" name="TextBox 145">
              <a:extLst>
                <a:ext uri="{FF2B5EF4-FFF2-40B4-BE49-F238E27FC236}">
                  <a16:creationId xmlns:a16="http://schemas.microsoft.com/office/drawing/2014/main" id="{20B18715-0779-1D47-9A85-843C6F6FC128}"/>
                </a:ext>
              </a:extLst>
            </p:cNvPr>
            <p:cNvSpPr txBox="1"/>
            <p:nvPr/>
          </p:nvSpPr>
          <p:spPr>
            <a:xfrm>
              <a:off x="7673575" y="5855991"/>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 </a:t>
              </a:r>
            </a:p>
          </p:txBody>
        </p:sp>
      </p:grpSp>
      <p:grpSp>
        <p:nvGrpSpPr>
          <p:cNvPr id="147" name="Group 146">
            <a:extLst>
              <a:ext uri="{FF2B5EF4-FFF2-40B4-BE49-F238E27FC236}">
                <a16:creationId xmlns:a16="http://schemas.microsoft.com/office/drawing/2014/main" id="{44A38F7E-5FDD-434B-92A5-49B004F6B69D}"/>
              </a:ext>
            </a:extLst>
          </p:cNvPr>
          <p:cNvGrpSpPr/>
          <p:nvPr/>
        </p:nvGrpSpPr>
        <p:grpSpPr>
          <a:xfrm>
            <a:off x="2889124" y="3114420"/>
            <a:ext cx="601842" cy="402639"/>
            <a:chOff x="7673575" y="5855991"/>
            <a:chExt cx="601842" cy="402639"/>
          </a:xfrm>
        </p:grpSpPr>
        <p:cxnSp>
          <p:nvCxnSpPr>
            <p:cNvPr id="148" name="Straight Connector 147">
              <a:extLst>
                <a:ext uri="{FF2B5EF4-FFF2-40B4-BE49-F238E27FC236}">
                  <a16:creationId xmlns:a16="http://schemas.microsoft.com/office/drawing/2014/main" id="{52BEE02C-BDAA-8F4E-8C39-8BB98DA07E0C}"/>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9" name="TextBox 148">
              <a:extLst>
                <a:ext uri="{FF2B5EF4-FFF2-40B4-BE49-F238E27FC236}">
                  <a16:creationId xmlns:a16="http://schemas.microsoft.com/office/drawing/2014/main" id="{86804200-DDF6-DB44-8149-FC8EC2363B97}"/>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150" name="TextBox 149">
              <a:extLst>
                <a:ext uri="{FF2B5EF4-FFF2-40B4-BE49-F238E27FC236}">
                  <a16:creationId xmlns:a16="http://schemas.microsoft.com/office/drawing/2014/main" id="{DB7D75E1-FB39-FA4E-9283-E0CF35215FC7}"/>
                </a:ext>
              </a:extLst>
            </p:cNvPr>
            <p:cNvSpPr txBox="1"/>
            <p:nvPr/>
          </p:nvSpPr>
          <p:spPr>
            <a:xfrm>
              <a:off x="7673575" y="5855991"/>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3 </a:t>
              </a:r>
            </a:p>
          </p:txBody>
        </p:sp>
      </p:grpSp>
      <p:grpSp>
        <p:nvGrpSpPr>
          <p:cNvPr id="151" name="Group 150">
            <a:extLst>
              <a:ext uri="{FF2B5EF4-FFF2-40B4-BE49-F238E27FC236}">
                <a16:creationId xmlns:a16="http://schemas.microsoft.com/office/drawing/2014/main" id="{5D9E984B-74B1-2F48-B31C-46A7C2AC3EC9}"/>
              </a:ext>
            </a:extLst>
          </p:cNvPr>
          <p:cNvGrpSpPr/>
          <p:nvPr/>
        </p:nvGrpSpPr>
        <p:grpSpPr>
          <a:xfrm>
            <a:off x="2881763" y="3446423"/>
            <a:ext cx="601842" cy="402639"/>
            <a:chOff x="7673575" y="5855991"/>
            <a:chExt cx="601842" cy="402639"/>
          </a:xfrm>
        </p:grpSpPr>
        <p:cxnSp>
          <p:nvCxnSpPr>
            <p:cNvPr id="152" name="Straight Connector 151">
              <a:extLst>
                <a:ext uri="{FF2B5EF4-FFF2-40B4-BE49-F238E27FC236}">
                  <a16:creationId xmlns:a16="http://schemas.microsoft.com/office/drawing/2014/main" id="{558F9067-260C-D341-9D5D-B79EA8F25526}"/>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3" name="TextBox 152">
              <a:extLst>
                <a:ext uri="{FF2B5EF4-FFF2-40B4-BE49-F238E27FC236}">
                  <a16:creationId xmlns:a16="http://schemas.microsoft.com/office/drawing/2014/main" id="{2B23A3D0-FFBC-D148-A92A-6EF60CA47190}"/>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154" name="TextBox 153">
              <a:extLst>
                <a:ext uri="{FF2B5EF4-FFF2-40B4-BE49-F238E27FC236}">
                  <a16:creationId xmlns:a16="http://schemas.microsoft.com/office/drawing/2014/main" id="{34C68229-F370-EA42-8260-285D9678E673}"/>
                </a:ext>
              </a:extLst>
            </p:cNvPr>
            <p:cNvSpPr txBox="1"/>
            <p:nvPr/>
          </p:nvSpPr>
          <p:spPr>
            <a:xfrm>
              <a:off x="7673575" y="5855991"/>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3 </a:t>
              </a:r>
            </a:p>
          </p:txBody>
        </p:sp>
      </p:grpSp>
      <p:grpSp>
        <p:nvGrpSpPr>
          <p:cNvPr id="155" name="Group 154">
            <a:extLst>
              <a:ext uri="{FF2B5EF4-FFF2-40B4-BE49-F238E27FC236}">
                <a16:creationId xmlns:a16="http://schemas.microsoft.com/office/drawing/2014/main" id="{67F5FB96-CD88-6041-875B-2CEB534EE538}"/>
              </a:ext>
            </a:extLst>
          </p:cNvPr>
          <p:cNvGrpSpPr/>
          <p:nvPr/>
        </p:nvGrpSpPr>
        <p:grpSpPr>
          <a:xfrm>
            <a:off x="2872159" y="3752549"/>
            <a:ext cx="601842" cy="402639"/>
            <a:chOff x="7673575" y="5855991"/>
            <a:chExt cx="601842" cy="402639"/>
          </a:xfrm>
        </p:grpSpPr>
        <p:cxnSp>
          <p:nvCxnSpPr>
            <p:cNvPr id="156" name="Straight Connector 155">
              <a:extLst>
                <a:ext uri="{FF2B5EF4-FFF2-40B4-BE49-F238E27FC236}">
                  <a16:creationId xmlns:a16="http://schemas.microsoft.com/office/drawing/2014/main" id="{9B9A85AC-44BB-124C-BCEC-E3335A757979}"/>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7" name="TextBox 156">
              <a:extLst>
                <a:ext uri="{FF2B5EF4-FFF2-40B4-BE49-F238E27FC236}">
                  <a16:creationId xmlns:a16="http://schemas.microsoft.com/office/drawing/2014/main" id="{9D25EF22-127F-4C4B-9C11-31B938264FAE}"/>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158" name="TextBox 157">
              <a:extLst>
                <a:ext uri="{FF2B5EF4-FFF2-40B4-BE49-F238E27FC236}">
                  <a16:creationId xmlns:a16="http://schemas.microsoft.com/office/drawing/2014/main" id="{589D5214-0712-1C44-B5D9-05379F9FFE1B}"/>
                </a:ext>
              </a:extLst>
            </p:cNvPr>
            <p:cNvSpPr txBox="1"/>
            <p:nvPr/>
          </p:nvSpPr>
          <p:spPr>
            <a:xfrm>
              <a:off x="7673575" y="5855991"/>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3 </a:t>
              </a:r>
            </a:p>
          </p:txBody>
        </p:sp>
      </p:grpSp>
      <p:grpSp>
        <p:nvGrpSpPr>
          <p:cNvPr id="159" name="Group 158">
            <a:extLst>
              <a:ext uri="{FF2B5EF4-FFF2-40B4-BE49-F238E27FC236}">
                <a16:creationId xmlns:a16="http://schemas.microsoft.com/office/drawing/2014/main" id="{F8DE41FF-6FF0-E640-AAD9-AC291487CA6A}"/>
              </a:ext>
            </a:extLst>
          </p:cNvPr>
          <p:cNvGrpSpPr/>
          <p:nvPr/>
        </p:nvGrpSpPr>
        <p:grpSpPr>
          <a:xfrm>
            <a:off x="2910552" y="4731870"/>
            <a:ext cx="601842" cy="402639"/>
            <a:chOff x="7673575" y="5855991"/>
            <a:chExt cx="601842" cy="402639"/>
          </a:xfrm>
        </p:grpSpPr>
        <p:cxnSp>
          <p:nvCxnSpPr>
            <p:cNvPr id="160" name="Straight Connector 159">
              <a:extLst>
                <a:ext uri="{FF2B5EF4-FFF2-40B4-BE49-F238E27FC236}">
                  <a16:creationId xmlns:a16="http://schemas.microsoft.com/office/drawing/2014/main" id="{E28F086B-5028-7F46-A7F2-C04BDAF8723B}"/>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1" name="TextBox 160">
              <a:extLst>
                <a:ext uri="{FF2B5EF4-FFF2-40B4-BE49-F238E27FC236}">
                  <a16:creationId xmlns:a16="http://schemas.microsoft.com/office/drawing/2014/main" id="{A58F27CC-91C9-6943-87E4-B78C4FA8A244}"/>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162" name="TextBox 161">
              <a:extLst>
                <a:ext uri="{FF2B5EF4-FFF2-40B4-BE49-F238E27FC236}">
                  <a16:creationId xmlns:a16="http://schemas.microsoft.com/office/drawing/2014/main" id="{B772D460-676B-0E41-8471-AAE0D6D43529}"/>
                </a:ext>
              </a:extLst>
            </p:cNvPr>
            <p:cNvSpPr txBox="1"/>
            <p:nvPr/>
          </p:nvSpPr>
          <p:spPr>
            <a:xfrm>
              <a:off x="7673575" y="5855991"/>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3 </a:t>
              </a:r>
            </a:p>
          </p:txBody>
        </p:sp>
      </p:grpSp>
      <p:grpSp>
        <p:nvGrpSpPr>
          <p:cNvPr id="163" name="Group 162">
            <a:extLst>
              <a:ext uri="{FF2B5EF4-FFF2-40B4-BE49-F238E27FC236}">
                <a16:creationId xmlns:a16="http://schemas.microsoft.com/office/drawing/2014/main" id="{DB3AE576-D423-7F42-9BBF-F6BDFC8893B1}"/>
              </a:ext>
            </a:extLst>
          </p:cNvPr>
          <p:cNvGrpSpPr/>
          <p:nvPr/>
        </p:nvGrpSpPr>
        <p:grpSpPr>
          <a:xfrm>
            <a:off x="2815571" y="4470628"/>
            <a:ext cx="798571" cy="342496"/>
            <a:chOff x="2501129" y="5637280"/>
            <a:chExt cx="798571" cy="342496"/>
          </a:xfrm>
        </p:grpSpPr>
        <mc:AlternateContent xmlns:mc="http://schemas.openxmlformats.org/markup-compatibility/2006" xmlns:a14="http://schemas.microsoft.com/office/drawing/2010/main">
          <mc:Choice Requires="a14">
            <p:sp>
              <p:nvSpPr>
                <p:cNvPr id="164" name="TextBox 163">
                  <a:extLst>
                    <a:ext uri="{FF2B5EF4-FFF2-40B4-BE49-F238E27FC236}">
                      <a16:creationId xmlns:a16="http://schemas.microsoft.com/office/drawing/2014/main" id="{C52D969D-2888-D142-AA5F-AA2E47C21A03}"/>
                    </a:ext>
                  </a:extLst>
                </p:cNvPr>
                <p:cNvSpPr txBox="1"/>
                <p:nvPr/>
              </p:nvSpPr>
              <p:spPr>
                <a:xfrm>
                  <a:off x="250112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3</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42" name="TextBox 241">
                  <a:extLst>
                    <a:ext uri="{FF2B5EF4-FFF2-40B4-BE49-F238E27FC236}">
                      <a16:creationId xmlns:a16="http://schemas.microsoft.com/office/drawing/2014/main" id="{79AD26B2-77AF-E645-8529-F2C1FBEB330C}"/>
                    </a:ext>
                  </a:extLst>
                </p:cNvPr>
                <p:cNvSpPr txBox="1">
                  <a:spLocks noRot="1" noChangeAspect="1" noMove="1" noResize="1" noEditPoints="1" noAdjustHandles="1" noChangeArrowheads="1" noChangeShapeType="1" noTextEdit="1"/>
                </p:cNvSpPr>
                <p:nvPr/>
              </p:nvSpPr>
              <p:spPr>
                <a:xfrm>
                  <a:off x="2501129" y="5637280"/>
                  <a:ext cx="436322" cy="275268"/>
                </a:xfrm>
                <a:prstGeom prst="rect">
                  <a:avLst/>
                </a:prstGeom>
                <a:blipFill>
                  <a:blip r:embed="rId21"/>
                  <a:stretch>
                    <a:fillRect l="-5714" r="-8571" b="-4545"/>
                  </a:stretch>
                </a:blipFill>
              </p:spPr>
              <p:txBody>
                <a:bodyPr/>
                <a:lstStyle/>
                <a:p>
                  <a:r>
                    <a:rPr lang="en-US">
                      <a:noFill/>
                    </a:rPr>
                    <a:t> </a:t>
                  </a:r>
                </a:p>
              </p:txBody>
            </p:sp>
          </mc:Fallback>
        </mc:AlternateContent>
        <p:cxnSp>
          <p:nvCxnSpPr>
            <p:cNvPr id="165" name="Straight Connector 164">
              <a:extLst>
                <a:ext uri="{FF2B5EF4-FFF2-40B4-BE49-F238E27FC236}">
                  <a16:creationId xmlns:a16="http://schemas.microsoft.com/office/drawing/2014/main" id="{E34809CC-E656-034C-990C-CB6E2E696EF2}"/>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6" name="TextBox 165">
              <a:extLst>
                <a:ext uri="{FF2B5EF4-FFF2-40B4-BE49-F238E27FC236}">
                  <a16:creationId xmlns:a16="http://schemas.microsoft.com/office/drawing/2014/main" id="{2577BB8A-F574-264C-9CC6-9A874CF71FC1}"/>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167" name="Group 166">
            <a:extLst>
              <a:ext uri="{FF2B5EF4-FFF2-40B4-BE49-F238E27FC236}">
                <a16:creationId xmlns:a16="http://schemas.microsoft.com/office/drawing/2014/main" id="{F6D84A55-3E56-764B-A479-F03BD06A6934}"/>
              </a:ext>
            </a:extLst>
          </p:cNvPr>
          <p:cNvGrpSpPr/>
          <p:nvPr/>
        </p:nvGrpSpPr>
        <p:grpSpPr>
          <a:xfrm>
            <a:off x="3674800" y="2516113"/>
            <a:ext cx="794863" cy="342496"/>
            <a:chOff x="2504837" y="5637280"/>
            <a:chExt cx="794863" cy="342496"/>
          </a:xfrm>
        </p:grpSpPr>
        <mc:AlternateContent xmlns:mc="http://schemas.openxmlformats.org/markup-compatibility/2006" xmlns:a14="http://schemas.microsoft.com/office/drawing/2010/main">
          <mc:Choice Requires="a14">
            <p:sp>
              <p:nvSpPr>
                <p:cNvPr id="168" name="TextBox 167">
                  <a:extLst>
                    <a:ext uri="{FF2B5EF4-FFF2-40B4-BE49-F238E27FC236}">
                      <a16:creationId xmlns:a16="http://schemas.microsoft.com/office/drawing/2014/main" id="{07DEC94B-8683-844E-A998-DC211578CAE2}"/>
                    </a:ext>
                  </a:extLst>
                </p:cNvPr>
                <p:cNvSpPr txBox="1"/>
                <p:nvPr/>
              </p:nvSpPr>
              <p:spPr>
                <a:xfrm>
                  <a:off x="2504837"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2</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168" name="TextBox 167">
                  <a:extLst>
                    <a:ext uri="{FF2B5EF4-FFF2-40B4-BE49-F238E27FC236}">
                      <a16:creationId xmlns:a16="http://schemas.microsoft.com/office/drawing/2014/main" id="{07DEC94B-8683-844E-A998-DC211578CAE2}"/>
                    </a:ext>
                  </a:extLst>
                </p:cNvPr>
                <p:cNvSpPr txBox="1">
                  <a:spLocks noRot="1" noChangeAspect="1" noMove="1" noResize="1" noEditPoints="1" noAdjustHandles="1" noChangeArrowheads="1" noChangeShapeType="1" noTextEdit="1"/>
                </p:cNvSpPr>
                <p:nvPr/>
              </p:nvSpPr>
              <p:spPr>
                <a:xfrm>
                  <a:off x="2504837" y="5637280"/>
                  <a:ext cx="436322" cy="275268"/>
                </a:xfrm>
                <a:prstGeom prst="rect">
                  <a:avLst/>
                </a:prstGeom>
                <a:blipFill>
                  <a:blip r:embed="rId33"/>
                  <a:stretch>
                    <a:fillRect l="-5556" r="-5556"/>
                  </a:stretch>
                </a:blipFill>
              </p:spPr>
              <p:txBody>
                <a:bodyPr/>
                <a:lstStyle/>
                <a:p>
                  <a:r>
                    <a:rPr lang="en-US">
                      <a:noFill/>
                    </a:rPr>
                    <a:t> </a:t>
                  </a:r>
                </a:p>
              </p:txBody>
            </p:sp>
          </mc:Fallback>
        </mc:AlternateContent>
        <p:cxnSp>
          <p:nvCxnSpPr>
            <p:cNvPr id="169" name="Straight Connector 168">
              <a:extLst>
                <a:ext uri="{FF2B5EF4-FFF2-40B4-BE49-F238E27FC236}">
                  <a16:creationId xmlns:a16="http://schemas.microsoft.com/office/drawing/2014/main" id="{08B98A4F-9D69-F940-A546-5911F21DBD7F}"/>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0" name="TextBox 169">
              <a:extLst>
                <a:ext uri="{FF2B5EF4-FFF2-40B4-BE49-F238E27FC236}">
                  <a16:creationId xmlns:a16="http://schemas.microsoft.com/office/drawing/2014/main" id="{361C391A-75CD-C147-82CD-63840F04CE66}"/>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grpSp>
      <p:grpSp>
        <p:nvGrpSpPr>
          <p:cNvPr id="171" name="Group 170">
            <a:extLst>
              <a:ext uri="{FF2B5EF4-FFF2-40B4-BE49-F238E27FC236}">
                <a16:creationId xmlns:a16="http://schemas.microsoft.com/office/drawing/2014/main" id="{01F35905-F4B3-2D42-9325-8A12730CF50D}"/>
              </a:ext>
            </a:extLst>
          </p:cNvPr>
          <p:cNvGrpSpPr/>
          <p:nvPr/>
        </p:nvGrpSpPr>
        <p:grpSpPr>
          <a:xfrm>
            <a:off x="3749569" y="1800916"/>
            <a:ext cx="601842" cy="402639"/>
            <a:chOff x="7673575" y="5855991"/>
            <a:chExt cx="601842" cy="402639"/>
          </a:xfrm>
        </p:grpSpPr>
        <p:cxnSp>
          <p:nvCxnSpPr>
            <p:cNvPr id="172" name="Straight Connector 171">
              <a:extLst>
                <a:ext uri="{FF2B5EF4-FFF2-40B4-BE49-F238E27FC236}">
                  <a16:creationId xmlns:a16="http://schemas.microsoft.com/office/drawing/2014/main" id="{38B9B347-9DCC-6E41-97D4-ACBBBD08EA40}"/>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3" name="TextBox 172">
              <a:extLst>
                <a:ext uri="{FF2B5EF4-FFF2-40B4-BE49-F238E27FC236}">
                  <a16:creationId xmlns:a16="http://schemas.microsoft.com/office/drawing/2014/main" id="{8CA4DF39-1CFB-C241-B50F-D1E233AAB2A9}"/>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174" name="TextBox 173">
              <a:extLst>
                <a:ext uri="{FF2B5EF4-FFF2-40B4-BE49-F238E27FC236}">
                  <a16:creationId xmlns:a16="http://schemas.microsoft.com/office/drawing/2014/main" id="{4903BF0E-F72F-9148-8E64-27676AEECF72}"/>
                </a:ext>
              </a:extLst>
            </p:cNvPr>
            <p:cNvSpPr txBox="1"/>
            <p:nvPr/>
          </p:nvSpPr>
          <p:spPr>
            <a:xfrm>
              <a:off x="7673575" y="5855991"/>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 </a:t>
              </a:r>
            </a:p>
          </p:txBody>
        </p:sp>
      </p:grpSp>
      <p:grpSp>
        <p:nvGrpSpPr>
          <p:cNvPr id="175" name="Group 174">
            <a:extLst>
              <a:ext uri="{FF2B5EF4-FFF2-40B4-BE49-F238E27FC236}">
                <a16:creationId xmlns:a16="http://schemas.microsoft.com/office/drawing/2014/main" id="{0274B3D4-7B0E-1347-84E5-F88AF352100E}"/>
              </a:ext>
            </a:extLst>
          </p:cNvPr>
          <p:cNvGrpSpPr/>
          <p:nvPr/>
        </p:nvGrpSpPr>
        <p:grpSpPr>
          <a:xfrm>
            <a:off x="3660172" y="4146576"/>
            <a:ext cx="846951" cy="342496"/>
            <a:chOff x="2452749" y="5637280"/>
            <a:chExt cx="846951" cy="342496"/>
          </a:xfrm>
        </p:grpSpPr>
        <mc:AlternateContent xmlns:mc="http://schemas.openxmlformats.org/markup-compatibility/2006" xmlns:a14="http://schemas.microsoft.com/office/drawing/2010/main">
          <mc:Choice Requires="a14">
            <p:sp>
              <p:nvSpPr>
                <p:cNvPr id="176" name="TextBox 175">
                  <a:extLst>
                    <a:ext uri="{FF2B5EF4-FFF2-40B4-BE49-F238E27FC236}">
                      <a16:creationId xmlns:a16="http://schemas.microsoft.com/office/drawing/2014/main" id="{2EFD1CEE-9779-7642-BDB6-2F55BED2C828}"/>
                    </a:ext>
                  </a:extLst>
                </p:cNvPr>
                <p:cNvSpPr txBox="1"/>
                <p:nvPr/>
              </p:nvSpPr>
              <p:spPr>
                <a:xfrm>
                  <a:off x="245274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8</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176" name="TextBox 175">
                  <a:extLst>
                    <a:ext uri="{FF2B5EF4-FFF2-40B4-BE49-F238E27FC236}">
                      <a16:creationId xmlns:a16="http://schemas.microsoft.com/office/drawing/2014/main" id="{2EFD1CEE-9779-7642-BDB6-2F55BED2C828}"/>
                    </a:ext>
                  </a:extLst>
                </p:cNvPr>
                <p:cNvSpPr txBox="1">
                  <a:spLocks noRot="1" noChangeAspect="1" noMove="1" noResize="1" noEditPoints="1" noAdjustHandles="1" noChangeArrowheads="1" noChangeShapeType="1" noTextEdit="1"/>
                </p:cNvSpPr>
                <p:nvPr/>
              </p:nvSpPr>
              <p:spPr>
                <a:xfrm>
                  <a:off x="2452749" y="5637280"/>
                  <a:ext cx="436322" cy="275268"/>
                </a:xfrm>
                <a:prstGeom prst="rect">
                  <a:avLst/>
                </a:prstGeom>
                <a:blipFill>
                  <a:blip r:embed="rId34"/>
                  <a:stretch>
                    <a:fillRect l="-14286" r="-25714" b="-4545"/>
                  </a:stretch>
                </a:blipFill>
              </p:spPr>
              <p:txBody>
                <a:bodyPr/>
                <a:lstStyle/>
                <a:p>
                  <a:r>
                    <a:rPr lang="en-US">
                      <a:noFill/>
                    </a:rPr>
                    <a:t> </a:t>
                  </a:r>
                </a:p>
              </p:txBody>
            </p:sp>
          </mc:Fallback>
        </mc:AlternateContent>
        <p:cxnSp>
          <p:nvCxnSpPr>
            <p:cNvPr id="177" name="Straight Connector 176">
              <a:extLst>
                <a:ext uri="{FF2B5EF4-FFF2-40B4-BE49-F238E27FC236}">
                  <a16:creationId xmlns:a16="http://schemas.microsoft.com/office/drawing/2014/main" id="{20687ABC-5D9E-1743-B19B-68E2CA26D353}"/>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8" name="TextBox 177">
              <a:extLst>
                <a:ext uri="{FF2B5EF4-FFF2-40B4-BE49-F238E27FC236}">
                  <a16:creationId xmlns:a16="http://schemas.microsoft.com/office/drawing/2014/main" id="{E386376D-1708-9D40-80A7-DF42105DE265}"/>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grpSp>
      <p:grpSp>
        <p:nvGrpSpPr>
          <p:cNvPr id="179" name="Group 178">
            <a:extLst>
              <a:ext uri="{FF2B5EF4-FFF2-40B4-BE49-F238E27FC236}">
                <a16:creationId xmlns:a16="http://schemas.microsoft.com/office/drawing/2014/main" id="{CC20822A-9C2A-FB4D-9E17-231908F774F3}"/>
              </a:ext>
            </a:extLst>
          </p:cNvPr>
          <p:cNvGrpSpPr/>
          <p:nvPr/>
        </p:nvGrpSpPr>
        <p:grpSpPr>
          <a:xfrm>
            <a:off x="3679712" y="2841817"/>
            <a:ext cx="785187" cy="342496"/>
            <a:chOff x="2514513" y="5637280"/>
            <a:chExt cx="785187" cy="342496"/>
          </a:xfrm>
        </p:grpSpPr>
        <mc:AlternateContent xmlns:mc="http://schemas.openxmlformats.org/markup-compatibility/2006" xmlns:a14="http://schemas.microsoft.com/office/drawing/2010/main">
          <mc:Choice Requires="a14">
            <p:sp>
              <p:nvSpPr>
                <p:cNvPr id="180" name="TextBox 179">
                  <a:extLst>
                    <a:ext uri="{FF2B5EF4-FFF2-40B4-BE49-F238E27FC236}">
                      <a16:creationId xmlns:a16="http://schemas.microsoft.com/office/drawing/2014/main" id="{37D77606-42A1-FD42-B34E-BAB360F2B925}"/>
                    </a:ext>
                  </a:extLst>
                </p:cNvPr>
                <p:cNvSpPr txBox="1"/>
                <p:nvPr/>
              </p:nvSpPr>
              <p:spPr>
                <a:xfrm>
                  <a:off x="2514513"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2</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180" name="TextBox 179">
                  <a:extLst>
                    <a:ext uri="{FF2B5EF4-FFF2-40B4-BE49-F238E27FC236}">
                      <a16:creationId xmlns:a16="http://schemas.microsoft.com/office/drawing/2014/main" id="{37D77606-42A1-FD42-B34E-BAB360F2B925}"/>
                    </a:ext>
                  </a:extLst>
                </p:cNvPr>
                <p:cNvSpPr txBox="1">
                  <a:spLocks noRot="1" noChangeAspect="1" noMove="1" noResize="1" noEditPoints="1" noAdjustHandles="1" noChangeArrowheads="1" noChangeShapeType="1" noTextEdit="1"/>
                </p:cNvSpPr>
                <p:nvPr/>
              </p:nvSpPr>
              <p:spPr>
                <a:xfrm>
                  <a:off x="2514513" y="5637280"/>
                  <a:ext cx="436322" cy="275268"/>
                </a:xfrm>
                <a:prstGeom prst="rect">
                  <a:avLst/>
                </a:prstGeom>
                <a:blipFill>
                  <a:blip r:embed="rId35"/>
                  <a:stretch>
                    <a:fillRect l="-8571" r="-5714" b="-4545"/>
                  </a:stretch>
                </a:blipFill>
              </p:spPr>
              <p:txBody>
                <a:bodyPr/>
                <a:lstStyle/>
                <a:p>
                  <a:r>
                    <a:rPr lang="en-US">
                      <a:noFill/>
                    </a:rPr>
                    <a:t> </a:t>
                  </a:r>
                </a:p>
              </p:txBody>
            </p:sp>
          </mc:Fallback>
        </mc:AlternateContent>
        <p:cxnSp>
          <p:nvCxnSpPr>
            <p:cNvPr id="181" name="Straight Connector 180">
              <a:extLst>
                <a:ext uri="{FF2B5EF4-FFF2-40B4-BE49-F238E27FC236}">
                  <a16:creationId xmlns:a16="http://schemas.microsoft.com/office/drawing/2014/main" id="{0AA8D493-33D4-6F47-B434-9090A8058DE4}"/>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TextBox 181">
              <a:extLst>
                <a:ext uri="{FF2B5EF4-FFF2-40B4-BE49-F238E27FC236}">
                  <a16:creationId xmlns:a16="http://schemas.microsoft.com/office/drawing/2014/main" id="{CD86F226-70D5-7F4F-8A9A-F136731E2F6E}"/>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grpSp>
      <p:grpSp>
        <p:nvGrpSpPr>
          <p:cNvPr id="183" name="Group 182">
            <a:extLst>
              <a:ext uri="{FF2B5EF4-FFF2-40B4-BE49-F238E27FC236}">
                <a16:creationId xmlns:a16="http://schemas.microsoft.com/office/drawing/2014/main" id="{7C236798-A212-0842-A14F-6CF21C47C224}"/>
              </a:ext>
            </a:extLst>
          </p:cNvPr>
          <p:cNvGrpSpPr/>
          <p:nvPr/>
        </p:nvGrpSpPr>
        <p:grpSpPr>
          <a:xfrm>
            <a:off x="3744740" y="2128081"/>
            <a:ext cx="601842" cy="402639"/>
            <a:chOff x="7673575" y="5855991"/>
            <a:chExt cx="601842" cy="402639"/>
          </a:xfrm>
        </p:grpSpPr>
        <p:cxnSp>
          <p:nvCxnSpPr>
            <p:cNvPr id="184" name="Straight Connector 183">
              <a:extLst>
                <a:ext uri="{FF2B5EF4-FFF2-40B4-BE49-F238E27FC236}">
                  <a16:creationId xmlns:a16="http://schemas.microsoft.com/office/drawing/2014/main" id="{8C45D3B9-A6A7-E64C-A0B8-7163CB0CECB7}"/>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5" name="TextBox 184">
              <a:extLst>
                <a:ext uri="{FF2B5EF4-FFF2-40B4-BE49-F238E27FC236}">
                  <a16:creationId xmlns:a16="http://schemas.microsoft.com/office/drawing/2014/main" id="{8785EA57-B297-0447-AA79-2D6D254011DB}"/>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186" name="TextBox 185">
              <a:extLst>
                <a:ext uri="{FF2B5EF4-FFF2-40B4-BE49-F238E27FC236}">
                  <a16:creationId xmlns:a16="http://schemas.microsoft.com/office/drawing/2014/main" id="{D01EE48B-CAA1-494A-B002-531C2311CC74}"/>
                </a:ext>
              </a:extLst>
            </p:cNvPr>
            <p:cNvSpPr txBox="1"/>
            <p:nvPr/>
          </p:nvSpPr>
          <p:spPr>
            <a:xfrm>
              <a:off x="7673575" y="5855991"/>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 </a:t>
              </a:r>
            </a:p>
          </p:txBody>
        </p:sp>
      </p:grpSp>
      <p:grpSp>
        <p:nvGrpSpPr>
          <p:cNvPr id="188" name="Group 187">
            <a:extLst>
              <a:ext uri="{FF2B5EF4-FFF2-40B4-BE49-F238E27FC236}">
                <a16:creationId xmlns:a16="http://schemas.microsoft.com/office/drawing/2014/main" id="{2C4BF674-8492-FD4C-9371-CA3D502C1701}"/>
              </a:ext>
            </a:extLst>
          </p:cNvPr>
          <p:cNvGrpSpPr/>
          <p:nvPr/>
        </p:nvGrpSpPr>
        <p:grpSpPr>
          <a:xfrm>
            <a:off x="3772927" y="3115487"/>
            <a:ext cx="601842" cy="402639"/>
            <a:chOff x="7673575" y="5855991"/>
            <a:chExt cx="601842" cy="402639"/>
          </a:xfrm>
        </p:grpSpPr>
        <p:cxnSp>
          <p:nvCxnSpPr>
            <p:cNvPr id="189" name="Straight Connector 188">
              <a:extLst>
                <a:ext uri="{FF2B5EF4-FFF2-40B4-BE49-F238E27FC236}">
                  <a16:creationId xmlns:a16="http://schemas.microsoft.com/office/drawing/2014/main" id="{6F27F30C-60D8-884B-A0CB-BD565B407A37}"/>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0" name="TextBox 189">
              <a:extLst>
                <a:ext uri="{FF2B5EF4-FFF2-40B4-BE49-F238E27FC236}">
                  <a16:creationId xmlns:a16="http://schemas.microsoft.com/office/drawing/2014/main" id="{8328BF07-24F1-C64B-A4BF-64E65E1CC0D3}"/>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191" name="TextBox 190">
              <a:extLst>
                <a:ext uri="{FF2B5EF4-FFF2-40B4-BE49-F238E27FC236}">
                  <a16:creationId xmlns:a16="http://schemas.microsoft.com/office/drawing/2014/main" id="{A4D8E5AB-2C88-B149-818B-7668BED78A47}"/>
                </a:ext>
              </a:extLst>
            </p:cNvPr>
            <p:cNvSpPr txBox="1"/>
            <p:nvPr/>
          </p:nvSpPr>
          <p:spPr>
            <a:xfrm>
              <a:off x="7673575" y="5855991"/>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9 </a:t>
              </a:r>
            </a:p>
          </p:txBody>
        </p:sp>
      </p:grpSp>
      <p:grpSp>
        <p:nvGrpSpPr>
          <p:cNvPr id="192" name="Group 191">
            <a:extLst>
              <a:ext uri="{FF2B5EF4-FFF2-40B4-BE49-F238E27FC236}">
                <a16:creationId xmlns:a16="http://schemas.microsoft.com/office/drawing/2014/main" id="{4BC75CD1-DC69-4641-A138-5F47CB3D5E80}"/>
              </a:ext>
            </a:extLst>
          </p:cNvPr>
          <p:cNvGrpSpPr/>
          <p:nvPr/>
        </p:nvGrpSpPr>
        <p:grpSpPr>
          <a:xfrm>
            <a:off x="3765566" y="3447490"/>
            <a:ext cx="601842" cy="402639"/>
            <a:chOff x="7673575" y="5855991"/>
            <a:chExt cx="601842" cy="402639"/>
          </a:xfrm>
        </p:grpSpPr>
        <p:cxnSp>
          <p:nvCxnSpPr>
            <p:cNvPr id="193" name="Straight Connector 192">
              <a:extLst>
                <a:ext uri="{FF2B5EF4-FFF2-40B4-BE49-F238E27FC236}">
                  <a16:creationId xmlns:a16="http://schemas.microsoft.com/office/drawing/2014/main" id="{3B07B964-E4D1-894C-8F58-118F1EB7846A}"/>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4" name="TextBox 193">
              <a:extLst>
                <a:ext uri="{FF2B5EF4-FFF2-40B4-BE49-F238E27FC236}">
                  <a16:creationId xmlns:a16="http://schemas.microsoft.com/office/drawing/2014/main" id="{6D011B50-DDDC-5A44-A219-40F988E5F8C5}"/>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195" name="TextBox 194">
              <a:extLst>
                <a:ext uri="{FF2B5EF4-FFF2-40B4-BE49-F238E27FC236}">
                  <a16:creationId xmlns:a16="http://schemas.microsoft.com/office/drawing/2014/main" id="{BFF971FE-4C66-FF42-99C8-B2929D4A0E99}"/>
                </a:ext>
              </a:extLst>
            </p:cNvPr>
            <p:cNvSpPr txBox="1"/>
            <p:nvPr/>
          </p:nvSpPr>
          <p:spPr>
            <a:xfrm>
              <a:off x="7673575" y="5855991"/>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9 </a:t>
              </a:r>
            </a:p>
          </p:txBody>
        </p:sp>
      </p:grpSp>
      <p:grpSp>
        <p:nvGrpSpPr>
          <p:cNvPr id="196" name="Group 195">
            <a:extLst>
              <a:ext uri="{FF2B5EF4-FFF2-40B4-BE49-F238E27FC236}">
                <a16:creationId xmlns:a16="http://schemas.microsoft.com/office/drawing/2014/main" id="{82A13E75-B9E3-8346-A99F-235C5ED3E0D8}"/>
              </a:ext>
            </a:extLst>
          </p:cNvPr>
          <p:cNvGrpSpPr/>
          <p:nvPr/>
        </p:nvGrpSpPr>
        <p:grpSpPr>
          <a:xfrm>
            <a:off x="3755962" y="3753616"/>
            <a:ext cx="601842" cy="402639"/>
            <a:chOff x="7673575" y="5855991"/>
            <a:chExt cx="601842" cy="402639"/>
          </a:xfrm>
        </p:grpSpPr>
        <p:cxnSp>
          <p:nvCxnSpPr>
            <p:cNvPr id="197" name="Straight Connector 196">
              <a:extLst>
                <a:ext uri="{FF2B5EF4-FFF2-40B4-BE49-F238E27FC236}">
                  <a16:creationId xmlns:a16="http://schemas.microsoft.com/office/drawing/2014/main" id="{A96D79C5-9B22-6041-9885-05E3AA033956}"/>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8" name="TextBox 197">
              <a:extLst>
                <a:ext uri="{FF2B5EF4-FFF2-40B4-BE49-F238E27FC236}">
                  <a16:creationId xmlns:a16="http://schemas.microsoft.com/office/drawing/2014/main" id="{465DF45D-7FAA-F540-97A4-343737561CCE}"/>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199" name="TextBox 198">
              <a:extLst>
                <a:ext uri="{FF2B5EF4-FFF2-40B4-BE49-F238E27FC236}">
                  <a16:creationId xmlns:a16="http://schemas.microsoft.com/office/drawing/2014/main" id="{F654B034-2B1C-F74F-BB8B-873B3BA4EB9D}"/>
                </a:ext>
              </a:extLst>
            </p:cNvPr>
            <p:cNvSpPr txBox="1"/>
            <p:nvPr/>
          </p:nvSpPr>
          <p:spPr>
            <a:xfrm>
              <a:off x="7673575" y="5855991"/>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9 </a:t>
              </a:r>
            </a:p>
          </p:txBody>
        </p:sp>
      </p:grpSp>
      <p:grpSp>
        <p:nvGrpSpPr>
          <p:cNvPr id="200" name="Group 199">
            <a:extLst>
              <a:ext uri="{FF2B5EF4-FFF2-40B4-BE49-F238E27FC236}">
                <a16:creationId xmlns:a16="http://schemas.microsoft.com/office/drawing/2014/main" id="{6C6D7590-DE0E-E54A-8F92-4385AE6E75B7}"/>
              </a:ext>
            </a:extLst>
          </p:cNvPr>
          <p:cNvGrpSpPr/>
          <p:nvPr/>
        </p:nvGrpSpPr>
        <p:grpSpPr>
          <a:xfrm>
            <a:off x="3775003" y="4732937"/>
            <a:ext cx="601842" cy="402639"/>
            <a:chOff x="7673575" y="5855991"/>
            <a:chExt cx="601842" cy="402639"/>
          </a:xfrm>
        </p:grpSpPr>
        <p:cxnSp>
          <p:nvCxnSpPr>
            <p:cNvPr id="201" name="Straight Connector 200">
              <a:extLst>
                <a:ext uri="{FF2B5EF4-FFF2-40B4-BE49-F238E27FC236}">
                  <a16:creationId xmlns:a16="http://schemas.microsoft.com/office/drawing/2014/main" id="{72441FB4-029C-9449-BAFC-EEFA14B90BB8}"/>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2" name="TextBox 201">
              <a:extLst>
                <a:ext uri="{FF2B5EF4-FFF2-40B4-BE49-F238E27FC236}">
                  <a16:creationId xmlns:a16="http://schemas.microsoft.com/office/drawing/2014/main" id="{1D48A1B0-672C-3C4F-A255-AFBB53F993F6}"/>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203" name="TextBox 202">
              <a:extLst>
                <a:ext uri="{FF2B5EF4-FFF2-40B4-BE49-F238E27FC236}">
                  <a16:creationId xmlns:a16="http://schemas.microsoft.com/office/drawing/2014/main" id="{854E02F4-C77E-FA4B-A5D3-2F26CCA3F506}"/>
                </a:ext>
              </a:extLst>
            </p:cNvPr>
            <p:cNvSpPr txBox="1"/>
            <p:nvPr/>
          </p:nvSpPr>
          <p:spPr>
            <a:xfrm>
              <a:off x="7673575" y="5855991"/>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9 </a:t>
              </a:r>
            </a:p>
          </p:txBody>
        </p:sp>
      </p:grpSp>
      <p:grpSp>
        <p:nvGrpSpPr>
          <p:cNvPr id="204" name="Group 203">
            <a:extLst>
              <a:ext uri="{FF2B5EF4-FFF2-40B4-BE49-F238E27FC236}">
                <a16:creationId xmlns:a16="http://schemas.microsoft.com/office/drawing/2014/main" id="{BF6A963C-DF89-9446-A580-BDC00BC1151E}"/>
              </a:ext>
            </a:extLst>
          </p:cNvPr>
          <p:cNvGrpSpPr/>
          <p:nvPr/>
        </p:nvGrpSpPr>
        <p:grpSpPr>
          <a:xfrm>
            <a:off x="3666300" y="4471695"/>
            <a:ext cx="846951" cy="342496"/>
            <a:chOff x="2452749" y="5637280"/>
            <a:chExt cx="846951" cy="342496"/>
          </a:xfrm>
        </p:grpSpPr>
        <mc:AlternateContent xmlns:mc="http://schemas.openxmlformats.org/markup-compatibility/2006" xmlns:a14="http://schemas.microsoft.com/office/drawing/2010/main">
          <mc:Choice Requires="a14">
            <p:sp>
              <p:nvSpPr>
                <p:cNvPr id="205" name="TextBox 204">
                  <a:extLst>
                    <a:ext uri="{FF2B5EF4-FFF2-40B4-BE49-F238E27FC236}">
                      <a16:creationId xmlns:a16="http://schemas.microsoft.com/office/drawing/2014/main" id="{6D35F5C8-55E1-3A44-94C4-A18DECAB778B}"/>
                    </a:ext>
                  </a:extLst>
                </p:cNvPr>
                <p:cNvSpPr txBox="1"/>
                <p:nvPr/>
              </p:nvSpPr>
              <p:spPr>
                <a:xfrm>
                  <a:off x="245274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8</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05" name="TextBox 204">
                  <a:extLst>
                    <a:ext uri="{FF2B5EF4-FFF2-40B4-BE49-F238E27FC236}">
                      <a16:creationId xmlns:a16="http://schemas.microsoft.com/office/drawing/2014/main" id="{6D35F5C8-55E1-3A44-94C4-A18DECAB778B}"/>
                    </a:ext>
                  </a:extLst>
                </p:cNvPr>
                <p:cNvSpPr txBox="1">
                  <a:spLocks noRot="1" noChangeAspect="1" noMove="1" noResize="1" noEditPoints="1" noAdjustHandles="1" noChangeArrowheads="1" noChangeShapeType="1" noTextEdit="1"/>
                </p:cNvSpPr>
                <p:nvPr/>
              </p:nvSpPr>
              <p:spPr>
                <a:xfrm>
                  <a:off x="2452749" y="5637280"/>
                  <a:ext cx="436322" cy="275268"/>
                </a:xfrm>
                <a:prstGeom prst="rect">
                  <a:avLst/>
                </a:prstGeom>
                <a:blipFill>
                  <a:blip r:embed="rId36"/>
                  <a:stretch>
                    <a:fillRect l="-17143" r="-22857"/>
                  </a:stretch>
                </a:blipFill>
              </p:spPr>
              <p:txBody>
                <a:bodyPr/>
                <a:lstStyle/>
                <a:p>
                  <a:r>
                    <a:rPr lang="en-US">
                      <a:noFill/>
                    </a:rPr>
                    <a:t> </a:t>
                  </a:r>
                </a:p>
              </p:txBody>
            </p:sp>
          </mc:Fallback>
        </mc:AlternateContent>
        <p:cxnSp>
          <p:nvCxnSpPr>
            <p:cNvPr id="206" name="Straight Connector 205">
              <a:extLst>
                <a:ext uri="{FF2B5EF4-FFF2-40B4-BE49-F238E27FC236}">
                  <a16:creationId xmlns:a16="http://schemas.microsoft.com/office/drawing/2014/main" id="{A46E256D-A23E-9A46-A207-681D866A3579}"/>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7" name="TextBox 206">
              <a:extLst>
                <a:ext uri="{FF2B5EF4-FFF2-40B4-BE49-F238E27FC236}">
                  <a16:creationId xmlns:a16="http://schemas.microsoft.com/office/drawing/2014/main" id="{10519BDA-1E2C-6941-A41B-6437540F24C6}"/>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grpSp>
      <p:grpSp>
        <p:nvGrpSpPr>
          <p:cNvPr id="208" name="Group 207">
            <a:extLst>
              <a:ext uri="{FF2B5EF4-FFF2-40B4-BE49-F238E27FC236}">
                <a16:creationId xmlns:a16="http://schemas.microsoft.com/office/drawing/2014/main" id="{E37FB3CA-5908-C340-BF4D-2F3C7F2F91BF}"/>
              </a:ext>
            </a:extLst>
          </p:cNvPr>
          <p:cNvGrpSpPr/>
          <p:nvPr/>
        </p:nvGrpSpPr>
        <p:grpSpPr>
          <a:xfrm>
            <a:off x="6809452" y="3171464"/>
            <a:ext cx="727131" cy="342496"/>
            <a:chOff x="2572569" y="5637280"/>
            <a:chExt cx="727131" cy="342496"/>
          </a:xfrm>
        </p:grpSpPr>
        <mc:AlternateContent xmlns:mc="http://schemas.openxmlformats.org/markup-compatibility/2006" xmlns:a14="http://schemas.microsoft.com/office/drawing/2010/main">
          <mc:Choice Requires="a14">
            <p:sp>
              <p:nvSpPr>
                <p:cNvPr id="209" name="TextBox 208">
                  <a:extLst>
                    <a:ext uri="{FF2B5EF4-FFF2-40B4-BE49-F238E27FC236}">
                      <a16:creationId xmlns:a16="http://schemas.microsoft.com/office/drawing/2014/main" id="{89C5160A-3548-0D46-A281-B64EA5E71AAC}"/>
                    </a:ext>
                  </a:extLst>
                </p:cNvPr>
                <p:cNvSpPr txBox="1"/>
                <p:nvPr/>
              </p:nvSpPr>
              <p:spPr>
                <a:xfrm>
                  <a:off x="257256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02" name="TextBox 201">
                  <a:extLst>
                    <a:ext uri="{FF2B5EF4-FFF2-40B4-BE49-F238E27FC236}">
                      <a16:creationId xmlns:a16="http://schemas.microsoft.com/office/drawing/2014/main" id="{1E5F2399-5B16-0E4E-BFF6-D574C0301E9B}"/>
                    </a:ext>
                  </a:extLst>
                </p:cNvPr>
                <p:cNvSpPr txBox="1">
                  <a:spLocks noRot="1" noChangeAspect="1" noMove="1" noResize="1" noEditPoints="1" noAdjustHandles="1" noChangeArrowheads="1" noChangeShapeType="1" noTextEdit="1"/>
                </p:cNvSpPr>
                <p:nvPr/>
              </p:nvSpPr>
              <p:spPr>
                <a:xfrm>
                  <a:off x="2572569" y="5637280"/>
                  <a:ext cx="436322" cy="275268"/>
                </a:xfrm>
                <a:prstGeom prst="rect">
                  <a:avLst/>
                </a:prstGeom>
                <a:blipFill>
                  <a:blip r:embed="rId22"/>
                  <a:stretch>
                    <a:fillRect b="-4545"/>
                  </a:stretch>
                </a:blipFill>
              </p:spPr>
              <p:txBody>
                <a:bodyPr/>
                <a:lstStyle/>
                <a:p>
                  <a:r>
                    <a:rPr lang="en-US">
                      <a:noFill/>
                    </a:rPr>
                    <a:t> </a:t>
                  </a:r>
                </a:p>
              </p:txBody>
            </p:sp>
          </mc:Fallback>
        </mc:AlternateContent>
        <p:cxnSp>
          <p:nvCxnSpPr>
            <p:cNvPr id="210" name="Straight Connector 209">
              <a:extLst>
                <a:ext uri="{FF2B5EF4-FFF2-40B4-BE49-F238E27FC236}">
                  <a16:creationId xmlns:a16="http://schemas.microsoft.com/office/drawing/2014/main" id="{669D19EB-1C4F-FE47-8088-0DB87E786C2A}"/>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1" name="TextBox 210">
              <a:extLst>
                <a:ext uri="{FF2B5EF4-FFF2-40B4-BE49-F238E27FC236}">
                  <a16:creationId xmlns:a16="http://schemas.microsoft.com/office/drawing/2014/main" id="{EAE4EBAB-F906-8B4E-A89C-E454E94FDD4D}"/>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212" name="Group 211">
            <a:extLst>
              <a:ext uri="{FF2B5EF4-FFF2-40B4-BE49-F238E27FC236}">
                <a16:creationId xmlns:a16="http://schemas.microsoft.com/office/drawing/2014/main" id="{713A7B09-C346-C14B-BE4C-1B98DBE41169}"/>
              </a:ext>
            </a:extLst>
          </p:cNvPr>
          <p:cNvGrpSpPr/>
          <p:nvPr/>
        </p:nvGrpSpPr>
        <p:grpSpPr>
          <a:xfrm>
            <a:off x="6809526" y="3492480"/>
            <a:ext cx="727131" cy="342496"/>
            <a:chOff x="2572569" y="5637280"/>
            <a:chExt cx="727131" cy="342496"/>
          </a:xfrm>
        </p:grpSpPr>
        <mc:AlternateContent xmlns:mc="http://schemas.openxmlformats.org/markup-compatibility/2006" xmlns:a14="http://schemas.microsoft.com/office/drawing/2010/main">
          <mc:Choice Requires="a14">
            <p:sp>
              <p:nvSpPr>
                <p:cNvPr id="213" name="TextBox 212">
                  <a:extLst>
                    <a:ext uri="{FF2B5EF4-FFF2-40B4-BE49-F238E27FC236}">
                      <a16:creationId xmlns:a16="http://schemas.microsoft.com/office/drawing/2014/main" id="{E8DC5F0C-58E4-6849-BF77-5C1614B9496E}"/>
                    </a:ext>
                  </a:extLst>
                </p:cNvPr>
                <p:cNvSpPr txBox="1"/>
                <p:nvPr/>
              </p:nvSpPr>
              <p:spPr>
                <a:xfrm>
                  <a:off x="257256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07" name="TextBox 206">
                  <a:extLst>
                    <a:ext uri="{FF2B5EF4-FFF2-40B4-BE49-F238E27FC236}">
                      <a16:creationId xmlns:a16="http://schemas.microsoft.com/office/drawing/2014/main" id="{0E87065D-26B2-3249-8AC9-CD2238B36242}"/>
                    </a:ext>
                  </a:extLst>
                </p:cNvPr>
                <p:cNvSpPr txBox="1">
                  <a:spLocks noRot="1" noChangeAspect="1" noMove="1" noResize="1" noEditPoints="1" noAdjustHandles="1" noChangeArrowheads="1" noChangeShapeType="1" noTextEdit="1"/>
                </p:cNvSpPr>
                <p:nvPr/>
              </p:nvSpPr>
              <p:spPr>
                <a:xfrm>
                  <a:off x="2572569" y="5637280"/>
                  <a:ext cx="436322" cy="275268"/>
                </a:xfrm>
                <a:prstGeom prst="rect">
                  <a:avLst/>
                </a:prstGeom>
                <a:blipFill>
                  <a:blip r:embed="rId16"/>
                  <a:stretch>
                    <a:fillRect/>
                  </a:stretch>
                </a:blipFill>
              </p:spPr>
              <p:txBody>
                <a:bodyPr/>
                <a:lstStyle/>
                <a:p>
                  <a:r>
                    <a:rPr lang="en-US">
                      <a:noFill/>
                    </a:rPr>
                    <a:t> </a:t>
                  </a:r>
                </a:p>
              </p:txBody>
            </p:sp>
          </mc:Fallback>
        </mc:AlternateContent>
        <p:cxnSp>
          <p:nvCxnSpPr>
            <p:cNvPr id="214" name="Straight Connector 213">
              <a:extLst>
                <a:ext uri="{FF2B5EF4-FFF2-40B4-BE49-F238E27FC236}">
                  <a16:creationId xmlns:a16="http://schemas.microsoft.com/office/drawing/2014/main" id="{B187E039-4439-0B4D-B2CC-D5C9E9E23529}"/>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5" name="TextBox 214">
              <a:extLst>
                <a:ext uri="{FF2B5EF4-FFF2-40B4-BE49-F238E27FC236}">
                  <a16:creationId xmlns:a16="http://schemas.microsoft.com/office/drawing/2014/main" id="{FFF9656C-CD72-DD4B-A6E1-85FB03E28BDC}"/>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216" name="Group 215">
            <a:extLst>
              <a:ext uri="{FF2B5EF4-FFF2-40B4-BE49-F238E27FC236}">
                <a16:creationId xmlns:a16="http://schemas.microsoft.com/office/drawing/2014/main" id="{24B3C3F5-B0BB-4948-B6B2-174B75C6AC07}"/>
              </a:ext>
            </a:extLst>
          </p:cNvPr>
          <p:cNvGrpSpPr/>
          <p:nvPr/>
        </p:nvGrpSpPr>
        <p:grpSpPr>
          <a:xfrm>
            <a:off x="6910198" y="1810402"/>
            <a:ext cx="601842" cy="402639"/>
            <a:chOff x="7673575" y="5855991"/>
            <a:chExt cx="601842" cy="402639"/>
          </a:xfrm>
        </p:grpSpPr>
        <p:cxnSp>
          <p:nvCxnSpPr>
            <p:cNvPr id="217" name="Straight Connector 216">
              <a:extLst>
                <a:ext uri="{FF2B5EF4-FFF2-40B4-BE49-F238E27FC236}">
                  <a16:creationId xmlns:a16="http://schemas.microsoft.com/office/drawing/2014/main" id="{0DEC734D-7401-F14F-8492-D8F772C852F9}"/>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8" name="TextBox 217">
              <a:extLst>
                <a:ext uri="{FF2B5EF4-FFF2-40B4-BE49-F238E27FC236}">
                  <a16:creationId xmlns:a16="http://schemas.microsoft.com/office/drawing/2014/main" id="{E712707F-E5E2-1949-B5F9-E1F4C5A4682D}"/>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219" name="TextBox 218">
              <a:extLst>
                <a:ext uri="{FF2B5EF4-FFF2-40B4-BE49-F238E27FC236}">
                  <a16:creationId xmlns:a16="http://schemas.microsoft.com/office/drawing/2014/main" id="{F07CD332-7EA8-8D4D-8F9D-97F895510607}"/>
                </a:ext>
              </a:extLst>
            </p:cNvPr>
            <p:cNvSpPr txBox="1"/>
            <p:nvPr/>
          </p:nvSpPr>
          <p:spPr>
            <a:xfrm>
              <a:off x="7673575" y="5855991"/>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3 </a:t>
              </a:r>
            </a:p>
          </p:txBody>
        </p:sp>
      </p:grpSp>
      <p:grpSp>
        <p:nvGrpSpPr>
          <p:cNvPr id="220" name="Group 219">
            <a:extLst>
              <a:ext uri="{FF2B5EF4-FFF2-40B4-BE49-F238E27FC236}">
                <a16:creationId xmlns:a16="http://schemas.microsoft.com/office/drawing/2014/main" id="{40257725-AD75-AC41-AE8F-75CD16D71537}"/>
              </a:ext>
            </a:extLst>
          </p:cNvPr>
          <p:cNvGrpSpPr/>
          <p:nvPr/>
        </p:nvGrpSpPr>
        <p:grpSpPr>
          <a:xfrm>
            <a:off x="6905432" y="2131042"/>
            <a:ext cx="601842" cy="402639"/>
            <a:chOff x="7673575" y="5855991"/>
            <a:chExt cx="601842" cy="402639"/>
          </a:xfrm>
        </p:grpSpPr>
        <p:cxnSp>
          <p:nvCxnSpPr>
            <p:cNvPr id="221" name="Straight Connector 220">
              <a:extLst>
                <a:ext uri="{FF2B5EF4-FFF2-40B4-BE49-F238E27FC236}">
                  <a16:creationId xmlns:a16="http://schemas.microsoft.com/office/drawing/2014/main" id="{112A5238-E42A-E54E-93A4-329AA67712BA}"/>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2" name="TextBox 221">
              <a:extLst>
                <a:ext uri="{FF2B5EF4-FFF2-40B4-BE49-F238E27FC236}">
                  <a16:creationId xmlns:a16="http://schemas.microsoft.com/office/drawing/2014/main" id="{E5EFCD64-C842-334A-B422-207809E11CC5}"/>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223" name="TextBox 222">
              <a:extLst>
                <a:ext uri="{FF2B5EF4-FFF2-40B4-BE49-F238E27FC236}">
                  <a16:creationId xmlns:a16="http://schemas.microsoft.com/office/drawing/2014/main" id="{E11DA8E2-5482-634F-ACCC-1D864ED8FAE5}"/>
                </a:ext>
              </a:extLst>
            </p:cNvPr>
            <p:cNvSpPr txBox="1"/>
            <p:nvPr/>
          </p:nvSpPr>
          <p:spPr>
            <a:xfrm>
              <a:off x="7673575" y="5855991"/>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3 </a:t>
              </a:r>
            </a:p>
          </p:txBody>
        </p:sp>
      </p:grpSp>
      <p:grpSp>
        <p:nvGrpSpPr>
          <p:cNvPr id="224" name="Group 223">
            <a:extLst>
              <a:ext uri="{FF2B5EF4-FFF2-40B4-BE49-F238E27FC236}">
                <a16:creationId xmlns:a16="http://schemas.microsoft.com/office/drawing/2014/main" id="{0388DB4E-5A39-394B-9203-504F79F19D9B}"/>
              </a:ext>
            </a:extLst>
          </p:cNvPr>
          <p:cNvGrpSpPr/>
          <p:nvPr/>
        </p:nvGrpSpPr>
        <p:grpSpPr>
          <a:xfrm>
            <a:off x="6826210" y="2520880"/>
            <a:ext cx="798571" cy="342496"/>
            <a:chOff x="2501129" y="5637280"/>
            <a:chExt cx="798571" cy="342496"/>
          </a:xfrm>
        </p:grpSpPr>
        <mc:AlternateContent xmlns:mc="http://schemas.openxmlformats.org/markup-compatibility/2006" xmlns:a14="http://schemas.microsoft.com/office/drawing/2010/main">
          <mc:Choice Requires="a14">
            <p:sp>
              <p:nvSpPr>
                <p:cNvPr id="225" name="TextBox 224">
                  <a:extLst>
                    <a:ext uri="{FF2B5EF4-FFF2-40B4-BE49-F238E27FC236}">
                      <a16:creationId xmlns:a16="http://schemas.microsoft.com/office/drawing/2014/main" id="{DC3C193B-2140-4A4D-A3CF-99557A20A229}"/>
                    </a:ext>
                  </a:extLst>
                </p:cNvPr>
                <p:cNvSpPr txBox="1"/>
                <p:nvPr/>
              </p:nvSpPr>
              <p:spPr>
                <a:xfrm>
                  <a:off x="250112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3</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53" name="TextBox 252">
                  <a:extLst>
                    <a:ext uri="{FF2B5EF4-FFF2-40B4-BE49-F238E27FC236}">
                      <a16:creationId xmlns:a16="http://schemas.microsoft.com/office/drawing/2014/main" id="{59079099-E3DE-C342-BB07-B13D102A95EF}"/>
                    </a:ext>
                  </a:extLst>
                </p:cNvPr>
                <p:cNvSpPr txBox="1">
                  <a:spLocks noRot="1" noChangeAspect="1" noMove="1" noResize="1" noEditPoints="1" noAdjustHandles="1" noChangeArrowheads="1" noChangeShapeType="1" noTextEdit="1"/>
                </p:cNvSpPr>
                <p:nvPr/>
              </p:nvSpPr>
              <p:spPr>
                <a:xfrm>
                  <a:off x="2501129" y="5637280"/>
                  <a:ext cx="436322" cy="275268"/>
                </a:xfrm>
                <a:prstGeom prst="rect">
                  <a:avLst/>
                </a:prstGeom>
                <a:blipFill>
                  <a:blip r:embed="rId27"/>
                  <a:stretch>
                    <a:fillRect l="-8571" r="-5714" b="-4762"/>
                  </a:stretch>
                </a:blipFill>
              </p:spPr>
              <p:txBody>
                <a:bodyPr/>
                <a:lstStyle/>
                <a:p>
                  <a:r>
                    <a:rPr lang="en-US">
                      <a:noFill/>
                    </a:rPr>
                    <a:t> </a:t>
                  </a:r>
                </a:p>
              </p:txBody>
            </p:sp>
          </mc:Fallback>
        </mc:AlternateContent>
        <p:cxnSp>
          <p:nvCxnSpPr>
            <p:cNvPr id="226" name="Straight Connector 225">
              <a:extLst>
                <a:ext uri="{FF2B5EF4-FFF2-40B4-BE49-F238E27FC236}">
                  <a16:creationId xmlns:a16="http://schemas.microsoft.com/office/drawing/2014/main" id="{C2FA0055-6A0E-1C42-9EBA-5D85A20B314B}"/>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7" name="TextBox 226">
              <a:extLst>
                <a:ext uri="{FF2B5EF4-FFF2-40B4-BE49-F238E27FC236}">
                  <a16:creationId xmlns:a16="http://schemas.microsoft.com/office/drawing/2014/main" id="{E0AC2B02-17E9-BA47-B223-9E69786B38D1}"/>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228" name="Group 227">
            <a:extLst>
              <a:ext uri="{FF2B5EF4-FFF2-40B4-BE49-F238E27FC236}">
                <a16:creationId xmlns:a16="http://schemas.microsoft.com/office/drawing/2014/main" id="{BC4755B1-7E6C-2D44-AF5D-2F5290CEFD2B}"/>
              </a:ext>
            </a:extLst>
          </p:cNvPr>
          <p:cNvGrpSpPr/>
          <p:nvPr/>
        </p:nvGrpSpPr>
        <p:grpSpPr>
          <a:xfrm>
            <a:off x="6830545" y="2835070"/>
            <a:ext cx="798571" cy="342496"/>
            <a:chOff x="2501129" y="5637280"/>
            <a:chExt cx="798571" cy="342496"/>
          </a:xfrm>
        </p:grpSpPr>
        <mc:AlternateContent xmlns:mc="http://schemas.openxmlformats.org/markup-compatibility/2006" xmlns:a14="http://schemas.microsoft.com/office/drawing/2010/main">
          <mc:Choice Requires="a14">
            <p:sp>
              <p:nvSpPr>
                <p:cNvPr id="229" name="TextBox 228">
                  <a:extLst>
                    <a:ext uri="{FF2B5EF4-FFF2-40B4-BE49-F238E27FC236}">
                      <a16:creationId xmlns:a16="http://schemas.microsoft.com/office/drawing/2014/main" id="{39A5378A-C9A5-FC41-AF89-EB0AF26D935C}"/>
                    </a:ext>
                  </a:extLst>
                </p:cNvPr>
                <p:cNvSpPr txBox="1"/>
                <p:nvPr/>
              </p:nvSpPr>
              <p:spPr>
                <a:xfrm>
                  <a:off x="250112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3</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62" name="TextBox 261">
                  <a:extLst>
                    <a:ext uri="{FF2B5EF4-FFF2-40B4-BE49-F238E27FC236}">
                      <a16:creationId xmlns:a16="http://schemas.microsoft.com/office/drawing/2014/main" id="{C749FB53-AB59-FC4F-9D81-03304DE331A7}"/>
                    </a:ext>
                  </a:extLst>
                </p:cNvPr>
                <p:cNvSpPr txBox="1">
                  <a:spLocks noRot="1" noChangeAspect="1" noMove="1" noResize="1" noEditPoints="1" noAdjustHandles="1" noChangeArrowheads="1" noChangeShapeType="1" noTextEdit="1"/>
                </p:cNvSpPr>
                <p:nvPr/>
              </p:nvSpPr>
              <p:spPr>
                <a:xfrm>
                  <a:off x="2501129" y="5637280"/>
                  <a:ext cx="436322" cy="275268"/>
                </a:xfrm>
                <a:prstGeom prst="rect">
                  <a:avLst/>
                </a:prstGeom>
                <a:blipFill>
                  <a:blip r:embed="rId28"/>
                  <a:stretch>
                    <a:fillRect l="-5556" r="-5556"/>
                  </a:stretch>
                </a:blipFill>
              </p:spPr>
              <p:txBody>
                <a:bodyPr/>
                <a:lstStyle/>
                <a:p>
                  <a:r>
                    <a:rPr lang="en-US">
                      <a:noFill/>
                    </a:rPr>
                    <a:t> </a:t>
                  </a:r>
                </a:p>
              </p:txBody>
            </p:sp>
          </mc:Fallback>
        </mc:AlternateContent>
        <p:cxnSp>
          <p:nvCxnSpPr>
            <p:cNvPr id="230" name="Straight Connector 229">
              <a:extLst>
                <a:ext uri="{FF2B5EF4-FFF2-40B4-BE49-F238E27FC236}">
                  <a16:creationId xmlns:a16="http://schemas.microsoft.com/office/drawing/2014/main" id="{8CFD05BA-9432-BA4B-B73B-AD590AB08721}"/>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1" name="TextBox 230">
              <a:extLst>
                <a:ext uri="{FF2B5EF4-FFF2-40B4-BE49-F238E27FC236}">
                  <a16:creationId xmlns:a16="http://schemas.microsoft.com/office/drawing/2014/main" id="{07AAE079-0358-FE46-A914-88B449B148FE}"/>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232" name="Group 231">
            <a:extLst>
              <a:ext uri="{FF2B5EF4-FFF2-40B4-BE49-F238E27FC236}">
                <a16:creationId xmlns:a16="http://schemas.microsoft.com/office/drawing/2014/main" id="{81615587-7FFC-674D-860C-9693C15E0C19}"/>
              </a:ext>
            </a:extLst>
          </p:cNvPr>
          <p:cNvGrpSpPr/>
          <p:nvPr/>
        </p:nvGrpSpPr>
        <p:grpSpPr>
          <a:xfrm>
            <a:off x="6903740" y="3771185"/>
            <a:ext cx="601842" cy="402639"/>
            <a:chOff x="7673575" y="5855991"/>
            <a:chExt cx="601842" cy="402639"/>
          </a:xfrm>
        </p:grpSpPr>
        <p:cxnSp>
          <p:nvCxnSpPr>
            <p:cNvPr id="233" name="Straight Connector 232">
              <a:extLst>
                <a:ext uri="{FF2B5EF4-FFF2-40B4-BE49-F238E27FC236}">
                  <a16:creationId xmlns:a16="http://schemas.microsoft.com/office/drawing/2014/main" id="{73FFC1CA-5C98-BA4B-BE9A-9A7533D27DA5}"/>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4" name="TextBox 233">
              <a:extLst>
                <a:ext uri="{FF2B5EF4-FFF2-40B4-BE49-F238E27FC236}">
                  <a16:creationId xmlns:a16="http://schemas.microsoft.com/office/drawing/2014/main" id="{22AF8EC3-CF71-F24E-91DC-8A8F091F9DF0}"/>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235" name="TextBox 234">
              <a:extLst>
                <a:ext uri="{FF2B5EF4-FFF2-40B4-BE49-F238E27FC236}">
                  <a16:creationId xmlns:a16="http://schemas.microsoft.com/office/drawing/2014/main" id="{0EFE25D8-7B49-5143-9083-043560B7250B}"/>
                </a:ext>
              </a:extLst>
            </p:cNvPr>
            <p:cNvSpPr txBox="1"/>
            <p:nvPr/>
          </p:nvSpPr>
          <p:spPr>
            <a:xfrm>
              <a:off x="7673575" y="5855991"/>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5 </a:t>
              </a:r>
            </a:p>
          </p:txBody>
        </p:sp>
      </p:grpSp>
      <p:grpSp>
        <p:nvGrpSpPr>
          <p:cNvPr id="236" name="Group 235">
            <a:extLst>
              <a:ext uri="{FF2B5EF4-FFF2-40B4-BE49-F238E27FC236}">
                <a16:creationId xmlns:a16="http://schemas.microsoft.com/office/drawing/2014/main" id="{0F3E0010-E75A-724D-8DF5-C41624D75E88}"/>
              </a:ext>
            </a:extLst>
          </p:cNvPr>
          <p:cNvGrpSpPr/>
          <p:nvPr/>
        </p:nvGrpSpPr>
        <p:grpSpPr>
          <a:xfrm>
            <a:off x="6896379" y="4083836"/>
            <a:ext cx="601842" cy="402639"/>
            <a:chOff x="7673575" y="5855991"/>
            <a:chExt cx="601842" cy="402639"/>
          </a:xfrm>
        </p:grpSpPr>
        <p:cxnSp>
          <p:nvCxnSpPr>
            <p:cNvPr id="237" name="Straight Connector 236">
              <a:extLst>
                <a:ext uri="{FF2B5EF4-FFF2-40B4-BE49-F238E27FC236}">
                  <a16:creationId xmlns:a16="http://schemas.microsoft.com/office/drawing/2014/main" id="{47D32565-1075-5F4D-A420-B17AC93BFD7A}"/>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8" name="TextBox 237">
              <a:extLst>
                <a:ext uri="{FF2B5EF4-FFF2-40B4-BE49-F238E27FC236}">
                  <a16:creationId xmlns:a16="http://schemas.microsoft.com/office/drawing/2014/main" id="{E492690F-5555-9A42-8BE0-586E7BA165C9}"/>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239" name="TextBox 238">
              <a:extLst>
                <a:ext uri="{FF2B5EF4-FFF2-40B4-BE49-F238E27FC236}">
                  <a16:creationId xmlns:a16="http://schemas.microsoft.com/office/drawing/2014/main" id="{2F6A2530-2E97-C044-A69C-37E7E0571B2F}"/>
                </a:ext>
              </a:extLst>
            </p:cNvPr>
            <p:cNvSpPr txBox="1"/>
            <p:nvPr/>
          </p:nvSpPr>
          <p:spPr>
            <a:xfrm>
              <a:off x="7673575" y="5855991"/>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5 </a:t>
              </a:r>
            </a:p>
          </p:txBody>
        </p:sp>
      </p:grpSp>
      <p:grpSp>
        <p:nvGrpSpPr>
          <p:cNvPr id="240" name="Group 239">
            <a:extLst>
              <a:ext uri="{FF2B5EF4-FFF2-40B4-BE49-F238E27FC236}">
                <a16:creationId xmlns:a16="http://schemas.microsoft.com/office/drawing/2014/main" id="{5BA634D3-72C0-3544-929B-5D35DBA76967}"/>
              </a:ext>
            </a:extLst>
          </p:cNvPr>
          <p:cNvGrpSpPr/>
          <p:nvPr/>
        </p:nvGrpSpPr>
        <p:grpSpPr>
          <a:xfrm>
            <a:off x="6817751" y="4485766"/>
            <a:ext cx="727131" cy="342496"/>
            <a:chOff x="2572569" y="5637280"/>
            <a:chExt cx="727131" cy="342496"/>
          </a:xfrm>
        </p:grpSpPr>
        <mc:AlternateContent xmlns:mc="http://schemas.openxmlformats.org/markup-compatibility/2006" xmlns:a14="http://schemas.microsoft.com/office/drawing/2010/main">
          <mc:Choice Requires="a14">
            <p:sp>
              <p:nvSpPr>
                <p:cNvPr id="241" name="TextBox 240">
                  <a:extLst>
                    <a:ext uri="{FF2B5EF4-FFF2-40B4-BE49-F238E27FC236}">
                      <a16:creationId xmlns:a16="http://schemas.microsoft.com/office/drawing/2014/main" id="{9C83D74D-C808-904E-ACC0-61D955920238}"/>
                    </a:ext>
                  </a:extLst>
                </p:cNvPr>
                <p:cNvSpPr txBox="1"/>
                <p:nvPr/>
              </p:nvSpPr>
              <p:spPr>
                <a:xfrm>
                  <a:off x="257256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89" name="TextBox 288">
                  <a:extLst>
                    <a:ext uri="{FF2B5EF4-FFF2-40B4-BE49-F238E27FC236}">
                      <a16:creationId xmlns:a16="http://schemas.microsoft.com/office/drawing/2014/main" id="{21BBB480-1173-874B-8213-42499E7306BB}"/>
                    </a:ext>
                  </a:extLst>
                </p:cNvPr>
                <p:cNvSpPr txBox="1">
                  <a:spLocks noRot="1" noChangeAspect="1" noMove="1" noResize="1" noEditPoints="1" noAdjustHandles="1" noChangeArrowheads="1" noChangeShapeType="1" noTextEdit="1"/>
                </p:cNvSpPr>
                <p:nvPr/>
              </p:nvSpPr>
              <p:spPr>
                <a:xfrm>
                  <a:off x="2572569" y="5637280"/>
                  <a:ext cx="436322" cy="275268"/>
                </a:xfrm>
                <a:prstGeom prst="rect">
                  <a:avLst/>
                </a:prstGeom>
                <a:blipFill>
                  <a:blip r:embed="rId31"/>
                  <a:stretch>
                    <a:fillRect/>
                  </a:stretch>
                </a:blipFill>
              </p:spPr>
              <p:txBody>
                <a:bodyPr/>
                <a:lstStyle/>
                <a:p>
                  <a:r>
                    <a:rPr lang="en-US">
                      <a:noFill/>
                    </a:rPr>
                    <a:t> </a:t>
                  </a:r>
                </a:p>
              </p:txBody>
            </p:sp>
          </mc:Fallback>
        </mc:AlternateContent>
        <p:cxnSp>
          <p:nvCxnSpPr>
            <p:cNvPr id="242" name="Straight Connector 241">
              <a:extLst>
                <a:ext uri="{FF2B5EF4-FFF2-40B4-BE49-F238E27FC236}">
                  <a16:creationId xmlns:a16="http://schemas.microsoft.com/office/drawing/2014/main" id="{527E68AC-F501-2F49-815C-3B1702B8C8F9}"/>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3" name="TextBox 242">
              <a:extLst>
                <a:ext uri="{FF2B5EF4-FFF2-40B4-BE49-F238E27FC236}">
                  <a16:creationId xmlns:a16="http://schemas.microsoft.com/office/drawing/2014/main" id="{0935A4EA-5B0B-CC47-B487-8845F4C362BB}"/>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244" name="Group 243">
            <a:extLst>
              <a:ext uri="{FF2B5EF4-FFF2-40B4-BE49-F238E27FC236}">
                <a16:creationId xmlns:a16="http://schemas.microsoft.com/office/drawing/2014/main" id="{3B8A5F59-6CD7-7440-B1C3-E0A60B882A34}"/>
              </a:ext>
            </a:extLst>
          </p:cNvPr>
          <p:cNvGrpSpPr/>
          <p:nvPr/>
        </p:nvGrpSpPr>
        <p:grpSpPr>
          <a:xfrm>
            <a:off x="6827501" y="4801794"/>
            <a:ext cx="727131" cy="342496"/>
            <a:chOff x="2572569" y="5637280"/>
            <a:chExt cx="727131" cy="342496"/>
          </a:xfrm>
        </p:grpSpPr>
        <mc:AlternateContent xmlns:mc="http://schemas.openxmlformats.org/markup-compatibility/2006" xmlns:a14="http://schemas.microsoft.com/office/drawing/2010/main">
          <mc:Choice Requires="a14">
            <p:sp>
              <p:nvSpPr>
                <p:cNvPr id="245" name="TextBox 244">
                  <a:extLst>
                    <a:ext uri="{FF2B5EF4-FFF2-40B4-BE49-F238E27FC236}">
                      <a16:creationId xmlns:a16="http://schemas.microsoft.com/office/drawing/2014/main" id="{3EB766C9-2D23-4C49-BE24-B44A8261CBAE}"/>
                    </a:ext>
                  </a:extLst>
                </p:cNvPr>
                <p:cNvSpPr txBox="1"/>
                <p:nvPr/>
              </p:nvSpPr>
              <p:spPr>
                <a:xfrm>
                  <a:off x="257256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93" name="TextBox 292">
                  <a:extLst>
                    <a:ext uri="{FF2B5EF4-FFF2-40B4-BE49-F238E27FC236}">
                      <a16:creationId xmlns:a16="http://schemas.microsoft.com/office/drawing/2014/main" id="{9E2E5383-892A-0848-88DC-7899CCD14A63}"/>
                    </a:ext>
                  </a:extLst>
                </p:cNvPr>
                <p:cNvSpPr txBox="1">
                  <a:spLocks noRot="1" noChangeAspect="1" noMove="1" noResize="1" noEditPoints="1" noAdjustHandles="1" noChangeArrowheads="1" noChangeShapeType="1" noTextEdit="1"/>
                </p:cNvSpPr>
                <p:nvPr/>
              </p:nvSpPr>
              <p:spPr>
                <a:xfrm>
                  <a:off x="2572569" y="5637280"/>
                  <a:ext cx="436322" cy="275268"/>
                </a:xfrm>
                <a:prstGeom prst="rect">
                  <a:avLst/>
                </a:prstGeom>
                <a:blipFill>
                  <a:blip r:embed="rId32"/>
                  <a:stretch>
                    <a:fillRect b="-4348"/>
                  </a:stretch>
                </a:blipFill>
              </p:spPr>
              <p:txBody>
                <a:bodyPr/>
                <a:lstStyle/>
                <a:p>
                  <a:r>
                    <a:rPr lang="en-US">
                      <a:noFill/>
                    </a:rPr>
                    <a:t> </a:t>
                  </a:r>
                </a:p>
              </p:txBody>
            </p:sp>
          </mc:Fallback>
        </mc:AlternateContent>
        <p:cxnSp>
          <p:nvCxnSpPr>
            <p:cNvPr id="246" name="Straight Connector 245">
              <a:extLst>
                <a:ext uri="{FF2B5EF4-FFF2-40B4-BE49-F238E27FC236}">
                  <a16:creationId xmlns:a16="http://schemas.microsoft.com/office/drawing/2014/main" id="{30E64EE2-AB7F-2B46-93A1-ABD0B8E40D20}"/>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7" name="TextBox 246">
              <a:extLst>
                <a:ext uri="{FF2B5EF4-FFF2-40B4-BE49-F238E27FC236}">
                  <a16:creationId xmlns:a16="http://schemas.microsoft.com/office/drawing/2014/main" id="{95341574-206E-DE40-9592-161F7C96D831}"/>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248" name="Group 247">
            <a:extLst>
              <a:ext uri="{FF2B5EF4-FFF2-40B4-BE49-F238E27FC236}">
                <a16:creationId xmlns:a16="http://schemas.microsoft.com/office/drawing/2014/main" id="{0A8C241B-3A19-6942-84F9-C6955810AE31}"/>
              </a:ext>
            </a:extLst>
          </p:cNvPr>
          <p:cNvGrpSpPr/>
          <p:nvPr/>
        </p:nvGrpSpPr>
        <p:grpSpPr>
          <a:xfrm>
            <a:off x="7696679" y="3166507"/>
            <a:ext cx="809377" cy="342496"/>
            <a:chOff x="2490323" y="5637280"/>
            <a:chExt cx="809377" cy="342496"/>
          </a:xfrm>
        </p:grpSpPr>
        <mc:AlternateContent xmlns:mc="http://schemas.openxmlformats.org/markup-compatibility/2006" xmlns:a14="http://schemas.microsoft.com/office/drawing/2010/main">
          <mc:Choice Requires="a14">
            <p:sp>
              <p:nvSpPr>
                <p:cNvPr id="249" name="TextBox 248">
                  <a:extLst>
                    <a:ext uri="{FF2B5EF4-FFF2-40B4-BE49-F238E27FC236}">
                      <a16:creationId xmlns:a16="http://schemas.microsoft.com/office/drawing/2014/main" id="{88D63F27-9774-3241-9B82-0B5A9B83DACE}"/>
                    </a:ext>
                  </a:extLst>
                </p:cNvPr>
                <p:cNvSpPr txBox="1"/>
                <p:nvPr/>
              </p:nvSpPr>
              <p:spPr>
                <a:xfrm>
                  <a:off x="2490323" y="5637280"/>
                  <a:ext cx="467394"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2</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49" name="TextBox 248">
                  <a:extLst>
                    <a:ext uri="{FF2B5EF4-FFF2-40B4-BE49-F238E27FC236}">
                      <a16:creationId xmlns:a16="http://schemas.microsoft.com/office/drawing/2014/main" id="{88D63F27-9774-3241-9B82-0B5A9B83DACE}"/>
                    </a:ext>
                  </a:extLst>
                </p:cNvPr>
                <p:cNvSpPr txBox="1">
                  <a:spLocks noRot="1" noChangeAspect="1" noMove="1" noResize="1" noEditPoints="1" noAdjustHandles="1" noChangeArrowheads="1" noChangeShapeType="1" noTextEdit="1"/>
                </p:cNvSpPr>
                <p:nvPr/>
              </p:nvSpPr>
              <p:spPr>
                <a:xfrm>
                  <a:off x="2490323" y="5637280"/>
                  <a:ext cx="467394" cy="275268"/>
                </a:xfrm>
                <a:prstGeom prst="rect">
                  <a:avLst/>
                </a:prstGeom>
                <a:blipFill>
                  <a:blip r:embed="rId37"/>
                  <a:stretch>
                    <a:fillRect l="-2632" b="-4545"/>
                  </a:stretch>
                </a:blipFill>
              </p:spPr>
              <p:txBody>
                <a:bodyPr/>
                <a:lstStyle/>
                <a:p>
                  <a:r>
                    <a:rPr lang="en-US">
                      <a:noFill/>
                    </a:rPr>
                    <a:t> </a:t>
                  </a:r>
                </a:p>
              </p:txBody>
            </p:sp>
          </mc:Fallback>
        </mc:AlternateContent>
        <p:cxnSp>
          <p:nvCxnSpPr>
            <p:cNvPr id="250" name="Straight Connector 249">
              <a:extLst>
                <a:ext uri="{FF2B5EF4-FFF2-40B4-BE49-F238E27FC236}">
                  <a16:creationId xmlns:a16="http://schemas.microsoft.com/office/drawing/2014/main" id="{BD64F336-C03E-A344-870E-D5006E6423A3}"/>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1" name="TextBox 250">
              <a:extLst>
                <a:ext uri="{FF2B5EF4-FFF2-40B4-BE49-F238E27FC236}">
                  <a16:creationId xmlns:a16="http://schemas.microsoft.com/office/drawing/2014/main" id="{4879FC98-6FA5-8F42-B168-F842C61F615B}"/>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grpSp>
      <p:grpSp>
        <p:nvGrpSpPr>
          <p:cNvPr id="252" name="Group 251">
            <a:extLst>
              <a:ext uri="{FF2B5EF4-FFF2-40B4-BE49-F238E27FC236}">
                <a16:creationId xmlns:a16="http://schemas.microsoft.com/office/drawing/2014/main" id="{2223ED12-67B3-B64A-98D7-F05CB30672B1}"/>
              </a:ext>
            </a:extLst>
          </p:cNvPr>
          <p:cNvGrpSpPr/>
          <p:nvPr/>
        </p:nvGrpSpPr>
        <p:grpSpPr>
          <a:xfrm>
            <a:off x="7687077" y="3487523"/>
            <a:ext cx="819053" cy="342496"/>
            <a:chOff x="2480647" y="5637280"/>
            <a:chExt cx="819053" cy="342496"/>
          </a:xfrm>
        </p:grpSpPr>
        <mc:AlternateContent xmlns:mc="http://schemas.openxmlformats.org/markup-compatibility/2006" xmlns:a14="http://schemas.microsoft.com/office/drawing/2010/main">
          <mc:Choice Requires="a14">
            <p:sp>
              <p:nvSpPr>
                <p:cNvPr id="253" name="TextBox 252">
                  <a:extLst>
                    <a:ext uri="{FF2B5EF4-FFF2-40B4-BE49-F238E27FC236}">
                      <a16:creationId xmlns:a16="http://schemas.microsoft.com/office/drawing/2014/main" id="{96384E6B-5798-004B-AEA0-94ABB4E98336}"/>
                    </a:ext>
                  </a:extLst>
                </p:cNvPr>
                <p:cNvSpPr txBox="1"/>
                <p:nvPr/>
              </p:nvSpPr>
              <p:spPr>
                <a:xfrm>
                  <a:off x="2480647" y="5637280"/>
                  <a:ext cx="498548"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2</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53" name="TextBox 252">
                  <a:extLst>
                    <a:ext uri="{FF2B5EF4-FFF2-40B4-BE49-F238E27FC236}">
                      <a16:creationId xmlns:a16="http://schemas.microsoft.com/office/drawing/2014/main" id="{96384E6B-5798-004B-AEA0-94ABB4E98336}"/>
                    </a:ext>
                  </a:extLst>
                </p:cNvPr>
                <p:cNvSpPr txBox="1">
                  <a:spLocks noRot="1" noChangeAspect="1" noMove="1" noResize="1" noEditPoints="1" noAdjustHandles="1" noChangeArrowheads="1" noChangeShapeType="1" noTextEdit="1"/>
                </p:cNvSpPr>
                <p:nvPr/>
              </p:nvSpPr>
              <p:spPr>
                <a:xfrm>
                  <a:off x="2480647" y="5637280"/>
                  <a:ext cx="498548" cy="275268"/>
                </a:xfrm>
                <a:prstGeom prst="rect">
                  <a:avLst/>
                </a:prstGeom>
                <a:blipFill>
                  <a:blip r:embed="rId38"/>
                  <a:stretch>
                    <a:fillRect b="-4545"/>
                  </a:stretch>
                </a:blipFill>
              </p:spPr>
              <p:txBody>
                <a:bodyPr/>
                <a:lstStyle/>
                <a:p>
                  <a:r>
                    <a:rPr lang="en-US">
                      <a:noFill/>
                    </a:rPr>
                    <a:t> </a:t>
                  </a:r>
                </a:p>
              </p:txBody>
            </p:sp>
          </mc:Fallback>
        </mc:AlternateContent>
        <p:cxnSp>
          <p:nvCxnSpPr>
            <p:cNvPr id="254" name="Straight Connector 253">
              <a:extLst>
                <a:ext uri="{FF2B5EF4-FFF2-40B4-BE49-F238E27FC236}">
                  <a16:creationId xmlns:a16="http://schemas.microsoft.com/office/drawing/2014/main" id="{A349FA44-6655-C842-85BC-13E53E60205D}"/>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5" name="TextBox 254">
              <a:extLst>
                <a:ext uri="{FF2B5EF4-FFF2-40B4-BE49-F238E27FC236}">
                  <a16:creationId xmlns:a16="http://schemas.microsoft.com/office/drawing/2014/main" id="{A279481E-2DC2-6C43-AE78-70EC5FA23A19}"/>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grpSp>
      <p:grpSp>
        <p:nvGrpSpPr>
          <p:cNvPr id="256" name="Group 255">
            <a:extLst>
              <a:ext uri="{FF2B5EF4-FFF2-40B4-BE49-F238E27FC236}">
                <a16:creationId xmlns:a16="http://schemas.microsoft.com/office/drawing/2014/main" id="{02F85B19-FE7B-BA4F-B67F-BEEFBAB4C202}"/>
              </a:ext>
            </a:extLst>
          </p:cNvPr>
          <p:cNvGrpSpPr/>
          <p:nvPr/>
        </p:nvGrpSpPr>
        <p:grpSpPr>
          <a:xfrm>
            <a:off x="7803761" y="1815121"/>
            <a:ext cx="601842" cy="402639"/>
            <a:chOff x="7673575" y="5855991"/>
            <a:chExt cx="601842" cy="402639"/>
          </a:xfrm>
        </p:grpSpPr>
        <p:cxnSp>
          <p:nvCxnSpPr>
            <p:cNvPr id="257" name="Straight Connector 256">
              <a:extLst>
                <a:ext uri="{FF2B5EF4-FFF2-40B4-BE49-F238E27FC236}">
                  <a16:creationId xmlns:a16="http://schemas.microsoft.com/office/drawing/2014/main" id="{3FADA6B7-98E7-CD41-AC5D-3A9C2E2656AB}"/>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8" name="TextBox 257">
              <a:extLst>
                <a:ext uri="{FF2B5EF4-FFF2-40B4-BE49-F238E27FC236}">
                  <a16:creationId xmlns:a16="http://schemas.microsoft.com/office/drawing/2014/main" id="{E2AEA4B5-D10E-EA4D-8D54-9584EDD02F76}"/>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259" name="TextBox 258">
              <a:extLst>
                <a:ext uri="{FF2B5EF4-FFF2-40B4-BE49-F238E27FC236}">
                  <a16:creationId xmlns:a16="http://schemas.microsoft.com/office/drawing/2014/main" id="{AA7C437B-8701-2F4D-BA50-9573413DB9AF}"/>
                </a:ext>
              </a:extLst>
            </p:cNvPr>
            <p:cNvSpPr txBox="1"/>
            <p:nvPr/>
          </p:nvSpPr>
          <p:spPr>
            <a:xfrm>
              <a:off x="7673575" y="5855991"/>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9 </a:t>
              </a:r>
            </a:p>
          </p:txBody>
        </p:sp>
      </p:grpSp>
      <p:grpSp>
        <p:nvGrpSpPr>
          <p:cNvPr id="260" name="Group 259">
            <a:extLst>
              <a:ext uri="{FF2B5EF4-FFF2-40B4-BE49-F238E27FC236}">
                <a16:creationId xmlns:a16="http://schemas.microsoft.com/office/drawing/2014/main" id="{B5FF331F-B2C0-444F-ABD9-86C507C8AE88}"/>
              </a:ext>
            </a:extLst>
          </p:cNvPr>
          <p:cNvGrpSpPr/>
          <p:nvPr/>
        </p:nvGrpSpPr>
        <p:grpSpPr>
          <a:xfrm>
            <a:off x="7798995" y="2135761"/>
            <a:ext cx="601842" cy="402639"/>
            <a:chOff x="7673575" y="5855991"/>
            <a:chExt cx="601842" cy="402639"/>
          </a:xfrm>
        </p:grpSpPr>
        <p:cxnSp>
          <p:nvCxnSpPr>
            <p:cNvPr id="261" name="Straight Connector 260">
              <a:extLst>
                <a:ext uri="{FF2B5EF4-FFF2-40B4-BE49-F238E27FC236}">
                  <a16:creationId xmlns:a16="http://schemas.microsoft.com/office/drawing/2014/main" id="{1592E065-0AEB-6744-8903-98BCD04B9384}"/>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2" name="TextBox 261">
              <a:extLst>
                <a:ext uri="{FF2B5EF4-FFF2-40B4-BE49-F238E27FC236}">
                  <a16:creationId xmlns:a16="http://schemas.microsoft.com/office/drawing/2014/main" id="{96BD1786-3C15-FD47-9404-AF442555FEDA}"/>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263" name="TextBox 262">
              <a:extLst>
                <a:ext uri="{FF2B5EF4-FFF2-40B4-BE49-F238E27FC236}">
                  <a16:creationId xmlns:a16="http://schemas.microsoft.com/office/drawing/2014/main" id="{AF7973C2-191F-D941-8241-07033A8397FD}"/>
                </a:ext>
              </a:extLst>
            </p:cNvPr>
            <p:cNvSpPr txBox="1"/>
            <p:nvPr/>
          </p:nvSpPr>
          <p:spPr>
            <a:xfrm>
              <a:off x="7673575" y="5855991"/>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9 </a:t>
              </a:r>
            </a:p>
          </p:txBody>
        </p:sp>
      </p:grpSp>
      <p:grpSp>
        <p:nvGrpSpPr>
          <p:cNvPr id="264" name="Group 263">
            <a:extLst>
              <a:ext uri="{FF2B5EF4-FFF2-40B4-BE49-F238E27FC236}">
                <a16:creationId xmlns:a16="http://schemas.microsoft.com/office/drawing/2014/main" id="{C842F74F-E275-8541-91F6-779B4E0B700B}"/>
              </a:ext>
            </a:extLst>
          </p:cNvPr>
          <p:cNvGrpSpPr/>
          <p:nvPr/>
        </p:nvGrpSpPr>
        <p:grpSpPr>
          <a:xfrm>
            <a:off x="7703761" y="2525599"/>
            <a:ext cx="861465" cy="342496"/>
            <a:chOff x="2438235" y="5637280"/>
            <a:chExt cx="861465" cy="342496"/>
          </a:xfrm>
        </p:grpSpPr>
        <mc:AlternateContent xmlns:mc="http://schemas.openxmlformats.org/markup-compatibility/2006" xmlns:a14="http://schemas.microsoft.com/office/drawing/2010/main">
          <mc:Choice Requires="a14">
            <p:sp>
              <p:nvSpPr>
                <p:cNvPr id="265" name="TextBox 264">
                  <a:extLst>
                    <a:ext uri="{FF2B5EF4-FFF2-40B4-BE49-F238E27FC236}">
                      <a16:creationId xmlns:a16="http://schemas.microsoft.com/office/drawing/2014/main" id="{FAB0CE84-C6A7-7841-9109-3F451672724C}"/>
                    </a:ext>
                  </a:extLst>
                </p:cNvPr>
                <p:cNvSpPr txBox="1"/>
                <p:nvPr/>
              </p:nvSpPr>
              <p:spPr>
                <a:xfrm>
                  <a:off x="2438235"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8</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65" name="TextBox 264">
                  <a:extLst>
                    <a:ext uri="{FF2B5EF4-FFF2-40B4-BE49-F238E27FC236}">
                      <a16:creationId xmlns:a16="http://schemas.microsoft.com/office/drawing/2014/main" id="{FAB0CE84-C6A7-7841-9109-3F451672724C}"/>
                    </a:ext>
                  </a:extLst>
                </p:cNvPr>
                <p:cNvSpPr txBox="1">
                  <a:spLocks noRot="1" noChangeAspect="1" noMove="1" noResize="1" noEditPoints="1" noAdjustHandles="1" noChangeArrowheads="1" noChangeShapeType="1" noTextEdit="1"/>
                </p:cNvSpPr>
                <p:nvPr/>
              </p:nvSpPr>
              <p:spPr>
                <a:xfrm>
                  <a:off x="2438235" y="5637280"/>
                  <a:ext cx="436322" cy="275268"/>
                </a:xfrm>
                <a:prstGeom prst="rect">
                  <a:avLst/>
                </a:prstGeom>
                <a:blipFill>
                  <a:blip r:embed="rId39"/>
                  <a:stretch>
                    <a:fillRect l="-13889" r="-22222"/>
                  </a:stretch>
                </a:blipFill>
              </p:spPr>
              <p:txBody>
                <a:bodyPr/>
                <a:lstStyle/>
                <a:p>
                  <a:r>
                    <a:rPr lang="en-US">
                      <a:noFill/>
                    </a:rPr>
                    <a:t> </a:t>
                  </a:r>
                </a:p>
              </p:txBody>
            </p:sp>
          </mc:Fallback>
        </mc:AlternateContent>
        <p:cxnSp>
          <p:nvCxnSpPr>
            <p:cNvPr id="266" name="Straight Connector 265">
              <a:extLst>
                <a:ext uri="{FF2B5EF4-FFF2-40B4-BE49-F238E27FC236}">
                  <a16:creationId xmlns:a16="http://schemas.microsoft.com/office/drawing/2014/main" id="{D63A36DA-3B73-B14A-B940-64DC1DE54503}"/>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7" name="TextBox 266">
              <a:extLst>
                <a:ext uri="{FF2B5EF4-FFF2-40B4-BE49-F238E27FC236}">
                  <a16:creationId xmlns:a16="http://schemas.microsoft.com/office/drawing/2014/main" id="{0F696B26-62BF-C744-9C86-3AEE8F8C1E7D}"/>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grpSp>
      <p:grpSp>
        <p:nvGrpSpPr>
          <p:cNvPr id="268" name="Group 267">
            <a:extLst>
              <a:ext uri="{FF2B5EF4-FFF2-40B4-BE49-F238E27FC236}">
                <a16:creationId xmlns:a16="http://schemas.microsoft.com/office/drawing/2014/main" id="{A6984185-DEA7-D743-912A-802337E03C58}"/>
              </a:ext>
            </a:extLst>
          </p:cNvPr>
          <p:cNvGrpSpPr/>
          <p:nvPr/>
        </p:nvGrpSpPr>
        <p:grpSpPr>
          <a:xfrm>
            <a:off x="7683906" y="2839789"/>
            <a:ext cx="885655" cy="342496"/>
            <a:chOff x="2414045" y="5637280"/>
            <a:chExt cx="885655" cy="342496"/>
          </a:xfrm>
        </p:grpSpPr>
        <mc:AlternateContent xmlns:mc="http://schemas.openxmlformats.org/markup-compatibility/2006" xmlns:a14="http://schemas.microsoft.com/office/drawing/2010/main">
          <mc:Choice Requires="a14">
            <p:sp>
              <p:nvSpPr>
                <p:cNvPr id="269" name="TextBox 268">
                  <a:extLst>
                    <a:ext uri="{FF2B5EF4-FFF2-40B4-BE49-F238E27FC236}">
                      <a16:creationId xmlns:a16="http://schemas.microsoft.com/office/drawing/2014/main" id="{F7D25036-272E-E543-8F0C-1B32AFCC12A0}"/>
                    </a:ext>
                  </a:extLst>
                </p:cNvPr>
                <p:cNvSpPr txBox="1"/>
                <p:nvPr/>
              </p:nvSpPr>
              <p:spPr>
                <a:xfrm>
                  <a:off x="2414045" y="5637280"/>
                  <a:ext cx="531596"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8</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69" name="TextBox 268">
                  <a:extLst>
                    <a:ext uri="{FF2B5EF4-FFF2-40B4-BE49-F238E27FC236}">
                      <a16:creationId xmlns:a16="http://schemas.microsoft.com/office/drawing/2014/main" id="{F7D25036-272E-E543-8F0C-1B32AFCC12A0}"/>
                    </a:ext>
                  </a:extLst>
                </p:cNvPr>
                <p:cNvSpPr txBox="1">
                  <a:spLocks noRot="1" noChangeAspect="1" noMove="1" noResize="1" noEditPoints="1" noAdjustHandles="1" noChangeArrowheads="1" noChangeShapeType="1" noTextEdit="1"/>
                </p:cNvSpPr>
                <p:nvPr/>
              </p:nvSpPr>
              <p:spPr>
                <a:xfrm>
                  <a:off x="2414045" y="5637280"/>
                  <a:ext cx="531596" cy="275268"/>
                </a:xfrm>
                <a:prstGeom prst="rect">
                  <a:avLst/>
                </a:prstGeom>
                <a:blipFill>
                  <a:blip r:embed="rId40"/>
                  <a:stretch>
                    <a:fillRect l="-6977" r="-6977" b="-4545"/>
                  </a:stretch>
                </a:blipFill>
              </p:spPr>
              <p:txBody>
                <a:bodyPr/>
                <a:lstStyle/>
                <a:p>
                  <a:r>
                    <a:rPr lang="en-US">
                      <a:noFill/>
                    </a:rPr>
                    <a:t> </a:t>
                  </a:r>
                </a:p>
              </p:txBody>
            </p:sp>
          </mc:Fallback>
        </mc:AlternateContent>
        <p:cxnSp>
          <p:nvCxnSpPr>
            <p:cNvPr id="270" name="Straight Connector 269">
              <a:extLst>
                <a:ext uri="{FF2B5EF4-FFF2-40B4-BE49-F238E27FC236}">
                  <a16:creationId xmlns:a16="http://schemas.microsoft.com/office/drawing/2014/main" id="{41DFF2ED-8B63-4C43-97C4-B71B3667FB2D}"/>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1" name="TextBox 270">
              <a:extLst>
                <a:ext uri="{FF2B5EF4-FFF2-40B4-BE49-F238E27FC236}">
                  <a16:creationId xmlns:a16="http://schemas.microsoft.com/office/drawing/2014/main" id="{FB66A909-A1E7-064B-A3AF-EDA0ADFB5208}"/>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grpSp>
      <p:grpSp>
        <p:nvGrpSpPr>
          <p:cNvPr id="272" name="Group 271">
            <a:extLst>
              <a:ext uri="{FF2B5EF4-FFF2-40B4-BE49-F238E27FC236}">
                <a16:creationId xmlns:a16="http://schemas.microsoft.com/office/drawing/2014/main" id="{A61DAA64-BFE9-E64F-BEA6-AB26AC619206}"/>
              </a:ext>
            </a:extLst>
          </p:cNvPr>
          <p:cNvGrpSpPr/>
          <p:nvPr/>
        </p:nvGrpSpPr>
        <p:grpSpPr>
          <a:xfrm>
            <a:off x="7763997" y="3766228"/>
            <a:ext cx="682030" cy="402639"/>
            <a:chOff x="7593387" y="5855991"/>
            <a:chExt cx="682030" cy="402639"/>
          </a:xfrm>
        </p:grpSpPr>
        <p:cxnSp>
          <p:nvCxnSpPr>
            <p:cNvPr id="273" name="Straight Connector 272">
              <a:extLst>
                <a:ext uri="{FF2B5EF4-FFF2-40B4-BE49-F238E27FC236}">
                  <a16:creationId xmlns:a16="http://schemas.microsoft.com/office/drawing/2014/main" id="{07DB2D8E-AA24-B543-B8EA-47F830EA5C40}"/>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4" name="TextBox 273">
              <a:extLst>
                <a:ext uri="{FF2B5EF4-FFF2-40B4-BE49-F238E27FC236}">
                  <a16:creationId xmlns:a16="http://schemas.microsoft.com/office/drawing/2014/main" id="{65502B20-2288-A148-90E5-908124EBECF6}"/>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275" name="TextBox 274">
              <a:extLst>
                <a:ext uri="{FF2B5EF4-FFF2-40B4-BE49-F238E27FC236}">
                  <a16:creationId xmlns:a16="http://schemas.microsoft.com/office/drawing/2014/main" id="{56D1D6AC-6A74-3F44-9467-24287A2E71A9}"/>
                </a:ext>
              </a:extLst>
            </p:cNvPr>
            <p:cNvSpPr txBox="1"/>
            <p:nvPr/>
          </p:nvSpPr>
          <p:spPr>
            <a:xfrm>
              <a:off x="7593387" y="5855991"/>
              <a:ext cx="40717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25 </a:t>
              </a:r>
            </a:p>
          </p:txBody>
        </p:sp>
      </p:grpSp>
      <p:grpSp>
        <p:nvGrpSpPr>
          <p:cNvPr id="276" name="Group 275">
            <a:extLst>
              <a:ext uri="{FF2B5EF4-FFF2-40B4-BE49-F238E27FC236}">
                <a16:creationId xmlns:a16="http://schemas.microsoft.com/office/drawing/2014/main" id="{4746E7A0-6975-D243-84B0-68816567FADE}"/>
              </a:ext>
            </a:extLst>
          </p:cNvPr>
          <p:cNvGrpSpPr/>
          <p:nvPr/>
        </p:nvGrpSpPr>
        <p:grpSpPr>
          <a:xfrm>
            <a:off x="7771150" y="4078879"/>
            <a:ext cx="667516" cy="402639"/>
            <a:chOff x="7607901" y="5855991"/>
            <a:chExt cx="667516" cy="402639"/>
          </a:xfrm>
        </p:grpSpPr>
        <p:cxnSp>
          <p:nvCxnSpPr>
            <p:cNvPr id="277" name="Straight Connector 276">
              <a:extLst>
                <a:ext uri="{FF2B5EF4-FFF2-40B4-BE49-F238E27FC236}">
                  <a16:creationId xmlns:a16="http://schemas.microsoft.com/office/drawing/2014/main" id="{CAE3F4BD-8C20-6F41-BFE9-FEEB5E4AED38}"/>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8" name="TextBox 277">
              <a:extLst>
                <a:ext uri="{FF2B5EF4-FFF2-40B4-BE49-F238E27FC236}">
                  <a16:creationId xmlns:a16="http://schemas.microsoft.com/office/drawing/2014/main" id="{AA3D9E58-6D6A-E842-859C-94CB277EE4CC}"/>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279" name="TextBox 278">
              <a:extLst>
                <a:ext uri="{FF2B5EF4-FFF2-40B4-BE49-F238E27FC236}">
                  <a16:creationId xmlns:a16="http://schemas.microsoft.com/office/drawing/2014/main" id="{A45CAC50-6F11-864C-81A7-332576B71D5C}"/>
                </a:ext>
              </a:extLst>
            </p:cNvPr>
            <p:cNvSpPr txBox="1"/>
            <p:nvPr/>
          </p:nvSpPr>
          <p:spPr>
            <a:xfrm>
              <a:off x="7607901" y="5855991"/>
              <a:ext cx="40717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25 </a:t>
              </a:r>
            </a:p>
          </p:txBody>
        </p:sp>
      </p:grpSp>
      <p:grpSp>
        <p:nvGrpSpPr>
          <p:cNvPr id="280" name="Group 279">
            <a:extLst>
              <a:ext uri="{FF2B5EF4-FFF2-40B4-BE49-F238E27FC236}">
                <a16:creationId xmlns:a16="http://schemas.microsoft.com/office/drawing/2014/main" id="{B19FBD02-D4D6-C34E-AC27-5D0E369C1C4F}"/>
              </a:ext>
            </a:extLst>
          </p:cNvPr>
          <p:cNvGrpSpPr/>
          <p:nvPr/>
        </p:nvGrpSpPr>
        <p:grpSpPr>
          <a:xfrm>
            <a:off x="7729168" y="4480809"/>
            <a:ext cx="790025" cy="342496"/>
            <a:chOff x="2509675" y="5637280"/>
            <a:chExt cx="790025" cy="342496"/>
          </a:xfrm>
        </p:grpSpPr>
        <mc:AlternateContent xmlns:mc="http://schemas.openxmlformats.org/markup-compatibility/2006" xmlns:a14="http://schemas.microsoft.com/office/drawing/2010/main">
          <mc:Choice Requires="a14">
            <p:sp>
              <p:nvSpPr>
                <p:cNvPr id="281" name="TextBox 280">
                  <a:extLst>
                    <a:ext uri="{FF2B5EF4-FFF2-40B4-BE49-F238E27FC236}">
                      <a16:creationId xmlns:a16="http://schemas.microsoft.com/office/drawing/2014/main" id="{6274FB6A-8099-9241-B6CB-0C800EAEA4AD}"/>
                    </a:ext>
                  </a:extLst>
                </p:cNvPr>
                <p:cNvSpPr txBox="1"/>
                <p:nvPr/>
              </p:nvSpPr>
              <p:spPr>
                <a:xfrm>
                  <a:off x="2509675"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2</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81" name="TextBox 280">
                  <a:extLst>
                    <a:ext uri="{FF2B5EF4-FFF2-40B4-BE49-F238E27FC236}">
                      <a16:creationId xmlns:a16="http://schemas.microsoft.com/office/drawing/2014/main" id="{6274FB6A-8099-9241-B6CB-0C800EAEA4AD}"/>
                    </a:ext>
                  </a:extLst>
                </p:cNvPr>
                <p:cNvSpPr txBox="1">
                  <a:spLocks noRot="1" noChangeAspect="1" noMove="1" noResize="1" noEditPoints="1" noAdjustHandles="1" noChangeArrowheads="1" noChangeShapeType="1" noTextEdit="1"/>
                </p:cNvSpPr>
                <p:nvPr/>
              </p:nvSpPr>
              <p:spPr>
                <a:xfrm>
                  <a:off x="2509675" y="5637280"/>
                  <a:ext cx="436322" cy="275268"/>
                </a:xfrm>
                <a:prstGeom prst="rect">
                  <a:avLst/>
                </a:prstGeom>
                <a:blipFill>
                  <a:blip r:embed="rId41"/>
                  <a:stretch>
                    <a:fillRect l="-5556" r="-5556" b="-4545"/>
                  </a:stretch>
                </a:blipFill>
              </p:spPr>
              <p:txBody>
                <a:bodyPr/>
                <a:lstStyle/>
                <a:p>
                  <a:r>
                    <a:rPr lang="en-US">
                      <a:noFill/>
                    </a:rPr>
                    <a:t> </a:t>
                  </a:r>
                </a:p>
              </p:txBody>
            </p:sp>
          </mc:Fallback>
        </mc:AlternateContent>
        <p:cxnSp>
          <p:nvCxnSpPr>
            <p:cNvPr id="282" name="Straight Connector 281">
              <a:extLst>
                <a:ext uri="{FF2B5EF4-FFF2-40B4-BE49-F238E27FC236}">
                  <a16:creationId xmlns:a16="http://schemas.microsoft.com/office/drawing/2014/main" id="{09D06472-A95D-0348-AF96-410D6DBBB99A}"/>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3" name="TextBox 282">
              <a:extLst>
                <a:ext uri="{FF2B5EF4-FFF2-40B4-BE49-F238E27FC236}">
                  <a16:creationId xmlns:a16="http://schemas.microsoft.com/office/drawing/2014/main" id="{656E842D-DF7E-E049-8F0A-751255568AFC}"/>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grpSp>
      <p:grpSp>
        <p:nvGrpSpPr>
          <p:cNvPr id="284" name="Group 283">
            <a:extLst>
              <a:ext uri="{FF2B5EF4-FFF2-40B4-BE49-F238E27FC236}">
                <a16:creationId xmlns:a16="http://schemas.microsoft.com/office/drawing/2014/main" id="{8E7B0F5C-29EB-0946-9BE0-4D82A9A0B2D0}"/>
              </a:ext>
            </a:extLst>
          </p:cNvPr>
          <p:cNvGrpSpPr/>
          <p:nvPr/>
        </p:nvGrpSpPr>
        <p:grpSpPr>
          <a:xfrm>
            <a:off x="7743756" y="4796837"/>
            <a:ext cx="785187" cy="342496"/>
            <a:chOff x="2514513" y="5637280"/>
            <a:chExt cx="785187" cy="342496"/>
          </a:xfrm>
        </p:grpSpPr>
        <mc:AlternateContent xmlns:mc="http://schemas.openxmlformats.org/markup-compatibility/2006" xmlns:a14="http://schemas.microsoft.com/office/drawing/2010/main">
          <mc:Choice Requires="a14">
            <p:sp>
              <p:nvSpPr>
                <p:cNvPr id="285" name="TextBox 284">
                  <a:extLst>
                    <a:ext uri="{FF2B5EF4-FFF2-40B4-BE49-F238E27FC236}">
                      <a16:creationId xmlns:a16="http://schemas.microsoft.com/office/drawing/2014/main" id="{831152D0-8BE6-D547-8625-2A0F84FB749E}"/>
                    </a:ext>
                  </a:extLst>
                </p:cNvPr>
                <p:cNvSpPr txBox="1"/>
                <p:nvPr/>
              </p:nvSpPr>
              <p:spPr>
                <a:xfrm>
                  <a:off x="2514513"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2</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85" name="TextBox 284">
                  <a:extLst>
                    <a:ext uri="{FF2B5EF4-FFF2-40B4-BE49-F238E27FC236}">
                      <a16:creationId xmlns:a16="http://schemas.microsoft.com/office/drawing/2014/main" id="{831152D0-8BE6-D547-8625-2A0F84FB749E}"/>
                    </a:ext>
                  </a:extLst>
                </p:cNvPr>
                <p:cNvSpPr txBox="1">
                  <a:spLocks noRot="1" noChangeAspect="1" noMove="1" noResize="1" noEditPoints="1" noAdjustHandles="1" noChangeArrowheads="1" noChangeShapeType="1" noTextEdit="1"/>
                </p:cNvSpPr>
                <p:nvPr/>
              </p:nvSpPr>
              <p:spPr>
                <a:xfrm>
                  <a:off x="2514513" y="5637280"/>
                  <a:ext cx="436322" cy="275268"/>
                </a:xfrm>
                <a:prstGeom prst="rect">
                  <a:avLst/>
                </a:prstGeom>
                <a:blipFill>
                  <a:blip r:embed="rId42"/>
                  <a:stretch>
                    <a:fillRect l="-5714" r="-5714" b="-4545"/>
                  </a:stretch>
                </a:blipFill>
              </p:spPr>
              <p:txBody>
                <a:bodyPr/>
                <a:lstStyle/>
                <a:p>
                  <a:r>
                    <a:rPr lang="en-US">
                      <a:noFill/>
                    </a:rPr>
                    <a:t> </a:t>
                  </a:r>
                </a:p>
              </p:txBody>
            </p:sp>
          </mc:Fallback>
        </mc:AlternateContent>
        <p:cxnSp>
          <p:nvCxnSpPr>
            <p:cNvPr id="286" name="Straight Connector 285">
              <a:extLst>
                <a:ext uri="{FF2B5EF4-FFF2-40B4-BE49-F238E27FC236}">
                  <a16:creationId xmlns:a16="http://schemas.microsoft.com/office/drawing/2014/main" id="{9DD06804-74A5-974A-9E66-C30CAA10DA07}"/>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7" name="TextBox 286">
              <a:extLst>
                <a:ext uri="{FF2B5EF4-FFF2-40B4-BE49-F238E27FC236}">
                  <a16:creationId xmlns:a16="http://schemas.microsoft.com/office/drawing/2014/main" id="{BB5B4E59-76DB-9B45-9703-D3431D23F3C3}"/>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grpSp>
      <p:sp>
        <p:nvSpPr>
          <p:cNvPr id="288" name="TextBox 287">
            <a:extLst>
              <a:ext uri="{FF2B5EF4-FFF2-40B4-BE49-F238E27FC236}">
                <a16:creationId xmlns:a16="http://schemas.microsoft.com/office/drawing/2014/main" id="{8AAEE49B-CD0F-0844-8BDE-98E744C57013}"/>
              </a:ext>
            </a:extLst>
          </p:cNvPr>
          <p:cNvSpPr txBox="1"/>
          <p:nvPr/>
        </p:nvSpPr>
        <p:spPr>
          <a:xfrm>
            <a:off x="868102" y="271056"/>
            <a:ext cx="7438191"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End Displacement of Two Truss Units     </a:t>
            </a:r>
          </a:p>
        </p:txBody>
      </p:sp>
      <p:sp>
        <p:nvSpPr>
          <p:cNvPr id="290" name="TextBox 289">
            <a:extLst>
              <a:ext uri="{FF2B5EF4-FFF2-40B4-BE49-F238E27FC236}">
                <a16:creationId xmlns:a16="http://schemas.microsoft.com/office/drawing/2014/main" id="{8F05CA27-85D3-A444-9D33-5EF3A298289A}"/>
              </a:ext>
            </a:extLst>
          </p:cNvPr>
          <p:cNvSpPr txBox="1"/>
          <p:nvPr/>
        </p:nvSpPr>
        <p:spPr>
          <a:xfrm>
            <a:off x="1258635" y="1422073"/>
            <a:ext cx="864510" cy="261610"/>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Length, in.</a:t>
            </a:r>
          </a:p>
        </p:txBody>
      </p:sp>
      <p:sp>
        <p:nvSpPr>
          <p:cNvPr id="291" name="TextBox 290">
            <a:extLst>
              <a:ext uri="{FF2B5EF4-FFF2-40B4-BE49-F238E27FC236}">
                <a16:creationId xmlns:a16="http://schemas.microsoft.com/office/drawing/2014/main" id="{6900F6F2-2AC7-574B-AA60-66A9E3FFEB37}"/>
              </a:ext>
            </a:extLst>
          </p:cNvPr>
          <p:cNvSpPr txBox="1"/>
          <p:nvPr/>
        </p:nvSpPr>
        <p:spPr>
          <a:xfrm>
            <a:off x="2014537" y="1356676"/>
            <a:ext cx="846033" cy="492443"/>
          </a:xfrm>
          <a:prstGeom prst="rect">
            <a:avLst/>
          </a:prstGeom>
          <a:noFill/>
        </p:spPr>
        <p:txBody>
          <a:bodyPr wrap="square" rtlCol="0">
            <a:spAutoFit/>
          </a:bodyPr>
          <a:lstStyle/>
          <a:p>
            <a:r>
              <a:rPr lang="en-US" sz="1300" dirty="0">
                <a:latin typeface="Times New Roman" panose="02020603050405020304" pitchFamily="18" charset="0"/>
                <a:cs typeface="Times New Roman" panose="02020603050405020304" pitchFamily="18" charset="0"/>
              </a:rPr>
              <a:t>Internal force, </a:t>
            </a:r>
            <a:r>
              <a:rPr lang="en-US" sz="1300" dirty="0" err="1">
                <a:latin typeface="Times New Roman" panose="02020603050405020304" pitchFamily="18" charset="0"/>
                <a:cs typeface="Times New Roman" panose="02020603050405020304" pitchFamily="18" charset="0"/>
              </a:rPr>
              <a:t>lb</a:t>
            </a:r>
            <a:r>
              <a:rPr lang="en-US" sz="1300" dirty="0">
                <a:latin typeface="Times New Roman" panose="02020603050405020304" pitchFamily="18" charset="0"/>
                <a:cs typeface="Times New Roman" panose="02020603050405020304" pitchFamily="18" charset="0"/>
              </a:rPr>
              <a:t> </a:t>
            </a:r>
          </a:p>
        </p:txBody>
      </p:sp>
      <p:sp>
        <p:nvSpPr>
          <p:cNvPr id="292" name="TextBox 291">
            <a:extLst>
              <a:ext uri="{FF2B5EF4-FFF2-40B4-BE49-F238E27FC236}">
                <a16:creationId xmlns:a16="http://schemas.microsoft.com/office/drawing/2014/main" id="{2E4D2540-9A63-2D45-8DB3-80C86C4AF18C}"/>
              </a:ext>
            </a:extLst>
          </p:cNvPr>
          <p:cNvSpPr txBox="1"/>
          <p:nvPr/>
        </p:nvSpPr>
        <p:spPr>
          <a:xfrm>
            <a:off x="561731" y="1460974"/>
            <a:ext cx="769961" cy="292388"/>
          </a:xfrm>
          <a:prstGeom prst="rect">
            <a:avLst/>
          </a:prstGeom>
          <a:noFill/>
        </p:spPr>
        <p:txBody>
          <a:bodyPr wrap="square" rtlCol="0">
            <a:spAutoFit/>
          </a:bodyPr>
          <a:lstStyle/>
          <a:p>
            <a:r>
              <a:rPr lang="en-US" sz="1300" dirty="0">
                <a:latin typeface="Times New Roman" panose="02020603050405020304" pitchFamily="18" charset="0"/>
                <a:cs typeface="Times New Roman" panose="02020603050405020304" pitchFamily="18" charset="0"/>
              </a:rPr>
              <a:t>Member </a:t>
            </a:r>
          </a:p>
        </p:txBody>
      </p:sp>
      <p:sp>
        <p:nvSpPr>
          <p:cNvPr id="293" name="TextBox 292">
            <a:extLst>
              <a:ext uri="{FF2B5EF4-FFF2-40B4-BE49-F238E27FC236}">
                <a16:creationId xmlns:a16="http://schemas.microsoft.com/office/drawing/2014/main" id="{6F826E20-4DD5-EE4C-9EB2-18A867C8889E}"/>
              </a:ext>
            </a:extLst>
          </p:cNvPr>
          <p:cNvSpPr txBox="1"/>
          <p:nvPr/>
        </p:nvSpPr>
        <p:spPr>
          <a:xfrm>
            <a:off x="2800448" y="1366760"/>
            <a:ext cx="710833" cy="492443"/>
          </a:xfrm>
          <a:prstGeom prst="rect">
            <a:avLst/>
          </a:prstGeom>
          <a:noFill/>
        </p:spPr>
        <p:txBody>
          <a:bodyPr wrap="square" rtlCol="0">
            <a:spAutoFit/>
          </a:bodyPr>
          <a:lstStyle/>
          <a:p>
            <a:r>
              <a:rPr lang="en-US" sz="1300" dirty="0">
                <a:latin typeface="Times New Roman" panose="02020603050405020304" pitchFamily="18" charset="0"/>
                <a:cs typeface="Times New Roman" panose="02020603050405020304" pitchFamily="18" charset="0"/>
              </a:rPr>
              <a:t>Virtual     </a:t>
            </a:r>
          </a:p>
          <a:p>
            <a:r>
              <a:rPr lang="en-US" sz="1300" dirty="0">
                <a:latin typeface="Times New Roman" panose="02020603050405020304" pitchFamily="18" charset="0"/>
                <a:cs typeface="Times New Roman" panose="02020603050405020304" pitchFamily="18" charset="0"/>
              </a:rPr>
              <a:t> force  </a:t>
            </a:r>
          </a:p>
        </p:txBody>
      </p:sp>
      <p:sp>
        <p:nvSpPr>
          <p:cNvPr id="294" name="TextBox 293">
            <a:extLst>
              <a:ext uri="{FF2B5EF4-FFF2-40B4-BE49-F238E27FC236}">
                <a16:creationId xmlns:a16="http://schemas.microsoft.com/office/drawing/2014/main" id="{1E40575B-AFC3-3946-9D4B-940D8D458BA2}"/>
              </a:ext>
            </a:extLst>
          </p:cNvPr>
          <p:cNvSpPr txBox="1"/>
          <p:nvPr/>
        </p:nvSpPr>
        <p:spPr>
          <a:xfrm>
            <a:off x="3477726" y="1393178"/>
            <a:ext cx="1094842" cy="461665"/>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Displacement, </a:t>
            </a:r>
          </a:p>
          <a:p>
            <a:r>
              <a:rPr lang="en-US" sz="1200" dirty="0">
                <a:latin typeface="Times New Roman" panose="02020603050405020304" pitchFamily="18" charset="0"/>
                <a:cs typeface="Times New Roman" panose="02020603050405020304" pitchFamily="18" charset="0"/>
              </a:rPr>
              <a:t>          in.</a:t>
            </a:r>
          </a:p>
        </p:txBody>
      </p:sp>
      <p:cxnSp>
        <p:nvCxnSpPr>
          <p:cNvPr id="295" name="Straight Connector 294">
            <a:extLst>
              <a:ext uri="{FF2B5EF4-FFF2-40B4-BE49-F238E27FC236}">
                <a16:creationId xmlns:a16="http://schemas.microsoft.com/office/drawing/2014/main" id="{2C8CC87E-22AD-A04F-AAB2-09DAFF54BC15}"/>
              </a:ext>
            </a:extLst>
          </p:cNvPr>
          <p:cNvCxnSpPr>
            <a:cxnSpLocks/>
          </p:cNvCxnSpPr>
          <p:nvPr/>
        </p:nvCxnSpPr>
        <p:spPr>
          <a:xfrm>
            <a:off x="1385224" y="1657559"/>
            <a:ext cx="51187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6" name="TextBox 295">
            <a:extLst>
              <a:ext uri="{FF2B5EF4-FFF2-40B4-BE49-F238E27FC236}">
                <a16:creationId xmlns:a16="http://schemas.microsoft.com/office/drawing/2014/main" id="{D8BBB132-BDC1-8946-B554-A335F42E805C}"/>
              </a:ext>
            </a:extLst>
          </p:cNvPr>
          <p:cNvSpPr txBox="1"/>
          <p:nvPr/>
        </p:nvSpPr>
        <p:spPr>
          <a:xfrm>
            <a:off x="1478738" y="1557909"/>
            <a:ext cx="555948" cy="338554"/>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EA</a:t>
            </a:r>
            <a:r>
              <a:rPr lang="en-US" sz="1600" dirty="0">
                <a:latin typeface="Times New Roman" panose="02020603050405020304" pitchFamily="18" charset="0"/>
                <a:cs typeface="Times New Roman" panose="02020603050405020304" pitchFamily="18" charset="0"/>
              </a:rPr>
              <a:t> </a:t>
            </a:r>
          </a:p>
        </p:txBody>
      </p:sp>
      <p:sp>
        <p:nvSpPr>
          <p:cNvPr id="298" name="TextBox 297">
            <a:extLst>
              <a:ext uri="{FF2B5EF4-FFF2-40B4-BE49-F238E27FC236}">
                <a16:creationId xmlns:a16="http://schemas.microsoft.com/office/drawing/2014/main" id="{E4573D97-0E8B-C545-BFCD-9FDD788B2D12}"/>
              </a:ext>
            </a:extLst>
          </p:cNvPr>
          <p:cNvSpPr txBox="1"/>
          <p:nvPr/>
        </p:nvSpPr>
        <p:spPr>
          <a:xfrm>
            <a:off x="5237245" y="1407721"/>
            <a:ext cx="864510" cy="261610"/>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Length, in.</a:t>
            </a:r>
          </a:p>
        </p:txBody>
      </p:sp>
      <p:sp>
        <p:nvSpPr>
          <p:cNvPr id="299" name="TextBox 298">
            <a:extLst>
              <a:ext uri="{FF2B5EF4-FFF2-40B4-BE49-F238E27FC236}">
                <a16:creationId xmlns:a16="http://schemas.microsoft.com/office/drawing/2014/main" id="{74250DC0-D869-6342-84E5-1212CF928560}"/>
              </a:ext>
            </a:extLst>
          </p:cNvPr>
          <p:cNvSpPr txBox="1"/>
          <p:nvPr/>
        </p:nvSpPr>
        <p:spPr>
          <a:xfrm>
            <a:off x="6001351" y="1365018"/>
            <a:ext cx="785911" cy="492443"/>
          </a:xfrm>
          <a:prstGeom prst="rect">
            <a:avLst/>
          </a:prstGeom>
          <a:noFill/>
        </p:spPr>
        <p:txBody>
          <a:bodyPr wrap="square" rtlCol="0">
            <a:spAutoFit/>
          </a:bodyPr>
          <a:lstStyle/>
          <a:p>
            <a:r>
              <a:rPr lang="en-US" sz="1300" dirty="0">
                <a:latin typeface="Times New Roman" panose="02020603050405020304" pitchFamily="18" charset="0"/>
                <a:cs typeface="Times New Roman" panose="02020603050405020304" pitchFamily="18" charset="0"/>
              </a:rPr>
              <a:t>Internal force, </a:t>
            </a:r>
            <a:r>
              <a:rPr lang="en-US" sz="1300" dirty="0" err="1">
                <a:latin typeface="Times New Roman" panose="02020603050405020304" pitchFamily="18" charset="0"/>
                <a:cs typeface="Times New Roman" panose="02020603050405020304" pitchFamily="18" charset="0"/>
              </a:rPr>
              <a:t>lb</a:t>
            </a:r>
            <a:r>
              <a:rPr lang="en-US" sz="1300" dirty="0">
                <a:latin typeface="Times New Roman" panose="02020603050405020304" pitchFamily="18" charset="0"/>
                <a:cs typeface="Times New Roman" panose="02020603050405020304" pitchFamily="18" charset="0"/>
              </a:rPr>
              <a:t> </a:t>
            </a:r>
          </a:p>
        </p:txBody>
      </p:sp>
      <p:sp>
        <p:nvSpPr>
          <p:cNvPr id="300" name="TextBox 299">
            <a:extLst>
              <a:ext uri="{FF2B5EF4-FFF2-40B4-BE49-F238E27FC236}">
                <a16:creationId xmlns:a16="http://schemas.microsoft.com/office/drawing/2014/main" id="{EE91A876-D22A-0F40-9F9C-09DD563D2780}"/>
              </a:ext>
            </a:extLst>
          </p:cNvPr>
          <p:cNvSpPr txBox="1"/>
          <p:nvPr/>
        </p:nvSpPr>
        <p:spPr>
          <a:xfrm>
            <a:off x="4602302" y="1463493"/>
            <a:ext cx="779133" cy="292388"/>
          </a:xfrm>
          <a:prstGeom prst="rect">
            <a:avLst/>
          </a:prstGeom>
          <a:noFill/>
        </p:spPr>
        <p:txBody>
          <a:bodyPr wrap="square" rtlCol="0">
            <a:spAutoFit/>
          </a:bodyPr>
          <a:lstStyle/>
          <a:p>
            <a:r>
              <a:rPr lang="en-US" sz="1300" dirty="0">
                <a:latin typeface="Times New Roman" panose="02020603050405020304" pitchFamily="18" charset="0"/>
                <a:cs typeface="Times New Roman" panose="02020603050405020304" pitchFamily="18" charset="0"/>
              </a:rPr>
              <a:t>Member </a:t>
            </a:r>
          </a:p>
        </p:txBody>
      </p:sp>
      <p:sp>
        <p:nvSpPr>
          <p:cNvPr id="301" name="TextBox 300">
            <a:extLst>
              <a:ext uri="{FF2B5EF4-FFF2-40B4-BE49-F238E27FC236}">
                <a16:creationId xmlns:a16="http://schemas.microsoft.com/office/drawing/2014/main" id="{DA0FE248-9B16-1C4B-A516-9202A388BDF1}"/>
              </a:ext>
            </a:extLst>
          </p:cNvPr>
          <p:cNvSpPr txBox="1"/>
          <p:nvPr/>
        </p:nvSpPr>
        <p:spPr>
          <a:xfrm>
            <a:off x="6832760" y="1376613"/>
            <a:ext cx="678029" cy="492443"/>
          </a:xfrm>
          <a:prstGeom prst="rect">
            <a:avLst/>
          </a:prstGeom>
          <a:noFill/>
        </p:spPr>
        <p:txBody>
          <a:bodyPr wrap="square" rtlCol="0">
            <a:spAutoFit/>
          </a:bodyPr>
          <a:lstStyle/>
          <a:p>
            <a:r>
              <a:rPr lang="en-US" sz="1300" dirty="0">
                <a:latin typeface="Times New Roman" panose="02020603050405020304" pitchFamily="18" charset="0"/>
                <a:cs typeface="Times New Roman" panose="02020603050405020304" pitchFamily="18" charset="0"/>
              </a:rPr>
              <a:t>Virtual     </a:t>
            </a:r>
          </a:p>
          <a:p>
            <a:r>
              <a:rPr lang="en-US" sz="1300" dirty="0">
                <a:latin typeface="Times New Roman" panose="02020603050405020304" pitchFamily="18" charset="0"/>
                <a:cs typeface="Times New Roman" panose="02020603050405020304" pitchFamily="18" charset="0"/>
              </a:rPr>
              <a:t> force  </a:t>
            </a:r>
          </a:p>
        </p:txBody>
      </p:sp>
      <p:sp>
        <p:nvSpPr>
          <p:cNvPr id="302" name="TextBox 301">
            <a:extLst>
              <a:ext uri="{FF2B5EF4-FFF2-40B4-BE49-F238E27FC236}">
                <a16:creationId xmlns:a16="http://schemas.microsoft.com/office/drawing/2014/main" id="{9C5A951D-755D-A942-8B4D-E9A7161E75DF}"/>
              </a:ext>
            </a:extLst>
          </p:cNvPr>
          <p:cNvSpPr txBox="1"/>
          <p:nvPr/>
        </p:nvSpPr>
        <p:spPr>
          <a:xfrm>
            <a:off x="7515854" y="1391436"/>
            <a:ext cx="1094308" cy="461665"/>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Displacement, </a:t>
            </a:r>
          </a:p>
          <a:p>
            <a:r>
              <a:rPr lang="en-US" sz="1200" dirty="0">
                <a:latin typeface="Times New Roman" panose="02020603050405020304" pitchFamily="18" charset="0"/>
                <a:cs typeface="Times New Roman" panose="02020603050405020304" pitchFamily="18" charset="0"/>
              </a:rPr>
              <a:t>          in.</a:t>
            </a:r>
          </a:p>
        </p:txBody>
      </p:sp>
      <p:cxnSp>
        <p:nvCxnSpPr>
          <p:cNvPr id="303" name="Straight Connector 302">
            <a:extLst>
              <a:ext uri="{FF2B5EF4-FFF2-40B4-BE49-F238E27FC236}">
                <a16:creationId xmlns:a16="http://schemas.microsoft.com/office/drawing/2014/main" id="{C6A05FB3-8C9D-924A-9714-B1F6F56623B2}"/>
              </a:ext>
            </a:extLst>
          </p:cNvPr>
          <p:cNvCxnSpPr>
            <a:cxnSpLocks/>
          </p:cNvCxnSpPr>
          <p:nvPr/>
        </p:nvCxnSpPr>
        <p:spPr>
          <a:xfrm>
            <a:off x="5363834" y="1643207"/>
            <a:ext cx="51187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04" name="TextBox 303">
            <a:extLst>
              <a:ext uri="{FF2B5EF4-FFF2-40B4-BE49-F238E27FC236}">
                <a16:creationId xmlns:a16="http://schemas.microsoft.com/office/drawing/2014/main" id="{74B9344C-E1F9-0E4E-8397-FCF8F3F8272A}"/>
              </a:ext>
            </a:extLst>
          </p:cNvPr>
          <p:cNvSpPr txBox="1"/>
          <p:nvPr/>
        </p:nvSpPr>
        <p:spPr>
          <a:xfrm>
            <a:off x="5457348" y="1543557"/>
            <a:ext cx="555948" cy="338554"/>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EA</a:t>
            </a:r>
            <a:r>
              <a:rPr lang="en-US" sz="1600" dirty="0">
                <a:latin typeface="Times New Roman" panose="02020603050405020304" pitchFamily="18" charset="0"/>
                <a:cs typeface="Times New Roman" panose="02020603050405020304" pitchFamily="18" charset="0"/>
              </a:rPr>
              <a:t> </a:t>
            </a:r>
          </a:p>
        </p:txBody>
      </p:sp>
      <p:grpSp>
        <p:nvGrpSpPr>
          <p:cNvPr id="308" name="Group 307">
            <a:extLst>
              <a:ext uri="{FF2B5EF4-FFF2-40B4-BE49-F238E27FC236}">
                <a16:creationId xmlns:a16="http://schemas.microsoft.com/office/drawing/2014/main" id="{9E956B01-C35B-AD4E-805F-9208EB6FC0F8}"/>
              </a:ext>
            </a:extLst>
          </p:cNvPr>
          <p:cNvGrpSpPr/>
          <p:nvPr/>
        </p:nvGrpSpPr>
        <p:grpSpPr>
          <a:xfrm>
            <a:off x="7064876" y="6041669"/>
            <a:ext cx="1678033" cy="481586"/>
            <a:chOff x="1032936" y="5890542"/>
            <a:chExt cx="1678033" cy="481586"/>
          </a:xfrm>
        </p:grpSpPr>
        <p:sp>
          <p:nvSpPr>
            <p:cNvPr id="309" name="TextBox 308">
              <a:extLst>
                <a:ext uri="{FF2B5EF4-FFF2-40B4-BE49-F238E27FC236}">
                  <a16:creationId xmlns:a16="http://schemas.microsoft.com/office/drawing/2014/main" id="{D78590D7-D3A8-FB40-A7A6-62D16E1939EE}"/>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310" name="TextBox 309">
              <a:extLst>
                <a:ext uri="{FF2B5EF4-FFF2-40B4-BE49-F238E27FC236}">
                  <a16:creationId xmlns:a16="http://schemas.microsoft.com/office/drawing/2014/main" id="{E69D961A-3CA8-9D4F-9976-20727D8D3440}"/>
                </a:ext>
              </a:extLst>
            </p:cNvPr>
            <p:cNvSpPr txBox="1"/>
            <p:nvPr/>
          </p:nvSpPr>
          <p:spPr>
            <a:xfrm>
              <a:off x="2244438" y="5890542"/>
              <a:ext cx="466531" cy="369332"/>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4141059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72E704C-5197-5C44-9820-BED3AAF39DED}"/>
              </a:ext>
            </a:extLst>
          </p:cNvPr>
          <p:cNvSpPr/>
          <p:nvPr/>
        </p:nvSpPr>
        <p:spPr>
          <a:xfrm>
            <a:off x="277472" y="264860"/>
            <a:ext cx="8563829" cy="636926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13034ADE-4E42-2D47-B311-299CBFD913B8}"/>
              </a:ext>
            </a:extLst>
          </p:cNvPr>
          <p:cNvCxnSpPr/>
          <p:nvPr/>
        </p:nvCxnSpPr>
        <p:spPr>
          <a:xfrm>
            <a:off x="277472" y="781066"/>
            <a:ext cx="856382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3ACBEA68-8D9E-CE46-95C1-5F59206BCA85}"/>
              </a:ext>
            </a:extLst>
          </p:cNvPr>
          <p:cNvSpPr/>
          <p:nvPr/>
        </p:nvSpPr>
        <p:spPr>
          <a:xfrm>
            <a:off x="2386044" y="5637493"/>
            <a:ext cx="4602676" cy="55557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6" name="TextBox 315">
            <a:extLst>
              <a:ext uri="{FF2B5EF4-FFF2-40B4-BE49-F238E27FC236}">
                <a16:creationId xmlns:a16="http://schemas.microsoft.com/office/drawing/2014/main" id="{BC845F4E-B067-CF4C-8232-8808E7713F79}"/>
              </a:ext>
            </a:extLst>
          </p:cNvPr>
          <p:cNvSpPr txBox="1"/>
          <p:nvPr/>
        </p:nvSpPr>
        <p:spPr>
          <a:xfrm>
            <a:off x="4628093" y="5716530"/>
            <a:ext cx="419499"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t>
            </a:r>
            <a:r>
              <a:rPr lang="en-US" baseline="-25000"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cxnSp>
        <p:nvCxnSpPr>
          <p:cNvPr id="317" name="Straight Connector 316">
            <a:extLst>
              <a:ext uri="{FF2B5EF4-FFF2-40B4-BE49-F238E27FC236}">
                <a16:creationId xmlns:a16="http://schemas.microsoft.com/office/drawing/2014/main" id="{F2C484C4-E379-0546-9694-D684213468D0}"/>
              </a:ext>
            </a:extLst>
          </p:cNvPr>
          <p:cNvCxnSpPr>
            <a:cxnSpLocks/>
          </p:cNvCxnSpPr>
          <p:nvPr/>
        </p:nvCxnSpPr>
        <p:spPr>
          <a:xfrm>
            <a:off x="3863544" y="5637493"/>
            <a:ext cx="0" cy="5555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5BFF4F4A-AF8F-C042-B8E1-B325EDDF9F1D}"/>
              </a:ext>
            </a:extLst>
          </p:cNvPr>
          <p:cNvCxnSpPr>
            <a:cxnSpLocks/>
          </p:cNvCxnSpPr>
          <p:nvPr/>
        </p:nvCxnSpPr>
        <p:spPr>
          <a:xfrm>
            <a:off x="3898718" y="5630760"/>
            <a:ext cx="0" cy="56230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19" name="TextBox 318">
            <a:extLst>
              <a:ext uri="{FF2B5EF4-FFF2-40B4-BE49-F238E27FC236}">
                <a16:creationId xmlns:a16="http://schemas.microsoft.com/office/drawing/2014/main" id="{A2533B38-6D58-AF49-A27C-FAF289E49A07}"/>
              </a:ext>
            </a:extLst>
          </p:cNvPr>
          <p:cNvSpPr txBox="1"/>
          <p:nvPr/>
        </p:nvSpPr>
        <p:spPr>
          <a:xfrm>
            <a:off x="4000072" y="5738283"/>
            <a:ext cx="47972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Y</a:t>
            </a:r>
            <a:r>
              <a:rPr lang="en-US" baseline="-25000" dirty="0">
                <a:latin typeface="Times New Roman" panose="02020603050405020304" pitchFamily="18" charset="0"/>
                <a:ea typeface="Cambria Math" panose="02040503050406030204" pitchFamily="18" charset="0"/>
                <a:cs typeface="Times New Roman" panose="02020603050405020304" pitchFamily="18" charset="0"/>
              </a:rPr>
              <a:t>2</a:t>
            </a:r>
            <a:r>
              <a:rPr lang="en-US"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320" name="TextBox 319">
            <a:extLst>
              <a:ext uri="{FF2B5EF4-FFF2-40B4-BE49-F238E27FC236}">
                <a16:creationId xmlns:a16="http://schemas.microsoft.com/office/drawing/2014/main" id="{62629831-0C08-4541-8B19-919C25EB83CC}"/>
              </a:ext>
            </a:extLst>
          </p:cNvPr>
          <p:cNvSpPr txBox="1"/>
          <p:nvPr/>
        </p:nvSpPr>
        <p:spPr>
          <a:xfrm>
            <a:off x="5154316" y="5743760"/>
            <a:ext cx="568470"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149</a:t>
            </a:r>
          </a:p>
        </p:txBody>
      </p:sp>
      <mc:AlternateContent xmlns:mc="http://schemas.openxmlformats.org/markup-compatibility/2006" xmlns:a14="http://schemas.microsoft.com/office/drawing/2010/main">
        <mc:Choice Requires="a14">
          <p:sp>
            <p:nvSpPr>
              <p:cNvPr id="321" name="TextBox 320">
                <a:extLst>
                  <a:ext uri="{FF2B5EF4-FFF2-40B4-BE49-F238E27FC236}">
                    <a16:creationId xmlns:a16="http://schemas.microsoft.com/office/drawing/2014/main" id="{89B8040F-F2F8-A648-8BBD-BAA7029E3699}"/>
                  </a:ext>
                </a:extLst>
              </p:cNvPr>
              <p:cNvSpPr txBox="1"/>
              <p:nvPr/>
            </p:nvSpPr>
            <p:spPr>
              <a:xfrm>
                <a:off x="5982000" y="5759430"/>
                <a:ext cx="741698"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0" smtClean="0">
                          <a:latin typeface="Cambria Math" panose="02040503050406030204" pitchFamily="18" charset="0"/>
                        </a:rPr>
                        <m:t>21</m:t>
                      </m:r>
                      <m:r>
                        <a:rPr lang="en-US" smtClean="0">
                          <a:latin typeface="Cambria Math" panose="02040503050406030204" pitchFamily="18" charset="0"/>
                        </a:rPr>
                        <m:t>8</m:t>
                      </m:r>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321" name="TextBox 320">
                <a:extLst>
                  <a:ext uri="{FF2B5EF4-FFF2-40B4-BE49-F238E27FC236}">
                    <a16:creationId xmlns:a16="http://schemas.microsoft.com/office/drawing/2014/main" id="{89B8040F-F2F8-A648-8BBD-BAA7029E3699}"/>
                  </a:ext>
                </a:extLst>
              </p:cNvPr>
              <p:cNvSpPr txBox="1">
                <a:spLocks noRot="1" noChangeAspect="1" noMove="1" noResize="1" noEditPoints="1" noAdjustHandles="1" noChangeArrowheads="1" noChangeShapeType="1" noTextEdit="1"/>
              </p:cNvSpPr>
              <p:nvPr/>
            </p:nvSpPr>
            <p:spPr>
              <a:xfrm>
                <a:off x="5982000" y="5759430"/>
                <a:ext cx="741698" cy="309637"/>
              </a:xfrm>
              <a:prstGeom prst="rect">
                <a:avLst/>
              </a:prstGeom>
              <a:blipFill>
                <a:blip r:embed="rId2"/>
                <a:stretch>
                  <a:fillRect l="-3390" r="-5085" b="-3846"/>
                </a:stretch>
              </a:blipFill>
            </p:spPr>
            <p:txBody>
              <a:bodyPr/>
              <a:lstStyle/>
              <a:p>
                <a:r>
                  <a:rPr lang="en-US">
                    <a:noFill/>
                  </a:rPr>
                  <a:t> </a:t>
                </a:r>
              </a:p>
            </p:txBody>
          </p:sp>
        </mc:Fallback>
      </mc:AlternateContent>
      <p:sp>
        <p:nvSpPr>
          <p:cNvPr id="322" name="TextBox 321">
            <a:extLst>
              <a:ext uri="{FF2B5EF4-FFF2-40B4-BE49-F238E27FC236}">
                <a16:creationId xmlns:a16="http://schemas.microsoft.com/office/drawing/2014/main" id="{79B68D7D-BF4F-7A4A-9C67-C3C9241FD587}"/>
              </a:ext>
            </a:extLst>
          </p:cNvPr>
          <p:cNvSpPr txBox="1"/>
          <p:nvPr/>
        </p:nvSpPr>
        <p:spPr>
          <a:xfrm>
            <a:off x="5605984" y="5771949"/>
            <a:ext cx="356801" cy="307777"/>
          </a:xfrm>
          <a:prstGeom prst="rect">
            <a:avLst/>
          </a:prstGeom>
          <a:noFill/>
        </p:spPr>
        <p:txBody>
          <a:bodyPr wrap="square" rtlCol="0">
            <a:spAutoFit/>
          </a:bodyPr>
          <a:lstStyle/>
          <a:p>
            <a:r>
              <a:rPr lang="en-US" sz="1400" dirty="0">
                <a:latin typeface="Cambria Math" panose="02040503050406030204" pitchFamily="18" charset="0"/>
                <a:ea typeface="Cambria Math" panose="02040503050406030204" pitchFamily="18" charset="0"/>
                <a:cs typeface="Times New Roman" panose="02020603050405020304" pitchFamily="18" charset="0"/>
              </a:rPr>
              <a:t> +</a:t>
            </a:r>
          </a:p>
        </p:txBody>
      </p:sp>
      <p:sp>
        <p:nvSpPr>
          <p:cNvPr id="328" name="TextBox 327">
            <a:extLst>
              <a:ext uri="{FF2B5EF4-FFF2-40B4-BE49-F238E27FC236}">
                <a16:creationId xmlns:a16="http://schemas.microsoft.com/office/drawing/2014/main" id="{379EBD20-A07B-B247-AA16-8E63C2C414F5}"/>
              </a:ext>
            </a:extLst>
          </p:cNvPr>
          <p:cNvSpPr txBox="1"/>
          <p:nvPr/>
        </p:nvSpPr>
        <p:spPr>
          <a:xfrm>
            <a:off x="4920410" y="5736300"/>
            <a:ext cx="320816" cy="369332"/>
          </a:xfrm>
          <a:prstGeom prst="rect">
            <a:avLst/>
          </a:prstGeom>
          <a:noFill/>
        </p:spPr>
        <p:txBody>
          <a:bodyPr wrap="square" rtlCol="0">
            <a:spAutoFit/>
          </a:bodyPr>
          <a:lstStyle/>
          <a:p>
            <a:r>
              <a:rPr lang="en-US" dirty="0">
                <a:latin typeface="Arial" panose="020B0604020202020204" pitchFamily="34" charset="0"/>
                <a:ea typeface="Cambria Math" panose="02040503050406030204" pitchFamily="18" charset="0"/>
                <a:cs typeface="Arial" panose="020B0604020202020204" pitchFamily="34" charset="0"/>
              </a:rPr>
              <a:t>=</a:t>
            </a:r>
          </a:p>
        </p:txBody>
      </p:sp>
      <p:sp>
        <p:nvSpPr>
          <p:cNvPr id="329" name="TextBox 328">
            <a:extLst>
              <a:ext uri="{FF2B5EF4-FFF2-40B4-BE49-F238E27FC236}">
                <a16:creationId xmlns:a16="http://schemas.microsoft.com/office/drawing/2014/main" id="{2C0510E2-97E6-5343-9975-0FF0C48B6AE5}"/>
              </a:ext>
            </a:extLst>
          </p:cNvPr>
          <p:cNvSpPr txBox="1"/>
          <p:nvPr/>
        </p:nvSpPr>
        <p:spPr>
          <a:xfrm>
            <a:off x="4347698" y="5741683"/>
            <a:ext cx="320816" cy="369332"/>
          </a:xfrm>
          <a:prstGeom prst="rect">
            <a:avLst/>
          </a:prstGeom>
          <a:noFill/>
        </p:spPr>
        <p:txBody>
          <a:bodyPr wrap="square" rtlCol="0">
            <a:spAutoFit/>
          </a:bodyPr>
          <a:lstStyle/>
          <a:p>
            <a:r>
              <a:rPr lang="en-US" dirty="0">
                <a:latin typeface="Arial" panose="020B0604020202020204" pitchFamily="34" charset="0"/>
                <a:ea typeface="Cambria Math" panose="02040503050406030204" pitchFamily="18" charset="0"/>
                <a:cs typeface="Arial" panose="020B0604020202020204" pitchFamily="34" charset="0"/>
              </a:rPr>
              <a:t>=</a:t>
            </a:r>
          </a:p>
        </p:txBody>
      </p:sp>
      <p:sp>
        <p:nvSpPr>
          <p:cNvPr id="330" name="TextBox 329">
            <a:extLst>
              <a:ext uri="{FF2B5EF4-FFF2-40B4-BE49-F238E27FC236}">
                <a16:creationId xmlns:a16="http://schemas.microsoft.com/office/drawing/2014/main" id="{130B81EA-98AD-3F47-9CC5-A6466B34978C}"/>
              </a:ext>
            </a:extLst>
          </p:cNvPr>
          <p:cNvSpPr txBox="1"/>
          <p:nvPr/>
        </p:nvSpPr>
        <p:spPr>
          <a:xfrm>
            <a:off x="2432184" y="5744971"/>
            <a:ext cx="1403920"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Deflection, in.</a:t>
            </a:r>
          </a:p>
        </p:txBody>
      </p:sp>
      <p:graphicFrame>
        <p:nvGraphicFramePr>
          <p:cNvPr id="17" name="Table 16">
            <a:extLst>
              <a:ext uri="{FF2B5EF4-FFF2-40B4-BE49-F238E27FC236}">
                <a16:creationId xmlns:a16="http://schemas.microsoft.com/office/drawing/2014/main" id="{1EFDAD91-0391-B241-999E-ABCA0F4817E0}"/>
              </a:ext>
            </a:extLst>
          </p:cNvPr>
          <p:cNvGraphicFramePr>
            <a:graphicFrameLocks noGrp="1"/>
          </p:cNvGraphicFramePr>
          <p:nvPr>
            <p:extLst>
              <p:ext uri="{D42A27DB-BD31-4B8C-83A1-F6EECF244321}">
                <p14:modId xmlns:p14="http://schemas.microsoft.com/office/powerpoint/2010/main" val="2853222366"/>
              </p:ext>
            </p:extLst>
          </p:nvPr>
        </p:nvGraphicFramePr>
        <p:xfrm>
          <a:off x="570561" y="1323209"/>
          <a:ext cx="3905250" cy="3726500"/>
        </p:xfrm>
        <a:graphic>
          <a:graphicData uri="http://schemas.openxmlformats.org/drawingml/2006/table">
            <a:tbl>
              <a:tblPr firstRow="1" bandRow="1">
                <a:tableStyleId>{5940675A-B579-460E-94D1-54222C63F5DA}</a:tableStyleId>
              </a:tblPr>
              <a:tblGrid>
                <a:gridCol w="727537">
                  <a:extLst>
                    <a:ext uri="{9D8B030D-6E8A-4147-A177-3AD203B41FA5}">
                      <a16:colId xmlns:a16="http://schemas.microsoft.com/office/drawing/2014/main" val="946587366"/>
                    </a:ext>
                  </a:extLst>
                </a:gridCol>
                <a:gridCol w="698157">
                  <a:extLst>
                    <a:ext uri="{9D8B030D-6E8A-4147-A177-3AD203B41FA5}">
                      <a16:colId xmlns:a16="http://schemas.microsoft.com/office/drawing/2014/main" val="1673738756"/>
                    </a:ext>
                  </a:extLst>
                </a:gridCol>
                <a:gridCol w="726715">
                  <a:extLst>
                    <a:ext uri="{9D8B030D-6E8A-4147-A177-3AD203B41FA5}">
                      <a16:colId xmlns:a16="http://schemas.microsoft.com/office/drawing/2014/main" val="3609219913"/>
                    </a:ext>
                  </a:extLst>
                </a:gridCol>
                <a:gridCol w="784927">
                  <a:extLst>
                    <a:ext uri="{9D8B030D-6E8A-4147-A177-3AD203B41FA5}">
                      <a16:colId xmlns:a16="http://schemas.microsoft.com/office/drawing/2014/main" val="1650496032"/>
                    </a:ext>
                  </a:extLst>
                </a:gridCol>
                <a:gridCol w="967914">
                  <a:extLst>
                    <a:ext uri="{9D8B030D-6E8A-4147-A177-3AD203B41FA5}">
                      <a16:colId xmlns:a16="http://schemas.microsoft.com/office/drawing/2014/main" val="972562701"/>
                    </a:ext>
                  </a:extLst>
                </a:gridCol>
              </a:tblGrid>
              <a:tr h="466720">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p>
                      <a:endParaRPr lang="en-US" sz="1200" dirty="0"/>
                    </a:p>
                  </a:txBody>
                  <a:tcPr/>
                </a:tc>
                <a:extLst>
                  <a:ext uri="{0D108BD9-81ED-4DB2-BD59-A6C34878D82A}">
                    <a16:rowId xmlns:a16="http://schemas.microsoft.com/office/drawing/2014/main" val="2642681075"/>
                  </a:ext>
                </a:extLst>
              </a:tr>
              <a:tr h="325978">
                <a:tc>
                  <a:txBody>
                    <a:bodyPr/>
                    <a:lstStyle/>
                    <a:p>
                      <a:endParaRPr lang="en-US" sz="1200" dirty="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extLst>
                  <a:ext uri="{0D108BD9-81ED-4DB2-BD59-A6C34878D82A}">
                    <a16:rowId xmlns:a16="http://schemas.microsoft.com/office/drawing/2014/main" val="23085780"/>
                  </a:ext>
                </a:extLst>
              </a:tr>
              <a:tr h="325978">
                <a:tc>
                  <a:txBody>
                    <a:bodyPr/>
                    <a:lstStyle/>
                    <a:p>
                      <a:endParaRPr lang="en-US" sz="1200" dirty="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extLst>
                  <a:ext uri="{0D108BD9-81ED-4DB2-BD59-A6C34878D82A}">
                    <a16:rowId xmlns:a16="http://schemas.microsoft.com/office/drawing/2014/main" val="2885995597"/>
                  </a:ext>
                </a:extLst>
              </a:tr>
              <a:tr h="325978">
                <a:tc>
                  <a:txBody>
                    <a:bodyPr/>
                    <a:lstStyle/>
                    <a:p>
                      <a:endParaRPr lang="en-US" sz="1200" dirty="0"/>
                    </a:p>
                  </a:txBody>
                  <a:tcPr/>
                </a:tc>
                <a:tc>
                  <a:txBody>
                    <a:bodyPr/>
                    <a:lstStyle/>
                    <a:p>
                      <a:endParaRPr lang="en-US" sz="1200"/>
                    </a:p>
                  </a:txBody>
                  <a:tcPr/>
                </a:tc>
                <a:tc>
                  <a:txBody>
                    <a:bodyPr/>
                    <a:lstStyle/>
                    <a:p>
                      <a:endParaRPr lang="en-US" sz="1200" dirty="0"/>
                    </a:p>
                  </a:txBody>
                  <a:tcPr/>
                </a:tc>
                <a:tc>
                  <a:txBody>
                    <a:bodyPr/>
                    <a:lstStyle/>
                    <a:p>
                      <a:endParaRPr lang="en-US" sz="1200"/>
                    </a:p>
                  </a:txBody>
                  <a:tcPr/>
                </a:tc>
                <a:tc>
                  <a:txBody>
                    <a:bodyPr/>
                    <a:lstStyle/>
                    <a:p>
                      <a:endParaRPr lang="en-US" sz="1200"/>
                    </a:p>
                  </a:txBody>
                  <a:tcPr/>
                </a:tc>
                <a:extLst>
                  <a:ext uri="{0D108BD9-81ED-4DB2-BD59-A6C34878D82A}">
                    <a16:rowId xmlns:a16="http://schemas.microsoft.com/office/drawing/2014/main" val="4280332400"/>
                  </a:ext>
                </a:extLst>
              </a:tr>
              <a:tr h="325978">
                <a:tc>
                  <a:txBody>
                    <a:bodyPr/>
                    <a:lstStyle/>
                    <a:p>
                      <a:endParaRPr lang="en-US" sz="1200" dirty="0"/>
                    </a:p>
                  </a:txBody>
                  <a:tcPr/>
                </a:tc>
                <a:tc>
                  <a:txBody>
                    <a:bodyPr/>
                    <a:lstStyle/>
                    <a:p>
                      <a:endParaRPr lang="en-US" sz="1200"/>
                    </a:p>
                  </a:txBody>
                  <a:tcPr/>
                </a:tc>
                <a:tc>
                  <a:txBody>
                    <a:bodyPr/>
                    <a:lstStyle/>
                    <a:p>
                      <a:endParaRPr lang="en-US" sz="1200" dirty="0"/>
                    </a:p>
                  </a:txBody>
                  <a:tcPr/>
                </a:tc>
                <a:tc>
                  <a:txBody>
                    <a:bodyPr/>
                    <a:lstStyle/>
                    <a:p>
                      <a:endParaRPr lang="en-US" sz="1200"/>
                    </a:p>
                  </a:txBody>
                  <a:tcPr/>
                </a:tc>
                <a:tc>
                  <a:txBody>
                    <a:bodyPr/>
                    <a:lstStyle/>
                    <a:p>
                      <a:endParaRPr lang="en-US" sz="1200"/>
                    </a:p>
                  </a:txBody>
                  <a:tcPr/>
                </a:tc>
                <a:extLst>
                  <a:ext uri="{0D108BD9-81ED-4DB2-BD59-A6C34878D82A}">
                    <a16:rowId xmlns:a16="http://schemas.microsoft.com/office/drawing/2014/main" val="1373528657"/>
                  </a:ext>
                </a:extLst>
              </a:tr>
              <a:tr h="325978">
                <a:tc>
                  <a:txBody>
                    <a:bodyPr/>
                    <a:lstStyle/>
                    <a:p>
                      <a:endParaRPr lang="en-US" sz="1200" dirty="0"/>
                    </a:p>
                  </a:txBody>
                  <a:tcPr/>
                </a:tc>
                <a:tc>
                  <a:txBody>
                    <a:bodyPr/>
                    <a:lstStyle/>
                    <a:p>
                      <a:endParaRPr lang="en-US" sz="1200"/>
                    </a:p>
                  </a:txBody>
                  <a:tcPr/>
                </a:tc>
                <a:tc>
                  <a:txBody>
                    <a:bodyPr/>
                    <a:lstStyle/>
                    <a:p>
                      <a:endParaRPr lang="en-US" sz="120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113687901"/>
                  </a:ext>
                </a:extLst>
              </a:tr>
              <a:tr h="325978">
                <a:tc>
                  <a:txBody>
                    <a:bodyPr/>
                    <a:lstStyle/>
                    <a:p>
                      <a:endParaRPr lang="en-US" sz="1200" dirty="0"/>
                    </a:p>
                  </a:txBody>
                  <a:tcPr/>
                </a:tc>
                <a:tc>
                  <a:txBody>
                    <a:bodyPr/>
                    <a:lstStyle/>
                    <a:p>
                      <a:endParaRPr lang="en-US" sz="1200"/>
                    </a:p>
                  </a:txBody>
                  <a:tcPr/>
                </a:tc>
                <a:tc>
                  <a:txBody>
                    <a:bodyPr/>
                    <a:lstStyle/>
                    <a:p>
                      <a:endParaRPr lang="en-US" sz="1200"/>
                    </a:p>
                  </a:txBody>
                  <a:tcPr/>
                </a:tc>
                <a:tc>
                  <a:txBody>
                    <a:bodyPr/>
                    <a:lstStyle/>
                    <a:p>
                      <a:endParaRPr lang="en-US" sz="1200" dirty="0"/>
                    </a:p>
                  </a:txBody>
                  <a:tcPr/>
                </a:tc>
                <a:tc>
                  <a:txBody>
                    <a:bodyPr/>
                    <a:lstStyle/>
                    <a:p>
                      <a:endParaRPr lang="en-US" sz="1200"/>
                    </a:p>
                  </a:txBody>
                  <a:tcPr/>
                </a:tc>
                <a:extLst>
                  <a:ext uri="{0D108BD9-81ED-4DB2-BD59-A6C34878D82A}">
                    <a16:rowId xmlns:a16="http://schemas.microsoft.com/office/drawing/2014/main" val="1389321988"/>
                  </a:ext>
                </a:extLst>
              </a:tr>
              <a:tr h="325978">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1097834693"/>
                  </a:ext>
                </a:extLst>
              </a:tr>
              <a:tr h="325978">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dirty="0"/>
                    </a:p>
                  </a:txBody>
                  <a:tcPr/>
                </a:tc>
                <a:extLst>
                  <a:ext uri="{0D108BD9-81ED-4DB2-BD59-A6C34878D82A}">
                    <a16:rowId xmlns:a16="http://schemas.microsoft.com/office/drawing/2014/main" val="2659407671"/>
                  </a:ext>
                </a:extLst>
              </a:tr>
              <a:tr h="325978">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dirty="0"/>
                    </a:p>
                  </a:txBody>
                  <a:tcPr/>
                </a:tc>
                <a:extLst>
                  <a:ext uri="{0D108BD9-81ED-4DB2-BD59-A6C34878D82A}">
                    <a16:rowId xmlns:a16="http://schemas.microsoft.com/office/drawing/2014/main" val="1874980999"/>
                  </a:ext>
                </a:extLst>
              </a:tr>
              <a:tr h="325978">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dirty="0"/>
                    </a:p>
                  </a:txBody>
                  <a:tcPr/>
                </a:tc>
                <a:extLst>
                  <a:ext uri="{0D108BD9-81ED-4DB2-BD59-A6C34878D82A}">
                    <a16:rowId xmlns:a16="http://schemas.microsoft.com/office/drawing/2014/main" val="2297716487"/>
                  </a:ext>
                </a:extLst>
              </a:tr>
            </a:tbl>
          </a:graphicData>
        </a:graphic>
      </p:graphicFrame>
      <p:graphicFrame>
        <p:nvGraphicFramePr>
          <p:cNvPr id="187" name="Table 186">
            <a:extLst>
              <a:ext uri="{FF2B5EF4-FFF2-40B4-BE49-F238E27FC236}">
                <a16:creationId xmlns:a16="http://schemas.microsoft.com/office/drawing/2014/main" id="{38990E7F-C92F-794D-B3DE-4C03BDEF4CF9}"/>
              </a:ext>
            </a:extLst>
          </p:cNvPr>
          <p:cNvGraphicFramePr>
            <a:graphicFrameLocks noGrp="1"/>
          </p:cNvGraphicFramePr>
          <p:nvPr>
            <p:extLst>
              <p:ext uri="{D42A27DB-BD31-4B8C-83A1-F6EECF244321}">
                <p14:modId xmlns:p14="http://schemas.microsoft.com/office/powerpoint/2010/main" val="278861190"/>
              </p:ext>
            </p:extLst>
          </p:nvPr>
        </p:nvGraphicFramePr>
        <p:xfrm>
          <a:off x="4638746" y="1326147"/>
          <a:ext cx="3905250" cy="3726500"/>
        </p:xfrm>
        <a:graphic>
          <a:graphicData uri="http://schemas.openxmlformats.org/drawingml/2006/table">
            <a:tbl>
              <a:tblPr firstRow="1" bandRow="1">
                <a:tableStyleId>{5940675A-B579-460E-94D1-54222C63F5DA}</a:tableStyleId>
              </a:tblPr>
              <a:tblGrid>
                <a:gridCol w="665583">
                  <a:extLst>
                    <a:ext uri="{9D8B030D-6E8A-4147-A177-3AD203B41FA5}">
                      <a16:colId xmlns:a16="http://schemas.microsoft.com/office/drawing/2014/main" val="946587366"/>
                    </a:ext>
                  </a:extLst>
                </a:gridCol>
                <a:gridCol w="760111">
                  <a:extLst>
                    <a:ext uri="{9D8B030D-6E8A-4147-A177-3AD203B41FA5}">
                      <a16:colId xmlns:a16="http://schemas.microsoft.com/office/drawing/2014/main" val="1673738756"/>
                    </a:ext>
                  </a:extLst>
                </a:gridCol>
                <a:gridCol w="740962">
                  <a:extLst>
                    <a:ext uri="{9D8B030D-6E8A-4147-A177-3AD203B41FA5}">
                      <a16:colId xmlns:a16="http://schemas.microsoft.com/office/drawing/2014/main" val="3609219913"/>
                    </a:ext>
                  </a:extLst>
                </a:gridCol>
                <a:gridCol w="728283">
                  <a:extLst>
                    <a:ext uri="{9D8B030D-6E8A-4147-A177-3AD203B41FA5}">
                      <a16:colId xmlns:a16="http://schemas.microsoft.com/office/drawing/2014/main" val="1650496032"/>
                    </a:ext>
                  </a:extLst>
                </a:gridCol>
                <a:gridCol w="1010311">
                  <a:extLst>
                    <a:ext uri="{9D8B030D-6E8A-4147-A177-3AD203B41FA5}">
                      <a16:colId xmlns:a16="http://schemas.microsoft.com/office/drawing/2014/main" val="972562701"/>
                    </a:ext>
                  </a:extLst>
                </a:gridCol>
              </a:tblGrid>
              <a:tr h="466720">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p>
                      <a:endParaRPr lang="en-US" sz="1200" dirty="0"/>
                    </a:p>
                  </a:txBody>
                  <a:tcPr/>
                </a:tc>
                <a:extLst>
                  <a:ext uri="{0D108BD9-81ED-4DB2-BD59-A6C34878D82A}">
                    <a16:rowId xmlns:a16="http://schemas.microsoft.com/office/drawing/2014/main" val="2642681075"/>
                  </a:ext>
                </a:extLst>
              </a:tr>
              <a:tr h="325978">
                <a:tc>
                  <a:txBody>
                    <a:bodyPr/>
                    <a:lstStyle/>
                    <a:p>
                      <a:endParaRPr lang="en-US" sz="1200" dirty="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extLst>
                  <a:ext uri="{0D108BD9-81ED-4DB2-BD59-A6C34878D82A}">
                    <a16:rowId xmlns:a16="http://schemas.microsoft.com/office/drawing/2014/main" val="23085780"/>
                  </a:ext>
                </a:extLst>
              </a:tr>
              <a:tr h="325978">
                <a:tc>
                  <a:txBody>
                    <a:bodyPr/>
                    <a:lstStyle/>
                    <a:p>
                      <a:endParaRPr lang="en-US" sz="1200" dirty="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extLst>
                  <a:ext uri="{0D108BD9-81ED-4DB2-BD59-A6C34878D82A}">
                    <a16:rowId xmlns:a16="http://schemas.microsoft.com/office/drawing/2014/main" val="2885995597"/>
                  </a:ext>
                </a:extLst>
              </a:tr>
              <a:tr h="325978">
                <a:tc>
                  <a:txBody>
                    <a:bodyPr/>
                    <a:lstStyle/>
                    <a:p>
                      <a:endParaRPr lang="en-US" sz="1200" dirty="0"/>
                    </a:p>
                  </a:txBody>
                  <a:tcPr/>
                </a:tc>
                <a:tc>
                  <a:txBody>
                    <a:bodyPr/>
                    <a:lstStyle/>
                    <a:p>
                      <a:endParaRPr lang="en-US" sz="1200"/>
                    </a:p>
                  </a:txBody>
                  <a:tcPr/>
                </a:tc>
                <a:tc>
                  <a:txBody>
                    <a:bodyPr/>
                    <a:lstStyle/>
                    <a:p>
                      <a:endParaRPr lang="en-US" sz="1200" dirty="0"/>
                    </a:p>
                  </a:txBody>
                  <a:tcPr/>
                </a:tc>
                <a:tc>
                  <a:txBody>
                    <a:bodyPr/>
                    <a:lstStyle/>
                    <a:p>
                      <a:endParaRPr lang="en-US" sz="1200"/>
                    </a:p>
                  </a:txBody>
                  <a:tcPr/>
                </a:tc>
                <a:tc>
                  <a:txBody>
                    <a:bodyPr/>
                    <a:lstStyle/>
                    <a:p>
                      <a:endParaRPr lang="en-US" sz="1200"/>
                    </a:p>
                  </a:txBody>
                  <a:tcPr/>
                </a:tc>
                <a:extLst>
                  <a:ext uri="{0D108BD9-81ED-4DB2-BD59-A6C34878D82A}">
                    <a16:rowId xmlns:a16="http://schemas.microsoft.com/office/drawing/2014/main" val="4280332400"/>
                  </a:ext>
                </a:extLst>
              </a:tr>
              <a:tr h="325978">
                <a:tc>
                  <a:txBody>
                    <a:bodyPr/>
                    <a:lstStyle/>
                    <a:p>
                      <a:endParaRPr lang="en-US" sz="1200" dirty="0"/>
                    </a:p>
                  </a:txBody>
                  <a:tcPr/>
                </a:tc>
                <a:tc>
                  <a:txBody>
                    <a:bodyPr/>
                    <a:lstStyle/>
                    <a:p>
                      <a:endParaRPr lang="en-US" sz="1200"/>
                    </a:p>
                  </a:txBody>
                  <a:tcPr/>
                </a:tc>
                <a:tc>
                  <a:txBody>
                    <a:bodyPr/>
                    <a:lstStyle/>
                    <a:p>
                      <a:endParaRPr lang="en-US" sz="1200" dirty="0"/>
                    </a:p>
                  </a:txBody>
                  <a:tcPr/>
                </a:tc>
                <a:tc>
                  <a:txBody>
                    <a:bodyPr/>
                    <a:lstStyle/>
                    <a:p>
                      <a:endParaRPr lang="en-US" sz="1200"/>
                    </a:p>
                  </a:txBody>
                  <a:tcPr/>
                </a:tc>
                <a:tc>
                  <a:txBody>
                    <a:bodyPr/>
                    <a:lstStyle/>
                    <a:p>
                      <a:endParaRPr lang="en-US" sz="1200"/>
                    </a:p>
                  </a:txBody>
                  <a:tcPr/>
                </a:tc>
                <a:extLst>
                  <a:ext uri="{0D108BD9-81ED-4DB2-BD59-A6C34878D82A}">
                    <a16:rowId xmlns:a16="http://schemas.microsoft.com/office/drawing/2014/main" val="1373528657"/>
                  </a:ext>
                </a:extLst>
              </a:tr>
              <a:tr h="325978">
                <a:tc>
                  <a:txBody>
                    <a:bodyPr/>
                    <a:lstStyle/>
                    <a:p>
                      <a:endParaRPr lang="en-US" sz="1200" dirty="0"/>
                    </a:p>
                  </a:txBody>
                  <a:tcPr/>
                </a:tc>
                <a:tc>
                  <a:txBody>
                    <a:bodyPr/>
                    <a:lstStyle/>
                    <a:p>
                      <a:endParaRPr lang="en-US" sz="1200"/>
                    </a:p>
                  </a:txBody>
                  <a:tcPr/>
                </a:tc>
                <a:tc>
                  <a:txBody>
                    <a:bodyPr/>
                    <a:lstStyle/>
                    <a:p>
                      <a:endParaRPr lang="en-US" sz="120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113687901"/>
                  </a:ext>
                </a:extLst>
              </a:tr>
              <a:tr h="325978">
                <a:tc>
                  <a:txBody>
                    <a:bodyPr/>
                    <a:lstStyle/>
                    <a:p>
                      <a:endParaRPr lang="en-US" sz="1200" dirty="0"/>
                    </a:p>
                  </a:txBody>
                  <a:tcPr/>
                </a:tc>
                <a:tc>
                  <a:txBody>
                    <a:bodyPr/>
                    <a:lstStyle/>
                    <a:p>
                      <a:endParaRPr lang="en-US" sz="1200"/>
                    </a:p>
                  </a:txBody>
                  <a:tcPr/>
                </a:tc>
                <a:tc>
                  <a:txBody>
                    <a:bodyPr/>
                    <a:lstStyle/>
                    <a:p>
                      <a:endParaRPr lang="en-US" sz="1200"/>
                    </a:p>
                  </a:txBody>
                  <a:tcPr/>
                </a:tc>
                <a:tc>
                  <a:txBody>
                    <a:bodyPr/>
                    <a:lstStyle/>
                    <a:p>
                      <a:endParaRPr lang="en-US" sz="1200" dirty="0"/>
                    </a:p>
                  </a:txBody>
                  <a:tcPr/>
                </a:tc>
                <a:tc>
                  <a:txBody>
                    <a:bodyPr/>
                    <a:lstStyle/>
                    <a:p>
                      <a:endParaRPr lang="en-US" sz="1200"/>
                    </a:p>
                  </a:txBody>
                  <a:tcPr/>
                </a:tc>
                <a:extLst>
                  <a:ext uri="{0D108BD9-81ED-4DB2-BD59-A6C34878D82A}">
                    <a16:rowId xmlns:a16="http://schemas.microsoft.com/office/drawing/2014/main" val="1389321988"/>
                  </a:ext>
                </a:extLst>
              </a:tr>
              <a:tr h="325978">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1097834693"/>
                  </a:ext>
                </a:extLst>
              </a:tr>
              <a:tr h="325978">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dirty="0"/>
                    </a:p>
                  </a:txBody>
                  <a:tcPr/>
                </a:tc>
                <a:extLst>
                  <a:ext uri="{0D108BD9-81ED-4DB2-BD59-A6C34878D82A}">
                    <a16:rowId xmlns:a16="http://schemas.microsoft.com/office/drawing/2014/main" val="2659407671"/>
                  </a:ext>
                </a:extLst>
              </a:tr>
              <a:tr h="325978">
                <a:tc>
                  <a:txBody>
                    <a:bodyPr/>
                    <a:lstStyle/>
                    <a:p>
                      <a:endParaRPr lang="en-US" sz="1200" dirty="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dirty="0"/>
                    </a:p>
                  </a:txBody>
                  <a:tcPr/>
                </a:tc>
                <a:extLst>
                  <a:ext uri="{0D108BD9-81ED-4DB2-BD59-A6C34878D82A}">
                    <a16:rowId xmlns:a16="http://schemas.microsoft.com/office/drawing/2014/main" val="1874980999"/>
                  </a:ext>
                </a:extLst>
              </a:tr>
              <a:tr h="325978">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dirty="0"/>
                    </a:p>
                  </a:txBody>
                  <a:tcPr/>
                </a:tc>
                <a:extLst>
                  <a:ext uri="{0D108BD9-81ED-4DB2-BD59-A6C34878D82A}">
                    <a16:rowId xmlns:a16="http://schemas.microsoft.com/office/drawing/2014/main" val="2297716487"/>
                  </a:ext>
                </a:extLst>
              </a:tr>
            </a:tbl>
          </a:graphicData>
        </a:graphic>
      </p:graphicFrame>
      <p:sp>
        <p:nvSpPr>
          <p:cNvPr id="367" name="TextBox 366">
            <a:extLst>
              <a:ext uri="{FF2B5EF4-FFF2-40B4-BE49-F238E27FC236}">
                <a16:creationId xmlns:a16="http://schemas.microsoft.com/office/drawing/2014/main" id="{EFCAA9B6-BF36-F045-9479-E7C959F24277}"/>
              </a:ext>
            </a:extLst>
          </p:cNvPr>
          <p:cNvSpPr txBox="1"/>
          <p:nvPr/>
        </p:nvSpPr>
        <p:spPr>
          <a:xfrm>
            <a:off x="716514" y="1764457"/>
            <a:ext cx="51849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21. </a:t>
            </a:r>
          </a:p>
        </p:txBody>
      </p:sp>
      <p:sp>
        <p:nvSpPr>
          <p:cNvPr id="368" name="TextBox 367">
            <a:extLst>
              <a:ext uri="{FF2B5EF4-FFF2-40B4-BE49-F238E27FC236}">
                <a16:creationId xmlns:a16="http://schemas.microsoft.com/office/drawing/2014/main" id="{B576A217-2856-A84B-9639-289E48692462}"/>
              </a:ext>
            </a:extLst>
          </p:cNvPr>
          <p:cNvSpPr txBox="1"/>
          <p:nvPr/>
        </p:nvSpPr>
        <p:spPr>
          <a:xfrm>
            <a:off x="713526" y="2100174"/>
            <a:ext cx="54410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22. </a:t>
            </a:r>
          </a:p>
        </p:txBody>
      </p:sp>
      <p:sp>
        <p:nvSpPr>
          <p:cNvPr id="369" name="TextBox 368">
            <a:extLst>
              <a:ext uri="{FF2B5EF4-FFF2-40B4-BE49-F238E27FC236}">
                <a16:creationId xmlns:a16="http://schemas.microsoft.com/office/drawing/2014/main" id="{2BCE918B-926F-7044-B2BB-B00E4D680689}"/>
              </a:ext>
            </a:extLst>
          </p:cNvPr>
          <p:cNvSpPr txBox="1"/>
          <p:nvPr/>
        </p:nvSpPr>
        <p:spPr>
          <a:xfrm>
            <a:off x="712571" y="2423441"/>
            <a:ext cx="52800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23. </a:t>
            </a:r>
          </a:p>
        </p:txBody>
      </p:sp>
      <p:sp>
        <p:nvSpPr>
          <p:cNvPr id="370" name="TextBox 369">
            <a:extLst>
              <a:ext uri="{FF2B5EF4-FFF2-40B4-BE49-F238E27FC236}">
                <a16:creationId xmlns:a16="http://schemas.microsoft.com/office/drawing/2014/main" id="{1DBA6CC3-0F58-C34B-9399-E5B284E10163}"/>
              </a:ext>
            </a:extLst>
          </p:cNvPr>
          <p:cNvSpPr txBox="1"/>
          <p:nvPr/>
        </p:nvSpPr>
        <p:spPr>
          <a:xfrm>
            <a:off x="712571" y="2752330"/>
            <a:ext cx="55339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24. </a:t>
            </a:r>
          </a:p>
        </p:txBody>
      </p:sp>
      <p:sp>
        <p:nvSpPr>
          <p:cNvPr id="371" name="TextBox 370">
            <a:extLst>
              <a:ext uri="{FF2B5EF4-FFF2-40B4-BE49-F238E27FC236}">
                <a16:creationId xmlns:a16="http://schemas.microsoft.com/office/drawing/2014/main" id="{424E71B0-BCDA-FA46-8F31-BA6FBF2EFFA3}"/>
              </a:ext>
            </a:extLst>
          </p:cNvPr>
          <p:cNvSpPr txBox="1"/>
          <p:nvPr/>
        </p:nvSpPr>
        <p:spPr>
          <a:xfrm>
            <a:off x="720223" y="3079786"/>
            <a:ext cx="56705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25. </a:t>
            </a:r>
          </a:p>
        </p:txBody>
      </p:sp>
      <p:sp>
        <p:nvSpPr>
          <p:cNvPr id="372" name="TextBox 371">
            <a:extLst>
              <a:ext uri="{FF2B5EF4-FFF2-40B4-BE49-F238E27FC236}">
                <a16:creationId xmlns:a16="http://schemas.microsoft.com/office/drawing/2014/main" id="{05D2A0E0-722A-D74C-ADC2-87C90ACBD5CE}"/>
              </a:ext>
            </a:extLst>
          </p:cNvPr>
          <p:cNvSpPr txBox="1"/>
          <p:nvPr/>
        </p:nvSpPr>
        <p:spPr>
          <a:xfrm>
            <a:off x="718434" y="3401217"/>
            <a:ext cx="49232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26. </a:t>
            </a:r>
          </a:p>
        </p:txBody>
      </p:sp>
      <p:sp>
        <p:nvSpPr>
          <p:cNvPr id="373" name="TextBox 372">
            <a:extLst>
              <a:ext uri="{FF2B5EF4-FFF2-40B4-BE49-F238E27FC236}">
                <a16:creationId xmlns:a16="http://schemas.microsoft.com/office/drawing/2014/main" id="{1855C1FF-1140-2F46-B7FE-5EB548B3675A}"/>
              </a:ext>
            </a:extLst>
          </p:cNvPr>
          <p:cNvSpPr txBox="1"/>
          <p:nvPr/>
        </p:nvSpPr>
        <p:spPr>
          <a:xfrm>
            <a:off x="728082" y="3738769"/>
            <a:ext cx="51051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27. </a:t>
            </a:r>
          </a:p>
        </p:txBody>
      </p:sp>
      <p:sp>
        <p:nvSpPr>
          <p:cNvPr id="374" name="TextBox 373">
            <a:extLst>
              <a:ext uri="{FF2B5EF4-FFF2-40B4-BE49-F238E27FC236}">
                <a16:creationId xmlns:a16="http://schemas.microsoft.com/office/drawing/2014/main" id="{03FD4636-9035-E94E-9B8C-A0DEC303BE90}"/>
              </a:ext>
            </a:extLst>
          </p:cNvPr>
          <p:cNvSpPr txBox="1"/>
          <p:nvPr/>
        </p:nvSpPr>
        <p:spPr>
          <a:xfrm>
            <a:off x="724056" y="4046854"/>
            <a:ext cx="49232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28. </a:t>
            </a:r>
          </a:p>
        </p:txBody>
      </p:sp>
      <p:sp>
        <p:nvSpPr>
          <p:cNvPr id="375" name="TextBox 374">
            <a:extLst>
              <a:ext uri="{FF2B5EF4-FFF2-40B4-BE49-F238E27FC236}">
                <a16:creationId xmlns:a16="http://schemas.microsoft.com/office/drawing/2014/main" id="{967F66E9-3FDF-274A-8660-841156522B0A}"/>
              </a:ext>
            </a:extLst>
          </p:cNvPr>
          <p:cNvSpPr txBox="1"/>
          <p:nvPr/>
        </p:nvSpPr>
        <p:spPr>
          <a:xfrm>
            <a:off x="4766330" y="1772658"/>
            <a:ext cx="50051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31. </a:t>
            </a:r>
          </a:p>
        </p:txBody>
      </p:sp>
      <p:sp>
        <p:nvSpPr>
          <p:cNvPr id="376" name="TextBox 375">
            <a:extLst>
              <a:ext uri="{FF2B5EF4-FFF2-40B4-BE49-F238E27FC236}">
                <a16:creationId xmlns:a16="http://schemas.microsoft.com/office/drawing/2014/main" id="{A1457B37-F2A7-854F-ACD1-B2AC7B10605C}"/>
              </a:ext>
            </a:extLst>
          </p:cNvPr>
          <p:cNvSpPr txBox="1"/>
          <p:nvPr/>
        </p:nvSpPr>
        <p:spPr>
          <a:xfrm>
            <a:off x="4762123" y="2102112"/>
            <a:ext cx="54410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32. </a:t>
            </a:r>
          </a:p>
        </p:txBody>
      </p:sp>
      <p:sp>
        <p:nvSpPr>
          <p:cNvPr id="377" name="TextBox 376">
            <a:extLst>
              <a:ext uri="{FF2B5EF4-FFF2-40B4-BE49-F238E27FC236}">
                <a16:creationId xmlns:a16="http://schemas.microsoft.com/office/drawing/2014/main" id="{AB4FB440-EAB6-F84B-B781-7256E3285C01}"/>
              </a:ext>
            </a:extLst>
          </p:cNvPr>
          <p:cNvSpPr txBox="1"/>
          <p:nvPr/>
        </p:nvSpPr>
        <p:spPr>
          <a:xfrm>
            <a:off x="4758983" y="2431642"/>
            <a:ext cx="52800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33. </a:t>
            </a:r>
          </a:p>
        </p:txBody>
      </p:sp>
      <p:sp>
        <p:nvSpPr>
          <p:cNvPr id="378" name="TextBox 377">
            <a:extLst>
              <a:ext uri="{FF2B5EF4-FFF2-40B4-BE49-F238E27FC236}">
                <a16:creationId xmlns:a16="http://schemas.microsoft.com/office/drawing/2014/main" id="{94B70577-1780-C74A-9C1E-37A99CAB0196}"/>
              </a:ext>
            </a:extLst>
          </p:cNvPr>
          <p:cNvSpPr txBox="1"/>
          <p:nvPr/>
        </p:nvSpPr>
        <p:spPr>
          <a:xfrm>
            <a:off x="4768659" y="2765369"/>
            <a:ext cx="55339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34. </a:t>
            </a:r>
          </a:p>
        </p:txBody>
      </p:sp>
      <p:sp>
        <p:nvSpPr>
          <p:cNvPr id="379" name="TextBox 378">
            <a:extLst>
              <a:ext uri="{FF2B5EF4-FFF2-40B4-BE49-F238E27FC236}">
                <a16:creationId xmlns:a16="http://schemas.microsoft.com/office/drawing/2014/main" id="{4D0190F5-A949-5944-BD13-81024272A6BE}"/>
              </a:ext>
            </a:extLst>
          </p:cNvPr>
          <p:cNvSpPr txBox="1"/>
          <p:nvPr/>
        </p:nvSpPr>
        <p:spPr>
          <a:xfrm>
            <a:off x="4776312" y="3078540"/>
            <a:ext cx="49713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35. </a:t>
            </a:r>
          </a:p>
        </p:txBody>
      </p:sp>
      <p:sp>
        <p:nvSpPr>
          <p:cNvPr id="380" name="TextBox 379">
            <a:extLst>
              <a:ext uri="{FF2B5EF4-FFF2-40B4-BE49-F238E27FC236}">
                <a16:creationId xmlns:a16="http://schemas.microsoft.com/office/drawing/2014/main" id="{92212BAB-7472-644F-88A1-15AD20AE6916}"/>
              </a:ext>
            </a:extLst>
          </p:cNvPr>
          <p:cNvSpPr txBox="1"/>
          <p:nvPr/>
        </p:nvSpPr>
        <p:spPr>
          <a:xfrm>
            <a:off x="4769759" y="3409419"/>
            <a:ext cx="49232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36. </a:t>
            </a:r>
          </a:p>
        </p:txBody>
      </p:sp>
      <p:sp>
        <p:nvSpPr>
          <p:cNvPr id="381" name="TextBox 380">
            <a:extLst>
              <a:ext uri="{FF2B5EF4-FFF2-40B4-BE49-F238E27FC236}">
                <a16:creationId xmlns:a16="http://schemas.microsoft.com/office/drawing/2014/main" id="{5DD73ABF-67BF-6341-A7B1-B91ED6D9E262}"/>
              </a:ext>
            </a:extLst>
          </p:cNvPr>
          <p:cNvSpPr txBox="1"/>
          <p:nvPr/>
        </p:nvSpPr>
        <p:spPr>
          <a:xfrm>
            <a:off x="4770032" y="3742134"/>
            <a:ext cx="51051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37. </a:t>
            </a:r>
          </a:p>
        </p:txBody>
      </p:sp>
      <p:sp>
        <p:nvSpPr>
          <p:cNvPr id="382" name="TextBox 381">
            <a:extLst>
              <a:ext uri="{FF2B5EF4-FFF2-40B4-BE49-F238E27FC236}">
                <a16:creationId xmlns:a16="http://schemas.microsoft.com/office/drawing/2014/main" id="{BD412F5C-EA0D-D54D-9936-004D247100DF}"/>
              </a:ext>
            </a:extLst>
          </p:cNvPr>
          <p:cNvSpPr txBox="1"/>
          <p:nvPr/>
        </p:nvSpPr>
        <p:spPr>
          <a:xfrm>
            <a:off x="4775072" y="4062870"/>
            <a:ext cx="53759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38. </a:t>
            </a:r>
          </a:p>
        </p:txBody>
      </p:sp>
      <p:sp>
        <p:nvSpPr>
          <p:cNvPr id="383" name="TextBox 382">
            <a:extLst>
              <a:ext uri="{FF2B5EF4-FFF2-40B4-BE49-F238E27FC236}">
                <a16:creationId xmlns:a16="http://schemas.microsoft.com/office/drawing/2014/main" id="{0DA19DC2-6FCF-2C4F-A847-423AB4B538CC}"/>
              </a:ext>
            </a:extLst>
          </p:cNvPr>
          <p:cNvSpPr txBox="1"/>
          <p:nvPr/>
        </p:nvSpPr>
        <p:spPr>
          <a:xfrm>
            <a:off x="1496614" y="3077232"/>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384" name="TextBox 383">
            <a:extLst>
              <a:ext uri="{FF2B5EF4-FFF2-40B4-BE49-F238E27FC236}">
                <a16:creationId xmlns:a16="http://schemas.microsoft.com/office/drawing/2014/main" id="{626420DE-D295-B641-8A79-FFC617C80ABF}"/>
              </a:ext>
            </a:extLst>
          </p:cNvPr>
          <p:cNvSpPr txBox="1"/>
          <p:nvPr/>
        </p:nvSpPr>
        <p:spPr>
          <a:xfrm>
            <a:off x="1498940" y="1777063"/>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385" name="TextBox 384">
            <a:extLst>
              <a:ext uri="{FF2B5EF4-FFF2-40B4-BE49-F238E27FC236}">
                <a16:creationId xmlns:a16="http://schemas.microsoft.com/office/drawing/2014/main" id="{268B660F-899F-D34F-9D3A-66A3AEF4BF7F}"/>
              </a:ext>
            </a:extLst>
          </p:cNvPr>
          <p:cNvSpPr txBox="1"/>
          <p:nvPr/>
        </p:nvSpPr>
        <p:spPr>
          <a:xfrm>
            <a:off x="1491419" y="2104003"/>
            <a:ext cx="40717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386" name="TextBox 385">
            <a:extLst>
              <a:ext uri="{FF2B5EF4-FFF2-40B4-BE49-F238E27FC236}">
                <a16:creationId xmlns:a16="http://schemas.microsoft.com/office/drawing/2014/main" id="{9386C38A-9F9D-E548-A923-A37CB559D4D1}"/>
              </a:ext>
            </a:extLst>
          </p:cNvPr>
          <p:cNvSpPr txBox="1"/>
          <p:nvPr/>
        </p:nvSpPr>
        <p:spPr>
          <a:xfrm>
            <a:off x="1496041" y="2420800"/>
            <a:ext cx="36267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387" name="TextBox 386">
            <a:extLst>
              <a:ext uri="{FF2B5EF4-FFF2-40B4-BE49-F238E27FC236}">
                <a16:creationId xmlns:a16="http://schemas.microsoft.com/office/drawing/2014/main" id="{BB5647BC-72F7-F141-A675-49527B4A0E15}"/>
              </a:ext>
            </a:extLst>
          </p:cNvPr>
          <p:cNvSpPr txBox="1"/>
          <p:nvPr/>
        </p:nvSpPr>
        <p:spPr>
          <a:xfrm>
            <a:off x="1500380" y="2751830"/>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mc:AlternateContent xmlns:mc="http://schemas.openxmlformats.org/markup-compatibility/2006" xmlns:a14="http://schemas.microsoft.com/office/drawing/2010/main">
        <mc:Choice Requires="a14">
          <p:sp>
            <p:nvSpPr>
              <p:cNvPr id="388" name="TextBox 387">
                <a:extLst>
                  <a:ext uri="{FF2B5EF4-FFF2-40B4-BE49-F238E27FC236}">
                    <a16:creationId xmlns:a16="http://schemas.microsoft.com/office/drawing/2014/main" id="{3C025188-F14D-0A40-8833-81110E52E327}"/>
                  </a:ext>
                </a:extLst>
              </p:cNvPr>
              <p:cNvSpPr txBox="1"/>
              <p:nvPr/>
            </p:nvSpPr>
            <p:spPr>
              <a:xfrm>
                <a:off x="1386999" y="3746970"/>
                <a:ext cx="516424"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88" name="TextBox 387">
                <a:extLst>
                  <a:ext uri="{FF2B5EF4-FFF2-40B4-BE49-F238E27FC236}">
                    <a16:creationId xmlns:a16="http://schemas.microsoft.com/office/drawing/2014/main" id="{3C025188-F14D-0A40-8833-81110E52E327}"/>
                  </a:ext>
                </a:extLst>
              </p:cNvPr>
              <p:cNvSpPr txBox="1">
                <a:spLocks noRot="1" noChangeAspect="1" noMove="1" noResize="1" noEditPoints="1" noAdjustHandles="1" noChangeArrowheads="1" noChangeShapeType="1" noTextEdit="1"/>
              </p:cNvSpPr>
              <p:nvPr/>
            </p:nvSpPr>
            <p:spPr>
              <a:xfrm>
                <a:off x="1386999" y="3746970"/>
                <a:ext cx="516424" cy="309637"/>
              </a:xfrm>
              <a:prstGeom prst="rect">
                <a:avLst/>
              </a:prstGeom>
              <a:blipFill>
                <a:blip r:embed="rId3"/>
                <a:stretch>
                  <a:fillRect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9" name="TextBox 388">
                <a:extLst>
                  <a:ext uri="{FF2B5EF4-FFF2-40B4-BE49-F238E27FC236}">
                    <a16:creationId xmlns:a16="http://schemas.microsoft.com/office/drawing/2014/main" id="{9C3C9DD5-6780-FB45-8D05-A11390A67252}"/>
                  </a:ext>
                </a:extLst>
              </p:cNvPr>
              <p:cNvSpPr txBox="1"/>
              <p:nvPr/>
            </p:nvSpPr>
            <p:spPr>
              <a:xfrm>
                <a:off x="1370592" y="3434695"/>
                <a:ext cx="519810"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89" name="TextBox 388">
                <a:extLst>
                  <a:ext uri="{FF2B5EF4-FFF2-40B4-BE49-F238E27FC236}">
                    <a16:creationId xmlns:a16="http://schemas.microsoft.com/office/drawing/2014/main" id="{9C3C9DD5-6780-FB45-8D05-A11390A67252}"/>
                  </a:ext>
                </a:extLst>
              </p:cNvPr>
              <p:cNvSpPr txBox="1">
                <a:spLocks noRot="1" noChangeAspect="1" noMove="1" noResize="1" noEditPoints="1" noAdjustHandles="1" noChangeArrowheads="1" noChangeShapeType="1" noTextEdit="1"/>
              </p:cNvSpPr>
              <p:nvPr/>
            </p:nvSpPr>
            <p:spPr>
              <a:xfrm>
                <a:off x="1370592" y="3434695"/>
                <a:ext cx="519810" cy="309637"/>
              </a:xfrm>
              <a:prstGeom prst="rect">
                <a:avLst/>
              </a:prstGeom>
              <a:blipFill>
                <a:blip r:embed="rId4"/>
                <a:stretch>
                  <a:fillRect b="-3846"/>
                </a:stretch>
              </a:blipFill>
            </p:spPr>
            <p:txBody>
              <a:bodyPr/>
              <a:lstStyle/>
              <a:p>
                <a:r>
                  <a:rPr lang="en-US">
                    <a:noFill/>
                  </a:rPr>
                  <a:t> </a:t>
                </a:r>
              </a:p>
            </p:txBody>
          </p:sp>
        </mc:Fallback>
      </mc:AlternateContent>
      <p:sp>
        <p:nvSpPr>
          <p:cNvPr id="390" name="TextBox 389">
            <a:extLst>
              <a:ext uri="{FF2B5EF4-FFF2-40B4-BE49-F238E27FC236}">
                <a16:creationId xmlns:a16="http://schemas.microsoft.com/office/drawing/2014/main" id="{2016B904-5CB2-5745-8048-B10238F5046B}"/>
              </a:ext>
            </a:extLst>
          </p:cNvPr>
          <p:cNvSpPr txBox="1"/>
          <p:nvPr/>
        </p:nvSpPr>
        <p:spPr>
          <a:xfrm>
            <a:off x="1516927" y="4706895"/>
            <a:ext cx="356774"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391" name="TextBox 390">
            <a:extLst>
              <a:ext uri="{FF2B5EF4-FFF2-40B4-BE49-F238E27FC236}">
                <a16:creationId xmlns:a16="http://schemas.microsoft.com/office/drawing/2014/main" id="{4245B926-71EC-0345-97B0-4F34A3678B26}"/>
              </a:ext>
            </a:extLst>
          </p:cNvPr>
          <p:cNvSpPr txBox="1"/>
          <p:nvPr/>
        </p:nvSpPr>
        <p:spPr>
          <a:xfrm>
            <a:off x="5518370" y="1758242"/>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392" name="TextBox 391">
            <a:extLst>
              <a:ext uri="{FF2B5EF4-FFF2-40B4-BE49-F238E27FC236}">
                <a16:creationId xmlns:a16="http://schemas.microsoft.com/office/drawing/2014/main" id="{795A6D68-121B-DF4F-8E38-9A811853AB00}"/>
              </a:ext>
            </a:extLst>
          </p:cNvPr>
          <p:cNvSpPr txBox="1"/>
          <p:nvPr/>
        </p:nvSpPr>
        <p:spPr>
          <a:xfrm>
            <a:off x="5523729" y="2106782"/>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mc:AlternateContent xmlns:mc="http://schemas.openxmlformats.org/markup-compatibility/2006" xmlns:a14="http://schemas.microsoft.com/office/drawing/2010/main">
        <mc:Choice Requires="a14">
          <p:sp>
            <p:nvSpPr>
              <p:cNvPr id="393" name="TextBox 392">
                <a:extLst>
                  <a:ext uri="{FF2B5EF4-FFF2-40B4-BE49-F238E27FC236}">
                    <a16:creationId xmlns:a16="http://schemas.microsoft.com/office/drawing/2014/main" id="{53BED9A5-7EF6-B048-856C-F8C659751695}"/>
                  </a:ext>
                </a:extLst>
              </p:cNvPr>
              <p:cNvSpPr txBox="1"/>
              <p:nvPr/>
            </p:nvSpPr>
            <p:spPr>
              <a:xfrm>
                <a:off x="5379861" y="3110772"/>
                <a:ext cx="540614"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93" name="TextBox 392">
                <a:extLst>
                  <a:ext uri="{FF2B5EF4-FFF2-40B4-BE49-F238E27FC236}">
                    <a16:creationId xmlns:a16="http://schemas.microsoft.com/office/drawing/2014/main" id="{53BED9A5-7EF6-B048-856C-F8C659751695}"/>
                  </a:ext>
                </a:extLst>
              </p:cNvPr>
              <p:cNvSpPr txBox="1">
                <a:spLocks noRot="1" noChangeAspect="1" noMove="1" noResize="1" noEditPoints="1" noAdjustHandles="1" noChangeArrowheads="1" noChangeShapeType="1" noTextEdit="1"/>
              </p:cNvSpPr>
              <p:nvPr/>
            </p:nvSpPr>
            <p:spPr>
              <a:xfrm>
                <a:off x="5379861" y="3110772"/>
                <a:ext cx="540614" cy="309637"/>
              </a:xfrm>
              <a:prstGeom prst="rect">
                <a:avLst/>
              </a:prstGeom>
              <a:blipFill>
                <a:blip r:embed="rId5"/>
                <a:stretch>
                  <a:fillRect b="-8000"/>
                </a:stretch>
              </a:blipFill>
            </p:spPr>
            <p:txBody>
              <a:bodyPr/>
              <a:lstStyle/>
              <a:p>
                <a:r>
                  <a:rPr lang="en-US">
                    <a:noFill/>
                  </a:rPr>
                  <a:t> </a:t>
                </a:r>
              </a:p>
            </p:txBody>
          </p:sp>
        </mc:Fallback>
      </mc:AlternateContent>
      <p:sp>
        <p:nvSpPr>
          <p:cNvPr id="394" name="TextBox 393">
            <a:extLst>
              <a:ext uri="{FF2B5EF4-FFF2-40B4-BE49-F238E27FC236}">
                <a16:creationId xmlns:a16="http://schemas.microsoft.com/office/drawing/2014/main" id="{D2E37633-5FAF-5746-8664-442F5EE3180E}"/>
              </a:ext>
            </a:extLst>
          </p:cNvPr>
          <p:cNvSpPr txBox="1"/>
          <p:nvPr/>
        </p:nvSpPr>
        <p:spPr>
          <a:xfrm>
            <a:off x="5522284" y="2751583"/>
            <a:ext cx="36267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mc:AlternateContent xmlns:mc="http://schemas.openxmlformats.org/markup-compatibility/2006" xmlns:a14="http://schemas.microsoft.com/office/drawing/2010/main">
        <mc:Choice Requires="a14">
          <p:sp>
            <p:nvSpPr>
              <p:cNvPr id="395" name="TextBox 394">
                <a:extLst>
                  <a:ext uri="{FF2B5EF4-FFF2-40B4-BE49-F238E27FC236}">
                    <a16:creationId xmlns:a16="http://schemas.microsoft.com/office/drawing/2014/main" id="{FC8F4823-26BC-B245-ACC5-AB3B7BD5A4B2}"/>
                  </a:ext>
                </a:extLst>
              </p:cNvPr>
              <p:cNvSpPr txBox="1"/>
              <p:nvPr/>
            </p:nvSpPr>
            <p:spPr>
              <a:xfrm>
                <a:off x="5391589" y="3440675"/>
                <a:ext cx="540615"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95" name="TextBox 394">
                <a:extLst>
                  <a:ext uri="{FF2B5EF4-FFF2-40B4-BE49-F238E27FC236}">
                    <a16:creationId xmlns:a16="http://schemas.microsoft.com/office/drawing/2014/main" id="{FC8F4823-26BC-B245-ACC5-AB3B7BD5A4B2}"/>
                  </a:ext>
                </a:extLst>
              </p:cNvPr>
              <p:cNvSpPr txBox="1">
                <a:spLocks noRot="1" noChangeAspect="1" noMove="1" noResize="1" noEditPoints="1" noAdjustHandles="1" noChangeArrowheads="1" noChangeShapeType="1" noTextEdit="1"/>
              </p:cNvSpPr>
              <p:nvPr/>
            </p:nvSpPr>
            <p:spPr>
              <a:xfrm>
                <a:off x="5391589" y="3440675"/>
                <a:ext cx="540615" cy="309637"/>
              </a:xfrm>
              <a:prstGeom prst="rect">
                <a:avLst/>
              </a:prstGeom>
              <a:blipFill>
                <a:blip r:embed="rId6"/>
                <a:stretch>
                  <a:fillRect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6" name="TextBox 395">
                <a:extLst>
                  <a:ext uri="{FF2B5EF4-FFF2-40B4-BE49-F238E27FC236}">
                    <a16:creationId xmlns:a16="http://schemas.microsoft.com/office/drawing/2014/main" id="{26824DCC-D538-7140-99D0-207C49BC8CD5}"/>
                  </a:ext>
                </a:extLst>
              </p:cNvPr>
              <p:cNvSpPr txBox="1"/>
              <p:nvPr/>
            </p:nvSpPr>
            <p:spPr>
              <a:xfrm>
                <a:off x="5393125" y="3749899"/>
                <a:ext cx="540614"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96" name="TextBox 395">
                <a:extLst>
                  <a:ext uri="{FF2B5EF4-FFF2-40B4-BE49-F238E27FC236}">
                    <a16:creationId xmlns:a16="http://schemas.microsoft.com/office/drawing/2014/main" id="{26824DCC-D538-7140-99D0-207C49BC8CD5}"/>
                  </a:ext>
                </a:extLst>
              </p:cNvPr>
              <p:cNvSpPr txBox="1">
                <a:spLocks noRot="1" noChangeAspect="1" noMove="1" noResize="1" noEditPoints="1" noAdjustHandles="1" noChangeArrowheads="1" noChangeShapeType="1" noTextEdit="1"/>
              </p:cNvSpPr>
              <p:nvPr/>
            </p:nvSpPr>
            <p:spPr>
              <a:xfrm>
                <a:off x="5393125" y="3749899"/>
                <a:ext cx="540614" cy="309637"/>
              </a:xfrm>
              <a:prstGeom prst="rect">
                <a:avLst/>
              </a:prstGeom>
              <a:blipFill>
                <a:blip r:embed="rId7"/>
                <a:stretch>
                  <a:fillRect b="-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7" name="TextBox 396">
                <a:extLst>
                  <a:ext uri="{FF2B5EF4-FFF2-40B4-BE49-F238E27FC236}">
                    <a16:creationId xmlns:a16="http://schemas.microsoft.com/office/drawing/2014/main" id="{BF0676B3-9263-A945-B6FE-463F49B5D710}"/>
                  </a:ext>
                </a:extLst>
              </p:cNvPr>
              <p:cNvSpPr txBox="1"/>
              <p:nvPr/>
            </p:nvSpPr>
            <p:spPr>
              <a:xfrm>
                <a:off x="5400165" y="4082752"/>
                <a:ext cx="540615"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97" name="TextBox 396">
                <a:extLst>
                  <a:ext uri="{FF2B5EF4-FFF2-40B4-BE49-F238E27FC236}">
                    <a16:creationId xmlns:a16="http://schemas.microsoft.com/office/drawing/2014/main" id="{BF0676B3-9263-A945-B6FE-463F49B5D710}"/>
                  </a:ext>
                </a:extLst>
              </p:cNvPr>
              <p:cNvSpPr txBox="1">
                <a:spLocks noRot="1" noChangeAspect="1" noMove="1" noResize="1" noEditPoints="1" noAdjustHandles="1" noChangeArrowheads="1" noChangeShapeType="1" noTextEdit="1"/>
              </p:cNvSpPr>
              <p:nvPr/>
            </p:nvSpPr>
            <p:spPr>
              <a:xfrm>
                <a:off x="5400165" y="4082752"/>
                <a:ext cx="540615" cy="309637"/>
              </a:xfrm>
              <a:prstGeom prst="rect">
                <a:avLst/>
              </a:prstGeom>
              <a:blipFill>
                <a:blip r:embed="rId8"/>
                <a:stretch>
                  <a:fillRect b="-3846"/>
                </a:stretch>
              </a:blipFill>
            </p:spPr>
            <p:txBody>
              <a:bodyPr/>
              <a:lstStyle/>
              <a:p>
                <a:r>
                  <a:rPr lang="en-US">
                    <a:noFill/>
                  </a:rPr>
                  <a:t> </a:t>
                </a:r>
              </a:p>
            </p:txBody>
          </p:sp>
        </mc:Fallback>
      </mc:AlternateContent>
      <p:sp>
        <p:nvSpPr>
          <p:cNvPr id="398" name="TextBox 397">
            <a:extLst>
              <a:ext uri="{FF2B5EF4-FFF2-40B4-BE49-F238E27FC236}">
                <a16:creationId xmlns:a16="http://schemas.microsoft.com/office/drawing/2014/main" id="{BDCB718B-490A-7D49-9C17-E546DB3097E2}"/>
              </a:ext>
            </a:extLst>
          </p:cNvPr>
          <p:cNvSpPr txBox="1"/>
          <p:nvPr/>
        </p:nvSpPr>
        <p:spPr>
          <a:xfrm>
            <a:off x="5520087" y="2445063"/>
            <a:ext cx="40717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grpSp>
        <p:nvGrpSpPr>
          <p:cNvPr id="399" name="Group 398">
            <a:extLst>
              <a:ext uri="{FF2B5EF4-FFF2-40B4-BE49-F238E27FC236}">
                <a16:creationId xmlns:a16="http://schemas.microsoft.com/office/drawing/2014/main" id="{DFD65555-A11D-7D46-B43C-91171324753E}"/>
              </a:ext>
            </a:extLst>
          </p:cNvPr>
          <p:cNvGrpSpPr/>
          <p:nvPr/>
        </p:nvGrpSpPr>
        <p:grpSpPr>
          <a:xfrm>
            <a:off x="2114430" y="3061092"/>
            <a:ext cx="601842" cy="402639"/>
            <a:chOff x="7673575" y="5855991"/>
            <a:chExt cx="601842" cy="402639"/>
          </a:xfrm>
        </p:grpSpPr>
        <p:cxnSp>
          <p:nvCxnSpPr>
            <p:cNvPr id="400" name="Straight Connector 399">
              <a:extLst>
                <a:ext uri="{FF2B5EF4-FFF2-40B4-BE49-F238E27FC236}">
                  <a16:creationId xmlns:a16="http://schemas.microsoft.com/office/drawing/2014/main" id="{72FC4019-CEBA-C74A-86D0-0342AF188F7A}"/>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01" name="TextBox 400">
              <a:extLst>
                <a:ext uri="{FF2B5EF4-FFF2-40B4-BE49-F238E27FC236}">
                  <a16:creationId xmlns:a16="http://schemas.microsoft.com/office/drawing/2014/main" id="{4218E9A0-E144-6A4B-AA9A-1DA8B5ECD0E4}"/>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402" name="TextBox 401">
              <a:extLst>
                <a:ext uri="{FF2B5EF4-FFF2-40B4-BE49-F238E27FC236}">
                  <a16:creationId xmlns:a16="http://schemas.microsoft.com/office/drawing/2014/main" id="{3154FDC0-4A0C-154F-8186-4355F7177A84}"/>
                </a:ext>
              </a:extLst>
            </p:cNvPr>
            <p:cNvSpPr txBox="1"/>
            <p:nvPr/>
          </p:nvSpPr>
          <p:spPr>
            <a:xfrm>
              <a:off x="7673575" y="5855991"/>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7 </a:t>
              </a:r>
            </a:p>
          </p:txBody>
        </p:sp>
      </p:grpSp>
      <p:sp>
        <p:nvSpPr>
          <p:cNvPr id="403" name="TextBox 402">
            <a:extLst>
              <a:ext uri="{FF2B5EF4-FFF2-40B4-BE49-F238E27FC236}">
                <a16:creationId xmlns:a16="http://schemas.microsoft.com/office/drawing/2014/main" id="{C40B5297-85F6-6A4F-B9F5-5A6E21AC8449}"/>
              </a:ext>
            </a:extLst>
          </p:cNvPr>
          <p:cNvSpPr txBox="1"/>
          <p:nvPr/>
        </p:nvSpPr>
        <p:spPr>
          <a:xfrm>
            <a:off x="728082" y="4388481"/>
            <a:ext cx="51051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29. </a:t>
            </a:r>
          </a:p>
        </p:txBody>
      </p:sp>
      <p:sp>
        <p:nvSpPr>
          <p:cNvPr id="404" name="TextBox 403">
            <a:extLst>
              <a:ext uri="{FF2B5EF4-FFF2-40B4-BE49-F238E27FC236}">
                <a16:creationId xmlns:a16="http://schemas.microsoft.com/office/drawing/2014/main" id="{6358BFF4-9B9D-734D-8238-0C7B28164919}"/>
              </a:ext>
            </a:extLst>
          </p:cNvPr>
          <p:cNvSpPr txBox="1"/>
          <p:nvPr/>
        </p:nvSpPr>
        <p:spPr>
          <a:xfrm>
            <a:off x="724056" y="4708490"/>
            <a:ext cx="49232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30. </a:t>
            </a:r>
          </a:p>
        </p:txBody>
      </p:sp>
      <p:sp>
        <p:nvSpPr>
          <p:cNvPr id="405" name="TextBox 404">
            <a:extLst>
              <a:ext uri="{FF2B5EF4-FFF2-40B4-BE49-F238E27FC236}">
                <a16:creationId xmlns:a16="http://schemas.microsoft.com/office/drawing/2014/main" id="{2D4E8F42-96F0-BD4A-8E70-72E962410102}"/>
              </a:ext>
            </a:extLst>
          </p:cNvPr>
          <p:cNvSpPr txBox="1"/>
          <p:nvPr/>
        </p:nvSpPr>
        <p:spPr>
          <a:xfrm>
            <a:off x="4783345" y="4388402"/>
            <a:ext cx="51051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39. </a:t>
            </a:r>
          </a:p>
        </p:txBody>
      </p:sp>
      <p:sp>
        <p:nvSpPr>
          <p:cNvPr id="406" name="TextBox 405">
            <a:extLst>
              <a:ext uri="{FF2B5EF4-FFF2-40B4-BE49-F238E27FC236}">
                <a16:creationId xmlns:a16="http://schemas.microsoft.com/office/drawing/2014/main" id="{E15B796D-C79C-6F4F-9337-72C9D60959FD}"/>
              </a:ext>
            </a:extLst>
          </p:cNvPr>
          <p:cNvSpPr txBox="1"/>
          <p:nvPr/>
        </p:nvSpPr>
        <p:spPr>
          <a:xfrm>
            <a:off x="4774096" y="4713976"/>
            <a:ext cx="53759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40. </a:t>
            </a:r>
          </a:p>
        </p:txBody>
      </p:sp>
      <mc:AlternateContent xmlns:mc="http://schemas.openxmlformats.org/markup-compatibility/2006" xmlns:a14="http://schemas.microsoft.com/office/drawing/2010/main">
        <mc:Choice Requires="a14">
          <p:sp>
            <p:nvSpPr>
              <p:cNvPr id="407" name="TextBox 406">
                <a:extLst>
                  <a:ext uri="{FF2B5EF4-FFF2-40B4-BE49-F238E27FC236}">
                    <a16:creationId xmlns:a16="http://schemas.microsoft.com/office/drawing/2014/main" id="{DF53ACE7-FB4F-A345-83E2-766B30D83CD0}"/>
                  </a:ext>
                </a:extLst>
              </p:cNvPr>
              <p:cNvSpPr txBox="1"/>
              <p:nvPr/>
            </p:nvSpPr>
            <p:spPr>
              <a:xfrm>
                <a:off x="1379427" y="4410466"/>
                <a:ext cx="516424"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407" name="TextBox 406">
                <a:extLst>
                  <a:ext uri="{FF2B5EF4-FFF2-40B4-BE49-F238E27FC236}">
                    <a16:creationId xmlns:a16="http://schemas.microsoft.com/office/drawing/2014/main" id="{DF53ACE7-FB4F-A345-83E2-766B30D83CD0}"/>
                  </a:ext>
                </a:extLst>
              </p:cNvPr>
              <p:cNvSpPr txBox="1">
                <a:spLocks noRot="1" noChangeAspect="1" noMove="1" noResize="1" noEditPoints="1" noAdjustHandles="1" noChangeArrowheads="1" noChangeShapeType="1" noTextEdit="1"/>
              </p:cNvSpPr>
              <p:nvPr/>
            </p:nvSpPr>
            <p:spPr>
              <a:xfrm>
                <a:off x="1379427" y="4410466"/>
                <a:ext cx="516424" cy="309637"/>
              </a:xfrm>
              <a:prstGeom prst="rect">
                <a:avLst/>
              </a:prstGeom>
              <a:blipFill>
                <a:blip r:embed="rId9"/>
                <a:stretch>
                  <a:fillRect b="-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8" name="TextBox 407">
                <a:extLst>
                  <a:ext uri="{FF2B5EF4-FFF2-40B4-BE49-F238E27FC236}">
                    <a16:creationId xmlns:a16="http://schemas.microsoft.com/office/drawing/2014/main" id="{532C307D-5C5F-1B42-8671-6AA77B9C6A44}"/>
                  </a:ext>
                </a:extLst>
              </p:cNvPr>
              <p:cNvSpPr txBox="1"/>
              <p:nvPr/>
            </p:nvSpPr>
            <p:spPr>
              <a:xfrm>
                <a:off x="1372696" y="4083676"/>
                <a:ext cx="519810"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408" name="TextBox 407">
                <a:extLst>
                  <a:ext uri="{FF2B5EF4-FFF2-40B4-BE49-F238E27FC236}">
                    <a16:creationId xmlns:a16="http://schemas.microsoft.com/office/drawing/2014/main" id="{532C307D-5C5F-1B42-8671-6AA77B9C6A44}"/>
                  </a:ext>
                </a:extLst>
              </p:cNvPr>
              <p:cNvSpPr txBox="1">
                <a:spLocks noRot="1" noChangeAspect="1" noMove="1" noResize="1" noEditPoints="1" noAdjustHandles="1" noChangeArrowheads="1" noChangeShapeType="1" noTextEdit="1"/>
              </p:cNvSpPr>
              <p:nvPr/>
            </p:nvSpPr>
            <p:spPr>
              <a:xfrm>
                <a:off x="1372696" y="4083676"/>
                <a:ext cx="519810" cy="309637"/>
              </a:xfrm>
              <a:prstGeom prst="rect">
                <a:avLst/>
              </a:prstGeom>
              <a:blipFill>
                <a:blip r:embed="rId10"/>
                <a:stretch>
                  <a:fillRect b="-8000"/>
                </a:stretch>
              </a:blipFill>
            </p:spPr>
            <p:txBody>
              <a:bodyPr/>
              <a:lstStyle/>
              <a:p>
                <a:r>
                  <a:rPr lang="en-US">
                    <a:noFill/>
                  </a:rPr>
                  <a:t> </a:t>
                </a:r>
              </a:p>
            </p:txBody>
          </p:sp>
        </mc:Fallback>
      </mc:AlternateContent>
      <p:grpSp>
        <p:nvGrpSpPr>
          <p:cNvPr id="409" name="Group 408">
            <a:extLst>
              <a:ext uri="{FF2B5EF4-FFF2-40B4-BE49-F238E27FC236}">
                <a16:creationId xmlns:a16="http://schemas.microsoft.com/office/drawing/2014/main" id="{4BC4A5AD-F344-0243-905C-048236732DCC}"/>
              </a:ext>
            </a:extLst>
          </p:cNvPr>
          <p:cNvGrpSpPr/>
          <p:nvPr/>
        </p:nvGrpSpPr>
        <p:grpSpPr>
          <a:xfrm>
            <a:off x="2046131" y="3432413"/>
            <a:ext cx="798571" cy="342496"/>
            <a:chOff x="2501129" y="5637280"/>
            <a:chExt cx="798571" cy="342496"/>
          </a:xfrm>
        </p:grpSpPr>
        <mc:AlternateContent xmlns:mc="http://schemas.openxmlformats.org/markup-compatibility/2006" xmlns:a14="http://schemas.microsoft.com/office/drawing/2010/main">
          <mc:Choice Requires="a14">
            <p:sp>
              <p:nvSpPr>
                <p:cNvPr id="410" name="TextBox 409">
                  <a:extLst>
                    <a:ext uri="{FF2B5EF4-FFF2-40B4-BE49-F238E27FC236}">
                      <a16:creationId xmlns:a16="http://schemas.microsoft.com/office/drawing/2014/main" id="{B04B74A0-9C9F-0F43-B6B3-E016FD016958}"/>
                    </a:ext>
                  </a:extLst>
                </p:cNvPr>
                <p:cNvSpPr txBox="1"/>
                <p:nvPr/>
              </p:nvSpPr>
              <p:spPr>
                <a:xfrm>
                  <a:off x="250112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ea typeface="Cambria Math" panose="02040503050406030204" pitchFamily="18" charset="0"/>
                          </a:rPr>
                          <m:t>7</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04" name="TextBox 303">
                  <a:extLst>
                    <a:ext uri="{FF2B5EF4-FFF2-40B4-BE49-F238E27FC236}">
                      <a16:creationId xmlns:a16="http://schemas.microsoft.com/office/drawing/2014/main" id="{9A6F6649-0213-AF4B-A1D3-1499F2ED86E8}"/>
                    </a:ext>
                  </a:extLst>
                </p:cNvPr>
                <p:cNvSpPr txBox="1">
                  <a:spLocks noRot="1" noChangeAspect="1" noMove="1" noResize="1" noEditPoints="1" noAdjustHandles="1" noChangeArrowheads="1" noChangeShapeType="1" noTextEdit="1"/>
                </p:cNvSpPr>
                <p:nvPr/>
              </p:nvSpPr>
              <p:spPr>
                <a:xfrm>
                  <a:off x="2501129" y="5637280"/>
                  <a:ext cx="436322" cy="275268"/>
                </a:xfrm>
                <a:prstGeom prst="rect">
                  <a:avLst/>
                </a:prstGeom>
                <a:blipFill>
                  <a:blip r:embed="rId30"/>
                  <a:stretch>
                    <a:fillRect l="-8571" r="-5714"/>
                  </a:stretch>
                </a:blipFill>
              </p:spPr>
              <p:txBody>
                <a:bodyPr/>
                <a:lstStyle/>
                <a:p>
                  <a:r>
                    <a:rPr lang="en-US">
                      <a:noFill/>
                    </a:rPr>
                    <a:t> </a:t>
                  </a:r>
                </a:p>
              </p:txBody>
            </p:sp>
          </mc:Fallback>
        </mc:AlternateContent>
        <p:cxnSp>
          <p:nvCxnSpPr>
            <p:cNvPr id="411" name="Straight Connector 410">
              <a:extLst>
                <a:ext uri="{FF2B5EF4-FFF2-40B4-BE49-F238E27FC236}">
                  <a16:creationId xmlns:a16="http://schemas.microsoft.com/office/drawing/2014/main" id="{C0D390A8-9AD3-2C45-BBDA-275BFCAF9701}"/>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2" name="TextBox 411">
              <a:extLst>
                <a:ext uri="{FF2B5EF4-FFF2-40B4-BE49-F238E27FC236}">
                  <a16:creationId xmlns:a16="http://schemas.microsoft.com/office/drawing/2014/main" id="{02E1E626-4878-8D4C-94AC-2652EF0A1C84}"/>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413" name="Group 412">
            <a:extLst>
              <a:ext uri="{FF2B5EF4-FFF2-40B4-BE49-F238E27FC236}">
                <a16:creationId xmlns:a16="http://schemas.microsoft.com/office/drawing/2014/main" id="{58FA4253-7FF4-EE4F-8B48-0F383589A64B}"/>
              </a:ext>
            </a:extLst>
          </p:cNvPr>
          <p:cNvGrpSpPr/>
          <p:nvPr/>
        </p:nvGrpSpPr>
        <p:grpSpPr>
          <a:xfrm>
            <a:off x="2060142" y="3751665"/>
            <a:ext cx="798571" cy="342496"/>
            <a:chOff x="2501129" y="5637280"/>
            <a:chExt cx="798571" cy="342496"/>
          </a:xfrm>
        </p:grpSpPr>
        <mc:AlternateContent xmlns:mc="http://schemas.openxmlformats.org/markup-compatibility/2006" xmlns:a14="http://schemas.microsoft.com/office/drawing/2010/main">
          <mc:Choice Requires="a14">
            <p:sp>
              <p:nvSpPr>
                <p:cNvPr id="414" name="TextBox 413">
                  <a:extLst>
                    <a:ext uri="{FF2B5EF4-FFF2-40B4-BE49-F238E27FC236}">
                      <a16:creationId xmlns:a16="http://schemas.microsoft.com/office/drawing/2014/main" id="{72683C48-4C23-904E-90F3-199B474EA1E6}"/>
                    </a:ext>
                  </a:extLst>
                </p:cNvPr>
                <p:cNvSpPr txBox="1"/>
                <p:nvPr/>
              </p:nvSpPr>
              <p:spPr>
                <a:xfrm>
                  <a:off x="250112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ea typeface="Cambria Math" panose="02040503050406030204" pitchFamily="18" charset="0"/>
                          </a:rPr>
                          <m:t>7</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08" name="TextBox 307">
                  <a:extLst>
                    <a:ext uri="{FF2B5EF4-FFF2-40B4-BE49-F238E27FC236}">
                      <a16:creationId xmlns:a16="http://schemas.microsoft.com/office/drawing/2014/main" id="{26CB1617-F4CC-C04A-95D2-C76901EF30C1}"/>
                    </a:ext>
                  </a:extLst>
                </p:cNvPr>
                <p:cNvSpPr txBox="1">
                  <a:spLocks noRot="1" noChangeAspect="1" noMove="1" noResize="1" noEditPoints="1" noAdjustHandles="1" noChangeArrowheads="1" noChangeShapeType="1" noTextEdit="1"/>
                </p:cNvSpPr>
                <p:nvPr/>
              </p:nvSpPr>
              <p:spPr>
                <a:xfrm>
                  <a:off x="2501129" y="5637280"/>
                  <a:ext cx="436322" cy="275268"/>
                </a:xfrm>
                <a:prstGeom prst="rect">
                  <a:avLst/>
                </a:prstGeom>
                <a:blipFill>
                  <a:blip r:embed="rId31"/>
                  <a:stretch>
                    <a:fillRect l="-5714" r="-8571" b="-4348"/>
                  </a:stretch>
                </a:blipFill>
              </p:spPr>
              <p:txBody>
                <a:bodyPr/>
                <a:lstStyle/>
                <a:p>
                  <a:r>
                    <a:rPr lang="en-US">
                      <a:noFill/>
                    </a:rPr>
                    <a:t> </a:t>
                  </a:r>
                </a:p>
              </p:txBody>
            </p:sp>
          </mc:Fallback>
        </mc:AlternateContent>
        <p:cxnSp>
          <p:nvCxnSpPr>
            <p:cNvPr id="415" name="Straight Connector 414">
              <a:extLst>
                <a:ext uri="{FF2B5EF4-FFF2-40B4-BE49-F238E27FC236}">
                  <a16:creationId xmlns:a16="http://schemas.microsoft.com/office/drawing/2014/main" id="{7A9B3F61-8A19-F049-A02D-C812D3E44DA4}"/>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6" name="TextBox 415">
              <a:extLst>
                <a:ext uri="{FF2B5EF4-FFF2-40B4-BE49-F238E27FC236}">
                  <a16:creationId xmlns:a16="http://schemas.microsoft.com/office/drawing/2014/main" id="{C43C213D-8AE2-3C44-ADF5-EB213A88D18A}"/>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417" name="Group 416">
            <a:extLst>
              <a:ext uri="{FF2B5EF4-FFF2-40B4-BE49-F238E27FC236}">
                <a16:creationId xmlns:a16="http://schemas.microsoft.com/office/drawing/2014/main" id="{48D044B9-2888-0B45-86D2-00770D5FBECC}"/>
              </a:ext>
            </a:extLst>
          </p:cNvPr>
          <p:cNvGrpSpPr/>
          <p:nvPr/>
        </p:nvGrpSpPr>
        <p:grpSpPr>
          <a:xfrm>
            <a:off x="2056024" y="4093880"/>
            <a:ext cx="798571" cy="342496"/>
            <a:chOff x="2501129" y="5637280"/>
            <a:chExt cx="798571" cy="342496"/>
          </a:xfrm>
        </p:grpSpPr>
        <mc:AlternateContent xmlns:mc="http://schemas.openxmlformats.org/markup-compatibility/2006" xmlns:a14="http://schemas.microsoft.com/office/drawing/2010/main">
          <mc:Choice Requires="a14">
            <p:sp>
              <p:nvSpPr>
                <p:cNvPr id="418" name="TextBox 417">
                  <a:extLst>
                    <a:ext uri="{FF2B5EF4-FFF2-40B4-BE49-F238E27FC236}">
                      <a16:creationId xmlns:a16="http://schemas.microsoft.com/office/drawing/2014/main" id="{AA8CE176-0445-3D4A-A4D6-F71341558327}"/>
                    </a:ext>
                  </a:extLst>
                </p:cNvPr>
                <p:cNvSpPr txBox="1"/>
                <p:nvPr/>
              </p:nvSpPr>
              <p:spPr>
                <a:xfrm>
                  <a:off x="250112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ea typeface="Cambria Math" panose="02040503050406030204" pitchFamily="18" charset="0"/>
                          </a:rPr>
                          <m:t>7</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12" name="TextBox 311">
                  <a:extLst>
                    <a:ext uri="{FF2B5EF4-FFF2-40B4-BE49-F238E27FC236}">
                      <a16:creationId xmlns:a16="http://schemas.microsoft.com/office/drawing/2014/main" id="{99FCBDC4-DC11-144F-A914-3AA0FA2FFEED}"/>
                    </a:ext>
                  </a:extLst>
                </p:cNvPr>
                <p:cNvSpPr txBox="1">
                  <a:spLocks noRot="1" noChangeAspect="1" noMove="1" noResize="1" noEditPoints="1" noAdjustHandles="1" noChangeArrowheads="1" noChangeShapeType="1" noTextEdit="1"/>
                </p:cNvSpPr>
                <p:nvPr/>
              </p:nvSpPr>
              <p:spPr>
                <a:xfrm>
                  <a:off x="2501129" y="5637280"/>
                  <a:ext cx="436322" cy="275268"/>
                </a:xfrm>
                <a:prstGeom prst="rect">
                  <a:avLst/>
                </a:prstGeom>
                <a:blipFill>
                  <a:blip r:embed="rId32"/>
                  <a:stretch>
                    <a:fillRect l="-8571" r="-5714"/>
                  </a:stretch>
                </a:blipFill>
              </p:spPr>
              <p:txBody>
                <a:bodyPr/>
                <a:lstStyle/>
                <a:p>
                  <a:r>
                    <a:rPr lang="en-US">
                      <a:noFill/>
                    </a:rPr>
                    <a:t> </a:t>
                  </a:r>
                </a:p>
              </p:txBody>
            </p:sp>
          </mc:Fallback>
        </mc:AlternateContent>
        <p:cxnSp>
          <p:nvCxnSpPr>
            <p:cNvPr id="419" name="Straight Connector 418">
              <a:extLst>
                <a:ext uri="{FF2B5EF4-FFF2-40B4-BE49-F238E27FC236}">
                  <a16:creationId xmlns:a16="http://schemas.microsoft.com/office/drawing/2014/main" id="{6A388876-38C6-D040-9885-49A62A57D7A0}"/>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20" name="TextBox 419">
              <a:extLst>
                <a:ext uri="{FF2B5EF4-FFF2-40B4-BE49-F238E27FC236}">
                  <a16:creationId xmlns:a16="http://schemas.microsoft.com/office/drawing/2014/main" id="{7EDA1BF3-E095-C549-B4E2-F7168DF2ACB3}"/>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421" name="Group 420">
            <a:extLst>
              <a:ext uri="{FF2B5EF4-FFF2-40B4-BE49-F238E27FC236}">
                <a16:creationId xmlns:a16="http://schemas.microsoft.com/office/drawing/2014/main" id="{EA226EB1-AD01-BD4C-9993-724DC126D345}"/>
              </a:ext>
            </a:extLst>
          </p:cNvPr>
          <p:cNvGrpSpPr/>
          <p:nvPr/>
        </p:nvGrpSpPr>
        <p:grpSpPr>
          <a:xfrm>
            <a:off x="2060359" y="4427647"/>
            <a:ext cx="798571" cy="342496"/>
            <a:chOff x="2501129" y="5637280"/>
            <a:chExt cx="798571" cy="342496"/>
          </a:xfrm>
        </p:grpSpPr>
        <mc:AlternateContent xmlns:mc="http://schemas.openxmlformats.org/markup-compatibility/2006" xmlns:a14="http://schemas.microsoft.com/office/drawing/2010/main">
          <mc:Choice Requires="a14">
            <p:sp>
              <p:nvSpPr>
                <p:cNvPr id="422" name="TextBox 421">
                  <a:extLst>
                    <a:ext uri="{FF2B5EF4-FFF2-40B4-BE49-F238E27FC236}">
                      <a16:creationId xmlns:a16="http://schemas.microsoft.com/office/drawing/2014/main" id="{50C95623-8E16-F84D-B646-A1D6A555B7E0}"/>
                    </a:ext>
                  </a:extLst>
                </p:cNvPr>
                <p:cNvSpPr txBox="1"/>
                <p:nvPr/>
              </p:nvSpPr>
              <p:spPr>
                <a:xfrm>
                  <a:off x="250112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ea typeface="Cambria Math" panose="02040503050406030204" pitchFamily="18" charset="0"/>
                          </a:rPr>
                          <m:t>7</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16" name="TextBox 315">
                  <a:extLst>
                    <a:ext uri="{FF2B5EF4-FFF2-40B4-BE49-F238E27FC236}">
                      <a16:creationId xmlns:a16="http://schemas.microsoft.com/office/drawing/2014/main" id="{8994E611-1433-BE47-ADEF-9D98462DA6D6}"/>
                    </a:ext>
                  </a:extLst>
                </p:cNvPr>
                <p:cNvSpPr txBox="1">
                  <a:spLocks noRot="1" noChangeAspect="1" noMove="1" noResize="1" noEditPoints="1" noAdjustHandles="1" noChangeArrowheads="1" noChangeShapeType="1" noTextEdit="1"/>
                </p:cNvSpPr>
                <p:nvPr/>
              </p:nvSpPr>
              <p:spPr>
                <a:xfrm>
                  <a:off x="2501129" y="5637280"/>
                  <a:ext cx="436322" cy="275268"/>
                </a:xfrm>
                <a:prstGeom prst="rect">
                  <a:avLst/>
                </a:prstGeom>
                <a:blipFill>
                  <a:blip r:embed="rId33"/>
                  <a:stretch>
                    <a:fillRect l="-5714" r="-8571"/>
                  </a:stretch>
                </a:blipFill>
              </p:spPr>
              <p:txBody>
                <a:bodyPr/>
                <a:lstStyle/>
                <a:p>
                  <a:r>
                    <a:rPr lang="en-US">
                      <a:noFill/>
                    </a:rPr>
                    <a:t> </a:t>
                  </a:r>
                </a:p>
              </p:txBody>
            </p:sp>
          </mc:Fallback>
        </mc:AlternateContent>
        <p:cxnSp>
          <p:nvCxnSpPr>
            <p:cNvPr id="423" name="Straight Connector 422">
              <a:extLst>
                <a:ext uri="{FF2B5EF4-FFF2-40B4-BE49-F238E27FC236}">
                  <a16:creationId xmlns:a16="http://schemas.microsoft.com/office/drawing/2014/main" id="{9C3371A4-BBD3-9847-96F5-3D14EB51E378}"/>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24" name="TextBox 423">
              <a:extLst>
                <a:ext uri="{FF2B5EF4-FFF2-40B4-BE49-F238E27FC236}">
                  <a16:creationId xmlns:a16="http://schemas.microsoft.com/office/drawing/2014/main" id="{DAFD714A-3F3A-1F45-8281-08A741AE9D69}"/>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425" name="Group 424">
            <a:extLst>
              <a:ext uri="{FF2B5EF4-FFF2-40B4-BE49-F238E27FC236}">
                <a16:creationId xmlns:a16="http://schemas.microsoft.com/office/drawing/2014/main" id="{A89E4A34-607C-7044-B13D-BF71CE785903}"/>
              </a:ext>
            </a:extLst>
          </p:cNvPr>
          <p:cNvGrpSpPr/>
          <p:nvPr/>
        </p:nvGrpSpPr>
        <p:grpSpPr>
          <a:xfrm>
            <a:off x="6118935" y="3113451"/>
            <a:ext cx="798571" cy="342496"/>
            <a:chOff x="2501129" y="5637280"/>
            <a:chExt cx="798571" cy="342496"/>
          </a:xfrm>
        </p:grpSpPr>
        <mc:AlternateContent xmlns:mc="http://schemas.openxmlformats.org/markup-compatibility/2006" xmlns:a14="http://schemas.microsoft.com/office/drawing/2010/main">
          <mc:Choice Requires="a14">
            <p:sp>
              <p:nvSpPr>
                <p:cNvPr id="426" name="TextBox 425">
                  <a:extLst>
                    <a:ext uri="{FF2B5EF4-FFF2-40B4-BE49-F238E27FC236}">
                      <a16:creationId xmlns:a16="http://schemas.microsoft.com/office/drawing/2014/main" id="{210A3AF4-F474-A24C-BBA7-875943397FDE}"/>
                    </a:ext>
                  </a:extLst>
                </p:cNvPr>
                <p:cNvSpPr txBox="1"/>
                <p:nvPr/>
              </p:nvSpPr>
              <p:spPr>
                <a:xfrm>
                  <a:off x="250112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ea typeface="Cambria Math" panose="02040503050406030204" pitchFamily="18" charset="0"/>
                          </a:rPr>
                          <m:t>7</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20" name="TextBox 319">
                  <a:extLst>
                    <a:ext uri="{FF2B5EF4-FFF2-40B4-BE49-F238E27FC236}">
                      <a16:creationId xmlns:a16="http://schemas.microsoft.com/office/drawing/2014/main" id="{62E329D0-2EC2-3C4D-A2AF-CDFE4536DF45}"/>
                    </a:ext>
                  </a:extLst>
                </p:cNvPr>
                <p:cNvSpPr txBox="1">
                  <a:spLocks noRot="1" noChangeAspect="1" noMove="1" noResize="1" noEditPoints="1" noAdjustHandles="1" noChangeArrowheads="1" noChangeShapeType="1" noTextEdit="1"/>
                </p:cNvSpPr>
                <p:nvPr/>
              </p:nvSpPr>
              <p:spPr>
                <a:xfrm>
                  <a:off x="2501129" y="5637280"/>
                  <a:ext cx="436322" cy="275268"/>
                </a:xfrm>
                <a:prstGeom prst="rect">
                  <a:avLst/>
                </a:prstGeom>
                <a:blipFill>
                  <a:blip r:embed="rId34"/>
                  <a:stretch>
                    <a:fillRect l="-5714" r="-5714" b="-4348"/>
                  </a:stretch>
                </a:blipFill>
              </p:spPr>
              <p:txBody>
                <a:bodyPr/>
                <a:lstStyle/>
                <a:p>
                  <a:r>
                    <a:rPr lang="en-US">
                      <a:noFill/>
                    </a:rPr>
                    <a:t> </a:t>
                  </a:r>
                </a:p>
              </p:txBody>
            </p:sp>
          </mc:Fallback>
        </mc:AlternateContent>
        <p:cxnSp>
          <p:nvCxnSpPr>
            <p:cNvPr id="427" name="Straight Connector 426">
              <a:extLst>
                <a:ext uri="{FF2B5EF4-FFF2-40B4-BE49-F238E27FC236}">
                  <a16:creationId xmlns:a16="http://schemas.microsoft.com/office/drawing/2014/main" id="{AFBB14C2-02B7-0748-A02B-ED601E4BB438}"/>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28" name="TextBox 427">
              <a:extLst>
                <a:ext uri="{FF2B5EF4-FFF2-40B4-BE49-F238E27FC236}">
                  <a16:creationId xmlns:a16="http://schemas.microsoft.com/office/drawing/2014/main" id="{4DDEAF77-19E5-EA4B-ACA2-988DB1E994E5}"/>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429" name="Group 428">
            <a:extLst>
              <a:ext uri="{FF2B5EF4-FFF2-40B4-BE49-F238E27FC236}">
                <a16:creationId xmlns:a16="http://schemas.microsoft.com/office/drawing/2014/main" id="{191F80D0-259F-DC4B-811F-1CE23A0D4D93}"/>
              </a:ext>
            </a:extLst>
          </p:cNvPr>
          <p:cNvGrpSpPr/>
          <p:nvPr/>
        </p:nvGrpSpPr>
        <p:grpSpPr>
          <a:xfrm>
            <a:off x="6123270" y="3442380"/>
            <a:ext cx="798571" cy="342496"/>
            <a:chOff x="2501129" y="5637280"/>
            <a:chExt cx="798571" cy="342496"/>
          </a:xfrm>
        </p:grpSpPr>
        <mc:AlternateContent xmlns:mc="http://schemas.openxmlformats.org/markup-compatibility/2006" xmlns:a14="http://schemas.microsoft.com/office/drawing/2010/main">
          <mc:Choice Requires="a14">
            <p:sp>
              <p:nvSpPr>
                <p:cNvPr id="430" name="TextBox 429">
                  <a:extLst>
                    <a:ext uri="{FF2B5EF4-FFF2-40B4-BE49-F238E27FC236}">
                      <a16:creationId xmlns:a16="http://schemas.microsoft.com/office/drawing/2014/main" id="{BC52F2E3-CD9B-3441-983D-3619579A4C63}"/>
                    </a:ext>
                  </a:extLst>
                </p:cNvPr>
                <p:cNvSpPr txBox="1"/>
                <p:nvPr/>
              </p:nvSpPr>
              <p:spPr>
                <a:xfrm>
                  <a:off x="250112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ea typeface="Cambria Math" panose="02040503050406030204" pitchFamily="18" charset="0"/>
                          </a:rPr>
                          <m:t>7</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24" name="TextBox 323">
                  <a:extLst>
                    <a:ext uri="{FF2B5EF4-FFF2-40B4-BE49-F238E27FC236}">
                      <a16:creationId xmlns:a16="http://schemas.microsoft.com/office/drawing/2014/main" id="{48C01223-87F1-F643-8E4C-7F5286EA91B6}"/>
                    </a:ext>
                  </a:extLst>
                </p:cNvPr>
                <p:cNvSpPr txBox="1">
                  <a:spLocks noRot="1" noChangeAspect="1" noMove="1" noResize="1" noEditPoints="1" noAdjustHandles="1" noChangeArrowheads="1" noChangeShapeType="1" noTextEdit="1"/>
                </p:cNvSpPr>
                <p:nvPr/>
              </p:nvSpPr>
              <p:spPr>
                <a:xfrm>
                  <a:off x="2501129" y="5637280"/>
                  <a:ext cx="436322" cy="275268"/>
                </a:xfrm>
                <a:prstGeom prst="rect">
                  <a:avLst/>
                </a:prstGeom>
                <a:blipFill>
                  <a:blip r:embed="rId35"/>
                  <a:stretch>
                    <a:fillRect l="-5714" r="-5714"/>
                  </a:stretch>
                </a:blipFill>
              </p:spPr>
              <p:txBody>
                <a:bodyPr/>
                <a:lstStyle/>
                <a:p>
                  <a:r>
                    <a:rPr lang="en-US">
                      <a:noFill/>
                    </a:rPr>
                    <a:t> </a:t>
                  </a:r>
                </a:p>
              </p:txBody>
            </p:sp>
          </mc:Fallback>
        </mc:AlternateContent>
        <p:cxnSp>
          <p:nvCxnSpPr>
            <p:cNvPr id="431" name="Straight Connector 430">
              <a:extLst>
                <a:ext uri="{FF2B5EF4-FFF2-40B4-BE49-F238E27FC236}">
                  <a16:creationId xmlns:a16="http://schemas.microsoft.com/office/drawing/2014/main" id="{255447BA-6685-EE4B-B614-5AB5FFA57186}"/>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32" name="TextBox 431">
              <a:extLst>
                <a:ext uri="{FF2B5EF4-FFF2-40B4-BE49-F238E27FC236}">
                  <a16:creationId xmlns:a16="http://schemas.microsoft.com/office/drawing/2014/main" id="{C62EBA4A-7F59-F248-B306-607C6191A6E4}"/>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433" name="Group 432">
            <a:extLst>
              <a:ext uri="{FF2B5EF4-FFF2-40B4-BE49-F238E27FC236}">
                <a16:creationId xmlns:a16="http://schemas.microsoft.com/office/drawing/2014/main" id="{5CB271E3-D2A4-7B46-9815-703E5AE846B5}"/>
              </a:ext>
            </a:extLst>
          </p:cNvPr>
          <p:cNvGrpSpPr/>
          <p:nvPr/>
        </p:nvGrpSpPr>
        <p:grpSpPr>
          <a:xfrm>
            <a:off x="6138504" y="3758007"/>
            <a:ext cx="798571" cy="342496"/>
            <a:chOff x="2501129" y="5637280"/>
            <a:chExt cx="798571" cy="342496"/>
          </a:xfrm>
        </p:grpSpPr>
        <mc:AlternateContent xmlns:mc="http://schemas.openxmlformats.org/markup-compatibility/2006" xmlns:a14="http://schemas.microsoft.com/office/drawing/2010/main">
          <mc:Choice Requires="a14">
            <p:sp>
              <p:nvSpPr>
                <p:cNvPr id="434" name="TextBox 433">
                  <a:extLst>
                    <a:ext uri="{FF2B5EF4-FFF2-40B4-BE49-F238E27FC236}">
                      <a16:creationId xmlns:a16="http://schemas.microsoft.com/office/drawing/2014/main" id="{EA346B18-20C9-674C-B492-4E6F96427A2C}"/>
                    </a:ext>
                  </a:extLst>
                </p:cNvPr>
                <p:cNvSpPr txBox="1"/>
                <p:nvPr/>
              </p:nvSpPr>
              <p:spPr>
                <a:xfrm>
                  <a:off x="250112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ea typeface="Cambria Math" panose="02040503050406030204" pitchFamily="18" charset="0"/>
                          </a:rPr>
                          <m:t>7</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40" name="TextBox 339">
                  <a:extLst>
                    <a:ext uri="{FF2B5EF4-FFF2-40B4-BE49-F238E27FC236}">
                      <a16:creationId xmlns:a16="http://schemas.microsoft.com/office/drawing/2014/main" id="{28506AF7-2E8C-6A4A-8FD6-4AB287EDF09F}"/>
                    </a:ext>
                  </a:extLst>
                </p:cNvPr>
                <p:cNvSpPr txBox="1">
                  <a:spLocks noRot="1" noChangeAspect="1" noMove="1" noResize="1" noEditPoints="1" noAdjustHandles="1" noChangeArrowheads="1" noChangeShapeType="1" noTextEdit="1"/>
                </p:cNvSpPr>
                <p:nvPr/>
              </p:nvSpPr>
              <p:spPr>
                <a:xfrm>
                  <a:off x="2501129" y="5637280"/>
                  <a:ext cx="436322" cy="275268"/>
                </a:xfrm>
                <a:prstGeom prst="rect">
                  <a:avLst/>
                </a:prstGeom>
                <a:blipFill>
                  <a:blip r:embed="rId36"/>
                  <a:stretch>
                    <a:fillRect l="-5714" r="-5714" b="-4348"/>
                  </a:stretch>
                </a:blipFill>
              </p:spPr>
              <p:txBody>
                <a:bodyPr/>
                <a:lstStyle/>
                <a:p>
                  <a:r>
                    <a:rPr lang="en-US">
                      <a:noFill/>
                    </a:rPr>
                    <a:t> </a:t>
                  </a:r>
                </a:p>
              </p:txBody>
            </p:sp>
          </mc:Fallback>
        </mc:AlternateContent>
        <p:cxnSp>
          <p:nvCxnSpPr>
            <p:cNvPr id="435" name="Straight Connector 434">
              <a:extLst>
                <a:ext uri="{FF2B5EF4-FFF2-40B4-BE49-F238E27FC236}">
                  <a16:creationId xmlns:a16="http://schemas.microsoft.com/office/drawing/2014/main" id="{D659C1D2-5AF2-994D-B125-FF36917139CE}"/>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36" name="TextBox 435">
              <a:extLst>
                <a:ext uri="{FF2B5EF4-FFF2-40B4-BE49-F238E27FC236}">
                  <a16:creationId xmlns:a16="http://schemas.microsoft.com/office/drawing/2014/main" id="{9A13C08B-050C-7341-A4FD-F79198F13FCA}"/>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437" name="Group 436">
            <a:extLst>
              <a:ext uri="{FF2B5EF4-FFF2-40B4-BE49-F238E27FC236}">
                <a16:creationId xmlns:a16="http://schemas.microsoft.com/office/drawing/2014/main" id="{5E41BE6F-5452-AD4D-ACE2-8CF4802D15AA}"/>
              </a:ext>
            </a:extLst>
          </p:cNvPr>
          <p:cNvGrpSpPr/>
          <p:nvPr/>
        </p:nvGrpSpPr>
        <p:grpSpPr>
          <a:xfrm>
            <a:off x="6147677" y="4079772"/>
            <a:ext cx="798571" cy="342496"/>
            <a:chOff x="2501129" y="5637280"/>
            <a:chExt cx="798571" cy="342496"/>
          </a:xfrm>
        </p:grpSpPr>
        <mc:AlternateContent xmlns:mc="http://schemas.openxmlformats.org/markup-compatibility/2006" xmlns:a14="http://schemas.microsoft.com/office/drawing/2010/main">
          <mc:Choice Requires="a14">
            <p:sp>
              <p:nvSpPr>
                <p:cNvPr id="438" name="TextBox 437">
                  <a:extLst>
                    <a:ext uri="{FF2B5EF4-FFF2-40B4-BE49-F238E27FC236}">
                      <a16:creationId xmlns:a16="http://schemas.microsoft.com/office/drawing/2014/main" id="{DAE92713-1D72-BC4B-BA53-A46C6455AFFE}"/>
                    </a:ext>
                  </a:extLst>
                </p:cNvPr>
                <p:cNvSpPr txBox="1"/>
                <p:nvPr/>
              </p:nvSpPr>
              <p:spPr>
                <a:xfrm>
                  <a:off x="250112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ea typeface="Cambria Math" panose="02040503050406030204" pitchFamily="18" charset="0"/>
                          </a:rPr>
                          <m:t>7</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44" name="TextBox 343">
                  <a:extLst>
                    <a:ext uri="{FF2B5EF4-FFF2-40B4-BE49-F238E27FC236}">
                      <a16:creationId xmlns:a16="http://schemas.microsoft.com/office/drawing/2014/main" id="{D0F9D4AD-65BD-B949-B4F5-478759DC75F6}"/>
                    </a:ext>
                  </a:extLst>
                </p:cNvPr>
                <p:cNvSpPr txBox="1">
                  <a:spLocks noRot="1" noChangeAspect="1" noMove="1" noResize="1" noEditPoints="1" noAdjustHandles="1" noChangeArrowheads="1" noChangeShapeType="1" noTextEdit="1"/>
                </p:cNvSpPr>
                <p:nvPr/>
              </p:nvSpPr>
              <p:spPr>
                <a:xfrm>
                  <a:off x="2501129" y="5637280"/>
                  <a:ext cx="436322" cy="275268"/>
                </a:xfrm>
                <a:prstGeom prst="rect">
                  <a:avLst/>
                </a:prstGeom>
                <a:blipFill>
                  <a:blip r:embed="rId37"/>
                  <a:stretch>
                    <a:fillRect l="-5714" r="-5714" b="-4545"/>
                  </a:stretch>
                </a:blipFill>
              </p:spPr>
              <p:txBody>
                <a:bodyPr/>
                <a:lstStyle/>
                <a:p>
                  <a:r>
                    <a:rPr lang="en-US">
                      <a:noFill/>
                    </a:rPr>
                    <a:t> </a:t>
                  </a:r>
                </a:p>
              </p:txBody>
            </p:sp>
          </mc:Fallback>
        </mc:AlternateContent>
        <p:cxnSp>
          <p:nvCxnSpPr>
            <p:cNvPr id="439" name="Straight Connector 438">
              <a:extLst>
                <a:ext uri="{FF2B5EF4-FFF2-40B4-BE49-F238E27FC236}">
                  <a16:creationId xmlns:a16="http://schemas.microsoft.com/office/drawing/2014/main" id="{3DFDD40B-8DFE-F741-84A1-7776C4253178}"/>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40" name="TextBox 439">
              <a:extLst>
                <a:ext uri="{FF2B5EF4-FFF2-40B4-BE49-F238E27FC236}">
                  <a16:creationId xmlns:a16="http://schemas.microsoft.com/office/drawing/2014/main" id="{39BDB867-205B-4042-8FB5-03D0B3098B7C}"/>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mc:AlternateContent xmlns:mc="http://schemas.openxmlformats.org/markup-compatibility/2006" xmlns:a14="http://schemas.microsoft.com/office/drawing/2010/main">
        <mc:Choice Requires="a14">
          <p:sp>
            <p:nvSpPr>
              <p:cNvPr id="441" name="TextBox 440">
                <a:extLst>
                  <a:ext uri="{FF2B5EF4-FFF2-40B4-BE49-F238E27FC236}">
                    <a16:creationId xmlns:a16="http://schemas.microsoft.com/office/drawing/2014/main" id="{385A13C4-0156-5F4A-B20E-F90ADC728D97}"/>
                  </a:ext>
                </a:extLst>
              </p:cNvPr>
              <p:cNvSpPr txBox="1"/>
              <p:nvPr/>
            </p:nvSpPr>
            <p:spPr>
              <a:xfrm>
                <a:off x="5387386" y="4406026"/>
                <a:ext cx="540614"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441" name="TextBox 440">
                <a:extLst>
                  <a:ext uri="{FF2B5EF4-FFF2-40B4-BE49-F238E27FC236}">
                    <a16:creationId xmlns:a16="http://schemas.microsoft.com/office/drawing/2014/main" id="{385A13C4-0156-5F4A-B20E-F90ADC728D97}"/>
                  </a:ext>
                </a:extLst>
              </p:cNvPr>
              <p:cNvSpPr txBox="1">
                <a:spLocks noRot="1" noChangeAspect="1" noMove="1" noResize="1" noEditPoints="1" noAdjustHandles="1" noChangeArrowheads="1" noChangeShapeType="1" noTextEdit="1"/>
              </p:cNvSpPr>
              <p:nvPr/>
            </p:nvSpPr>
            <p:spPr>
              <a:xfrm>
                <a:off x="5387386" y="4406026"/>
                <a:ext cx="540614" cy="309637"/>
              </a:xfrm>
              <a:prstGeom prst="rect">
                <a:avLst/>
              </a:prstGeom>
              <a:blipFill>
                <a:blip r:embed="rId38"/>
                <a:stretch>
                  <a:fillRect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2" name="TextBox 441">
                <a:extLst>
                  <a:ext uri="{FF2B5EF4-FFF2-40B4-BE49-F238E27FC236}">
                    <a16:creationId xmlns:a16="http://schemas.microsoft.com/office/drawing/2014/main" id="{75177A85-CF61-3B45-9DFD-A6DC4893046B}"/>
                  </a:ext>
                </a:extLst>
              </p:cNvPr>
              <p:cNvSpPr txBox="1"/>
              <p:nvPr/>
            </p:nvSpPr>
            <p:spPr>
              <a:xfrm>
                <a:off x="5403952" y="4736517"/>
                <a:ext cx="540615"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442" name="TextBox 441">
                <a:extLst>
                  <a:ext uri="{FF2B5EF4-FFF2-40B4-BE49-F238E27FC236}">
                    <a16:creationId xmlns:a16="http://schemas.microsoft.com/office/drawing/2014/main" id="{75177A85-CF61-3B45-9DFD-A6DC4893046B}"/>
                  </a:ext>
                </a:extLst>
              </p:cNvPr>
              <p:cNvSpPr txBox="1">
                <a:spLocks noRot="1" noChangeAspect="1" noMove="1" noResize="1" noEditPoints="1" noAdjustHandles="1" noChangeArrowheads="1" noChangeShapeType="1" noTextEdit="1"/>
              </p:cNvSpPr>
              <p:nvPr/>
            </p:nvSpPr>
            <p:spPr>
              <a:xfrm>
                <a:off x="5403952" y="4736517"/>
                <a:ext cx="540615" cy="309637"/>
              </a:xfrm>
              <a:prstGeom prst="rect">
                <a:avLst/>
              </a:prstGeom>
              <a:blipFill>
                <a:blip r:embed="rId39"/>
                <a:stretch>
                  <a:fillRect b="-8000"/>
                </a:stretch>
              </a:blipFill>
            </p:spPr>
            <p:txBody>
              <a:bodyPr/>
              <a:lstStyle/>
              <a:p>
                <a:r>
                  <a:rPr lang="en-US">
                    <a:noFill/>
                  </a:rPr>
                  <a:t> </a:t>
                </a:r>
              </a:p>
            </p:txBody>
          </p:sp>
        </mc:Fallback>
      </mc:AlternateContent>
      <p:grpSp>
        <p:nvGrpSpPr>
          <p:cNvPr id="443" name="Group 442">
            <a:extLst>
              <a:ext uri="{FF2B5EF4-FFF2-40B4-BE49-F238E27FC236}">
                <a16:creationId xmlns:a16="http://schemas.microsoft.com/office/drawing/2014/main" id="{250E3ADE-6401-3A45-BA8D-C6C87DA7B821}"/>
              </a:ext>
            </a:extLst>
          </p:cNvPr>
          <p:cNvGrpSpPr/>
          <p:nvPr/>
        </p:nvGrpSpPr>
        <p:grpSpPr>
          <a:xfrm>
            <a:off x="6104998" y="4413735"/>
            <a:ext cx="727131" cy="342496"/>
            <a:chOff x="2572569" y="5637280"/>
            <a:chExt cx="727131" cy="342496"/>
          </a:xfrm>
        </p:grpSpPr>
        <mc:AlternateContent xmlns:mc="http://schemas.openxmlformats.org/markup-compatibility/2006" xmlns:a14="http://schemas.microsoft.com/office/drawing/2010/main">
          <mc:Choice Requires="a14">
            <p:sp>
              <p:nvSpPr>
                <p:cNvPr id="444" name="TextBox 443">
                  <a:extLst>
                    <a:ext uri="{FF2B5EF4-FFF2-40B4-BE49-F238E27FC236}">
                      <a16:creationId xmlns:a16="http://schemas.microsoft.com/office/drawing/2014/main" id="{7EE1856D-0F86-034B-A9D9-BCC58EB212DD}"/>
                    </a:ext>
                  </a:extLst>
                </p:cNvPr>
                <p:cNvSpPr txBox="1"/>
                <p:nvPr/>
              </p:nvSpPr>
              <p:spPr>
                <a:xfrm>
                  <a:off x="257256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50" name="TextBox 349">
                  <a:extLst>
                    <a:ext uri="{FF2B5EF4-FFF2-40B4-BE49-F238E27FC236}">
                      <a16:creationId xmlns:a16="http://schemas.microsoft.com/office/drawing/2014/main" id="{CBAD9325-9E01-CB43-B596-62A0B92D2762}"/>
                    </a:ext>
                  </a:extLst>
                </p:cNvPr>
                <p:cNvSpPr txBox="1">
                  <a:spLocks noRot="1" noChangeAspect="1" noMove="1" noResize="1" noEditPoints="1" noAdjustHandles="1" noChangeArrowheads="1" noChangeShapeType="1" noTextEdit="1"/>
                </p:cNvSpPr>
                <p:nvPr/>
              </p:nvSpPr>
              <p:spPr>
                <a:xfrm>
                  <a:off x="2572569" y="5637280"/>
                  <a:ext cx="436322" cy="275268"/>
                </a:xfrm>
                <a:prstGeom prst="rect">
                  <a:avLst/>
                </a:prstGeom>
                <a:blipFill>
                  <a:blip r:embed="rId40"/>
                  <a:stretch>
                    <a:fillRect/>
                  </a:stretch>
                </a:blipFill>
              </p:spPr>
              <p:txBody>
                <a:bodyPr/>
                <a:lstStyle/>
                <a:p>
                  <a:r>
                    <a:rPr lang="en-US">
                      <a:noFill/>
                    </a:rPr>
                    <a:t> </a:t>
                  </a:r>
                </a:p>
              </p:txBody>
            </p:sp>
          </mc:Fallback>
        </mc:AlternateContent>
        <p:cxnSp>
          <p:nvCxnSpPr>
            <p:cNvPr id="445" name="Straight Connector 444">
              <a:extLst>
                <a:ext uri="{FF2B5EF4-FFF2-40B4-BE49-F238E27FC236}">
                  <a16:creationId xmlns:a16="http://schemas.microsoft.com/office/drawing/2014/main" id="{38E754BF-C232-3149-9284-B42379D77FD5}"/>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46" name="TextBox 445">
              <a:extLst>
                <a:ext uri="{FF2B5EF4-FFF2-40B4-BE49-F238E27FC236}">
                  <a16:creationId xmlns:a16="http://schemas.microsoft.com/office/drawing/2014/main" id="{7AAD48D1-AA33-9B4B-8C52-628D3536B8A3}"/>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447" name="Group 446">
            <a:extLst>
              <a:ext uri="{FF2B5EF4-FFF2-40B4-BE49-F238E27FC236}">
                <a16:creationId xmlns:a16="http://schemas.microsoft.com/office/drawing/2014/main" id="{7CBBCF1D-73AA-D645-A6A1-06B5C284A0BE}"/>
              </a:ext>
            </a:extLst>
          </p:cNvPr>
          <p:cNvGrpSpPr/>
          <p:nvPr/>
        </p:nvGrpSpPr>
        <p:grpSpPr>
          <a:xfrm>
            <a:off x="6105072" y="4744277"/>
            <a:ext cx="727131" cy="342496"/>
            <a:chOff x="2572569" y="5637280"/>
            <a:chExt cx="727131" cy="342496"/>
          </a:xfrm>
        </p:grpSpPr>
        <mc:AlternateContent xmlns:mc="http://schemas.openxmlformats.org/markup-compatibility/2006" xmlns:a14="http://schemas.microsoft.com/office/drawing/2010/main">
          <mc:Choice Requires="a14">
            <p:sp>
              <p:nvSpPr>
                <p:cNvPr id="448" name="TextBox 447">
                  <a:extLst>
                    <a:ext uri="{FF2B5EF4-FFF2-40B4-BE49-F238E27FC236}">
                      <a16:creationId xmlns:a16="http://schemas.microsoft.com/office/drawing/2014/main" id="{BBF5F862-67AB-394B-A4E0-B47733586C2A}"/>
                    </a:ext>
                  </a:extLst>
                </p:cNvPr>
                <p:cNvSpPr txBox="1"/>
                <p:nvPr/>
              </p:nvSpPr>
              <p:spPr>
                <a:xfrm>
                  <a:off x="257256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54" name="TextBox 353">
                  <a:extLst>
                    <a:ext uri="{FF2B5EF4-FFF2-40B4-BE49-F238E27FC236}">
                      <a16:creationId xmlns:a16="http://schemas.microsoft.com/office/drawing/2014/main" id="{377EFAE2-D226-A941-A80A-1999BE794916}"/>
                    </a:ext>
                  </a:extLst>
                </p:cNvPr>
                <p:cNvSpPr txBox="1">
                  <a:spLocks noRot="1" noChangeAspect="1" noMove="1" noResize="1" noEditPoints="1" noAdjustHandles="1" noChangeArrowheads="1" noChangeShapeType="1" noTextEdit="1"/>
                </p:cNvSpPr>
                <p:nvPr/>
              </p:nvSpPr>
              <p:spPr>
                <a:xfrm>
                  <a:off x="2572569" y="5637280"/>
                  <a:ext cx="436322" cy="275268"/>
                </a:xfrm>
                <a:prstGeom prst="rect">
                  <a:avLst/>
                </a:prstGeom>
                <a:blipFill>
                  <a:blip r:embed="rId41"/>
                  <a:stretch>
                    <a:fillRect b="-4545"/>
                  </a:stretch>
                </a:blipFill>
              </p:spPr>
              <p:txBody>
                <a:bodyPr/>
                <a:lstStyle/>
                <a:p>
                  <a:r>
                    <a:rPr lang="en-US">
                      <a:noFill/>
                    </a:rPr>
                    <a:t> </a:t>
                  </a:r>
                </a:p>
              </p:txBody>
            </p:sp>
          </mc:Fallback>
        </mc:AlternateContent>
        <p:cxnSp>
          <p:nvCxnSpPr>
            <p:cNvPr id="449" name="Straight Connector 448">
              <a:extLst>
                <a:ext uri="{FF2B5EF4-FFF2-40B4-BE49-F238E27FC236}">
                  <a16:creationId xmlns:a16="http://schemas.microsoft.com/office/drawing/2014/main" id="{1495B337-E0F3-5D44-ADE7-B3622701032A}"/>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50" name="TextBox 449">
              <a:extLst>
                <a:ext uri="{FF2B5EF4-FFF2-40B4-BE49-F238E27FC236}">
                  <a16:creationId xmlns:a16="http://schemas.microsoft.com/office/drawing/2014/main" id="{05C8BC55-ABF2-0349-9AB7-1786E93F6C73}"/>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451" name="Group 450">
            <a:extLst>
              <a:ext uri="{FF2B5EF4-FFF2-40B4-BE49-F238E27FC236}">
                <a16:creationId xmlns:a16="http://schemas.microsoft.com/office/drawing/2014/main" id="{2E95159A-14C5-9C46-AF68-9A26289BBD0F}"/>
              </a:ext>
            </a:extLst>
          </p:cNvPr>
          <p:cNvGrpSpPr/>
          <p:nvPr/>
        </p:nvGrpSpPr>
        <p:grpSpPr>
          <a:xfrm>
            <a:off x="2119476" y="1752612"/>
            <a:ext cx="601842" cy="402639"/>
            <a:chOff x="7673575" y="5855991"/>
            <a:chExt cx="601842" cy="402639"/>
          </a:xfrm>
        </p:grpSpPr>
        <p:cxnSp>
          <p:nvCxnSpPr>
            <p:cNvPr id="452" name="Straight Connector 451">
              <a:extLst>
                <a:ext uri="{FF2B5EF4-FFF2-40B4-BE49-F238E27FC236}">
                  <a16:creationId xmlns:a16="http://schemas.microsoft.com/office/drawing/2014/main" id="{AEAF6440-C1B3-2845-A0EB-36E24EDE9E80}"/>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53" name="TextBox 452">
              <a:extLst>
                <a:ext uri="{FF2B5EF4-FFF2-40B4-BE49-F238E27FC236}">
                  <a16:creationId xmlns:a16="http://schemas.microsoft.com/office/drawing/2014/main" id="{6C193C15-B487-4445-9794-5BED89E95F84}"/>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454" name="TextBox 453">
              <a:extLst>
                <a:ext uri="{FF2B5EF4-FFF2-40B4-BE49-F238E27FC236}">
                  <a16:creationId xmlns:a16="http://schemas.microsoft.com/office/drawing/2014/main" id="{856127E9-DFD1-074E-A84A-DCDA81E88B1A}"/>
                </a:ext>
              </a:extLst>
            </p:cNvPr>
            <p:cNvSpPr txBox="1"/>
            <p:nvPr/>
          </p:nvSpPr>
          <p:spPr>
            <a:xfrm>
              <a:off x="7673575" y="5855991"/>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7 </a:t>
              </a:r>
            </a:p>
          </p:txBody>
        </p:sp>
      </p:grpSp>
      <p:grpSp>
        <p:nvGrpSpPr>
          <p:cNvPr id="455" name="Group 454">
            <a:extLst>
              <a:ext uri="{FF2B5EF4-FFF2-40B4-BE49-F238E27FC236}">
                <a16:creationId xmlns:a16="http://schemas.microsoft.com/office/drawing/2014/main" id="{C13DC5D9-59B0-3746-8DFA-ADA92B18D431}"/>
              </a:ext>
            </a:extLst>
          </p:cNvPr>
          <p:cNvGrpSpPr/>
          <p:nvPr/>
        </p:nvGrpSpPr>
        <p:grpSpPr>
          <a:xfrm>
            <a:off x="2112115" y="2079777"/>
            <a:ext cx="601842" cy="402639"/>
            <a:chOff x="7673575" y="5855991"/>
            <a:chExt cx="601842" cy="402639"/>
          </a:xfrm>
        </p:grpSpPr>
        <p:cxnSp>
          <p:nvCxnSpPr>
            <p:cNvPr id="456" name="Straight Connector 455">
              <a:extLst>
                <a:ext uri="{FF2B5EF4-FFF2-40B4-BE49-F238E27FC236}">
                  <a16:creationId xmlns:a16="http://schemas.microsoft.com/office/drawing/2014/main" id="{DC211257-9DF8-A84C-8352-71738CC8C245}"/>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57" name="TextBox 456">
              <a:extLst>
                <a:ext uri="{FF2B5EF4-FFF2-40B4-BE49-F238E27FC236}">
                  <a16:creationId xmlns:a16="http://schemas.microsoft.com/office/drawing/2014/main" id="{5A13D515-42B7-0B41-A97D-81F0B19972D8}"/>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458" name="TextBox 457">
              <a:extLst>
                <a:ext uri="{FF2B5EF4-FFF2-40B4-BE49-F238E27FC236}">
                  <a16:creationId xmlns:a16="http://schemas.microsoft.com/office/drawing/2014/main" id="{3F467703-8187-AA49-A514-F9CB4587CED6}"/>
                </a:ext>
              </a:extLst>
            </p:cNvPr>
            <p:cNvSpPr txBox="1"/>
            <p:nvPr/>
          </p:nvSpPr>
          <p:spPr>
            <a:xfrm>
              <a:off x="7673575" y="5855991"/>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7 </a:t>
              </a:r>
            </a:p>
          </p:txBody>
        </p:sp>
      </p:grpSp>
      <p:grpSp>
        <p:nvGrpSpPr>
          <p:cNvPr id="459" name="Group 458">
            <a:extLst>
              <a:ext uri="{FF2B5EF4-FFF2-40B4-BE49-F238E27FC236}">
                <a16:creationId xmlns:a16="http://schemas.microsoft.com/office/drawing/2014/main" id="{5AF6BC76-74FF-E947-B2F6-EBBFE5E80E28}"/>
              </a:ext>
            </a:extLst>
          </p:cNvPr>
          <p:cNvGrpSpPr/>
          <p:nvPr/>
        </p:nvGrpSpPr>
        <p:grpSpPr>
          <a:xfrm>
            <a:off x="2106625" y="2409358"/>
            <a:ext cx="601842" cy="402639"/>
            <a:chOff x="7673575" y="5855991"/>
            <a:chExt cx="601842" cy="402639"/>
          </a:xfrm>
        </p:grpSpPr>
        <p:cxnSp>
          <p:nvCxnSpPr>
            <p:cNvPr id="460" name="Straight Connector 459">
              <a:extLst>
                <a:ext uri="{FF2B5EF4-FFF2-40B4-BE49-F238E27FC236}">
                  <a16:creationId xmlns:a16="http://schemas.microsoft.com/office/drawing/2014/main" id="{95A62F23-73AB-404D-931B-54D0004E09DC}"/>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61" name="TextBox 460">
              <a:extLst>
                <a:ext uri="{FF2B5EF4-FFF2-40B4-BE49-F238E27FC236}">
                  <a16:creationId xmlns:a16="http://schemas.microsoft.com/office/drawing/2014/main" id="{2C7DD030-CC41-E847-9DF7-90A4FAFB9477}"/>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462" name="TextBox 461">
              <a:extLst>
                <a:ext uri="{FF2B5EF4-FFF2-40B4-BE49-F238E27FC236}">
                  <a16:creationId xmlns:a16="http://schemas.microsoft.com/office/drawing/2014/main" id="{CC4E3289-534B-3D48-93C8-41B74B9B65C4}"/>
                </a:ext>
              </a:extLst>
            </p:cNvPr>
            <p:cNvSpPr txBox="1"/>
            <p:nvPr/>
          </p:nvSpPr>
          <p:spPr>
            <a:xfrm>
              <a:off x="7673575" y="5855991"/>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7 </a:t>
              </a:r>
            </a:p>
          </p:txBody>
        </p:sp>
      </p:grpSp>
      <p:grpSp>
        <p:nvGrpSpPr>
          <p:cNvPr id="463" name="Group 462">
            <a:extLst>
              <a:ext uri="{FF2B5EF4-FFF2-40B4-BE49-F238E27FC236}">
                <a16:creationId xmlns:a16="http://schemas.microsoft.com/office/drawing/2014/main" id="{67959AB2-B3CD-0846-A1BF-8C35170E1FAA}"/>
              </a:ext>
            </a:extLst>
          </p:cNvPr>
          <p:cNvGrpSpPr/>
          <p:nvPr/>
        </p:nvGrpSpPr>
        <p:grpSpPr>
          <a:xfrm>
            <a:off x="2099264" y="2722009"/>
            <a:ext cx="601842" cy="402639"/>
            <a:chOff x="7673575" y="5855991"/>
            <a:chExt cx="601842" cy="402639"/>
          </a:xfrm>
        </p:grpSpPr>
        <p:cxnSp>
          <p:nvCxnSpPr>
            <p:cNvPr id="464" name="Straight Connector 463">
              <a:extLst>
                <a:ext uri="{FF2B5EF4-FFF2-40B4-BE49-F238E27FC236}">
                  <a16:creationId xmlns:a16="http://schemas.microsoft.com/office/drawing/2014/main" id="{460C9A69-2EB2-EC46-ABB4-24BC1772B257}"/>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65" name="TextBox 464">
              <a:extLst>
                <a:ext uri="{FF2B5EF4-FFF2-40B4-BE49-F238E27FC236}">
                  <a16:creationId xmlns:a16="http://schemas.microsoft.com/office/drawing/2014/main" id="{918140CA-7471-7448-B25C-F1DD76281905}"/>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466" name="TextBox 465">
              <a:extLst>
                <a:ext uri="{FF2B5EF4-FFF2-40B4-BE49-F238E27FC236}">
                  <a16:creationId xmlns:a16="http://schemas.microsoft.com/office/drawing/2014/main" id="{35011FDF-951B-804A-9425-1B4F7A0D7E08}"/>
                </a:ext>
              </a:extLst>
            </p:cNvPr>
            <p:cNvSpPr txBox="1"/>
            <p:nvPr/>
          </p:nvSpPr>
          <p:spPr>
            <a:xfrm>
              <a:off x="7673575" y="5855991"/>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7 </a:t>
              </a:r>
            </a:p>
          </p:txBody>
        </p:sp>
      </p:grpSp>
      <p:grpSp>
        <p:nvGrpSpPr>
          <p:cNvPr id="467" name="Group 466">
            <a:extLst>
              <a:ext uri="{FF2B5EF4-FFF2-40B4-BE49-F238E27FC236}">
                <a16:creationId xmlns:a16="http://schemas.microsoft.com/office/drawing/2014/main" id="{D8DA0E8B-5BBB-1F4E-A2AB-B8F0EA55F7AB}"/>
              </a:ext>
            </a:extLst>
          </p:cNvPr>
          <p:cNvGrpSpPr/>
          <p:nvPr/>
        </p:nvGrpSpPr>
        <p:grpSpPr>
          <a:xfrm>
            <a:off x="6197362" y="2729246"/>
            <a:ext cx="601842" cy="402639"/>
            <a:chOff x="7673575" y="5855991"/>
            <a:chExt cx="601842" cy="402639"/>
          </a:xfrm>
        </p:grpSpPr>
        <p:cxnSp>
          <p:nvCxnSpPr>
            <p:cNvPr id="468" name="Straight Connector 467">
              <a:extLst>
                <a:ext uri="{FF2B5EF4-FFF2-40B4-BE49-F238E27FC236}">
                  <a16:creationId xmlns:a16="http://schemas.microsoft.com/office/drawing/2014/main" id="{A598325A-FDB3-6A48-BB83-DE5107CD6428}"/>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69" name="TextBox 468">
              <a:extLst>
                <a:ext uri="{FF2B5EF4-FFF2-40B4-BE49-F238E27FC236}">
                  <a16:creationId xmlns:a16="http://schemas.microsoft.com/office/drawing/2014/main" id="{590737A9-7819-FE4F-959E-5BA1CB714CE5}"/>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470" name="TextBox 469">
              <a:extLst>
                <a:ext uri="{FF2B5EF4-FFF2-40B4-BE49-F238E27FC236}">
                  <a16:creationId xmlns:a16="http://schemas.microsoft.com/office/drawing/2014/main" id="{D34C61FE-B0F6-1641-A81E-955923F21835}"/>
                </a:ext>
              </a:extLst>
            </p:cNvPr>
            <p:cNvSpPr txBox="1"/>
            <p:nvPr/>
          </p:nvSpPr>
          <p:spPr>
            <a:xfrm>
              <a:off x="7673575" y="5855991"/>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7 </a:t>
              </a:r>
            </a:p>
          </p:txBody>
        </p:sp>
      </p:grpSp>
      <p:grpSp>
        <p:nvGrpSpPr>
          <p:cNvPr id="471" name="Group 470">
            <a:extLst>
              <a:ext uri="{FF2B5EF4-FFF2-40B4-BE49-F238E27FC236}">
                <a16:creationId xmlns:a16="http://schemas.microsoft.com/office/drawing/2014/main" id="{04CD01CB-B703-8646-A962-854F7FFAB566}"/>
              </a:ext>
            </a:extLst>
          </p:cNvPr>
          <p:cNvGrpSpPr/>
          <p:nvPr/>
        </p:nvGrpSpPr>
        <p:grpSpPr>
          <a:xfrm>
            <a:off x="6185371" y="1738254"/>
            <a:ext cx="601842" cy="402639"/>
            <a:chOff x="7673575" y="5855991"/>
            <a:chExt cx="601842" cy="402639"/>
          </a:xfrm>
        </p:grpSpPr>
        <p:cxnSp>
          <p:nvCxnSpPr>
            <p:cNvPr id="472" name="Straight Connector 471">
              <a:extLst>
                <a:ext uri="{FF2B5EF4-FFF2-40B4-BE49-F238E27FC236}">
                  <a16:creationId xmlns:a16="http://schemas.microsoft.com/office/drawing/2014/main" id="{6432A869-9AA3-BF47-BB57-791E47EBC3B8}"/>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73" name="TextBox 472">
              <a:extLst>
                <a:ext uri="{FF2B5EF4-FFF2-40B4-BE49-F238E27FC236}">
                  <a16:creationId xmlns:a16="http://schemas.microsoft.com/office/drawing/2014/main" id="{CB8CBA5F-C21D-4742-B7B2-03386CAE655E}"/>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474" name="TextBox 473">
              <a:extLst>
                <a:ext uri="{FF2B5EF4-FFF2-40B4-BE49-F238E27FC236}">
                  <a16:creationId xmlns:a16="http://schemas.microsoft.com/office/drawing/2014/main" id="{BBEE0D6D-2D72-DE44-8F72-FB37972C7AEA}"/>
                </a:ext>
              </a:extLst>
            </p:cNvPr>
            <p:cNvSpPr txBox="1"/>
            <p:nvPr/>
          </p:nvSpPr>
          <p:spPr>
            <a:xfrm>
              <a:off x="7673575" y="5855991"/>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7 </a:t>
              </a:r>
            </a:p>
          </p:txBody>
        </p:sp>
      </p:grpSp>
      <p:grpSp>
        <p:nvGrpSpPr>
          <p:cNvPr id="475" name="Group 474">
            <a:extLst>
              <a:ext uri="{FF2B5EF4-FFF2-40B4-BE49-F238E27FC236}">
                <a16:creationId xmlns:a16="http://schemas.microsoft.com/office/drawing/2014/main" id="{EC878EC1-D7A2-7B44-9123-018EF4D20DA5}"/>
              </a:ext>
            </a:extLst>
          </p:cNvPr>
          <p:cNvGrpSpPr/>
          <p:nvPr/>
        </p:nvGrpSpPr>
        <p:grpSpPr>
          <a:xfrm>
            <a:off x="6170205" y="2092025"/>
            <a:ext cx="601842" cy="402639"/>
            <a:chOff x="7673575" y="5855991"/>
            <a:chExt cx="601842" cy="402639"/>
          </a:xfrm>
        </p:grpSpPr>
        <p:cxnSp>
          <p:nvCxnSpPr>
            <p:cNvPr id="476" name="Straight Connector 475">
              <a:extLst>
                <a:ext uri="{FF2B5EF4-FFF2-40B4-BE49-F238E27FC236}">
                  <a16:creationId xmlns:a16="http://schemas.microsoft.com/office/drawing/2014/main" id="{55D7CA24-4946-B844-A3D6-A61BE3121069}"/>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77" name="TextBox 476">
              <a:extLst>
                <a:ext uri="{FF2B5EF4-FFF2-40B4-BE49-F238E27FC236}">
                  <a16:creationId xmlns:a16="http://schemas.microsoft.com/office/drawing/2014/main" id="{6716CA0D-D002-6342-91DB-F97489BDF68B}"/>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478" name="TextBox 477">
              <a:extLst>
                <a:ext uri="{FF2B5EF4-FFF2-40B4-BE49-F238E27FC236}">
                  <a16:creationId xmlns:a16="http://schemas.microsoft.com/office/drawing/2014/main" id="{718DAD6C-FD9D-DF44-B1F7-8FF6D0928FD5}"/>
                </a:ext>
              </a:extLst>
            </p:cNvPr>
            <p:cNvSpPr txBox="1"/>
            <p:nvPr/>
          </p:nvSpPr>
          <p:spPr>
            <a:xfrm>
              <a:off x="7673575" y="5855991"/>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7 </a:t>
              </a:r>
            </a:p>
          </p:txBody>
        </p:sp>
      </p:grpSp>
      <p:grpSp>
        <p:nvGrpSpPr>
          <p:cNvPr id="479" name="Group 478">
            <a:extLst>
              <a:ext uri="{FF2B5EF4-FFF2-40B4-BE49-F238E27FC236}">
                <a16:creationId xmlns:a16="http://schemas.microsoft.com/office/drawing/2014/main" id="{EAF3B9D9-1CF8-D84B-8808-90D790F14016}"/>
              </a:ext>
            </a:extLst>
          </p:cNvPr>
          <p:cNvGrpSpPr/>
          <p:nvPr/>
        </p:nvGrpSpPr>
        <p:grpSpPr>
          <a:xfrm>
            <a:off x="6172520" y="2399838"/>
            <a:ext cx="601842" cy="402639"/>
            <a:chOff x="7673575" y="5855991"/>
            <a:chExt cx="601842" cy="402639"/>
          </a:xfrm>
        </p:grpSpPr>
        <p:cxnSp>
          <p:nvCxnSpPr>
            <p:cNvPr id="480" name="Straight Connector 479">
              <a:extLst>
                <a:ext uri="{FF2B5EF4-FFF2-40B4-BE49-F238E27FC236}">
                  <a16:creationId xmlns:a16="http://schemas.microsoft.com/office/drawing/2014/main" id="{A88D211D-BB65-D246-B354-E832767B0659}"/>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81" name="TextBox 480">
              <a:extLst>
                <a:ext uri="{FF2B5EF4-FFF2-40B4-BE49-F238E27FC236}">
                  <a16:creationId xmlns:a16="http://schemas.microsoft.com/office/drawing/2014/main" id="{DD99D762-6766-BF49-A4AA-86F360F17191}"/>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482" name="TextBox 481">
              <a:extLst>
                <a:ext uri="{FF2B5EF4-FFF2-40B4-BE49-F238E27FC236}">
                  <a16:creationId xmlns:a16="http://schemas.microsoft.com/office/drawing/2014/main" id="{287D8B79-199A-A747-8BBF-754A0EEBFAC9}"/>
                </a:ext>
              </a:extLst>
            </p:cNvPr>
            <p:cNvSpPr txBox="1"/>
            <p:nvPr/>
          </p:nvSpPr>
          <p:spPr>
            <a:xfrm>
              <a:off x="7673575" y="5855991"/>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7 </a:t>
              </a:r>
            </a:p>
          </p:txBody>
        </p:sp>
      </p:grpSp>
      <p:grpSp>
        <p:nvGrpSpPr>
          <p:cNvPr id="483" name="Group 482">
            <a:extLst>
              <a:ext uri="{FF2B5EF4-FFF2-40B4-BE49-F238E27FC236}">
                <a16:creationId xmlns:a16="http://schemas.microsoft.com/office/drawing/2014/main" id="{F24ADB9F-9B74-144E-A170-A705B95599E6}"/>
              </a:ext>
            </a:extLst>
          </p:cNvPr>
          <p:cNvGrpSpPr/>
          <p:nvPr/>
        </p:nvGrpSpPr>
        <p:grpSpPr>
          <a:xfrm>
            <a:off x="2075056" y="4684202"/>
            <a:ext cx="601842" cy="402639"/>
            <a:chOff x="7673575" y="5855991"/>
            <a:chExt cx="601842" cy="402639"/>
          </a:xfrm>
        </p:grpSpPr>
        <p:cxnSp>
          <p:nvCxnSpPr>
            <p:cNvPr id="484" name="Straight Connector 483">
              <a:extLst>
                <a:ext uri="{FF2B5EF4-FFF2-40B4-BE49-F238E27FC236}">
                  <a16:creationId xmlns:a16="http://schemas.microsoft.com/office/drawing/2014/main" id="{FD1D4F23-AAB5-394A-A625-32FCEE5B2133}"/>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85" name="TextBox 484">
              <a:extLst>
                <a:ext uri="{FF2B5EF4-FFF2-40B4-BE49-F238E27FC236}">
                  <a16:creationId xmlns:a16="http://schemas.microsoft.com/office/drawing/2014/main" id="{4992E1EE-9E55-6248-AD3B-BEA542A51AAA}"/>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486" name="TextBox 485">
              <a:extLst>
                <a:ext uri="{FF2B5EF4-FFF2-40B4-BE49-F238E27FC236}">
                  <a16:creationId xmlns:a16="http://schemas.microsoft.com/office/drawing/2014/main" id="{F5B01219-EAAB-674A-9A4C-176074C43AF5}"/>
                </a:ext>
              </a:extLst>
            </p:cNvPr>
            <p:cNvSpPr txBox="1"/>
            <p:nvPr/>
          </p:nvSpPr>
          <p:spPr>
            <a:xfrm>
              <a:off x="7673575" y="5855991"/>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7 </a:t>
              </a:r>
            </a:p>
          </p:txBody>
        </p:sp>
      </p:grpSp>
      <p:grpSp>
        <p:nvGrpSpPr>
          <p:cNvPr id="139" name="Group 138">
            <a:extLst>
              <a:ext uri="{FF2B5EF4-FFF2-40B4-BE49-F238E27FC236}">
                <a16:creationId xmlns:a16="http://schemas.microsoft.com/office/drawing/2014/main" id="{8FDF20AF-2C7F-1745-8465-56DE8A7F6CCE}"/>
              </a:ext>
            </a:extLst>
          </p:cNvPr>
          <p:cNvGrpSpPr/>
          <p:nvPr/>
        </p:nvGrpSpPr>
        <p:grpSpPr>
          <a:xfrm>
            <a:off x="2846790" y="3060969"/>
            <a:ext cx="601842" cy="402639"/>
            <a:chOff x="7673575" y="5855991"/>
            <a:chExt cx="601842" cy="402639"/>
          </a:xfrm>
        </p:grpSpPr>
        <p:cxnSp>
          <p:nvCxnSpPr>
            <p:cNvPr id="140" name="Straight Connector 139">
              <a:extLst>
                <a:ext uri="{FF2B5EF4-FFF2-40B4-BE49-F238E27FC236}">
                  <a16:creationId xmlns:a16="http://schemas.microsoft.com/office/drawing/2014/main" id="{80704D5A-C2FC-B74B-93BF-6A865F0CA940}"/>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1" name="TextBox 140">
              <a:extLst>
                <a:ext uri="{FF2B5EF4-FFF2-40B4-BE49-F238E27FC236}">
                  <a16:creationId xmlns:a16="http://schemas.microsoft.com/office/drawing/2014/main" id="{4290B84C-C92B-A24F-A59D-E31DC3246A84}"/>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142" name="TextBox 141">
              <a:extLst>
                <a:ext uri="{FF2B5EF4-FFF2-40B4-BE49-F238E27FC236}">
                  <a16:creationId xmlns:a16="http://schemas.microsoft.com/office/drawing/2014/main" id="{7DA60F84-6C0D-AB46-BFD2-7563964190BD}"/>
                </a:ext>
              </a:extLst>
            </p:cNvPr>
            <p:cNvSpPr txBox="1"/>
            <p:nvPr/>
          </p:nvSpPr>
          <p:spPr>
            <a:xfrm>
              <a:off x="7673575" y="5855991"/>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7 </a:t>
              </a:r>
            </a:p>
          </p:txBody>
        </p:sp>
      </p:grpSp>
      <p:grpSp>
        <p:nvGrpSpPr>
          <p:cNvPr id="143" name="Group 142">
            <a:extLst>
              <a:ext uri="{FF2B5EF4-FFF2-40B4-BE49-F238E27FC236}">
                <a16:creationId xmlns:a16="http://schemas.microsoft.com/office/drawing/2014/main" id="{B48AF639-3812-0741-9613-3EB60D3F6A96}"/>
              </a:ext>
            </a:extLst>
          </p:cNvPr>
          <p:cNvGrpSpPr/>
          <p:nvPr/>
        </p:nvGrpSpPr>
        <p:grpSpPr>
          <a:xfrm>
            <a:off x="2778491" y="3432290"/>
            <a:ext cx="798571" cy="342496"/>
            <a:chOff x="2501129" y="5637280"/>
            <a:chExt cx="798571" cy="342496"/>
          </a:xfrm>
        </p:grpSpPr>
        <mc:AlternateContent xmlns:mc="http://schemas.openxmlformats.org/markup-compatibility/2006" xmlns:a14="http://schemas.microsoft.com/office/drawing/2010/main">
          <mc:Choice Requires="a14">
            <p:sp>
              <p:nvSpPr>
                <p:cNvPr id="144" name="TextBox 143">
                  <a:extLst>
                    <a:ext uri="{FF2B5EF4-FFF2-40B4-BE49-F238E27FC236}">
                      <a16:creationId xmlns:a16="http://schemas.microsoft.com/office/drawing/2014/main" id="{BF842865-B367-3C4F-93AE-7817F2D5FC35}"/>
                    </a:ext>
                  </a:extLst>
                </p:cNvPr>
                <p:cNvSpPr txBox="1"/>
                <p:nvPr/>
              </p:nvSpPr>
              <p:spPr>
                <a:xfrm>
                  <a:off x="250112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ea typeface="Cambria Math" panose="02040503050406030204" pitchFamily="18" charset="0"/>
                          </a:rPr>
                          <m:t>7</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04" name="TextBox 303">
                  <a:extLst>
                    <a:ext uri="{FF2B5EF4-FFF2-40B4-BE49-F238E27FC236}">
                      <a16:creationId xmlns:a16="http://schemas.microsoft.com/office/drawing/2014/main" id="{9A6F6649-0213-AF4B-A1D3-1499F2ED86E8}"/>
                    </a:ext>
                  </a:extLst>
                </p:cNvPr>
                <p:cNvSpPr txBox="1">
                  <a:spLocks noRot="1" noChangeAspect="1" noMove="1" noResize="1" noEditPoints="1" noAdjustHandles="1" noChangeArrowheads="1" noChangeShapeType="1" noTextEdit="1"/>
                </p:cNvSpPr>
                <p:nvPr/>
              </p:nvSpPr>
              <p:spPr>
                <a:xfrm>
                  <a:off x="2501129" y="5637280"/>
                  <a:ext cx="436322" cy="275268"/>
                </a:xfrm>
                <a:prstGeom prst="rect">
                  <a:avLst/>
                </a:prstGeom>
                <a:blipFill>
                  <a:blip r:embed="rId30"/>
                  <a:stretch>
                    <a:fillRect l="-8571" r="-5714"/>
                  </a:stretch>
                </a:blipFill>
              </p:spPr>
              <p:txBody>
                <a:bodyPr/>
                <a:lstStyle/>
                <a:p>
                  <a:r>
                    <a:rPr lang="en-US">
                      <a:noFill/>
                    </a:rPr>
                    <a:t> </a:t>
                  </a:r>
                </a:p>
              </p:txBody>
            </p:sp>
          </mc:Fallback>
        </mc:AlternateContent>
        <p:cxnSp>
          <p:nvCxnSpPr>
            <p:cNvPr id="145" name="Straight Connector 144">
              <a:extLst>
                <a:ext uri="{FF2B5EF4-FFF2-40B4-BE49-F238E27FC236}">
                  <a16:creationId xmlns:a16="http://schemas.microsoft.com/office/drawing/2014/main" id="{DF9E730D-450B-844A-A6DF-5BEB94D423F7}"/>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6" name="TextBox 145">
              <a:extLst>
                <a:ext uri="{FF2B5EF4-FFF2-40B4-BE49-F238E27FC236}">
                  <a16:creationId xmlns:a16="http://schemas.microsoft.com/office/drawing/2014/main" id="{8B161447-F3A1-6648-AFA8-31E091B4C3ED}"/>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147" name="Group 146">
            <a:extLst>
              <a:ext uri="{FF2B5EF4-FFF2-40B4-BE49-F238E27FC236}">
                <a16:creationId xmlns:a16="http://schemas.microsoft.com/office/drawing/2014/main" id="{69CFDC9D-CB73-C142-8243-DED42147747B}"/>
              </a:ext>
            </a:extLst>
          </p:cNvPr>
          <p:cNvGrpSpPr/>
          <p:nvPr/>
        </p:nvGrpSpPr>
        <p:grpSpPr>
          <a:xfrm>
            <a:off x="2792502" y="3751542"/>
            <a:ext cx="798571" cy="342496"/>
            <a:chOff x="2501129" y="5637280"/>
            <a:chExt cx="798571" cy="342496"/>
          </a:xfrm>
        </p:grpSpPr>
        <mc:AlternateContent xmlns:mc="http://schemas.openxmlformats.org/markup-compatibility/2006" xmlns:a14="http://schemas.microsoft.com/office/drawing/2010/main">
          <mc:Choice Requires="a14">
            <p:sp>
              <p:nvSpPr>
                <p:cNvPr id="148" name="TextBox 147">
                  <a:extLst>
                    <a:ext uri="{FF2B5EF4-FFF2-40B4-BE49-F238E27FC236}">
                      <a16:creationId xmlns:a16="http://schemas.microsoft.com/office/drawing/2014/main" id="{C98120B3-230D-6C45-80F7-9C34876DA642}"/>
                    </a:ext>
                  </a:extLst>
                </p:cNvPr>
                <p:cNvSpPr txBox="1"/>
                <p:nvPr/>
              </p:nvSpPr>
              <p:spPr>
                <a:xfrm>
                  <a:off x="250112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ea typeface="Cambria Math" panose="02040503050406030204" pitchFamily="18" charset="0"/>
                          </a:rPr>
                          <m:t>7</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08" name="TextBox 307">
                  <a:extLst>
                    <a:ext uri="{FF2B5EF4-FFF2-40B4-BE49-F238E27FC236}">
                      <a16:creationId xmlns:a16="http://schemas.microsoft.com/office/drawing/2014/main" id="{26CB1617-F4CC-C04A-95D2-C76901EF30C1}"/>
                    </a:ext>
                  </a:extLst>
                </p:cNvPr>
                <p:cNvSpPr txBox="1">
                  <a:spLocks noRot="1" noChangeAspect="1" noMove="1" noResize="1" noEditPoints="1" noAdjustHandles="1" noChangeArrowheads="1" noChangeShapeType="1" noTextEdit="1"/>
                </p:cNvSpPr>
                <p:nvPr/>
              </p:nvSpPr>
              <p:spPr>
                <a:xfrm>
                  <a:off x="2501129" y="5637280"/>
                  <a:ext cx="436322" cy="275268"/>
                </a:xfrm>
                <a:prstGeom prst="rect">
                  <a:avLst/>
                </a:prstGeom>
                <a:blipFill>
                  <a:blip r:embed="rId31"/>
                  <a:stretch>
                    <a:fillRect l="-5714" r="-8571" b="-4348"/>
                  </a:stretch>
                </a:blipFill>
              </p:spPr>
              <p:txBody>
                <a:bodyPr/>
                <a:lstStyle/>
                <a:p>
                  <a:r>
                    <a:rPr lang="en-US">
                      <a:noFill/>
                    </a:rPr>
                    <a:t> </a:t>
                  </a:r>
                </a:p>
              </p:txBody>
            </p:sp>
          </mc:Fallback>
        </mc:AlternateContent>
        <p:cxnSp>
          <p:nvCxnSpPr>
            <p:cNvPr id="149" name="Straight Connector 148">
              <a:extLst>
                <a:ext uri="{FF2B5EF4-FFF2-40B4-BE49-F238E27FC236}">
                  <a16:creationId xmlns:a16="http://schemas.microsoft.com/office/drawing/2014/main" id="{EE458042-7602-864F-ADB0-88A8F44C4C3A}"/>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0" name="TextBox 149">
              <a:extLst>
                <a:ext uri="{FF2B5EF4-FFF2-40B4-BE49-F238E27FC236}">
                  <a16:creationId xmlns:a16="http://schemas.microsoft.com/office/drawing/2014/main" id="{FEF0760F-AEB4-7840-9D93-477888C61E76}"/>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151" name="Group 150">
            <a:extLst>
              <a:ext uri="{FF2B5EF4-FFF2-40B4-BE49-F238E27FC236}">
                <a16:creationId xmlns:a16="http://schemas.microsoft.com/office/drawing/2014/main" id="{A1CFF068-2ECC-C04D-B51A-48F25E53BFC6}"/>
              </a:ext>
            </a:extLst>
          </p:cNvPr>
          <p:cNvGrpSpPr/>
          <p:nvPr/>
        </p:nvGrpSpPr>
        <p:grpSpPr>
          <a:xfrm>
            <a:off x="2788384" y="4093757"/>
            <a:ext cx="798571" cy="342496"/>
            <a:chOff x="2501129" y="5637280"/>
            <a:chExt cx="798571" cy="342496"/>
          </a:xfrm>
        </p:grpSpPr>
        <mc:AlternateContent xmlns:mc="http://schemas.openxmlformats.org/markup-compatibility/2006" xmlns:a14="http://schemas.microsoft.com/office/drawing/2010/main">
          <mc:Choice Requires="a14">
            <p:sp>
              <p:nvSpPr>
                <p:cNvPr id="152" name="TextBox 151">
                  <a:extLst>
                    <a:ext uri="{FF2B5EF4-FFF2-40B4-BE49-F238E27FC236}">
                      <a16:creationId xmlns:a16="http://schemas.microsoft.com/office/drawing/2014/main" id="{E61CB6E0-B3D4-1744-8B3E-3CB21B7E5F63}"/>
                    </a:ext>
                  </a:extLst>
                </p:cNvPr>
                <p:cNvSpPr txBox="1"/>
                <p:nvPr/>
              </p:nvSpPr>
              <p:spPr>
                <a:xfrm>
                  <a:off x="250112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ea typeface="Cambria Math" panose="02040503050406030204" pitchFamily="18" charset="0"/>
                          </a:rPr>
                          <m:t>7</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12" name="TextBox 311">
                  <a:extLst>
                    <a:ext uri="{FF2B5EF4-FFF2-40B4-BE49-F238E27FC236}">
                      <a16:creationId xmlns:a16="http://schemas.microsoft.com/office/drawing/2014/main" id="{99FCBDC4-DC11-144F-A914-3AA0FA2FFEED}"/>
                    </a:ext>
                  </a:extLst>
                </p:cNvPr>
                <p:cNvSpPr txBox="1">
                  <a:spLocks noRot="1" noChangeAspect="1" noMove="1" noResize="1" noEditPoints="1" noAdjustHandles="1" noChangeArrowheads="1" noChangeShapeType="1" noTextEdit="1"/>
                </p:cNvSpPr>
                <p:nvPr/>
              </p:nvSpPr>
              <p:spPr>
                <a:xfrm>
                  <a:off x="2501129" y="5637280"/>
                  <a:ext cx="436322" cy="275268"/>
                </a:xfrm>
                <a:prstGeom prst="rect">
                  <a:avLst/>
                </a:prstGeom>
                <a:blipFill>
                  <a:blip r:embed="rId32"/>
                  <a:stretch>
                    <a:fillRect l="-8571" r="-5714"/>
                  </a:stretch>
                </a:blipFill>
              </p:spPr>
              <p:txBody>
                <a:bodyPr/>
                <a:lstStyle/>
                <a:p>
                  <a:r>
                    <a:rPr lang="en-US">
                      <a:noFill/>
                    </a:rPr>
                    <a:t> </a:t>
                  </a:r>
                </a:p>
              </p:txBody>
            </p:sp>
          </mc:Fallback>
        </mc:AlternateContent>
        <p:cxnSp>
          <p:nvCxnSpPr>
            <p:cNvPr id="153" name="Straight Connector 152">
              <a:extLst>
                <a:ext uri="{FF2B5EF4-FFF2-40B4-BE49-F238E27FC236}">
                  <a16:creationId xmlns:a16="http://schemas.microsoft.com/office/drawing/2014/main" id="{C0EDEA90-79F6-8643-9C4B-CAAD74EF4B8D}"/>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4" name="TextBox 153">
              <a:extLst>
                <a:ext uri="{FF2B5EF4-FFF2-40B4-BE49-F238E27FC236}">
                  <a16:creationId xmlns:a16="http://schemas.microsoft.com/office/drawing/2014/main" id="{83734468-804A-5A4F-B6AC-A65D9E9C3201}"/>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155" name="Group 154">
            <a:extLst>
              <a:ext uri="{FF2B5EF4-FFF2-40B4-BE49-F238E27FC236}">
                <a16:creationId xmlns:a16="http://schemas.microsoft.com/office/drawing/2014/main" id="{9E3E3022-B86B-054E-8621-B75A4E6A9382}"/>
              </a:ext>
            </a:extLst>
          </p:cNvPr>
          <p:cNvGrpSpPr/>
          <p:nvPr/>
        </p:nvGrpSpPr>
        <p:grpSpPr>
          <a:xfrm>
            <a:off x="2792719" y="4427524"/>
            <a:ext cx="798571" cy="342496"/>
            <a:chOff x="2501129" y="5637280"/>
            <a:chExt cx="798571" cy="342496"/>
          </a:xfrm>
        </p:grpSpPr>
        <mc:AlternateContent xmlns:mc="http://schemas.openxmlformats.org/markup-compatibility/2006" xmlns:a14="http://schemas.microsoft.com/office/drawing/2010/main">
          <mc:Choice Requires="a14">
            <p:sp>
              <p:nvSpPr>
                <p:cNvPr id="156" name="TextBox 155">
                  <a:extLst>
                    <a:ext uri="{FF2B5EF4-FFF2-40B4-BE49-F238E27FC236}">
                      <a16:creationId xmlns:a16="http://schemas.microsoft.com/office/drawing/2014/main" id="{DDDD8A30-6F3D-FC4E-98E2-4A951914B7AB}"/>
                    </a:ext>
                  </a:extLst>
                </p:cNvPr>
                <p:cNvSpPr txBox="1"/>
                <p:nvPr/>
              </p:nvSpPr>
              <p:spPr>
                <a:xfrm>
                  <a:off x="250112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ea typeface="Cambria Math" panose="02040503050406030204" pitchFamily="18" charset="0"/>
                          </a:rPr>
                          <m:t>7</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16" name="TextBox 315">
                  <a:extLst>
                    <a:ext uri="{FF2B5EF4-FFF2-40B4-BE49-F238E27FC236}">
                      <a16:creationId xmlns:a16="http://schemas.microsoft.com/office/drawing/2014/main" id="{8994E611-1433-BE47-ADEF-9D98462DA6D6}"/>
                    </a:ext>
                  </a:extLst>
                </p:cNvPr>
                <p:cNvSpPr txBox="1">
                  <a:spLocks noRot="1" noChangeAspect="1" noMove="1" noResize="1" noEditPoints="1" noAdjustHandles="1" noChangeArrowheads="1" noChangeShapeType="1" noTextEdit="1"/>
                </p:cNvSpPr>
                <p:nvPr/>
              </p:nvSpPr>
              <p:spPr>
                <a:xfrm>
                  <a:off x="2501129" y="5637280"/>
                  <a:ext cx="436322" cy="275268"/>
                </a:xfrm>
                <a:prstGeom prst="rect">
                  <a:avLst/>
                </a:prstGeom>
                <a:blipFill>
                  <a:blip r:embed="rId33"/>
                  <a:stretch>
                    <a:fillRect l="-5714" r="-8571"/>
                  </a:stretch>
                </a:blipFill>
              </p:spPr>
              <p:txBody>
                <a:bodyPr/>
                <a:lstStyle/>
                <a:p>
                  <a:r>
                    <a:rPr lang="en-US">
                      <a:noFill/>
                    </a:rPr>
                    <a:t> </a:t>
                  </a:r>
                </a:p>
              </p:txBody>
            </p:sp>
          </mc:Fallback>
        </mc:AlternateContent>
        <p:cxnSp>
          <p:nvCxnSpPr>
            <p:cNvPr id="157" name="Straight Connector 156">
              <a:extLst>
                <a:ext uri="{FF2B5EF4-FFF2-40B4-BE49-F238E27FC236}">
                  <a16:creationId xmlns:a16="http://schemas.microsoft.com/office/drawing/2014/main" id="{B5412C34-6139-4343-A286-11C1E5E2BD5F}"/>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8" name="TextBox 157">
              <a:extLst>
                <a:ext uri="{FF2B5EF4-FFF2-40B4-BE49-F238E27FC236}">
                  <a16:creationId xmlns:a16="http://schemas.microsoft.com/office/drawing/2014/main" id="{EB6BED65-72D2-2C42-A386-E8DBFF3D314F}"/>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159" name="Group 158">
            <a:extLst>
              <a:ext uri="{FF2B5EF4-FFF2-40B4-BE49-F238E27FC236}">
                <a16:creationId xmlns:a16="http://schemas.microsoft.com/office/drawing/2014/main" id="{912A435C-A81D-7F41-885B-F79954B8C66D}"/>
              </a:ext>
            </a:extLst>
          </p:cNvPr>
          <p:cNvGrpSpPr/>
          <p:nvPr/>
        </p:nvGrpSpPr>
        <p:grpSpPr>
          <a:xfrm>
            <a:off x="2851836" y="1752489"/>
            <a:ext cx="601842" cy="402639"/>
            <a:chOff x="7673575" y="5855991"/>
            <a:chExt cx="601842" cy="402639"/>
          </a:xfrm>
        </p:grpSpPr>
        <p:cxnSp>
          <p:nvCxnSpPr>
            <p:cNvPr id="160" name="Straight Connector 159">
              <a:extLst>
                <a:ext uri="{FF2B5EF4-FFF2-40B4-BE49-F238E27FC236}">
                  <a16:creationId xmlns:a16="http://schemas.microsoft.com/office/drawing/2014/main" id="{0C905E2C-D5F3-3B42-9D03-8F65F081F099}"/>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1" name="TextBox 160">
              <a:extLst>
                <a:ext uri="{FF2B5EF4-FFF2-40B4-BE49-F238E27FC236}">
                  <a16:creationId xmlns:a16="http://schemas.microsoft.com/office/drawing/2014/main" id="{4C608424-EE4D-784D-BFC5-C4239B8F7F39}"/>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162" name="TextBox 161">
              <a:extLst>
                <a:ext uri="{FF2B5EF4-FFF2-40B4-BE49-F238E27FC236}">
                  <a16:creationId xmlns:a16="http://schemas.microsoft.com/office/drawing/2014/main" id="{91ADF944-7A69-5C4B-AA38-CA6ECA784307}"/>
                </a:ext>
              </a:extLst>
            </p:cNvPr>
            <p:cNvSpPr txBox="1"/>
            <p:nvPr/>
          </p:nvSpPr>
          <p:spPr>
            <a:xfrm>
              <a:off x="7673575" y="5855991"/>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7 </a:t>
              </a:r>
            </a:p>
          </p:txBody>
        </p:sp>
      </p:grpSp>
      <p:grpSp>
        <p:nvGrpSpPr>
          <p:cNvPr id="163" name="Group 162">
            <a:extLst>
              <a:ext uri="{FF2B5EF4-FFF2-40B4-BE49-F238E27FC236}">
                <a16:creationId xmlns:a16="http://schemas.microsoft.com/office/drawing/2014/main" id="{44055B3F-0E9A-D349-AAA0-601ABFF1D24C}"/>
              </a:ext>
            </a:extLst>
          </p:cNvPr>
          <p:cNvGrpSpPr/>
          <p:nvPr/>
        </p:nvGrpSpPr>
        <p:grpSpPr>
          <a:xfrm>
            <a:off x="2844475" y="2079654"/>
            <a:ext cx="601842" cy="402639"/>
            <a:chOff x="7673575" y="5855991"/>
            <a:chExt cx="601842" cy="402639"/>
          </a:xfrm>
        </p:grpSpPr>
        <p:cxnSp>
          <p:nvCxnSpPr>
            <p:cNvPr id="164" name="Straight Connector 163">
              <a:extLst>
                <a:ext uri="{FF2B5EF4-FFF2-40B4-BE49-F238E27FC236}">
                  <a16:creationId xmlns:a16="http://schemas.microsoft.com/office/drawing/2014/main" id="{29675C9C-99B3-0747-AD10-B2C66108DD0C}"/>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5" name="TextBox 164">
              <a:extLst>
                <a:ext uri="{FF2B5EF4-FFF2-40B4-BE49-F238E27FC236}">
                  <a16:creationId xmlns:a16="http://schemas.microsoft.com/office/drawing/2014/main" id="{1548FDE6-7716-AC4C-91D1-83441F867A76}"/>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166" name="TextBox 165">
              <a:extLst>
                <a:ext uri="{FF2B5EF4-FFF2-40B4-BE49-F238E27FC236}">
                  <a16:creationId xmlns:a16="http://schemas.microsoft.com/office/drawing/2014/main" id="{DF5C0613-9AC8-2141-8250-6B10219438FA}"/>
                </a:ext>
              </a:extLst>
            </p:cNvPr>
            <p:cNvSpPr txBox="1"/>
            <p:nvPr/>
          </p:nvSpPr>
          <p:spPr>
            <a:xfrm>
              <a:off x="7673575" y="5855991"/>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7 </a:t>
              </a:r>
            </a:p>
          </p:txBody>
        </p:sp>
      </p:grpSp>
      <p:grpSp>
        <p:nvGrpSpPr>
          <p:cNvPr id="167" name="Group 166">
            <a:extLst>
              <a:ext uri="{FF2B5EF4-FFF2-40B4-BE49-F238E27FC236}">
                <a16:creationId xmlns:a16="http://schemas.microsoft.com/office/drawing/2014/main" id="{5670169A-B049-3F46-92B8-E5F96541DD47}"/>
              </a:ext>
            </a:extLst>
          </p:cNvPr>
          <p:cNvGrpSpPr/>
          <p:nvPr/>
        </p:nvGrpSpPr>
        <p:grpSpPr>
          <a:xfrm>
            <a:off x="2838985" y="2409235"/>
            <a:ext cx="601842" cy="402639"/>
            <a:chOff x="7673575" y="5855991"/>
            <a:chExt cx="601842" cy="402639"/>
          </a:xfrm>
        </p:grpSpPr>
        <p:cxnSp>
          <p:nvCxnSpPr>
            <p:cNvPr id="168" name="Straight Connector 167">
              <a:extLst>
                <a:ext uri="{FF2B5EF4-FFF2-40B4-BE49-F238E27FC236}">
                  <a16:creationId xmlns:a16="http://schemas.microsoft.com/office/drawing/2014/main" id="{2B9D5D43-17B3-1C44-910C-6C40F4DC49EB}"/>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9" name="TextBox 168">
              <a:extLst>
                <a:ext uri="{FF2B5EF4-FFF2-40B4-BE49-F238E27FC236}">
                  <a16:creationId xmlns:a16="http://schemas.microsoft.com/office/drawing/2014/main" id="{F6258283-99B6-1A4A-9AB9-5565237B3FD7}"/>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170" name="TextBox 169">
              <a:extLst>
                <a:ext uri="{FF2B5EF4-FFF2-40B4-BE49-F238E27FC236}">
                  <a16:creationId xmlns:a16="http://schemas.microsoft.com/office/drawing/2014/main" id="{A7B8C367-14B0-094D-9A9D-F06C7A8091B3}"/>
                </a:ext>
              </a:extLst>
            </p:cNvPr>
            <p:cNvSpPr txBox="1"/>
            <p:nvPr/>
          </p:nvSpPr>
          <p:spPr>
            <a:xfrm>
              <a:off x="7673575" y="5855991"/>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7 </a:t>
              </a:r>
            </a:p>
          </p:txBody>
        </p:sp>
      </p:grpSp>
      <p:grpSp>
        <p:nvGrpSpPr>
          <p:cNvPr id="171" name="Group 170">
            <a:extLst>
              <a:ext uri="{FF2B5EF4-FFF2-40B4-BE49-F238E27FC236}">
                <a16:creationId xmlns:a16="http://schemas.microsoft.com/office/drawing/2014/main" id="{2F58834C-664F-D34B-AD73-E163D6C3F633}"/>
              </a:ext>
            </a:extLst>
          </p:cNvPr>
          <p:cNvGrpSpPr/>
          <p:nvPr/>
        </p:nvGrpSpPr>
        <p:grpSpPr>
          <a:xfrm>
            <a:off x="2831624" y="2721886"/>
            <a:ext cx="601842" cy="402639"/>
            <a:chOff x="7673575" y="5855991"/>
            <a:chExt cx="601842" cy="402639"/>
          </a:xfrm>
        </p:grpSpPr>
        <p:cxnSp>
          <p:nvCxnSpPr>
            <p:cNvPr id="172" name="Straight Connector 171">
              <a:extLst>
                <a:ext uri="{FF2B5EF4-FFF2-40B4-BE49-F238E27FC236}">
                  <a16:creationId xmlns:a16="http://schemas.microsoft.com/office/drawing/2014/main" id="{1E41C298-6767-354B-BEFD-98A831C65AC5}"/>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3" name="TextBox 172">
              <a:extLst>
                <a:ext uri="{FF2B5EF4-FFF2-40B4-BE49-F238E27FC236}">
                  <a16:creationId xmlns:a16="http://schemas.microsoft.com/office/drawing/2014/main" id="{965E3C1E-38E5-2649-8C88-638C17B59BCE}"/>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174" name="TextBox 173">
              <a:extLst>
                <a:ext uri="{FF2B5EF4-FFF2-40B4-BE49-F238E27FC236}">
                  <a16:creationId xmlns:a16="http://schemas.microsoft.com/office/drawing/2014/main" id="{053A0DC5-D4B7-3B4A-BCE9-F7808F99B8DC}"/>
                </a:ext>
              </a:extLst>
            </p:cNvPr>
            <p:cNvSpPr txBox="1"/>
            <p:nvPr/>
          </p:nvSpPr>
          <p:spPr>
            <a:xfrm>
              <a:off x="7673575" y="5855991"/>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7 </a:t>
              </a:r>
            </a:p>
          </p:txBody>
        </p:sp>
      </p:grpSp>
      <p:grpSp>
        <p:nvGrpSpPr>
          <p:cNvPr id="175" name="Group 174">
            <a:extLst>
              <a:ext uri="{FF2B5EF4-FFF2-40B4-BE49-F238E27FC236}">
                <a16:creationId xmlns:a16="http://schemas.microsoft.com/office/drawing/2014/main" id="{233BEF86-3D86-CB40-A742-07032AD2AC48}"/>
              </a:ext>
            </a:extLst>
          </p:cNvPr>
          <p:cNvGrpSpPr/>
          <p:nvPr/>
        </p:nvGrpSpPr>
        <p:grpSpPr>
          <a:xfrm>
            <a:off x="2865238" y="4684079"/>
            <a:ext cx="601842" cy="402639"/>
            <a:chOff x="7673575" y="5855991"/>
            <a:chExt cx="601842" cy="402639"/>
          </a:xfrm>
        </p:grpSpPr>
        <p:cxnSp>
          <p:nvCxnSpPr>
            <p:cNvPr id="176" name="Straight Connector 175">
              <a:extLst>
                <a:ext uri="{FF2B5EF4-FFF2-40B4-BE49-F238E27FC236}">
                  <a16:creationId xmlns:a16="http://schemas.microsoft.com/office/drawing/2014/main" id="{5E605F7D-1204-E94F-B5E2-1B35FFBACA27}"/>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7" name="TextBox 176">
              <a:extLst>
                <a:ext uri="{FF2B5EF4-FFF2-40B4-BE49-F238E27FC236}">
                  <a16:creationId xmlns:a16="http://schemas.microsoft.com/office/drawing/2014/main" id="{2694B03B-3566-BA4E-9EB4-CA9B09EC9C66}"/>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178" name="TextBox 177">
              <a:extLst>
                <a:ext uri="{FF2B5EF4-FFF2-40B4-BE49-F238E27FC236}">
                  <a16:creationId xmlns:a16="http://schemas.microsoft.com/office/drawing/2014/main" id="{B18BB232-E79E-6A4A-BB2D-74D2CDEDF416}"/>
                </a:ext>
              </a:extLst>
            </p:cNvPr>
            <p:cNvSpPr txBox="1"/>
            <p:nvPr/>
          </p:nvSpPr>
          <p:spPr>
            <a:xfrm>
              <a:off x="7673575" y="5855991"/>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7 </a:t>
              </a:r>
            </a:p>
          </p:txBody>
        </p:sp>
      </p:grpSp>
      <p:grpSp>
        <p:nvGrpSpPr>
          <p:cNvPr id="179" name="Group 178">
            <a:extLst>
              <a:ext uri="{FF2B5EF4-FFF2-40B4-BE49-F238E27FC236}">
                <a16:creationId xmlns:a16="http://schemas.microsoft.com/office/drawing/2014/main" id="{FC16AAC2-D271-B843-A30E-F6B6DC18AB0D}"/>
              </a:ext>
            </a:extLst>
          </p:cNvPr>
          <p:cNvGrpSpPr/>
          <p:nvPr/>
        </p:nvGrpSpPr>
        <p:grpSpPr>
          <a:xfrm>
            <a:off x="3686518" y="3070372"/>
            <a:ext cx="674638" cy="393113"/>
            <a:chOff x="7600779" y="5865517"/>
            <a:chExt cx="674638" cy="393113"/>
          </a:xfrm>
        </p:grpSpPr>
        <p:cxnSp>
          <p:nvCxnSpPr>
            <p:cNvPr id="180" name="Straight Connector 179">
              <a:extLst>
                <a:ext uri="{FF2B5EF4-FFF2-40B4-BE49-F238E27FC236}">
                  <a16:creationId xmlns:a16="http://schemas.microsoft.com/office/drawing/2014/main" id="{24E69EF3-D5CF-AE4A-9BA8-48BF1528B853}"/>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1" name="TextBox 180">
              <a:extLst>
                <a:ext uri="{FF2B5EF4-FFF2-40B4-BE49-F238E27FC236}">
                  <a16:creationId xmlns:a16="http://schemas.microsoft.com/office/drawing/2014/main" id="{6A9F8F79-50FE-9C40-8457-9D430E9F74CE}"/>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182" name="TextBox 181">
              <a:extLst>
                <a:ext uri="{FF2B5EF4-FFF2-40B4-BE49-F238E27FC236}">
                  <a16:creationId xmlns:a16="http://schemas.microsoft.com/office/drawing/2014/main" id="{AA7AFD31-6B2F-294A-A5A6-58AF21156AD0}"/>
                </a:ext>
              </a:extLst>
            </p:cNvPr>
            <p:cNvSpPr txBox="1"/>
            <p:nvPr/>
          </p:nvSpPr>
          <p:spPr>
            <a:xfrm>
              <a:off x="7600779" y="5865517"/>
              <a:ext cx="424049"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49 </a:t>
              </a:r>
            </a:p>
          </p:txBody>
        </p:sp>
      </p:grpSp>
      <p:grpSp>
        <p:nvGrpSpPr>
          <p:cNvPr id="183" name="Group 182">
            <a:extLst>
              <a:ext uri="{FF2B5EF4-FFF2-40B4-BE49-F238E27FC236}">
                <a16:creationId xmlns:a16="http://schemas.microsoft.com/office/drawing/2014/main" id="{A844B3D5-776C-2A42-8E66-535E4FBC45D9}"/>
              </a:ext>
            </a:extLst>
          </p:cNvPr>
          <p:cNvGrpSpPr/>
          <p:nvPr/>
        </p:nvGrpSpPr>
        <p:grpSpPr>
          <a:xfrm>
            <a:off x="3637947" y="3432167"/>
            <a:ext cx="866303" cy="342496"/>
            <a:chOff x="2418883" y="5637280"/>
            <a:chExt cx="866303" cy="342496"/>
          </a:xfrm>
        </p:grpSpPr>
        <mc:AlternateContent xmlns:mc="http://schemas.openxmlformats.org/markup-compatibility/2006" xmlns:a14="http://schemas.microsoft.com/office/drawing/2010/main">
          <mc:Choice Requires="a14">
            <p:sp>
              <p:nvSpPr>
                <p:cNvPr id="184" name="TextBox 183">
                  <a:extLst>
                    <a:ext uri="{FF2B5EF4-FFF2-40B4-BE49-F238E27FC236}">
                      <a16:creationId xmlns:a16="http://schemas.microsoft.com/office/drawing/2014/main" id="{58F58CC6-D8A7-5C45-8DE6-62AD65F0A3A7}"/>
                    </a:ext>
                  </a:extLst>
                </p:cNvPr>
                <p:cNvSpPr txBox="1"/>
                <p:nvPr/>
              </p:nvSpPr>
              <p:spPr>
                <a:xfrm>
                  <a:off x="2418883" y="5637280"/>
                  <a:ext cx="519810"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9</m:t>
                        </m:r>
                        <m:r>
                          <a:rPr lang="en-US" sz="1600" b="0" i="1" smtClean="0">
                            <a:latin typeface="Cambria Math" panose="02040503050406030204" pitchFamily="18" charset="0"/>
                            <a:ea typeface="Cambria Math" panose="02040503050406030204" pitchFamily="18" charset="0"/>
                          </a:rPr>
                          <m:t>8</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184" name="TextBox 183">
                  <a:extLst>
                    <a:ext uri="{FF2B5EF4-FFF2-40B4-BE49-F238E27FC236}">
                      <a16:creationId xmlns:a16="http://schemas.microsoft.com/office/drawing/2014/main" id="{58F58CC6-D8A7-5C45-8DE6-62AD65F0A3A7}"/>
                    </a:ext>
                  </a:extLst>
                </p:cNvPr>
                <p:cNvSpPr txBox="1">
                  <a:spLocks noRot="1" noChangeAspect="1" noMove="1" noResize="1" noEditPoints="1" noAdjustHandles="1" noChangeArrowheads="1" noChangeShapeType="1" noTextEdit="1"/>
                </p:cNvSpPr>
                <p:nvPr/>
              </p:nvSpPr>
              <p:spPr>
                <a:xfrm>
                  <a:off x="2418883" y="5637280"/>
                  <a:ext cx="519810" cy="275268"/>
                </a:xfrm>
                <a:prstGeom prst="rect">
                  <a:avLst/>
                </a:prstGeom>
                <a:blipFill>
                  <a:blip r:embed="rId42"/>
                  <a:stretch>
                    <a:fillRect l="-9524" r="-7143" b="-4545"/>
                  </a:stretch>
                </a:blipFill>
              </p:spPr>
              <p:txBody>
                <a:bodyPr/>
                <a:lstStyle/>
                <a:p>
                  <a:r>
                    <a:rPr lang="en-US">
                      <a:noFill/>
                    </a:rPr>
                    <a:t> </a:t>
                  </a:r>
                </a:p>
              </p:txBody>
            </p:sp>
          </mc:Fallback>
        </mc:AlternateContent>
        <p:cxnSp>
          <p:nvCxnSpPr>
            <p:cNvPr id="185" name="Straight Connector 184">
              <a:extLst>
                <a:ext uri="{FF2B5EF4-FFF2-40B4-BE49-F238E27FC236}">
                  <a16:creationId xmlns:a16="http://schemas.microsoft.com/office/drawing/2014/main" id="{61C895A8-F0F9-EE44-91C1-D3AF2C759F32}"/>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6" name="TextBox 185">
              <a:extLst>
                <a:ext uri="{FF2B5EF4-FFF2-40B4-BE49-F238E27FC236}">
                  <a16:creationId xmlns:a16="http://schemas.microsoft.com/office/drawing/2014/main" id="{700175E6-D641-254E-93FB-128F54DFF452}"/>
                </a:ext>
              </a:extLst>
            </p:cNvPr>
            <p:cNvSpPr txBox="1"/>
            <p:nvPr/>
          </p:nvSpPr>
          <p:spPr>
            <a:xfrm>
              <a:off x="2929170"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grpSp>
      <p:grpSp>
        <p:nvGrpSpPr>
          <p:cNvPr id="188" name="Group 187">
            <a:extLst>
              <a:ext uri="{FF2B5EF4-FFF2-40B4-BE49-F238E27FC236}">
                <a16:creationId xmlns:a16="http://schemas.microsoft.com/office/drawing/2014/main" id="{C931B5D7-0E2D-6F4F-8C59-76D2E86A14B7}"/>
              </a:ext>
            </a:extLst>
          </p:cNvPr>
          <p:cNvGrpSpPr/>
          <p:nvPr/>
        </p:nvGrpSpPr>
        <p:grpSpPr>
          <a:xfrm>
            <a:off x="3599868" y="3751419"/>
            <a:ext cx="912879" cy="342496"/>
            <a:chOff x="2386821" y="5637280"/>
            <a:chExt cx="912879" cy="342496"/>
          </a:xfrm>
        </p:grpSpPr>
        <mc:AlternateContent xmlns:mc="http://schemas.openxmlformats.org/markup-compatibility/2006" xmlns:a14="http://schemas.microsoft.com/office/drawing/2010/main">
          <mc:Choice Requires="a14">
            <p:sp>
              <p:nvSpPr>
                <p:cNvPr id="189" name="TextBox 188">
                  <a:extLst>
                    <a:ext uri="{FF2B5EF4-FFF2-40B4-BE49-F238E27FC236}">
                      <a16:creationId xmlns:a16="http://schemas.microsoft.com/office/drawing/2014/main" id="{03BAB790-6F05-A144-AE4D-77701EE63148}"/>
                    </a:ext>
                  </a:extLst>
                </p:cNvPr>
                <p:cNvSpPr txBox="1"/>
                <p:nvPr/>
              </p:nvSpPr>
              <p:spPr>
                <a:xfrm>
                  <a:off x="2386821" y="5637280"/>
                  <a:ext cx="577185"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9</m:t>
                        </m:r>
                        <m:r>
                          <a:rPr lang="en-US" sz="1600" b="0" i="1" smtClean="0">
                            <a:latin typeface="Cambria Math" panose="02040503050406030204" pitchFamily="18" charset="0"/>
                            <a:ea typeface="Cambria Math" panose="02040503050406030204" pitchFamily="18" charset="0"/>
                          </a:rPr>
                          <m:t>8</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189" name="TextBox 188">
                  <a:extLst>
                    <a:ext uri="{FF2B5EF4-FFF2-40B4-BE49-F238E27FC236}">
                      <a16:creationId xmlns:a16="http://schemas.microsoft.com/office/drawing/2014/main" id="{03BAB790-6F05-A144-AE4D-77701EE63148}"/>
                    </a:ext>
                  </a:extLst>
                </p:cNvPr>
                <p:cNvSpPr txBox="1">
                  <a:spLocks noRot="1" noChangeAspect="1" noMove="1" noResize="1" noEditPoints="1" noAdjustHandles="1" noChangeArrowheads="1" noChangeShapeType="1" noTextEdit="1"/>
                </p:cNvSpPr>
                <p:nvPr/>
              </p:nvSpPr>
              <p:spPr>
                <a:xfrm>
                  <a:off x="2386821" y="5637280"/>
                  <a:ext cx="577185" cy="275268"/>
                </a:xfrm>
                <a:prstGeom prst="rect">
                  <a:avLst/>
                </a:prstGeom>
                <a:blipFill>
                  <a:blip r:embed="rId43"/>
                  <a:stretch>
                    <a:fillRect l="-2174" r="-2174" b="-4348"/>
                  </a:stretch>
                </a:blipFill>
              </p:spPr>
              <p:txBody>
                <a:bodyPr/>
                <a:lstStyle/>
                <a:p>
                  <a:r>
                    <a:rPr lang="en-US">
                      <a:noFill/>
                    </a:rPr>
                    <a:t> </a:t>
                  </a:r>
                </a:p>
              </p:txBody>
            </p:sp>
          </mc:Fallback>
        </mc:AlternateContent>
        <p:cxnSp>
          <p:nvCxnSpPr>
            <p:cNvPr id="190" name="Straight Connector 189">
              <a:extLst>
                <a:ext uri="{FF2B5EF4-FFF2-40B4-BE49-F238E27FC236}">
                  <a16:creationId xmlns:a16="http://schemas.microsoft.com/office/drawing/2014/main" id="{3E0A546F-5748-404E-9A71-945C0C37B610}"/>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1" name="TextBox 190">
              <a:extLst>
                <a:ext uri="{FF2B5EF4-FFF2-40B4-BE49-F238E27FC236}">
                  <a16:creationId xmlns:a16="http://schemas.microsoft.com/office/drawing/2014/main" id="{EB057D61-9DD8-0448-A840-FB0367A3A0AA}"/>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grpSp>
      <p:grpSp>
        <p:nvGrpSpPr>
          <p:cNvPr id="192" name="Group 191">
            <a:extLst>
              <a:ext uri="{FF2B5EF4-FFF2-40B4-BE49-F238E27FC236}">
                <a16:creationId xmlns:a16="http://schemas.microsoft.com/office/drawing/2014/main" id="{B5691C80-AFC3-944F-9AD2-0FCC06D4C057}"/>
              </a:ext>
            </a:extLst>
          </p:cNvPr>
          <p:cNvGrpSpPr/>
          <p:nvPr/>
        </p:nvGrpSpPr>
        <p:grpSpPr>
          <a:xfrm>
            <a:off x="3586225" y="4093634"/>
            <a:ext cx="908116" cy="342496"/>
            <a:chOff x="2391584" y="5637280"/>
            <a:chExt cx="908116" cy="342496"/>
          </a:xfrm>
        </p:grpSpPr>
        <mc:AlternateContent xmlns:mc="http://schemas.openxmlformats.org/markup-compatibility/2006" xmlns:a14="http://schemas.microsoft.com/office/drawing/2010/main">
          <mc:Choice Requires="a14">
            <p:sp>
              <p:nvSpPr>
                <p:cNvPr id="193" name="TextBox 192">
                  <a:extLst>
                    <a:ext uri="{FF2B5EF4-FFF2-40B4-BE49-F238E27FC236}">
                      <a16:creationId xmlns:a16="http://schemas.microsoft.com/office/drawing/2014/main" id="{E7049AB2-C85D-014E-8F4D-71D52A04A7DB}"/>
                    </a:ext>
                  </a:extLst>
                </p:cNvPr>
                <p:cNvSpPr txBox="1"/>
                <p:nvPr/>
              </p:nvSpPr>
              <p:spPr>
                <a:xfrm>
                  <a:off x="2391584" y="5637280"/>
                  <a:ext cx="586063"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9</m:t>
                        </m:r>
                        <m:r>
                          <a:rPr lang="en-US" sz="1600" b="0" i="1" smtClean="0">
                            <a:latin typeface="Cambria Math" panose="02040503050406030204" pitchFamily="18" charset="0"/>
                            <a:ea typeface="Cambria Math" panose="02040503050406030204" pitchFamily="18" charset="0"/>
                          </a:rPr>
                          <m:t>8</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193" name="TextBox 192">
                  <a:extLst>
                    <a:ext uri="{FF2B5EF4-FFF2-40B4-BE49-F238E27FC236}">
                      <a16:creationId xmlns:a16="http://schemas.microsoft.com/office/drawing/2014/main" id="{E7049AB2-C85D-014E-8F4D-71D52A04A7DB}"/>
                    </a:ext>
                  </a:extLst>
                </p:cNvPr>
                <p:cNvSpPr txBox="1">
                  <a:spLocks noRot="1" noChangeAspect="1" noMove="1" noResize="1" noEditPoints="1" noAdjustHandles="1" noChangeArrowheads="1" noChangeShapeType="1" noTextEdit="1"/>
                </p:cNvSpPr>
                <p:nvPr/>
              </p:nvSpPr>
              <p:spPr>
                <a:xfrm>
                  <a:off x="2391584" y="5637280"/>
                  <a:ext cx="586063" cy="275268"/>
                </a:xfrm>
                <a:prstGeom prst="rect">
                  <a:avLst/>
                </a:prstGeom>
                <a:blipFill>
                  <a:blip r:embed="rId44"/>
                  <a:stretch>
                    <a:fillRect l="-2128" r="-2128" b="-4348"/>
                  </a:stretch>
                </a:blipFill>
              </p:spPr>
              <p:txBody>
                <a:bodyPr/>
                <a:lstStyle/>
                <a:p>
                  <a:r>
                    <a:rPr lang="en-US">
                      <a:noFill/>
                    </a:rPr>
                    <a:t> </a:t>
                  </a:r>
                </a:p>
              </p:txBody>
            </p:sp>
          </mc:Fallback>
        </mc:AlternateContent>
        <p:cxnSp>
          <p:nvCxnSpPr>
            <p:cNvPr id="194" name="Straight Connector 193">
              <a:extLst>
                <a:ext uri="{FF2B5EF4-FFF2-40B4-BE49-F238E27FC236}">
                  <a16:creationId xmlns:a16="http://schemas.microsoft.com/office/drawing/2014/main" id="{987CC812-9F08-444B-8C00-7FD2B6E29B91}"/>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5" name="TextBox 194">
              <a:extLst>
                <a:ext uri="{FF2B5EF4-FFF2-40B4-BE49-F238E27FC236}">
                  <a16:creationId xmlns:a16="http://schemas.microsoft.com/office/drawing/2014/main" id="{F7A8F57A-F2DC-7F40-94E3-65A5FCA51580}"/>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grpSp>
      <p:grpSp>
        <p:nvGrpSpPr>
          <p:cNvPr id="196" name="Group 195">
            <a:extLst>
              <a:ext uri="{FF2B5EF4-FFF2-40B4-BE49-F238E27FC236}">
                <a16:creationId xmlns:a16="http://schemas.microsoft.com/office/drawing/2014/main" id="{3A866B10-472C-7E49-8579-F2E2330642A6}"/>
              </a:ext>
            </a:extLst>
          </p:cNvPr>
          <p:cNvGrpSpPr/>
          <p:nvPr/>
        </p:nvGrpSpPr>
        <p:grpSpPr>
          <a:xfrm>
            <a:off x="3590561" y="4427401"/>
            <a:ext cx="903352" cy="342496"/>
            <a:chOff x="2396348" y="5637280"/>
            <a:chExt cx="903352" cy="342496"/>
          </a:xfrm>
        </p:grpSpPr>
        <mc:AlternateContent xmlns:mc="http://schemas.openxmlformats.org/markup-compatibility/2006" xmlns:a14="http://schemas.microsoft.com/office/drawing/2010/main">
          <mc:Choice Requires="a14">
            <p:sp>
              <p:nvSpPr>
                <p:cNvPr id="197" name="TextBox 196">
                  <a:extLst>
                    <a:ext uri="{FF2B5EF4-FFF2-40B4-BE49-F238E27FC236}">
                      <a16:creationId xmlns:a16="http://schemas.microsoft.com/office/drawing/2014/main" id="{8C519F3E-2B42-1D44-928B-4FD39EC31552}"/>
                    </a:ext>
                  </a:extLst>
                </p:cNvPr>
                <p:cNvSpPr txBox="1"/>
                <p:nvPr/>
              </p:nvSpPr>
              <p:spPr>
                <a:xfrm>
                  <a:off x="2396348" y="5637280"/>
                  <a:ext cx="586491"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9</m:t>
                        </m:r>
                        <m:r>
                          <a:rPr lang="en-US" sz="1600" b="0" i="1" smtClean="0">
                            <a:latin typeface="Cambria Math" panose="02040503050406030204" pitchFamily="18" charset="0"/>
                            <a:ea typeface="Cambria Math" panose="02040503050406030204" pitchFamily="18" charset="0"/>
                          </a:rPr>
                          <m:t>8</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197" name="TextBox 196">
                  <a:extLst>
                    <a:ext uri="{FF2B5EF4-FFF2-40B4-BE49-F238E27FC236}">
                      <a16:creationId xmlns:a16="http://schemas.microsoft.com/office/drawing/2014/main" id="{8C519F3E-2B42-1D44-928B-4FD39EC31552}"/>
                    </a:ext>
                  </a:extLst>
                </p:cNvPr>
                <p:cNvSpPr txBox="1">
                  <a:spLocks noRot="1" noChangeAspect="1" noMove="1" noResize="1" noEditPoints="1" noAdjustHandles="1" noChangeArrowheads="1" noChangeShapeType="1" noTextEdit="1"/>
                </p:cNvSpPr>
                <p:nvPr/>
              </p:nvSpPr>
              <p:spPr>
                <a:xfrm>
                  <a:off x="2396348" y="5637280"/>
                  <a:ext cx="586491" cy="275268"/>
                </a:xfrm>
                <a:prstGeom prst="rect">
                  <a:avLst/>
                </a:prstGeom>
                <a:blipFill>
                  <a:blip r:embed="rId45"/>
                  <a:stretch>
                    <a:fillRect l="-2128" r="-2128" b="-4545"/>
                  </a:stretch>
                </a:blipFill>
              </p:spPr>
              <p:txBody>
                <a:bodyPr/>
                <a:lstStyle/>
                <a:p>
                  <a:r>
                    <a:rPr lang="en-US">
                      <a:noFill/>
                    </a:rPr>
                    <a:t> </a:t>
                  </a:r>
                </a:p>
              </p:txBody>
            </p:sp>
          </mc:Fallback>
        </mc:AlternateContent>
        <p:cxnSp>
          <p:nvCxnSpPr>
            <p:cNvPr id="198" name="Straight Connector 197">
              <a:extLst>
                <a:ext uri="{FF2B5EF4-FFF2-40B4-BE49-F238E27FC236}">
                  <a16:creationId xmlns:a16="http://schemas.microsoft.com/office/drawing/2014/main" id="{200554FD-453C-1E4A-A4FA-1E9B192F758A}"/>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9" name="TextBox 198">
              <a:extLst>
                <a:ext uri="{FF2B5EF4-FFF2-40B4-BE49-F238E27FC236}">
                  <a16:creationId xmlns:a16="http://schemas.microsoft.com/office/drawing/2014/main" id="{80ECC886-10F4-3C4D-855D-4440313395A7}"/>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grpSp>
      <p:grpSp>
        <p:nvGrpSpPr>
          <p:cNvPr id="200" name="Group 199">
            <a:extLst>
              <a:ext uri="{FF2B5EF4-FFF2-40B4-BE49-F238E27FC236}">
                <a16:creationId xmlns:a16="http://schemas.microsoft.com/office/drawing/2014/main" id="{087D815A-8B41-5542-BA7D-9CC25AC6C5C7}"/>
              </a:ext>
            </a:extLst>
          </p:cNvPr>
          <p:cNvGrpSpPr/>
          <p:nvPr/>
        </p:nvGrpSpPr>
        <p:grpSpPr>
          <a:xfrm>
            <a:off x="3694303" y="1757204"/>
            <a:ext cx="681725" cy="397801"/>
            <a:chOff x="7593692" y="5860829"/>
            <a:chExt cx="681725" cy="397801"/>
          </a:xfrm>
        </p:grpSpPr>
        <p:cxnSp>
          <p:nvCxnSpPr>
            <p:cNvPr id="201" name="Straight Connector 200">
              <a:extLst>
                <a:ext uri="{FF2B5EF4-FFF2-40B4-BE49-F238E27FC236}">
                  <a16:creationId xmlns:a16="http://schemas.microsoft.com/office/drawing/2014/main" id="{7CE37D32-7F94-5445-A12E-32A45A6E568A}"/>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2" name="TextBox 201">
              <a:extLst>
                <a:ext uri="{FF2B5EF4-FFF2-40B4-BE49-F238E27FC236}">
                  <a16:creationId xmlns:a16="http://schemas.microsoft.com/office/drawing/2014/main" id="{3327F05F-7F44-AE44-8BB2-8FAB04E01E0A}"/>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203" name="TextBox 202">
              <a:extLst>
                <a:ext uri="{FF2B5EF4-FFF2-40B4-BE49-F238E27FC236}">
                  <a16:creationId xmlns:a16="http://schemas.microsoft.com/office/drawing/2014/main" id="{FE2BB16D-3562-0543-AA16-A3F16E9A0826}"/>
                </a:ext>
              </a:extLst>
            </p:cNvPr>
            <p:cNvSpPr txBox="1"/>
            <p:nvPr/>
          </p:nvSpPr>
          <p:spPr>
            <a:xfrm>
              <a:off x="7593692" y="5860829"/>
              <a:ext cx="445575"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49 </a:t>
              </a:r>
            </a:p>
          </p:txBody>
        </p:sp>
      </p:grpSp>
      <p:grpSp>
        <p:nvGrpSpPr>
          <p:cNvPr id="204" name="Group 203">
            <a:extLst>
              <a:ext uri="{FF2B5EF4-FFF2-40B4-BE49-F238E27FC236}">
                <a16:creationId xmlns:a16="http://schemas.microsoft.com/office/drawing/2014/main" id="{7A628B63-7FD3-B34B-96FE-4DE35F9B2980}"/>
              </a:ext>
            </a:extLst>
          </p:cNvPr>
          <p:cNvGrpSpPr/>
          <p:nvPr/>
        </p:nvGrpSpPr>
        <p:grpSpPr>
          <a:xfrm>
            <a:off x="3676661" y="2089207"/>
            <a:ext cx="691706" cy="392963"/>
            <a:chOff x="7583711" y="5865667"/>
            <a:chExt cx="691706" cy="392963"/>
          </a:xfrm>
        </p:grpSpPr>
        <p:cxnSp>
          <p:nvCxnSpPr>
            <p:cNvPr id="205" name="Straight Connector 204">
              <a:extLst>
                <a:ext uri="{FF2B5EF4-FFF2-40B4-BE49-F238E27FC236}">
                  <a16:creationId xmlns:a16="http://schemas.microsoft.com/office/drawing/2014/main" id="{D240DE58-DC4B-DD4C-A2CC-43EBA4A807D0}"/>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AB11021F-5A16-BC40-8EF5-37A352BB160B}"/>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207" name="TextBox 206">
              <a:extLst>
                <a:ext uri="{FF2B5EF4-FFF2-40B4-BE49-F238E27FC236}">
                  <a16:creationId xmlns:a16="http://schemas.microsoft.com/office/drawing/2014/main" id="{01ACE0CF-7449-274A-A718-ADEC70840D9B}"/>
                </a:ext>
              </a:extLst>
            </p:cNvPr>
            <p:cNvSpPr txBox="1"/>
            <p:nvPr/>
          </p:nvSpPr>
          <p:spPr>
            <a:xfrm>
              <a:off x="7583711" y="5865667"/>
              <a:ext cx="40717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49 </a:t>
              </a:r>
            </a:p>
          </p:txBody>
        </p:sp>
      </p:grpSp>
      <p:grpSp>
        <p:nvGrpSpPr>
          <p:cNvPr id="208" name="Group 207">
            <a:extLst>
              <a:ext uri="{FF2B5EF4-FFF2-40B4-BE49-F238E27FC236}">
                <a16:creationId xmlns:a16="http://schemas.microsoft.com/office/drawing/2014/main" id="{09560653-B254-E048-B304-A9955D5CCD23}"/>
              </a:ext>
            </a:extLst>
          </p:cNvPr>
          <p:cNvGrpSpPr/>
          <p:nvPr/>
        </p:nvGrpSpPr>
        <p:grpSpPr>
          <a:xfrm>
            <a:off x="3690448" y="2409112"/>
            <a:ext cx="677192" cy="402639"/>
            <a:chOff x="7598225" y="5855991"/>
            <a:chExt cx="677192" cy="402639"/>
          </a:xfrm>
        </p:grpSpPr>
        <p:cxnSp>
          <p:nvCxnSpPr>
            <p:cNvPr id="209" name="Straight Connector 208">
              <a:extLst>
                <a:ext uri="{FF2B5EF4-FFF2-40B4-BE49-F238E27FC236}">
                  <a16:creationId xmlns:a16="http://schemas.microsoft.com/office/drawing/2014/main" id="{CC1F8307-BA83-0641-AE90-463B041CFAEC}"/>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0" name="TextBox 209">
              <a:extLst>
                <a:ext uri="{FF2B5EF4-FFF2-40B4-BE49-F238E27FC236}">
                  <a16:creationId xmlns:a16="http://schemas.microsoft.com/office/drawing/2014/main" id="{B007B633-60AF-D24E-82BF-E23F76588BDA}"/>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211" name="TextBox 210">
              <a:extLst>
                <a:ext uri="{FF2B5EF4-FFF2-40B4-BE49-F238E27FC236}">
                  <a16:creationId xmlns:a16="http://schemas.microsoft.com/office/drawing/2014/main" id="{D99E9D6C-E6E4-BD4D-9B12-DE101232022B}"/>
                </a:ext>
              </a:extLst>
            </p:cNvPr>
            <p:cNvSpPr txBox="1"/>
            <p:nvPr/>
          </p:nvSpPr>
          <p:spPr>
            <a:xfrm>
              <a:off x="7598225" y="5855991"/>
              <a:ext cx="40717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49 </a:t>
              </a:r>
            </a:p>
          </p:txBody>
        </p:sp>
      </p:grpSp>
      <p:grpSp>
        <p:nvGrpSpPr>
          <p:cNvPr id="212" name="Group 211">
            <a:extLst>
              <a:ext uri="{FF2B5EF4-FFF2-40B4-BE49-F238E27FC236}">
                <a16:creationId xmlns:a16="http://schemas.microsoft.com/office/drawing/2014/main" id="{5134E908-BBA7-C84B-A995-3E4EF5BCEE47}"/>
              </a:ext>
            </a:extLst>
          </p:cNvPr>
          <p:cNvGrpSpPr/>
          <p:nvPr/>
        </p:nvGrpSpPr>
        <p:grpSpPr>
          <a:xfrm>
            <a:off x="3681757" y="2740815"/>
            <a:ext cx="683285" cy="383587"/>
            <a:chOff x="7592132" y="5875043"/>
            <a:chExt cx="683285" cy="383587"/>
          </a:xfrm>
        </p:grpSpPr>
        <p:cxnSp>
          <p:nvCxnSpPr>
            <p:cNvPr id="213" name="Straight Connector 212">
              <a:extLst>
                <a:ext uri="{FF2B5EF4-FFF2-40B4-BE49-F238E27FC236}">
                  <a16:creationId xmlns:a16="http://schemas.microsoft.com/office/drawing/2014/main" id="{6AF6EF66-5FBE-7B41-B3C3-0DA8C1E09276}"/>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4" name="TextBox 213">
              <a:extLst>
                <a:ext uri="{FF2B5EF4-FFF2-40B4-BE49-F238E27FC236}">
                  <a16:creationId xmlns:a16="http://schemas.microsoft.com/office/drawing/2014/main" id="{F283A56F-0889-0743-9480-4272DF4391D6}"/>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215" name="TextBox 214">
              <a:extLst>
                <a:ext uri="{FF2B5EF4-FFF2-40B4-BE49-F238E27FC236}">
                  <a16:creationId xmlns:a16="http://schemas.microsoft.com/office/drawing/2014/main" id="{7D9287E4-15E2-A440-8749-4472DF41FDF1}"/>
                </a:ext>
              </a:extLst>
            </p:cNvPr>
            <p:cNvSpPr txBox="1"/>
            <p:nvPr/>
          </p:nvSpPr>
          <p:spPr>
            <a:xfrm>
              <a:off x="7592132" y="5875043"/>
              <a:ext cx="423170"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49 </a:t>
              </a:r>
            </a:p>
          </p:txBody>
        </p:sp>
      </p:grpSp>
      <p:grpSp>
        <p:nvGrpSpPr>
          <p:cNvPr id="216" name="Group 215">
            <a:extLst>
              <a:ext uri="{FF2B5EF4-FFF2-40B4-BE49-F238E27FC236}">
                <a16:creationId xmlns:a16="http://schemas.microsoft.com/office/drawing/2014/main" id="{B7285C31-6DB5-0F4D-A4DE-81BD0A1656EB}"/>
              </a:ext>
            </a:extLst>
          </p:cNvPr>
          <p:cNvGrpSpPr/>
          <p:nvPr/>
        </p:nvGrpSpPr>
        <p:grpSpPr>
          <a:xfrm>
            <a:off x="3681754" y="4698245"/>
            <a:ext cx="683186" cy="388350"/>
            <a:chOff x="7592231" y="5870280"/>
            <a:chExt cx="683186" cy="388350"/>
          </a:xfrm>
        </p:grpSpPr>
        <p:cxnSp>
          <p:nvCxnSpPr>
            <p:cNvPr id="217" name="Straight Connector 216">
              <a:extLst>
                <a:ext uri="{FF2B5EF4-FFF2-40B4-BE49-F238E27FC236}">
                  <a16:creationId xmlns:a16="http://schemas.microsoft.com/office/drawing/2014/main" id="{A0B8ABA8-2786-8D42-9F4C-0E66F782B764}"/>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8" name="TextBox 217">
              <a:extLst>
                <a:ext uri="{FF2B5EF4-FFF2-40B4-BE49-F238E27FC236}">
                  <a16:creationId xmlns:a16="http://schemas.microsoft.com/office/drawing/2014/main" id="{251B6B20-1AB5-1340-A866-0AD679A609F3}"/>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219" name="TextBox 218">
              <a:extLst>
                <a:ext uri="{FF2B5EF4-FFF2-40B4-BE49-F238E27FC236}">
                  <a16:creationId xmlns:a16="http://schemas.microsoft.com/office/drawing/2014/main" id="{CA6C1D8F-20FA-6744-840A-49BF0F43CCDF}"/>
                </a:ext>
              </a:extLst>
            </p:cNvPr>
            <p:cNvSpPr txBox="1"/>
            <p:nvPr/>
          </p:nvSpPr>
          <p:spPr>
            <a:xfrm>
              <a:off x="7592231" y="5870280"/>
              <a:ext cx="423071"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49 </a:t>
              </a:r>
            </a:p>
          </p:txBody>
        </p:sp>
      </p:grpSp>
      <p:grpSp>
        <p:nvGrpSpPr>
          <p:cNvPr id="220" name="Group 219">
            <a:extLst>
              <a:ext uri="{FF2B5EF4-FFF2-40B4-BE49-F238E27FC236}">
                <a16:creationId xmlns:a16="http://schemas.microsoft.com/office/drawing/2014/main" id="{0F2461D7-D9EA-604E-AF86-E25002798F5D}"/>
              </a:ext>
            </a:extLst>
          </p:cNvPr>
          <p:cNvGrpSpPr/>
          <p:nvPr/>
        </p:nvGrpSpPr>
        <p:grpSpPr>
          <a:xfrm>
            <a:off x="6845312" y="3115873"/>
            <a:ext cx="798571" cy="342496"/>
            <a:chOff x="2501129" y="5637280"/>
            <a:chExt cx="798571" cy="342496"/>
          </a:xfrm>
        </p:grpSpPr>
        <mc:AlternateContent xmlns:mc="http://schemas.openxmlformats.org/markup-compatibility/2006" xmlns:a14="http://schemas.microsoft.com/office/drawing/2010/main">
          <mc:Choice Requires="a14">
            <p:sp>
              <p:nvSpPr>
                <p:cNvPr id="221" name="TextBox 220">
                  <a:extLst>
                    <a:ext uri="{FF2B5EF4-FFF2-40B4-BE49-F238E27FC236}">
                      <a16:creationId xmlns:a16="http://schemas.microsoft.com/office/drawing/2014/main" id="{63E8E7DB-01E8-5541-8366-04586B42CF7E}"/>
                    </a:ext>
                  </a:extLst>
                </p:cNvPr>
                <p:cNvSpPr txBox="1"/>
                <p:nvPr/>
              </p:nvSpPr>
              <p:spPr>
                <a:xfrm>
                  <a:off x="250112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ea typeface="Cambria Math" panose="02040503050406030204" pitchFamily="18" charset="0"/>
                          </a:rPr>
                          <m:t>7</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20" name="TextBox 319">
                  <a:extLst>
                    <a:ext uri="{FF2B5EF4-FFF2-40B4-BE49-F238E27FC236}">
                      <a16:creationId xmlns:a16="http://schemas.microsoft.com/office/drawing/2014/main" id="{62E329D0-2EC2-3C4D-A2AF-CDFE4536DF45}"/>
                    </a:ext>
                  </a:extLst>
                </p:cNvPr>
                <p:cNvSpPr txBox="1">
                  <a:spLocks noRot="1" noChangeAspect="1" noMove="1" noResize="1" noEditPoints="1" noAdjustHandles="1" noChangeArrowheads="1" noChangeShapeType="1" noTextEdit="1"/>
                </p:cNvSpPr>
                <p:nvPr/>
              </p:nvSpPr>
              <p:spPr>
                <a:xfrm>
                  <a:off x="2501129" y="5637280"/>
                  <a:ext cx="436322" cy="275268"/>
                </a:xfrm>
                <a:prstGeom prst="rect">
                  <a:avLst/>
                </a:prstGeom>
                <a:blipFill>
                  <a:blip r:embed="rId34"/>
                  <a:stretch>
                    <a:fillRect l="-5714" r="-5714" b="-4348"/>
                  </a:stretch>
                </a:blipFill>
              </p:spPr>
              <p:txBody>
                <a:bodyPr/>
                <a:lstStyle/>
                <a:p>
                  <a:r>
                    <a:rPr lang="en-US">
                      <a:noFill/>
                    </a:rPr>
                    <a:t> </a:t>
                  </a:r>
                </a:p>
              </p:txBody>
            </p:sp>
          </mc:Fallback>
        </mc:AlternateContent>
        <p:cxnSp>
          <p:nvCxnSpPr>
            <p:cNvPr id="222" name="Straight Connector 221">
              <a:extLst>
                <a:ext uri="{FF2B5EF4-FFF2-40B4-BE49-F238E27FC236}">
                  <a16:creationId xmlns:a16="http://schemas.microsoft.com/office/drawing/2014/main" id="{95D235C3-ABA3-7746-99CF-1E9B80682A63}"/>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3" name="TextBox 222">
              <a:extLst>
                <a:ext uri="{FF2B5EF4-FFF2-40B4-BE49-F238E27FC236}">
                  <a16:creationId xmlns:a16="http://schemas.microsoft.com/office/drawing/2014/main" id="{210EB39A-B353-4345-9BB7-2DAB2E38D77D}"/>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224" name="Group 223">
            <a:extLst>
              <a:ext uri="{FF2B5EF4-FFF2-40B4-BE49-F238E27FC236}">
                <a16:creationId xmlns:a16="http://schemas.microsoft.com/office/drawing/2014/main" id="{3E2A28B8-21EB-804D-95D0-D1DB16A05F5C}"/>
              </a:ext>
            </a:extLst>
          </p:cNvPr>
          <p:cNvGrpSpPr/>
          <p:nvPr/>
        </p:nvGrpSpPr>
        <p:grpSpPr>
          <a:xfrm>
            <a:off x="6849647" y="3444802"/>
            <a:ext cx="798571" cy="342496"/>
            <a:chOff x="2501129" y="5637280"/>
            <a:chExt cx="798571" cy="342496"/>
          </a:xfrm>
        </p:grpSpPr>
        <mc:AlternateContent xmlns:mc="http://schemas.openxmlformats.org/markup-compatibility/2006" xmlns:a14="http://schemas.microsoft.com/office/drawing/2010/main">
          <mc:Choice Requires="a14">
            <p:sp>
              <p:nvSpPr>
                <p:cNvPr id="225" name="TextBox 224">
                  <a:extLst>
                    <a:ext uri="{FF2B5EF4-FFF2-40B4-BE49-F238E27FC236}">
                      <a16:creationId xmlns:a16="http://schemas.microsoft.com/office/drawing/2014/main" id="{12534418-97E8-F24E-8F61-210D133E59E3}"/>
                    </a:ext>
                  </a:extLst>
                </p:cNvPr>
                <p:cNvSpPr txBox="1"/>
                <p:nvPr/>
              </p:nvSpPr>
              <p:spPr>
                <a:xfrm>
                  <a:off x="250112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ea typeface="Cambria Math" panose="02040503050406030204" pitchFamily="18" charset="0"/>
                          </a:rPr>
                          <m:t>7</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24" name="TextBox 323">
                  <a:extLst>
                    <a:ext uri="{FF2B5EF4-FFF2-40B4-BE49-F238E27FC236}">
                      <a16:creationId xmlns:a16="http://schemas.microsoft.com/office/drawing/2014/main" id="{48C01223-87F1-F643-8E4C-7F5286EA91B6}"/>
                    </a:ext>
                  </a:extLst>
                </p:cNvPr>
                <p:cNvSpPr txBox="1">
                  <a:spLocks noRot="1" noChangeAspect="1" noMove="1" noResize="1" noEditPoints="1" noAdjustHandles="1" noChangeArrowheads="1" noChangeShapeType="1" noTextEdit="1"/>
                </p:cNvSpPr>
                <p:nvPr/>
              </p:nvSpPr>
              <p:spPr>
                <a:xfrm>
                  <a:off x="2501129" y="5637280"/>
                  <a:ext cx="436322" cy="275268"/>
                </a:xfrm>
                <a:prstGeom prst="rect">
                  <a:avLst/>
                </a:prstGeom>
                <a:blipFill>
                  <a:blip r:embed="rId35"/>
                  <a:stretch>
                    <a:fillRect l="-5714" r="-5714"/>
                  </a:stretch>
                </a:blipFill>
              </p:spPr>
              <p:txBody>
                <a:bodyPr/>
                <a:lstStyle/>
                <a:p>
                  <a:r>
                    <a:rPr lang="en-US">
                      <a:noFill/>
                    </a:rPr>
                    <a:t> </a:t>
                  </a:r>
                </a:p>
              </p:txBody>
            </p:sp>
          </mc:Fallback>
        </mc:AlternateContent>
        <p:cxnSp>
          <p:nvCxnSpPr>
            <p:cNvPr id="226" name="Straight Connector 225">
              <a:extLst>
                <a:ext uri="{FF2B5EF4-FFF2-40B4-BE49-F238E27FC236}">
                  <a16:creationId xmlns:a16="http://schemas.microsoft.com/office/drawing/2014/main" id="{BEA4FB37-360E-9340-9DE2-2F659A8D05D3}"/>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7" name="TextBox 226">
              <a:extLst>
                <a:ext uri="{FF2B5EF4-FFF2-40B4-BE49-F238E27FC236}">
                  <a16:creationId xmlns:a16="http://schemas.microsoft.com/office/drawing/2014/main" id="{5FCBE29E-775D-124D-8675-1CBB4E5A1749}"/>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228" name="Group 227">
            <a:extLst>
              <a:ext uri="{FF2B5EF4-FFF2-40B4-BE49-F238E27FC236}">
                <a16:creationId xmlns:a16="http://schemas.microsoft.com/office/drawing/2014/main" id="{986581C9-8325-6843-8DC0-6AFE64A0EE6A}"/>
              </a:ext>
            </a:extLst>
          </p:cNvPr>
          <p:cNvGrpSpPr/>
          <p:nvPr/>
        </p:nvGrpSpPr>
        <p:grpSpPr>
          <a:xfrm>
            <a:off x="6864881" y="3760429"/>
            <a:ext cx="798571" cy="342496"/>
            <a:chOff x="2501129" y="5637280"/>
            <a:chExt cx="798571" cy="342496"/>
          </a:xfrm>
        </p:grpSpPr>
        <mc:AlternateContent xmlns:mc="http://schemas.openxmlformats.org/markup-compatibility/2006" xmlns:a14="http://schemas.microsoft.com/office/drawing/2010/main">
          <mc:Choice Requires="a14">
            <p:sp>
              <p:nvSpPr>
                <p:cNvPr id="229" name="TextBox 228">
                  <a:extLst>
                    <a:ext uri="{FF2B5EF4-FFF2-40B4-BE49-F238E27FC236}">
                      <a16:creationId xmlns:a16="http://schemas.microsoft.com/office/drawing/2014/main" id="{4F8E7F1B-54CD-9346-A71D-339AD6363FEB}"/>
                    </a:ext>
                  </a:extLst>
                </p:cNvPr>
                <p:cNvSpPr txBox="1"/>
                <p:nvPr/>
              </p:nvSpPr>
              <p:spPr>
                <a:xfrm>
                  <a:off x="250112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ea typeface="Cambria Math" panose="02040503050406030204" pitchFamily="18" charset="0"/>
                          </a:rPr>
                          <m:t>7</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40" name="TextBox 339">
                  <a:extLst>
                    <a:ext uri="{FF2B5EF4-FFF2-40B4-BE49-F238E27FC236}">
                      <a16:creationId xmlns:a16="http://schemas.microsoft.com/office/drawing/2014/main" id="{28506AF7-2E8C-6A4A-8FD6-4AB287EDF09F}"/>
                    </a:ext>
                  </a:extLst>
                </p:cNvPr>
                <p:cNvSpPr txBox="1">
                  <a:spLocks noRot="1" noChangeAspect="1" noMove="1" noResize="1" noEditPoints="1" noAdjustHandles="1" noChangeArrowheads="1" noChangeShapeType="1" noTextEdit="1"/>
                </p:cNvSpPr>
                <p:nvPr/>
              </p:nvSpPr>
              <p:spPr>
                <a:xfrm>
                  <a:off x="2501129" y="5637280"/>
                  <a:ext cx="436322" cy="275268"/>
                </a:xfrm>
                <a:prstGeom prst="rect">
                  <a:avLst/>
                </a:prstGeom>
                <a:blipFill>
                  <a:blip r:embed="rId36"/>
                  <a:stretch>
                    <a:fillRect l="-5714" r="-5714" b="-4348"/>
                  </a:stretch>
                </a:blipFill>
              </p:spPr>
              <p:txBody>
                <a:bodyPr/>
                <a:lstStyle/>
                <a:p>
                  <a:r>
                    <a:rPr lang="en-US">
                      <a:noFill/>
                    </a:rPr>
                    <a:t> </a:t>
                  </a:r>
                </a:p>
              </p:txBody>
            </p:sp>
          </mc:Fallback>
        </mc:AlternateContent>
        <p:cxnSp>
          <p:nvCxnSpPr>
            <p:cNvPr id="230" name="Straight Connector 229">
              <a:extLst>
                <a:ext uri="{FF2B5EF4-FFF2-40B4-BE49-F238E27FC236}">
                  <a16:creationId xmlns:a16="http://schemas.microsoft.com/office/drawing/2014/main" id="{FE02270C-A330-2249-9336-17775EE63EC5}"/>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1" name="TextBox 230">
              <a:extLst>
                <a:ext uri="{FF2B5EF4-FFF2-40B4-BE49-F238E27FC236}">
                  <a16:creationId xmlns:a16="http://schemas.microsoft.com/office/drawing/2014/main" id="{0B9CD1D0-EBEA-1546-98B8-02008A0B6B14}"/>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232" name="Group 231">
            <a:extLst>
              <a:ext uri="{FF2B5EF4-FFF2-40B4-BE49-F238E27FC236}">
                <a16:creationId xmlns:a16="http://schemas.microsoft.com/office/drawing/2014/main" id="{22CE47AA-C843-8B47-82F2-9CABE25C00F3}"/>
              </a:ext>
            </a:extLst>
          </p:cNvPr>
          <p:cNvGrpSpPr/>
          <p:nvPr/>
        </p:nvGrpSpPr>
        <p:grpSpPr>
          <a:xfrm>
            <a:off x="6874054" y="4082194"/>
            <a:ext cx="798571" cy="342496"/>
            <a:chOff x="2501129" y="5637280"/>
            <a:chExt cx="798571" cy="342496"/>
          </a:xfrm>
        </p:grpSpPr>
        <mc:AlternateContent xmlns:mc="http://schemas.openxmlformats.org/markup-compatibility/2006" xmlns:a14="http://schemas.microsoft.com/office/drawing/2010/main">
          <mc:Choice Requires="a14">
            <p:sp>
              <p:nvSpPr>
                <p:cNvPr id="233" name="TextBox 232">
                  <a:extLst>
                    <a:ext uri="{FF2B5EF4-FFF2-40B4-BE49-F238E27FC236}">
                      <a16:creationId xmlns:a16="http://schemas.microsoft.com/office/drawing/2014/main" id="{A97A5BBC-16F8-B745-B655-0E55F5CB671A}"/>
                    </a:ext>
                  </a:extLst>
                </p:cNvPr>
                <p:cNvSpPr txBox="1"/>
                <p:nvPr/>
              </p:nvSpPr>
              <p:spPr>
                <a:xfrm>
                  <a:off x="250112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ea typeface="Cambria Math" panose="02040503050406030204" pitchFamily="18" charset="0"/>
                          </a:rPr>
                          <m:t>7</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44" name="TextBox 343">
                  <a:extLst>
                    <a:ext uri="{FF2B5EF4-FFF2-40B4-BE49-F238E27FC236}">
                      <a16:creationId xmlns:a16="http://schemas.microsoft.com/office/drawing/2014/main" id="{D0F9D4AD-65BD-B949-B4F5-478759DC75F6}"/>
                    </a:ext>
                  </a:extLst>
                </p:cNvPr>
                <p:cNvSpPr txBox="1">
                  <a:spLocks noRot="1" noChangeAspect="1" noMove="1" noResize="1" noEditPoints="1" noAdjustHandles="1" noChangeArrowheads="1" noChangeShapeType="1" noTextEdit="1"/>
                </p:cNvSpPr>
                <p:nvPr/>
              </p:nvSpPr>
              <p:spPr>
                <a:xfrm>
                  <a:off x="2501129" y="5637280"/>
                  <a:ext cx="436322" cy="275268"/>
                </a:xfrm>
                <a:prstGeom prst="rect">
                  <a:avLst/>
                </a:prstGeom>
                <a:blipFill>
                  <a:blip r:embed="rId37"/>
                  <a:stretch>
                    <a:fillRect l="-5714" r="-5714" b="-4545"/>
                  </a:stretch>
                </a:blipFill>
              </p:spPr>
              <p:txBody>
                <a:bodyPr/>
                <a:lstStyle/>
                <a:p>
                  <a:r>
                    <a:rPr lang="en-US">
                      <a:noFill/>
                    </a:rPr>
                    <a:t> </a:t>
                  </a:r>
                </a:p>
              </p:txBody>
            </p:sp>
          </mc:Fallback>
        </mc:AlternateContent>
        <p:cxnSp>
          <p:nvCxnSpPr>
            <p:cNvPr id="234" name="Straight Connector 233">
              <a:extLst>
                <a:ext uri="{FF2B5EF4-FFF2-40B4-BE49-F238E27FC236}">
                  <a16:creationId xmlns:a16="http://schemas.microsoft.com/office/drawing/2014/main" id="{C7AB92C3-398C-C940-AF09-38F49309CA17}"/>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5" name="TextBox 234">
              <a:extLst>
                <a:ext uri="{FF2B5EF4-FFF2-40B4-BE49-F238E27FC236}">
                  <a16:creationId xmlns:a16="http://schemas.microsoft.com/office/drawing/2014/main" id="{F7233E2C-5F72-0E41-9CDE-931CF400273E}"/>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236" name="Group 235">
            <a:extLst>
              <a:ext uri="{FF2B5EF4-FFF2-40B4-BE49-F238E27FC236}">
                <a16:creationId xmlns:a16="http://schemas.microsoft.com/office/drawing/2014/main" id="{10A19624-B3DD-3A47-94B3-0E2137233D04}"/>
              </a:ext>
            </a:extLst>
          </p:cNvPr>
          <p:cNvGrpSpPr/>
          <p:nvPr/>
        </p:nvGrpSpPr>
        <p:grpSpPr>
          <a:xfrm>
            <a:off x="6839467" y="4416157"/>
            <a:ext cx="727131" cy="342496"/>
            <a:chOff x="2572569" y="5637280"/>
            <a:chExt cx="727131" cy="342496"/>
          </a:xfrm>
        </p:grpSpPr>
        <mc:AlternateContent xmlns:mc="http://schemas.openxmlformats.org/markup-compatibility/2006" xmlns:a14="http://schemas.microsoft.com/office/drawing/2010/main">
          <mc:Choice Requires="a14">
            <p:sp>
              <p:nvSpPr>
                <p:cNvPr id="237" name="TextBox 236">
                  <a:extLst>
                    <a:ext uri="{FF2B5EF4-FFF2-40B4-BE49-F238E27FC236}">
                      <a16:creationId xmlns:a16="http://schemas.microsoft.com/office/drawing/2014/main" id="{D2972CE6-D53D-9E41-88D9-484DD509953E}"/>
                    </a:ext>
                  </a:extLst>
                </p:cNvPr>
                <p:cNvSpPr txBox="1"/>
                <p:nvPr/>
              </p:nvSpPr>
              <p:spPr>
                <a:xfrm>
                  <a:off x="257256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50" name="TextBox 349">
                  <a:extLst>
                    <a:ext uri="{FF2B5EF4-FFF2-40B4-BE49-F238E27FC236}">
                      <a16:creationId xmlns:a16="http://schemas.microsoft.com/office/drawing/2014/main" id="{CBAD9325-9E01-CB43-B596-62A0B92D2762}"/>
                    </a:ext>
                  </a:extLst>
                </p:cNvPr>
                <p:cNvSpPr txBox="1">
                  <a:spLocks noRot="1" noChangeAspect="1" noMove="1" noResize="1" noEditPoints="1" noAdjustHandles="1" noChangeArrowheads="1" noChangeShapeType="1" noTextEdit="1"/>
                </p:cNvSpPr>
                <p:nvPr/>
              </p:nvSpPr>
              <p:spPr>
                <a:xfrm>
                  <a:off x="2572569" y="5637280"/>
                  <a:ext cx="436322" cy="275268"/>
                </a:xfrm>
                <a:prstGeom prst="rect">
                  <a:avLst/>
                </a:prstGeom>
                <a:blipFill>
                  <a:blip r:embed="rId40"/>
                  <a:stretch>
                    <a:fillRect/>
                  </a:stretch>
                </a:blipFill>
              </p:spPr>
              <p:txBody>
                <a:bodyPr/>
                <a:lstStyle/>
                <a:p>
                  <a:r>
                    <a:rPr lang="en-US">
                      <a:noFill/>
                    </a:rPr>
                    <a:t> </a:t>
                  </a:r>
                </a:p>
              </p:txBody>
            </p:sp>
          </mc:Fallback>
        </mc:AlternateContent>
        <p:cxnSp>
          <p:nvCxnSpPr>
            <p:cNvPr id="238" name="Straight Connector 237">
              <a:extLst>
                <a:ext uri="{FF2B5EF4-FFF2-40B4-BE49-F238E27FC236}">
                  <a16:creationId xmlns:a16="http://schemas.microsoft.com/office/drawing/2014/main" id="{B1F1AC02-5C8D-C44B-8DDC-939204F83F46}"/>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9" name="TextBox 238">
              <a:extLst>
                <a:ext uri="{FF2B5EF4-FFF2-40B4-BE49-F238E27FC236}">
                  <a16:creationId xmlns:a16="http://schemas.microsoft.com/office/drawing/2014/main" id="{B1E8B034-ED70-2B4D-AC00-1CB5BC054A95}"/>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240" name="Group 239">
            <a:extLst>
              <a:ext uri="{FF2B5EF4-FFF2-40B4-BE49-F238E27FC236}">
                <a16:creationId xmlns:a16="http://schemas.microsoft.com/office/drawing/2014/main" id="{1A1B6A74-53FE-E441-A43D-DBA57002E3A1}"/>
              </a:ext>
            </a:extLst>
          </p:cNvPr>
          <p:cNvGrpSpPr/>
          <p:nvPr/>
        </p:nvGrpSpPr>
        <p:grpSpPr>
          <a:xfrm>
            <a:off x="6839541" y="4746699"/>
            <a:ext cx="727131" cy="342496"/>
            <a:chOff x="2572569" y="5637280"/>
            <a:chExt cx="727131" cy="342496"/>
          </a:xfrm>
        </p:grpSpPr>
        <mc:AlternateContent xmlns:mc="http://schemas.openxmlformats.org/markup-compatibility/2006" xmlns:a14="http://schemas.microsoft.com/office/drawing/2010/main">
          <mc:Choice Requires="a14">
            <p:sp>
              <p:nvSpPr>
                <p:cNvPr id="241" name="TextBox 240">
                  <a:extLst>
                    <a:ext uri="{FF2B5EF4-FFF2-40B4-BE49-F238E27FC236}">
                      <a16:creationId xmlns:a16="http://schemas.microsoft.com/office/drawing/2014/main" id="{199A9AB5-7123-374A-9B74-EC73E4AED1F8}"/>
                    </a:ext>
                  </a:extLst>
                </p:cNvPr>
                <p:cNvSpPr txBox="1"/>
                <p:nvPr/>
              </p:nvSpPr>
              <p:spPr>
                <a:xfrm>
                  <a:off x="257256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54" name="TextBox 353">
                  <a:extLst>
                    <a:ext uri="{FF2B5EF4-FFF2-40B4-BE49-F238E27FC236}">
                      <a16:creationId xmlns:a16="http://schemas.microsoft.com/office/drawing/2014/main" id="{377EFAE2-D226-A941-A80A-1999BE794916}"/>
                    </a:ext>
                  </a:extLst>
                </p:cNvPr>
                <p:cNvSpPr txBox="1">
                  <a:spLocks noRot="1" noChangeAspect="1" noMove="1" noResize="1" noEditPoints="1" noAdjustHandles="1" noChangeArrowheads="1" noChangeShapeType="1" noTextEdit="1"/>
                </p:cNvSpPr>
                <p:nvPr/>
              </p:nvSpPr>
              <p:spPr>
                <a:xfrm>
                  <a:off x="2572569" y="5637280"/>
                  <a:ext cx="436322" cy="275268"/>
                </a:xfrm>
                <a:prstGeom prst="rect">
                  <a:avLst/>
                </a:prstGeom>
                <a:blipFill>
                  <a:blip r:embed="rId41"/>
                  <a:stretch>
                    <a:fillRect b="-4545"/>
                  </a:stretch>
                </a:blipFill>
              </p:spPr>
              <p:txBody>
                <a:bodyPr/>
                <a:lstStyle/>
                <a:p>
                  <a:r>
                    <a:rPr lang="en-US">
                      <a:noFill/>
                    </a:rPr>
                    <a:t> </a:t>
                  </a:r>
                </a:p>
              </p:txBody>
            </p:sp>
          </mc:Fallback>
        </mc:AlternateContent>
        <p:cxnSp>
          <p:nvCxnSpPr>
            <p:cNvPr id="242" name="Straight Connector 241">
              <a:extLst>
                <a:ext uri="{FF2B5EF4-FFF2-40B4-BE49-F238E27FC236}">
                  <a16:creationId xmlns:a16="http://schemas.microsoft.com/office/drawing/2014/main" id="{41F54C86-6FCD-9D4E-8F77-D4281A697A7D}"/>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3" name="TextBox 242">
              <a:extLst>
                <a:ext uri="{FF2B5EF4-FFF2-40B4-BE49-F238E27FC236}">
                  <a16:creationId xmlns:a16="http://schemas.microsoft.com/office/drawing/2014/main" id="{C996A52D-4D2C-2941-BB83-434C54732FEF}"/>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244" name="Group 243">
            <a:extLst>
              <a:ext uri="{FF2B5EF4-FFF2-40B4-BE49-F238E27FC236}">
                <a16:creationId xmlns:a16="http://schemas.microsoft.com/office/drawing/2014/main" id="{0D848258-F0DB-7A40-8BAE-F8633345139C}"/>
              </a:ext>
            </a:extLst>
          </p:cNvPr>
          <p:cNvGrpSpPr/>
          <p:nvPr/>
        </p:nvGrpSpPr>
        <p:grpSpPr>
          <a:xfrm>
            <a:off x="6915186" y="2731668"/>
            <a:ext cx="601842" cy="402639"/>
            <a:chOff x="7673575" y="5855991"/>
            <a:chExt cx="601842" cy="402639"/>
          </a:xfrm>
        </p:grpSpPr>
        <p:cxnSp>
          <p:nvCxnSpPr>
            <p:cNvPr id="245" name="Straight Connector 244">
              <a:extLst>
                <a:ext uri="{FF2B5EF4-FFF2-40B4-BE49-F238E27FC236}">
                  <a16:creationId xmlns:a16="http://schemas.microsoft.com/office/drawing/2014/main" id="{768D2CA8-C15B-0845-AE59-713E42C565F0}"/>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6" name="TextBox 245">
              <a:extLst>
                <a:ext uri="{FF2B5EF4-FFF2-40B4-BE49-F238E27FC236}">
                  <a16:creationId xmlns:a16="http://schemas.microsoft.com/office/drawing/2014/main" id="{379605AE-1524-BC4C-BC2F-F62CD030995D}"/>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247" name="TextBox 246">
              <a:extLst>
                <a:ext uri="{FF2B5EF4-FFF2-40B4-BE49-F238E27FC236}">
                  <a16:creationId xmlns:a16="http://schemas.microsoft.com/office/drawing/2014/main" id="{A066A236-661E-6D42-840B-B8F9ECDB0205}"/>
                </a:ext>
              </a:extLst>
            </p:cNvPr>
            <p:cNvSpPr txBox="1"/>
            <p:nvPr/>
          </p:nvSpPr>
          <p:spPr>
            <a:xfrm>
              <a:off x="7673575" y="5855991"/>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7 </a:t>
              </a:r>
            </a:p>
          </p:txBody>
        </p:sp>
      </p:grpSp>
      <p:grpSp>
        <p:nvGrpSpPr>
          <p:cNvPr id="248" name="Group 247">
            <a:extLst>
              <a:ext uri="{FF2B5EF4-FFF2-40B4-BE49-F238E27FC236}">
                <a16:creationId xmlns:a16="http://schemas.microsoft.com/office/drawing/2014/main" id="{F1999DBB-C6AE-954F-9D1E-91CED800D702}"/>
              </a:ext>
            </a:extLst>
          </p:cNvPr>
          <p:cNvGrpSpPr/>
          <p:nvPr/>
        </p:nvGrpSpPr>
        <p:grpSpPr>
          <a:xfrm>
            <a:off x="6903195" y="1740676"/>
            <a:ext cx="601842" cy="402639"/>
            <a:chOff x="7673575" y="5855991"/>
            <a:chExt cx="601842" cy="402639"/>
          </a:xfrm>
        </p:grpSpPr>
        <p:cxnSp>
          <p:nvCxnSpPr>
            <p:cNvPr id="249" name="Straight Connector 248">
              <a:extLst>
                <a:ext uri="{FF2B5EF4-FFF2-40B4-BE49-F238E27FC236}">
                  <a16:creationId xmlns:a16="http://schemas.microsoft.com/office/drawing/2014/main" id="{F4EFE9CE-8027-8049-A9D0-2F7E8D8F223C}"/>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0" name="TextBox 249">
              <a:extLst>
                <a:ext uri="{FF2B5EF4-FFF2-40B4-BE49-F238E27FC236}">
                  <a16:creationId xmlns:a16="http://schemas.microsoft.com/office/drawing/2014/main" id="{A412BA9C-EBB4-C245-8666-94B1186594F2}"/>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251" name="TextBox 250">
              <a:extLst>
                <a:ext uri="{FF2B5EF4-FFF2-40B4-BE49-F238E27FC236}">
                  <a16:creationId xmlns:a16="http://schemas.microsoft.com/office/drawing/2014/main" id="{72C12A83-7506-D744-AB25-9A34DFD39354}"/>
                </a:ext>
              </a:extLst>
            </p:cNvPr>
            <p:cNvSpPr txBox="1"/>
            <p:nvPr/>
          </p:nvSpPr>
          <p:spPr>
            <a:xfrm>
              <a:off x="7673575" y="5855991"/>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7 </a:t>
              </a:r>
            </a:p>
          </p:txBody>
        </p:sp>
      </p:grpSp>
      <p:grpSp>
        <p:nvGrpSpPr>
          <p:cNvPr id="252" name="Group 251">
            <a:extLst>
              <a:ext uri="{FF2B5EF4-FFF2-40B4-BE49-F238E27FC236}">
                <a16:creationId xmlns:a16="http://schemas.microsoft.com/office/drawing/2014/main" id="{CCF9CACA-1D2F-3340-B91C-8B955FB4D1D6}"/>
              </a:ext>
            </a:extLst>
          </p:cNvPr>
          <p:cNvGrpSpPr/>
          <p:nvPr/>
        </p:nvGrpSpPr>
        <p:grpSpPr>
          <a:xfrm>
            <a:off x="6888029" y="2094447"/>
            <a:ext cx="601842" cy="402639"/>
            <a:chOff x="7673575" y="5855991"/>
            <a:chExt cx="601842" cy="402639"/>
          </a:xfrm>
        </p:grpSpPr>
        <p:cxnSp>
          <p:nvCxnSpPr>
            <p:cNvPr id="253" name="Straight Connector 252">
              <a:extLst>
                <a:ext uri="{FF2B5EF4-FFF2-40B4-BE49-F238E27FC236}">
                  <a16:creationId xmlns:a16="http://schemas.microsoft.com/office/drawing/2014/main" id="{106AA9A0-B0FC-CA47-911B-2B83B43941A5}"/>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4" name="TextBox 253">
              <a:extLst>
                <a:ext uri="{FF2B5EF4-FFF2-40B4-BE49-F238E27FC236}">
                  <a16:creationId xmlns:a16="http://schemas.microsoft.com/office/drawing/2014/main" id="{2ADDF508-B9A0-6941-92C7-2FE957E0BEBF}"/>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255" name="TextBox 254">
              <a:extLst>
                <a:ext uri="{FF2B5EF4-FFF2-40B4-BE49-F238E27FC236}">
                  <a16:creationId xmlns:a16="http://schemas.microsoft.com/office/drawing/2014/main" id="{FE729F8F-197A-5B4F-94FA-37A7D1728367}"/>
                </a:ext>
              </a:extLst>
            </p:cNvPr>
            <p:cNvSpPr txBox="1"/>
            <p:nvPr/>
          </p:nvSpPr>
          <p:spPr>
            <a:xfrm>
              <a:off x="7673575" y="5855991"/>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7 </a:t>
              </a:r>
            </a:p>
          </p:txBody>
        </p:sp>
      </p:grpSp>
      <p:grpSp>
        <p:nvGrpSpPr>
          <p:cNvPr id="256" name="Group 255">
            <a:extLst>
              <a:ext uri="{FF2B5EF4-FFF2-40B4-BE49-F238E27FC236}">
                <a16:creationId xmlns:a16="http://schemas.microsoft.com/office/drawing/2014/main" id="{DA18EFE2-DD56-BD47-8756-54E82C7B3FFB}"/>
              </a:ext>
            </a:extLst>
          </p:cNvPr>
          <p:cNvGrpSpPr/>
          <p:nvPr/>
        </p:nvGrpSpPr>
        <p:grpSpPr>
          <a:xfrm>
            <a:off x="6890344" y="2402260"/>
            <a:ext cx="601842" cy="402639"/>
            <a:chOff x="7673575" y="5855991"/>
            <a:chExt cx="601842" cy="402639"/>
          </a:xfrm>
        </p:grpSpPr>
        <p:cxnSp>
          <p:nvCxnSpPr>
            <p:cNvPr id="257" name="Straight Connector 256">
              <a:extLst>
                <a:ext uri="{FF2B5EF4-FFF2-40B4-BE49-F238E27FC236}">
                  <a16:creationId xmlns:a16="http://schemas.microsoft.com/office/drawing/2014/main" id="{854D488E-C8B8-DD4F-A1B3-104C16037567}"/>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8" name="TextBox 257">
              <a:extLst>
                <a:ext uri="{FF2B5EF4-FFF2-40B4-BE49-F238E27FC236}">
                  <a16:creationId xmlns:a16="http://schemas.microsoft.com/office/drawing/2014/main" id="{57E0DCC3-866B-7144-A0E7-DBAC93669BC8}"/>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259" name="TextBox 258">
              <a:extLst>
                <a:ext uri="{FF2B5EF4-FFF2-40B4-BE49-F238E27FC236}">
                  <a16:creationId xmlns:a16="http://schemas.microsoft.com/office/drawing/2014/main" id="{4C4C7F96-8A51-6841-BC79-6EED1665BA00}"/>
                </a:ext>
              </a:extLst>
            </p:cNvPr>
            <p:cNvSpPr txBox="1"/>
            <p:nvPr/>
          </p:nvSpPr>
          <p:spPr>
            <a:xfrm>
              <a:off x="7673575" y="5855991"/>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7 </a:t>
              </a:r>
            </a:p>
          </p:txBody>
        </p:sp>
      </p:grpSp>
      <p:grpSp>
        <p:nvGrpSpPr>
          <p:cNvPr id="260" name="Group 259">
            <a:extLst>
              <a:ext uri="{FF2B5EF4-FFF2-40B4-BE49-F238E27FC236}">
                <a16:creationId xmlns:a16="http://schemas.microsoft.com/office/drawing/2014/main" id="{D68F3D8F-5E4E-934F-A66E-AEC91DFF89B7}"/>
              </a:ext>
            </a:extLst>
          </p:cNvPr>
          <p:cNvGrpSpPr/>
          <p:nvPr/>
        </p:nvGrpSpPr>
        <p:grpSpPr>
          <a:xfrm>
            <a:off x="7710665" y="3108619"/>
            <a:ext cx="900169" cy="342496"/>
            <a:chOff x="2399531" y="5637280"/>
            <a:chExt cx="900169" cy="342496"/>
          </a:xfrm>
        </p:grpSpPr>
        <mc:AlternateContent xmlns:mc="http://schemas.openxmlformats.org/markup-compatibility/2006" xmlns:a14="http://schemas.microsoft.com/office/drawing/2010/main">
          <mc:Choice Requires="a14">
            <p:sp>
              <p:nvSpPr>
                <p:cNvPr id="261" name="TextBox 260">
                  <a:extLst>
                    <a:ext uri="{FF2B5EF4-FFF2-40B4-BE49-F238E27FC236}">
                      <a16:creationId xmlns:a16="http://schemas.microsoft.com/office/drawing/2014/main" id="{5CB440B3-1E0A-F24F-85EE-34C70E26A08E}"/>
                    </a:ext>
                  </a:extLst>
                </p:cNvPr>
                <p:cNvSpPr txBox="1"/>
                <p:nvPr/>
              </p:nvSpPr>
              <p:spPr>
                <a:xfrm>
                  <a:off x="2399531" y="5637280"/>
                  <a:ext cx="540614"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9</m:t>
                        </m:r>
                        <m:r>
                          <a:rPr lang="en-US" sz="1600" b="0" i="1" smtClean="0">
                            <a:latin typeface="Cambria Math" panose="02040503050406030204" pitchFamily="18" charset="0"/>
                            <a:ea typeface="Cambria Math" panose="02040503050406030204" pitchFamily="18" charset="0"/>
                          </a:rPr>
                          <m:t>8</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61" name="TextBox 260">
                  <a:extLst>
                    <a:ext uri="{FF2B5EF4-FFF2-40B4-BE49-F238E27FC236}">
                      <a16:creationId xmlns:a16="http://schemas.microsoft.com/office/drawing/2014/main" id="{5CB440B3-1E0A-F24F-85EE-34C70E26A08E}"/>
                    </a:ext>
                  </a:extLst>
                </p:cNvPr>
                <p:cNvSpPr txBox="1">
                  <a:spLocks noRot="1" noChangeAspect="1" noMove="1" noResize="1" noEditPoints="1" noAdjustHandles="1" noChangeArrowheads="1" noChangeShapeType="1" noTextEdit="1"/>
                </p:cNvSpPr>
                <p:nvPr/>
              </p:nvSpPr>
              <p:spPr>
                <a:xfrm>
                  <a:off x="2399531" y="5637280"/>
                  <a:ext cx="540614" cy="275268"/>
                </a:xfrm>
                <a:prstGeom prst="rect">
                  <a:avLst/>
                </a:prstGeom>
                <a:blipFill>
                  <a:blip r:embed="rId46"/>
                  <a:stretch>
                    <a:fillRect l="-4545" r="-4545"/>
                  </a:stretch>
                </a:blipFill>
              </p:spPr>
              <p:txBody>
                <a:bodyPr/>
                <a:lstStyle/>
                <a:p>
                  <a:r>
                    <a:rPr lang="en-US">
                      <a:noFill/>
                    </a:rPr>
                    <a:t> </a:t>
                  </a:r>
                </a:p>
              </p:txBody>
            </p:sp>
          </mc:Fallback>
        </mc:AlternateContent>
        <p:cxnSp>
          <p:nvCxnSpPr>
            <p:cNvPr id="262" name="Straight Connector 261">
              <a:extLst>
                <a:ext uri="{FF2B5EF4-FFF2-40B4-BE49-F238E27FC236}">
                  <a16:creationId xmlns:a16="http://schemas.microsoft.com/office/drawing/2014/main" id="{ABA3A909-4928-0D4E-8618-1600F54CB68C}"/>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3" name="TextBox 262">
              <a:extLst>
                <a:ext uri="{FF2B5EF4-FFF2-40B4-BE49-F238E27FC236}">
                  <a16:creationId xmlns:a16="http://schemas.microsoft.com/office/drawing/2014/main" id="{834F53CE-2048-6643-8F58-F3667B2F87A2}"/>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grpSp>
      <p:grpSp>
        <p:nvGrpSpPr>
          <p:cNvPr id="264" name="Group 263">
            <a:extLst>
              <a:ext uri="{FF2B5EF4-FFF2-40B4-BE49-F238E27FC236}">
                <a16:creationId xmlns:a16="http://schemas.microsoft.com/office/drawing/2014/main" id="{739BA1DD-F40B-564C-9527-60441B8110FD}"/>
              </a:ext>
            </a:extLst>
          </p:cNvPr>
          <p:cNvGrpSpPr/>
          <p:nvPr/>
        </p:nvGrpSpPr>
        <p:grpSpPr>
          <a:xfrm>
            <a:off x="7714971" y="3447224"/>
            <a:ext cx="871170" cy="342496"/>
            <a:chOff x="2428530" y="5637280"/>
            <a:chExt cx="871170" cy="342496"/>
          </a:xfrm>
        </p:grpSpPr>
        <mc:AlternateContent xmlns:mc="http://schemas.openxmlformats.org/markup-compatibility/2006" xmlns:a14="http://schemas.microsoft.com/office/drawing/2010/main">
          <mc:Choice Requires="a14">
            <p:sp>
              <p:nvSpPr>
                <p:cNvPr id="265" name="TextBox 264">
                  <a:extLst>
                    <a:ext uri="{FF2B5EF4-FFF2-40B4-BE49-F238E27FC236}">
                      <a16:creationId xmlns:a16="http://schemas.microsoft.com/office/drawing/2014/main" id="{FF7B0DCD-5F4A-874D-AA7D-C826029ACBE4}"/>
                    </a:ext>
                  </a:extLst>
                </p:cNvPr>
                <p:cNvSpPr txBox="1"/>
                <p:nvPr/>
              </p:nvSpPr>
              <p:spPr>
                <a:xfrm>
                  <a:off x="2428530" y="5637280"/>
                  <a:ext cx="485106"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9</m:t>
                        </m:r>
                        <m:r>
                          <a:rPr lang="en-US" sz="1600" b="0" i="1" smtClean="0">
                            <a:latin typeface="Cambria Math" panose="02040503050406030204" pitchFamily="18" charset="0"/>
                            <a:ea typeface="Cambria Math" panose="02040503050406030204" pitchFamily="18" charset="0"/>
                          </a:rPr>
                          <m:t>8</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65" name="TextBox 264">
                  <a:extLst>
                    <a:ext uri="{FF2B5EF4-FFF2-40B4-BE49-F238E27FC236}">
                      <a16:creationId xmlns:a16="http://schemas.microsoft.com/office/drawing/2014/main" id="{FF7B0DCD-5F4A-874D-AA7D-C826029ACBE4}"/>
                    </a:ext>
                  </a:extLst>
                </p:cNvPr>
                <p:cNvSpPr txBox="1">
                  <a:spLocks noRot="1" noChangeAspect="1" noMove="1" noResize="1" noEditPoints="1" noAdjustHandles="1" noChangeArrowheads="1" noChangeShapeType="1" noTextEdit="1"/>
                </p:cNvSpPr>
                <p:nvPr/>
              </p:nvSpPr>
              <p:spPr>
                <a:xfrm>
                  <a:off x="2428530" y="5637280"/>
                  <a:ext cx="485106" cy="275268"/>
                </a:xfrm>
                <a:prstGeom prst="rect">
                  <a:avLst/>
                </a:prstGeom>
                <a:blipFill>
                  <a:blip r:embed="rId47"/>
                  <a:stretch>
                    <a:fillRect l="-12821" r="-12821" b="-4545"/>
                  </a:stretch>
                </a:blipFill>
              </p:spPr>
              <p:txBody>
                <a:bodyPr/>
                <a:lstStyle/>
                <a:p>
                  <a:r>
                    <a:rPr lang="en-US">
                      <a:noFill/>
                    </a:rPr>
                    <a:t> </a:t>
                  </a:r>
                </a:p>
              </p:txBody>
            </p:sp>
          </mc:Fallback>
        </mc:AlternateContent>
        <p:cxnSp>
          <p:nvCxnSpPr>
            <p:cNvPr id="266" name="Straight Connector 265">
              <a:extLst>
                <a:ext uri="{FF2B5EF4-FFF2-40B4-BE49-F238E27FC236}">
                  <a16:creationId xmlns:a16="http://schemas.microsoft.com/office/drawing/2014/main" id="{81EA03B9-299C-7848-9D9F-4272B0DE0897}"/>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7" name="TextBox 266">
              <a:extLst>
                <a:ext uri="{FF2B5EF4-FFF2-40B4-BE49-F238E27FC236}">
                  <a16:creationId xmlns:a16="http://schemas.microsoft.com/office/drawing/2014/main" id="{320FBDB9-0999-A245-8593-A1B9B3C80B70}"/>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grpSp>
      <p:grpSp>
        <p:nvGrpSpPr>
          <p:cNvPr id="268" name="Group 267">
            <a:extLst>
              <a:ext uri="{FF2B5EF4-FFF2-40B4-BE49-F238E27FC236}">
                <a16:creationId xmlns:a16="http://schemas.microsoft.com/office/drawing/2014/main" id="{51FFC97C-B136-E841-838F-8EBD0AF1FB0B}"/>
              </a:ext>
            </a:extLst>
          </p:cNvPr>
          <p:cNvGrpSpPr/>
          <p:nvPr/>
        </p:nvGrpSpPr>
        <p:grpSpPr>
          <a:xfrm>
            <a:off x="7714971" y="3762851"/>
            <a:ext cx="886404" cy="342496"/>
            <a:chOff x="2413296" y="5637280"/>
            <a:chExt cx="886404" cy="342496"/>
          </a:xfrm>
        </p:grpSpPr>
        <mc:AlternateContent xmlns:mc="http://schemas.openxmlformats.org/markup-compatibility/2006" xmlns:a14="http://schemas.microsoft.com/office/drawing/2010/main">
          <mc:Choice Requires="a14">
            <p:sp>
              <p:nvSpPr>
                <p:cNvPr id="269" name="TextBox 268">
                  <a:extLst>
                    <a:ext uri="{FF2B5EF4-FFF2-40B4-BE49-F238E27FC236}">
                      <a16:creationId xmlns:a16="http://schemas.microsoft.com/office/drawing/2014/main" id="{CC2DE451-D02A-9D41-A71B-543C75DEFEEB}"/>
                    </a:ext>
                  </a:extLst>
                </p:cNvPr>
                <p:cNvSpPr txBox="1"/>
                <p:nvPr/>
              </p:nvSpPr>
              <p:spPr>
                <a:xfrm>
                  <a:off x="2413296" y="5637280"/>
                  <a:ext cx="500340"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9</m:t>
                        </m:r>
                        <m:r>
                          <a:rPr lang="en-US" sz="1600" b="0" i="1" smtClean="0">
                            <a:latin typeface="Cambria Math" panose="02040503050406030204" pitchFamily="18" charset="0"/>
                            <a:ea typeface="Cambria Math" panose="02040503050406030204" pitchFamily="18" charset="0"/>
                          </a:rPr>
                          <m:t>8</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69" name="TextBox 268">
                  <a:extLst>
                    <a:ext uri="{FF2B5EF4-FFF2-40B4-BE49-F238E27FC236}">
                      <a16:creationId xmlns:a16="http://schemas.microsoft.com/office/drawing/2014/main" id="{CC2DE451-D02A-9D41-A71B-543C75DEFEEB}"/>
                    </a:ext>
                  </a:extLst>
                </p:cNvPr>
                <p:cNvSpPr txBox="1">
                  <a:spLocks noRot="1" noChangeAspect="1" noMove="1" noResize="1" noEditPoints="1" noAdjustHandles="1" noChangeArrowheads="1" noChangeShapeType="1" noTextEdit="1"/>
                </p:cNvSpPr>
                <p:nvPr/>
              </p:nvSpPr>
              <p:spPr>
                <a:xfrm>
                  <a:off x="2413296" y="5637280"/>
                  <a:ext cx="500340" cy="275268"/>
                </a:xfrm>
                <a:prstGeom prst="rect">
                  <a:avLst/>
                </a:prstGeom>
                <a:blipFill>
                  <a:blip r:embed="rId48"/>
                  <a:stretch>
                    <a:fillRect l="-10000" r="-10000"/>
                  </a:stretch>
                </a:blipFill>
              </p:spPr>
              <p:txBody>
                <a:bodyPr/>
                <a:lstStyle/>
                <a:p>
                  <a:r>
                    <a:rPr lang="en-US">
                      <a:noFill/>
                    </a:rPr>
                    <a:t> </a:t>
                  </a:r>
                </a:p>
              </p:txBody>
            </p:sp>
          </mc:Fallback>
        </mc:AlternateContent>
        <p:cxnSp>
          <p:nvCxnSpPr>
            <p:cNvPr id="270" name="Straight Connector 269">
              <a:extLst>
                <a:ext uri="{FF2B5EF4-FFF2-40B4-BE49-F238E27FC236}">
                  <a16:creationId xmlns:a16="http://schemas.microsoft.com/office/drawing/2014/main" id="{CA9AFDE9-2DDB-DE44-A4A0-8F49D3E00889}"/>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1" name="TextBox 270">
              <a:extLst>
                <a:ext uri="{FF2B5EF4-FFF2-40B4-BE49-F238E27FC236}">
                  <a16:creationId xmlns:a16="http://schemas.microsoft.com/office/drawing/2014/main" id="{F722DCC4-FB22-C641-B56F-C6E2DC23AE45}"/>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grpSp>
      <p:grpSp>
        <p:nvGrpSpPr>
          <p:cNvPr id="272" name="Group 271">
            <a:extLst>
              <a:ext uri="{FF2B5EF4-FFF2-40B4-BE49-F238E27FC236}">
                <a16:creationId xmlns:a16="http://schemas.microsoft.com/office/drawing/2014/main" id="{D909DB99-CF81-1745-9512-FD88B61286AB}"/>
              </a:ext>
            </a:extLst>
          </p:cNvPr>
          <p:cNvGrpSpPr/>
          <p:nvPr/>
        </p:nvGrpSpPr>
        <p:grpSpPr>
          <a:xfrm>
            <a:off x="7729260" y="4084616"/>
            <a:ext cx="881288" cy="342496"/>
            <a:chOff x="2418412" y="5637280"/>
            <a:chExt cx="881288" cy="342496"/>
          </a:xfrm>
        </p:grpSpPr>
        <mc:AlternateContent xmlns:mc="http://schemas.openxmlformats.org/markup-compatibility/2006" xmlns:a14="http://schemas.microsoft.com/office/drawing/2010/main">
          <mc:Choice Requires="a14">
            <p:sp>
              <p:nvSpPr>
                <p:cNvPr id="273" name="TextBox 272">
                  <a:extLst>
                    <a:ext uri="{FF2B5EF4-FFF2-40B4-BE49-F238E27FC236}">
                      <a16:creationId xmlns:a16="http://schemas.microsoft.com/office/drawing/2014/main" id="{C0F62D42-EA9C-7644-A25D-BDB7E15C5CAF}"/>
                    </a:ext>
                  </a:extLst>
                </p:cNvPr>
                <p:cNvSpPr txBox="1"/>
                <p:nvPr/>
              </p:nvSpPr>
              <p:spPr>
                <a:xfrm>
                  <a:off x="2418412" y="5637280"/>
                  <a:ext cx="509513"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9</m:t>
                        </m:r>
                        <m:r>
                          <a:rPr lang="en-US" sz="1600" b="0" i="1" smtClean="0">
                            <a:latin typeface="Cambria Math" panose="02040503050406030204" pitchFamily="18" charset="0"/>
                            <a:ea typeface="Cambria Math" panose="02040503050406030204" pitchFamily="18" charset="0"/>
                          </a:rPr>
                          <m:t>8</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73" name="TextBox 272">
                  <a:extLst>
                    <a:ext uri="{FF2B5EF4-FFF2-40B4-BE49-F238E27FC236}">
                      <a16:creationId xmlns:a16="http://schemas.microsoft.com/office/drawing/2014/main" id="{C0F62D42-EA9C-7644-A25D-BDB7E15C5CAF}"/>
                    </a:ext>
                  </a:extLst>
                </p:cNvPr>
                <p:cNvSpPr txBox="1">
                  <a:spLocks noRot="1" noChangeAspect="1" noMove="1" noResize="1" noEditPoints="1" noAdjustHandles="1" noChangeArrowheads="1" noChangeShapeType="1" noTextEdit="1"/>
                </p:cNvSpPr>
                <p:nvPr/>
              </p:nvSpPr>
              <p:spPr>
                <a:xfrm>
                  <a:off x="2418412" y="5637280"/>
                  <a:ext cx="509513" cy="275268"/>
                </a:xfrm>
                <a:prstGeom prst="rect">
                  <a:avLst/>
                </a:prstGeom>
                <a:blipFill>
                  <a:blip r:embed="rId49"/>
                  <a:stretch>
                    <a:fillRect l="-9756" r="-7317" b="-4545"/>
                  </a:stretch>
                </a:blipFill>
              </p:spPr>
              <p:txBody>
                <a:bodyPr/>
                <a:lstStyle/>
                <a:p>
                  <a:r>
                    <a:rPr lang="en-US">
                      <a:noFill/>
                    </a:rPr>
                    <a:t> </a:t>
                  </a:r>
                </a:p>
              </p:txBody>
            </p:sp>
          </mc:Fallback>
        </mc:AlternateContent>
        <p:cxnSp>
          <p:nvCxnSpPr>
            <p:cNvPr id="274" name="Straight Connector 273">
              <a:extLst>
                <a:ext uri="{FF2B5EF4-FFF2-40B4-BE49-F238E27FC236}">
                  <a16:creationId xmlns:a16="http://schemas.microsoft.com/office/drawing/2014/main" id="{A3FE4240-EA64-1A49-881D-60ECD065C3F2}"/>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5" name="TextBox 274">
              <a:extLst>
                <a:ext uri="{FF2B5EF4-FFF2-40B4-BE49-F238E27FC236}">
                  <a16:creationId xmlns:a16="http://schemas.microsoft.com/office/drawing/2014/main" id="{B40FC200-C787-AF46-ADB2-FF486B643364}"/>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grpSp>
      <p:grpSp>
        <p:nvGrpSpPr>
          <p:cNvPr id="276" name="Group 275">
            <a:extLst>
              <a:ext uri="{FF2B5EF4-FFF2-40B4-BE49-F238E27FC236}">
                <a16:creationId xmlns:a16="http://schemas.microsoft.com/office/drawing/2014/main" id="{389A610F-BC76-C849-BDFC-21A8014A543F}"/>
              </a:ext>
            </a:extLst>
          </p:cNvPr>
          <p:cNvGrpSpPr/>
          <p:nvPr/>
        </p:nvGrpSpPr>
        <p:grpSpPr>
          <a:xfrm>
            <a:off x="7744377" y="4413816"/>
            <a:ext cx="803472" cy="342496"/>
            <a:chOff x="2496228" y="5637280"/>
            <a:chExt cx="803472" cy="342496"/>
          </a:xfrm>
        </p:grpSpPr>
        <mc:AlternateContent xmlns:mc="http://schemas.openxmlformats.org/markup-compatibility/2006" xmlns:a14="http://schemas.microsoft.com/office/drawing/2010/main">
          <mc:Choice Requires="a14">
            <p:sp>
              <p:nvSpPr>
                <p:cNvPr id="277" name="TextBox 276">
                  <a:extLst>
                    <a:ext uri="{FF2B5EF4-FFF2-40B4-BE49-F238E27FC236}">
                      <a16:creationId xmlns:a16="http://schemas.microsoft.com/office/drawing/2014/main" id="{49AFC27A-075C-2348-9B82-22F3FA6BDB3F}"/>
                    </a:ext>
                  </a:extLst>
                </p:cNvPr>
                <p:cNvSpPr txBox="1"/>
                <p:nvPr/>
              </p:nvSpPr>
              <p:spPr>
                <a:xfrm>
                  <a:off x="2496228" y="5637280"/>
                  <a:ext cx="465035"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2</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77" name="TextBox 276">
                  <a:extLst>
                    <a:ext uri="{FF2B5EF4-FFF2-40B4-BE49-F238E27FC236}">
                      <a16:creationId xmlns:a16="http://schemas.microsoft.com/office/drawing/2014/main" id="{49AFC27A-075C-2348-9B82-22F3FA6BDB3F}"/>
                    </a:ext>
                  </a:extLst>
                </p:cNvPr>
                <p:cNvSpPr txBox="1">
                  <a:spLocks noRot="1" noChangeAspect="1" noMove="1" noResize="1" noEditPoints="1" noAdjustHandles="1" noChangeArrowheads="1" noChangeShapeType="1" noTextEdit="1"/>
                </p:cNvSpPr>
                <p:nvPr/>
              </p:nvSpPr>
              <p:spPr>
                <a:xfrm>
                  <a:off x="2496228" y="5637280"/>
                  <a:ext cx="465035" cy="275268"/>
                </a:xfrm>
                <a:prstGeom prst="rect">
                  <a:avLst/>
                </a:prstGeom>
                <a:blipFill>
                  <a:blip r:embed="rId50"/>
                  <a:stretch>
                    <a:fillRect l="-2632" r="-2632" b="-4545"/>
                  </a:stretch>
                </a:blipFill>
              </p:spPr>
              <p:txBody>
                <a:bodyPr/>
                <a:lstStyle/>
                <a:p>
                  <a:r>
                    <a:rPr lang="en-US">
                      <a:noFill/>
                    </a:rPr>
                    <a:t> </a:t>
                  </a:r>
                </a:p>
              </p:txBody>
            </p:sp>
          </mc:Fallback>
        </mc:AlternateContent>
        <p:cxnSp>
          <p:nvCxnSpPr>
            <p:cNvPr id="278" name="Straight Connector 277">
              <a:extLst>
                <a:ext uri="{FF2B5EF4-FFF2-40B4-BE49-F238E27FC236}">
                  <a16:creationId xmlns:a16="http://schemas.microsoft.com/office/drawing/2014/main" id="{F699B027-5769-FE4B-8FCC-F090BF0865DA}"/>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9" name="TextBox 278">
              <a:extLst>
                <a:ext uri="{FF2B5EF4-FFF2-40B4-BE49-F238E27FC236}">
                  <a16:creationId xmlns:a16="http://schemas.microsoft.com/office/drawing/2014/main" id="{25A09D17-A70B-A64B-B0B8-F4BF59F84BD4}"/>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grpSp>
      <p:grpSp>
        <p:nvGrpSpPr>
          <p:cNvPr id="280" name="Group 279">
            <a:extLst>
              <a:ext uri="{FF2B5EF4-FFF2-40B4-BE49-F238E27FC236}">
                <a16:creationId xmlns:a16="http://schemas.microsoft.com/office/drawing/2014/main" id="{3E5EA26F-7964-5F49-BD4C-4D868D5CD92C}"/>
              </a:ext>
            </a:extLst>
          </p:cNvPr>
          <p:cNvGrpSpPr/>
          <p:nvPr/>
        </p:nvGrpSpPr>
        <p:grpSpPr>
          <a:xfrm>
            <a:off x="7734023" y="4744358"/>
            <a:ext cx="813900" cy="342496"/>
            <a:chOff x="2485800" y="5637280"/>
            <a:chExt cx="813900" cy="342496"/>
          </a:xfrm>
        </p:grpSpPr>
        <mc:AlternateContent xmlns:mc="http://schemas.openxmlformats.org/markup-compatibility/2006" xmlns:a14="http://schemas.microsoft.com/office/drawing/2010/main">
          <mc:Choice Requires="a14">
            <p:sp>
              <p:nvSpPr>
                <p:cNvPr id="281" name="TextBox 280">
                  <a:extLst>
                    <a:ext uri="{FF2B5EF4-FFF2-40B4-BE49-F238E27FC236}">
                      <a16:creationId xmlns:a16="http://schemas.microsoft.com/office/drawing/2014/main" id="{2D2DC48A-F2A9-BB4A-8168-B4B761B8C6EB}"/>
                    </a:ext>
                  </a:extLst>
                </p:cNvPr>
                <p:cNvSpPr txBox="1"/>
                <p:nvPr/>
              </p:nvSpPr>
              <p:spPr>
                <a:xfrm>
                  <a:off x="2485800" y="5637280"/>
                  <a:ext cx="499276"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2</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81" name="TextBox 280">
                  <a:extLst>
                    <a:ext uri="{FF2B5EF4-FFF2-40B4-BE49-F238E27FC236}">
                      <a16:creationId xmlns:a16="http://schemas.microsoft.com/office/drawing/2014/main" id="{2D2DC48A-F2A9-BB4A-8168-B4B761B8C6EB}"/>
                    </a:ext>
                  </a:extLst>
                </p:cNvPr>
                <p:cNvSpPr txBox="1">
                  <a:spLocks noRot="1" noChangeAspect="1" noMove="1" noResize="1" noEditPoints="1" noAdjustHandles="1" noChangeArrowheads="1" noChangeShapeType="1" noTextEdit="1"/>
                </p:cNvSpPr>
                <p:nvPr/>
              </p:nvSpPr>
              <p:spPr>
                <a:xfrm>
                  <a:off x="2485800" y="5637280"/>
                  <a:ext cx="499276" cy="275268"/>
                </a:xfrm>
                <a:prstGeom prst="rect">
                  <a:avLst/>
                </a:prstGeom>
                <a:blipFill>
                  <a:blip r:embed="rId51"/>
                  <a:stretch>
                    <a:fillRect b="-4545"/>
                  </a:stretch>
                </a:blipFill>
              </p:spPr>
              <p:txBody>
                <a:bodyPr/>
                <a:lstStyle/>
                <a:p>
                  <a:r>
                    <a:rPr lang="en-US">
                      <a:noFill/>
                    </a:rPr>
                    <a:t> </a:t>
                  </a:r>
                </a:p>
              </p:txBody>
            </p:sp>
          </mc:Fallback>
        </mc:AlternateContent>
        <p:cxnSp>
          <p:nvCxnSpPr>
            <p:cNvPr id="282" name="Straight Connector 281">
              <a:extLst>
                <a:ext uri="{FF2B5EF4-FFF2-40B4-BE49-F238E27FC236}">
                  <a16:creationId xmlns:a16="http://schemas.microsoft.com/office/drawing/2014/main" id="{3411A63B-8B5D-6243-B06B-0548A2F5A250}"/>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3" name="TextBox 282">
              <a:extLst>
                <a:ext uri="{FF2B5EF4-FFF2-40B4-BE49-F238E27FC236}">
                  <a16:creationId xmlns:a16="http://schemas.microsoft.com/office/drawing/2014/main" id="{3A3DC4FB-F5E4-3542-BC45-71C263AD597F}"/>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grpSp>
      <p:grpSp>
        <p:nvGrpSpPr>
          <p:cNvPr id="284" name="Group 283">
            <a:extLst>
              <a:ext uri="{FF2B5EF4-FFF2-40B4-BE49-F238E27FC236}">
                <a16:creationId xmlns:a16="http://schemas.microsoft.com/office/drawing/2014/main" id="{F0538DE3-C442-C741-B588-501F770DBFEC}"/>
              </a:ext>
            </a:extLst>
          </p:cNvPr>
          <p:cNvGrpSpPr/>
          <p:nvPr/>
        </p:nvGrpSpPr>
        <p:grpSpPr>
          <a:xfrm>
            <a:off x="7748228" y="2734090"/>
            <a:ext cx="662678" cy="402639"/>
            <a:chOff x="7612739" y="5855991"/>
            <a:chExt cx="662678" cy="402639"/>
          </a:xfrm>
        </p:grpSpPr>
        <p:cxnSp>
          <p:nvCxnSpPr>
            <p:cNvPr id="285" name="Straight Connector 284">
              <a:extLst>
                <a:ext uri="{FF2B5EF4-FFF2-40B4-BE49-F238E27FC236}">
                  <a16:creationId xmlns:a16="http://schemas.microsoft.com/office/drawing/2014/main" id="{6CA020B4-36BE-6245-8664-8704F9964652}"/>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6" name="TextBox 285">
              <a:extLst>
                <a:ext uri="{FF2B5EF4-FFF2-40B4-BE49-F238E27FC236}">
                  <a16:creationId xmlns:a16="http://schemas.microsoft.com/office/drawing/2014/main" id="{DDC07528-8C7C-8341-8701-9925EA231341}"/>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287" name="TextBox 286">
              <a:extLst>
                <a:ext uri="{FF2B5EF4-FFF2-40B4-BE49-F238E27FC236}">
                  <a16:creationId xmlns:a16="http://schemas.microsoft.com/office/drawing/2014/main" id="{F4EDAF1D-D325-694B-A7F6-602F465B6D97}"/>
                </a:ext>
              </a:extLst>
            </p:cNvPr>
            <p:cNvSpPr txBox="1"/>
            <p:nvPr/>
          </p:nvSpPr>
          <p:spPr>
            <a:xfrm>
              <a:off x="7612739" y="5855991"/>
              <a:ext cx="40717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49 </a:t>
              </a:r>
            </a:p>
          </p:txBody>
        </p:sp>
      </p:grpSp>
      <p:grpSp>
        <p:nvGrpSpPr>
          <p:cNvPr id="288" name="Group 287">
            <a:extLst>
              <a:ext uri="{FF2B5EF4-FFF2-40B4-BE49-F238E27FC236}">
                <a16:creationId xmlns:a16="http://schemas.microsoft.com/office/drawing/2014/main" id="{200CF1F1-7967-2A4F-9232-0417CB125FC4}"/>
              </a:ext>
            </a:extLst>
          </p:cNvPr>
          <p:cNvGrpSpPr/>
          <p:nvPr/>
        </p:nvGrpSpPr>
        <p:grpSpPr>
          <a:xfrm>
            <a:off x="7755214" y="1747936"/>
            <a:ext cx="667516" cy="397801"/>
            <a:chOff x="7607901" y="5860829"/>
            <a:chExt cx="667516" cy="397801"/>
          </a:xfrm>
        </p:grpSpPr>
        <p:cxnSp>
          <p:nvCxnSpPr>
            <p:cNvPr id="289" name="Straight Connector 288">
              <a:extLst>
                <a:ext uri="{FF2B5EF4-FFF2-40B4-BE49-F238E27FC236}">
                  <a16:creationId xmlns:a16="http://schemas.microsoft.com/office/drawing/2014/main" id="{F0D9BF92-3AC0-8048-AFC4-C1B9F10E91FA}"/>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0" name="TextBox 289">
              <a:extLst>
                <a:ext uri="{FF2B5EF4-FFF2-40B4-BE49-F238E27FC236}">
                  <a16:creationId xmlns:a16="http://schemas.microsoft.com/office/drawing/2014/main" id="{280BE2D1-3C40-E447-B289-3DA3DF983252}"/>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291" name="TextBox 290">
              <a:extLst>
                <a:ext uri="{FF2B5EF4-FFF2-40B4-BE49-F238E27FC236}">
                  <a16:creationId xmlns:a16="http://schemas.microsoft.com/office/drawing/2014/main" id="{861CF846-7676-5D4A-BF37-FE8F64B38FC9}"/>
                </a:ext>
              </a:extLst>
            </p:cNvPr>
            <p:cNvSpPr txBox="1"/>
            <p:nvPr/>
          </p:nvSpPr>
          <p:spPr>
            <a:xfrm>
              <a:off x="7607901" y="5860829"/>
              <a:ext cx="40717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49 </a:t>
              </a:r>
            </a:p>
          </p:txBody>
        </p:sp>
      </p:grpSp>
      <p:grpSp>
        <p:nvGrpSpPr>
          <p:cNvPr id="292" name="Group 291">
            <a:extLst>
              <a:ext uri="{FF2B5EF4-FFF2-40B4-BE49-F238E27FC236}">
                <a16:creationId xmlns:a16="http://schemas.microsoft.com/office/drawing/2014/main" id="{EFB70484-FA01-9A41-8DEC-4B3237A4D516}"/>
              </a:ext>
            </a:extLst>
          </p:cNvPr>
          <p:cNvGrpSpPr/>
          <p:nvPr/>
        </p:nvGrpSpPr>
        <p:grpSpPr>
          <a:xfrm>
            <a:off x="7749724" y="2096869"/>
            <a:ext cx="657840" cy="402639"/>
            <a:chOff x="7617577" y="5855991"/>
            <a:chExt cx="657840" cy="402639"/>
          </a:xfrm>
        </p:grpSpPr>
        <p:cxnSp>
          <p:nvCxnSpPr>
            <p:cNvPr id="293" name="Straight Connector 292">
              <a:extLst>
                <a:ext uri="{FF2B5EF4-FFF2-40B4-BE49-F238E27FC236}">
                  <a16:creationId xmlns:a16="http://schemas.microsoft.com/office/drawing/2014/main" id="{7DE61A22-6816-0C44-9C66-66F289677283}"/>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4" name="TextBox 293">
              <a:extLst>
                <a:ext uri="{FF2B5EF4-FFF2-40B4-BE49-F238E27FC236}">
                  <a16:creationId xmlns:a16="http://schemas.microsoft.com/office/drawing/2014/main" id="{503D425E-FE74-A148-9C82-DF8B4A16DBC4}"/>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295" name="TextBox 294">
              <a:extLst>
                <a:ext uri="{FF2B5EF4-FFF2-40B4-BE49-F238E27FC236}">
                  <a16:creationId xmlns:a16="http://schemas.microsoft.com/office/drawing/2014/main" id="{F435BC5B-0969-CE43-9A9E-849898CD0871}"/>
                </a:ext>
              </a:extLst>
            </p:cNvPr>
            <p:cNvSpPr txBox="1"/>
            <p:nvPr/>
          </p:nvSpPr>
          <p:spPr>
            <a:xfrm>
              <a:off x="7617577" y="5855991"/>
              <a:ext cx="40717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49 </a:t>
              </a:r>
            </a:p>
          </p:txBody>
        </p:sp>
      </p:grpSp>
      <p:grpSp>
        <p:nvGrpSpPr>
          <p:cNvPr id="296" name="Group 295">
            <a:extLst>
              <a:ext uri="{FF2B5EF4-FFF2-40B4-BE49-F238E27FC236}">
                <a16:creationId xmlns:a16="http://schemas.microsoft.com/office/drawing/2014/main" id="{D22FC2FA-5F3E-5E43-A138-F92652BD19F1}"/>
              </a:ext>
            </a:extLst>
          </p:cNvPr>
          <p:cNvGrpSpPr/>
          <p:nvPr/>
        </p:nvGrpSpPr>
        <p:grpSpPr>
          <a:xfrm>
            <a:off x="7747201" y="2404682"/>
            <a:ext cx="662678" cy="402639"/>
            <a:chOff x="7612739" y="5855991"/>
            <a:chExt cx="662678" cy="402639"/>
          </a:xfrm>
        </p:grpSpPr>
        <p:cxnSp>
          <p:nvCxnSpPr>
            <p:cNvPr id="297" name="Straight Connector 296">
              <a:extLst>
                <a:ext uri="{FF2B5EF4-FFF2-40B4-BE49-F238E27FC236}">
                  <a16:creationId xmlns:a16="http://schemas.microsoft.com/office/drawing/2014/main" id="{065E5B0A-D6D5-6640-9629-E174D1BB534C}"/>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8" name="TextBox 297">
              <a:extLst>
                <a:ext uri="{FF2B5EF4-FFF2-40B4-BE49-F238E27FC236}">
                  <a16:creationId xmlns:a16="http://schemas.microsoft.com/office/drawing/2014/main" id="{C83E821B-5426-C943-AE56-DFBF23FDF94E}"/>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299" name="TextBox 298">
              <a:extLst>
                <a:ext uri="{FF2B5EF4-FFF2-40B4-BE49-F238E27FC236}">
                  <a16:creationId xmlns:a16="http://schemas.microsoft.com/office/drawing/2014/main" id="{F5F41FCE-0708-FB47-97F7-205A0D330019}"/>
                </a:ext>
              </a:extLst>
            </p:cNvPr>
            <p:cNvSpPr txBox="1"/>
            <p:nvPr/>
          </p:nvSpPr>
          <p:spPr>
            <a:xfrm>
              <a:off x="7612739" y="5855991"/>
              <a:ext cx="40717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49 </a:t>
              </a:r>
            </a:p>
          </p:txBody>
        </p:sp>
      </p:grpSp>
      <p:sp>
        <p:nvSpPr>
          <p:cNvPr id="303" name="TextBox 302">
            <a:extLst>
              <a:ext uri="{FF2B5EF4-FFF2-40B4-BE49-F238E27FC236}">
                <a16:creationId xmlns:a16="http://schemas.microsoft.com/office/drawing/2014/main" id="{C09FFDFE-08C4-0845-8FAA-BBDFC0A781D9}"/>
              </a:ext>
            </a:extLst>
          </p:cNvPr>
          <p:cNvSpPr txBox="1"/>
          <p:nvPr/>
        </p:nvSpPr>
        <p:spPr>
          <a:xfrm>
            <a:off x="838606" y="265157"/>
            <a:ext cx="7445820"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End Displacement of Two Truss Units     </a:t>
            </a:r>
          </a:p>
        </p:txBody>
      </p:sp>
      <p:sp>
        <p:nvSpPr>
          <p:cNvPr id="312" name="TextBox 311">
            <a:extLst>
              <a:ext uri="{FF2B5EF4-FFF2-40B4-BE49-F238E27FC236}">
                <a16:creationId xmlns:a16="http://schemas.microsoft.com/office/drawing/2014/main" id="{07D5AAB7-BB99-E940-B655-FDD8F815AD67}"/>
              </a:ext>
            </a:extLst>
          </p:cNvPr>
          <p:cNvSpPr txBox="1"/>
          <p:nvPr/>
        </p:nvSpPr>
        <p:spPr>
          <a:xfrm>
            <a:off x="1258635" y="1341153"/>
            <a:ext cx="864510" cy="261610"/>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Length, in.</a:t>
            </a:r>
          </a:p>
        </p:txBody>
      </p:sp>
      <p:sp>
        <p:nvSpPr>
          <p:cNvPr id="315" name="TextBox 314">
            <a:extLst>
              <a:ext uri="{FF2B5EF4-FFF2-40B4-BE49-F238E27FC236}">
                <a16:creationId xmlns:a16="http://schemas.microsoft.com/office/drawing/2014/main" id="{2EC515FA-0113-5343-BC05-80A2D23A35A6}"/>
              </a:ext>
            </a:extLst>
          </p:cNvPr>
          <p:cNvSpPr txBox="1"/>
          <p:nvPr/>
        </p:nvSpPr>
        <p:spPr>
          <a:xfrm>
            <a:off x="2014537" y="1300032"/>
            <a:ext cx="846033" cy="492443"/>
          </a:xfrm>
          <a:prstGeom prst="rect">
            <a:avLst/>
          </a:prstGeom>
          <a:noFill/>
        </p:spPr>
        <p:txBody>
          <a:bodyPr wrap="square" rtlCol="0">
            <a:spAutoFit/>
          </a:bodyPr>
          <a:lstStyle/>
          <a:p>
            <a:r>
              <a:rPr lang="en-US" sz="1300" dirty="0">
                <a:latin typeface="Times New Roman" panose="02020603050405020304" pitchFamily="18" charset="0"/>
                <a:cs typeface="Times New Roman" panose="02020603050405020304" pitchFamily="18" charset="0"/>
              </a:rPr>
              <a:t>Internal force, </a:t>
            </a:r>
            <a:r>
              <a:rPr lang="en-US" sz="1300" dirty="0" err="1">
                <a:latin typeface="Times New Roman" panose="02020603050405020304" pitchFamily="18" charset="0"/>
                <a:cs typeface="Times New Roman" panose="02020603050405020304" pitchFamily="18" charset="0"/>
              </a:rPr>
              <a:t>lb</a:t>
            </a:r>
            <a:r>
              <a:rPr lang="en-US" sz="1300" dirty="0">
                <a:latin typeface="Times New Roman" panose="02020603050405020304" pitchFamily="18" charset="0"/>
                <a:cs typeface="Times New Roman" panose="02020603050405020304" pitchFamily="18" charset="0"/>
              </a:rPr>
              <a:t> </a:t>
            </a:r>
          </a:p>
        </p:txBody>
      </p:sp>
      <p:sp>
        <p:nvSpPr>
          <p:cNvPr id="331" name="TextBox 330">
            <a:extLst>
              <a:ext uri="{FF2B5EF4-FFF2-40B4-BE49-F238E27FC236}">
                <a16:creationId xmlns:a16="http://schemas.microsoft.com/office/drawing/2014/main" id="{10D5C1ED-6D46-0345-80AC-C849A1FDA69A}"/>
              </a:ext>
            </a:extLst>
          </p:cNvPr>
          <p:cNvSpPr txBox="1"/>
          <p:nvPr/>
        </p:nvSpPr>
        <p:spPr>
          <a:xfrm>
            <a:off x="561731" y="1404330"/>
            <a:ext cx="769961" cy="292388"/>
          </a:xfrm>
          <a:prstGeom prst="rect">
            <a:avLst/>
          </a:prstGeom>
          <a:noFill/>
        </p:spPr>
        <p:txBody>
          <a:bodyPr wrap="square" rtlCol="0">
            <a:spAutoFit/>
          </a:bodyPr>
          <a:lstStyle/>
          <a:p>
            <a:r>
              <a:rPr lang="en-US" sz="1300" dirty="0">
                <a:latin typeface="Times New Roman" panose="02020603050405020304" pitchFamily="18" charset="0"/>
                <a:cs typeface="Times New Roman" panose="02020603050405020304" pitchFamily="18" charset="0"/>
              </a:rPr>
              <a:t>Member </a:t>
            </a:r>
          </a:p>
        </p:txBody>
      </p:sp>
      <p:sp>
        <p:nvSpPr>
          <p:cNvPr id="332" name="TextBox 331">
            <a:extLst>
              <a:ext uri="{FF2B5EF4-FFF2-40B4-BE49-F238E27FC236}">
                <a16:creationId xmlns:a16="http://schemas.microsoft.com/office/drawing/2014/main" id="{27D109DF-3988-ED44-A249-660AC3FE1C34}"/>
              </a:ext>
            </a:extLst>
          </p:cNvPr>
          <p:cNvSpPr txBox="1"/>
          <p:nvPr/>
        </p:nvSpPr>
        <p:spPr>
          <a:xfrm>
            <a:off x="2800448" y="1310116"/>
            <a:ext cx="710833" cy="492443"/>
          </a:xfrm>
          <a:prstGeom prst="rect">
            <a:avLst/>
          </a:prstGeom>
          <a:noFill/>
        </p:spPr>
        <p:txBody>
          <a:bodyPr wrap="square" rtlCol="0">
            <a:spAutoFit/>
          </a:bodyPr>
          <a:lstStyle/>
          <a:p>
            <a:r>
              <a:rPr lang="en-US" sz="1300" dirty="0">
                <a:latin typeface="Times New Roman" panose="02020603050405020304" pitchFamily="18" charset="0"/>
                <a:cs typeface="Times New Roman" panose="02020603050405020304" pitchFamily="18" charset="0"/>
              </a:rPr>
              <a:t>Virtual     </a:t>
            </a:r>
          </a:p>
          <a:p>
            <a:r>
              <a:rPr lang="en-US" sz="1300" dirty="0">
                <a:latin typeface="Times New Roman" panose="02020603050405020304" pitchFamily="18" charset="0"/>
                <a:cs typeface="Times New Roman" panose="02020603050405020304" pitchFamily="18" charset="0"/>
              </a:rPr>
              <a:t> force  </a:t>
            </a:r>
          </a:p>
        </p:txBody>
      </p:sp>
      <p:sp>
        <p:nvSpPr>
          <p:cNvPr id="333" name="TextBox 332">
            <a:extLst>
              <a:ext uri="{FF2B5EF4-FFF2-40B4-BE49-F238E27FC236}">
                <a16:creationId xmlns:a16="http://schemas.microsoft.com/office/drawing/2014/main" id="{38031D71-8B10-E943-9424-454695EF4E72}"/>
              </a:ext>
            </a:extLst>
          </p:cNvPr>
          <p:cNvSpPr txBox="1"/>
          <p:nvPr/>
        </p:nvSpPr>
        <p:spPr>
          <a:xfrm>
            <a:off x="3461542" y="1336534"/>
            <a:ext cx="1090892" cy="461665"/>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Displacement, </a:t>
            </a:r>
          </a:p>
          <a:p>
            <a:r>
              <a:rPr lang="en-US" sz="1200" dirty="0">
                <a:latin typeface="Times New Roman" panose="02020603050405020304" pitchFamily="18" charset="0"/>
                <a:cs typeface="Times New Roman" panose="02020603050405020304" pitchFamily="18" charset="0"/>
              </a:rPr>
              <a:t>          in.</a:t>
            </a:r>
          </a:p>
        </p:txBody>
      </p:sp>
      <p:cxnSp>
        <p:nvCxnSpPr>
          <p:cNvPr id="334" name="Straight Connector 333">
            <a:extLst>
              <a:ext uri="{FF2B5EF4-FFF2-40B4-BE49-F238E27FC236}">
                <a16:creationId xmlns:a16="http://schemas.microsoft.com/office/drawing/2014/main" id="{9263108E-6E54-A743-B55E-E9C83889475D}"/>
              </a:ext>
            </a:extLst>
          </p:cNvPr>
          <p:cNvCxnSpPr>
            <a:cxnSpLocks/>
          </p:cNvCxnSpPr>
          <p:nvPr/>
        </p:nvCxnSpPr>
        <p:spPr>
          <a:xfrm>
            <a:off x="1385224" y="1576639"/>
            <a:ext cx="51187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35" name="TextBox 334">
            <a:extLst>
              <a:ext uri="{FF2B5EF4-FFF2-40B4-BE49-F238E27FC236}">
                <a16:creationId xmlns:a16="http://schemas.microsoft.com/office/drawing/2014/main" id="{E8EB43AA-9F94-6D47-8A9A-175478687CA1}"/>
              </a:ext>
            </a:extLst>
          </p:cNvPr>
          <p:cNvSpPr txBox="1"/>
          <p:nvPr/>
        </p:nvSpPr>
        <p:spPr>
          <a:xfrm>
            <a:off x="1478738" y="1476989"/>
            <a:ext cx="555948" cy="338554"/>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EA</a:t>
            </a:r>
            <a:r>
              <a:rPr lang="en-US" sz="1600" dirty="0">
                <a:latin typeface="Times New Roman" panose="02020603050405020304" pitchFamily="18" charset="0"/>
                <a:cs typeface="Times New Roman" panose="02020603050405020304" pitchFamily="18" charset="0"/>
              </a:rPr>
              <a:t> </a:t>
            </a:r>
          </a:p>
        </p:txBody>
      </p:sp>
      <p:sp>
        <p:nvSpPr>
          <p:cNvPr id="336" name="TextBox 335">
            <a:extLst>
              <a:ext uri="{FF2B5EF4-FFF2-40B4-BE49-F238E27FC236}">
                <a16:creationId xmlns:a16="http://schemas.microsoft.com/office/drawing/2014/main" id="{6634E05D-3EE5-FB48-ADFB-0C55AD8B8452}"/>
              </a:ext>
            </a:extLst>
          </p:cNvPr>
          <p:cNvSpPr txBox="1"/>
          <p:nvPr/>
        </p:nvSpPr>
        <p:spPr>
          <a:xfrm>
            <a:off x="5277705" y="1342985"/>
            <a:ext cx="864510" cy="261610"/>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Length, in.</a:t>
            </a:r>
          </a:p>
        </p:txBody>
      </p:sp>
      <p:sp>
        <p:nvSpPr>
          <p:cNvPr id="337" name="TextBox 336">
            <a:extLst>
              <a:ext uri="{FF2B5EF4-FFF2-40B4-BE49-F238E27FC236}">
                <a16:creationId xmlns:a16="http://schemas.microsoft.com/office/drawing/2014/main" id="{4311752D-ADB8-634E-A97F-42F2FA805823}"/>
              </a:ext>
            </a:extLst>
          </p:cNvPr>
          <p:cNvSpPr txBox="1"/>
          <p:nvPr/>
        </p:nvSpPr>
        <p:spPr>
          <a:xfrm>
            <a:off x="6066087" y="1308374"/>
            <a:ext cx="785911" cy="492443"/>
          </a:xfrm>
          <a:prstGeom prst="rect">
            <a:avLst/>
          </a:prstGeom>
          <a:noFill/>
        </p:spPr>
        <p:txBody>
          <a:bodyPr wrap="square" rtlCol="0">
            <a:spAutoFit/>
          </a:bodyPr>
          <a:lstStyle/>
          <a:p>
            <a:r>
              <a:rPr lang="en-US" sz="1300" dirty="0">
                <a:latin typeface="Times New Roman" panose="02020603050405020304" pitchFamily="18" charset="0"/>
                <a:cs typeface="Times New Roman" panose="02020603050405020304" pitchFamily="18" charset="0"/>
              </a:rPr>
              <a:t>Internal force, </a:t>
            </a:r>
            <a:r>
              <a:rPr lang="en-US" sz="1300" dirty="0" err="1">
                <a:latin typeface="Times New Roman" panose="02020603050405020304" pitchFamily="18" charset="0"/>
                <a:cs typeface="Times New Roman" panose="02020603050405020304" pitchFamily="18" charset="0"/>
              </a:rPr>
              <a:t>lb</a:t>
            </a:r>
            <a:r>
              <a:rPr lang="en-US" sz="1300" dirty="0">
                <a:latin typeface="Times New Roman" panose="02020603050405020304" pitchFamily="18" charset="0"/>
                <a:cs typeface="Times New Roman" panose="02020603050405020304" pitchFamily="18" charset="0"/>
              </a:rPr>
              <a:t> </a:t>
            </a:r>
          </a:p>
        </p:txBody>
      </p:sp>
      <p:sp>
        <p:nvSpPr>
          <p:cNvPr id="338" name="TextBox 337">
            <a:extLst>
              <a:ext uri="{FF2B5EF4-FFF2-40B4-BE49-F238E27FC236}">
                <a16:creationId xmlns:a16="http://schemas.microsoft.com/office/drawing/2014/main" id="{180F2C0B-90EA-D542-AA8F-ADFA9947B452}"/>
              </a:ext>
            </a:extLst>
          </p:cNvPr>
          <p:cNvSpPr txBox="1"/>
          <p:nvPr/>
        </p:nvSpPr>
        <p:spPr>
          <a:xfrm>
            <a:off x="4602302" y="1406849"/>
            <a:ext cx="779133" cy="292388"/>
          </a:xfrm>
          <a:prstGeom prst="rect">
            <a:avLst/>
          </a:prstGeom>
          <a:noFill/>
        </p:spPr>
        <p:txBody>
          <a:bodyPr wrap="square" rtlCol="0">
            <a:spAutoFit/>
          </a:bodyPr>
          <a:lstStyle/>
          <a:p>
            <a:r>
              <a:rPr lang="en-US" sz="1300" dirty="0">
                <a:latin typeface="Times New Roman" panose="02020603050405020304" pitchFamily="18" charset="0"/>
                <a:cs typeface="Times New Roman" panose="02020603050405020304" pitchFamily="18" charset="0"/>
              </a:rPr>
              <a:t>Member </a:t>
            </a:r>
          </a:p>
        </p:txBody>
      </p:sp>
      <p:sp>
        <p:nvSpPr>
          <p:cNvPr id="339" name="TextBox 338">
            <a:extLst>
              <a:ext uri="{FF2B5EF4-FFF2-40B4-BE49-F238E27FC236}">
                <a16:creationId xmlns:a16="http://schemas.microsoft.com/office/drawing/2014/main" id="{AFB9A23F-7B3E-FC41-BE7B-2E0ACB35785A}"/>
              </a:ext>
            </a:extLst>
          </p:cNvPr>
          <p:cNvSpPr txBox="1"/>
          <p:nvPr/>
        </p:nvSpPr>
        <p:spPr>
          <a:xfrm>
            <a:off x="6828714" y="1319969"/>
            <a:ext cx="678029" cy="492443"/>
          </a:xfrm>
          <a:prstGeom prst="rect">
            <a:avLst/>
          </a:prstGeom>
          <a:noFill/>
        </p:spPr>
        <p:txBody>
          <a:bodyPr wrap="square" rtlCol="0">
            <a:spAutoFit/>
          </a:bodyPr>
          <a:lstStyle/>
          <a:p>
            <a:r>
              <a:rPr lang="en-US" sz="1300" dirty="0">
                <a:latin typeface="Times New Roman" panose="02020603050405020304" pitchFamily="18" charset="0"/>
                <a:cs typeface="Times New Roman" panose="02020603050405020304" pitchFamily="18" charset="0"/>
              </a:rPr>
              <a:t>Virtual     </a:t>
            </a:r>
          </a:p>
          <a:p>
            <a:r>
              <a:rPr lang="en-US" sz="1300" dirty="0">
                <a:latin typeface="Times New Roman" panose="02020603050405020304" pitchFamily="18" charset="0"/>
                <a:cs typeface="Times New Roman" panose="02020603050405020304" pitchFamily="18" charset="0"/>
              </a:rPr>
              <a:t> force  </a:t>
            </a:r>
          </a:p>
        </p:txBody>
      </p:sp>
      <p:sp>
        <p:nvSpPr>
          <p:cNvPr id="340" name="TextBox 339">
            <a:extLst>
              <a:ext uri="{FF2B5EF4-FFF2-40B4-BE49-F238E27FC236}">
                <a16:creationId xmlns:a16="http://schemas.microsoft.com/office/drawing/2014/main" id="{7F7A27E0-F111-6B4D-BF34-76BD7031E864}"/>
              </a:ext>
            </a:extLst>
          </p:cNvPr>
          <p:cNvSpPr txBox="1"/>
          <p:nvPr/>
        </p:nvSpPr>
        <p:spPr>
          <a:xfrm>
            <a:off x="7503716" y="1334792"/>
            <a:ext cx="1094308" cy="461665"/>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Displacement, </a:t>
            </a:r>
          </a:p>
          <a:p>
            <a:r>
              <a:rPr lang="en-US" sz="1200" dirty="0">
                <a:latin typeface="Times New Roman" panose="02020603050405020304" pitchFamily="18" charset="0"/>
                <a:cs typeface="Times New Roman" panose="02020603050405020304" pitchFamily="18" charset="0"/>
              </a:rPr>
              <a:t>          in.</a:t>
            </a:r>
          </a:p>
        </p:txBody>
      </p:sp>
      <p:cxnSp>
        <p:nvCxnSpPr>
          <p:cNvPr id="341" name="Straight Connector 340">
            <a:extLst>
              <a:ext uri="{FF2B5EF4-FFF2-40B4-BE49-F238E27FC236}">
                <a16:creationId xmlns:a16="http://schemas.microsoft.com/office/drawing/2014/main" id="{236B2F5F-98B5-4143-A0CB-9C62A9682D8B}"/>
              </a:ext>
            </a:extLst>
          </p:cNvPr>
          <p:cNvCxnSpPr>
            <a:cxnSpLocks/>
          </p:cNvCxnSpPr>
          <p:nvPr/>
        </p:nvCxnSpPr>
        <p:spPr>
          <a:xfrm>
            <a:off x="5404294" y="1578471"/>
            <a:ext cx="51187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42" name="TextBox 341">
            <a:extLst>
              <a:ext uri="{FF2B5EF4-FFF2-40B4-BE49-F238E27FC236}">
                <a16:creationId xmlns:a16="http://schemas.microsoft.com/office/drawing/2014/main" id="{3A5B5814-CBD9-3F49-A190-9A07742C13C6}"/>
              </a:ext>
            </a:extLst>
          </p:cNvPr>
          <p:cNvSpPr txBox="1"/>
          <p:nvPr/>
        </p:nvSpPr>
        <p:spPr>
          <a:xfrm>
            <a:off x="5497808" y="1478821"/>
            <a:ext cx="555948" cy="338554"/>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EA</a:t>
            </a:r>
            <a:r>
              <a:rPr lang="en-US" sz="1600" dirty="0">
                <a:latin typeface="Times New Roman" panose="02020603050405020304" pitchFamily="18" charset="0"/>
                <a:cs typeface="Times New Roman" panose="02020603050405020304" pitchFamily="18" charset="0"/>
              </a:rPr>
              <a:t> </a:t>
            </a:r>
          </a:p>
        </p:txBody>
      </p:sp>
      <p:grpSp>
        <p:nvGrpSpPr>
          <p:cNvPr id="324" name="Group 323">
            <a:extLst>
              <a:ext uri="{FF2B5EF4-FFF2-40B4-BE49-F238E27FC236}">
                <a16:creationId xmlns:a16="http://schemas.microsoft.com/office/drawing/2014/main" id="{62D4463C-6DEE-7848-AC5D-B682C7B75D82}"/>
              </a:ext>
            </a:extLst>
          </p:cNvPr>
          <p:cNvGrpSpPr/>
          <p:nvPr/>
        </p:nvGrpSpPr>
        <p:grpSpPr>
          <a:xfrm>
            <a:off x="7089590" y="6041669"/>
            <a:ext cx="1678033" cy="481586"/>
            <a:chOff x="1032936" y="5890542"/>
            <a:chExt cx="1678033" cy="481586"/>
          </a:xfrm>
        </p:grpSpPr>
        <p:sp>
          <p:nvSpPr>
            <p:cNvPr id="325" name="TextBox 324">
              <a:extLst>
                <a:ext uri="{FF2B5EF4-FFF2-40B4-BE49-F238E27FC236}">
                  <a16:creationId xmlns:a16="http://schemas.microsoft.com/office/drawing/2014/main" id="{7ED44E84-7116-9B46-B6C0-F06268230DB6}"/>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326" name="TextBox 325">
              <a:extLst>
                <a:ext uri="{FF2B5EF4-FFF2-40B4-BE49-F238E27FC236}">
                  <a16:creationId xmlns:a16="http://schemas.microsoft.com/office/drawing/2014/main" id="{8178F00C-EA47-7D40-A3F8-5F6A35301FF9}"/>
                </a:ext>
              </a:extLst>
            </p:cNvPr>
            <p:cNvSpPr txBox="1"/>
            <p:nvPr/>
          </p:nvSpPr>
          <p:spPr>
            <a:xfrm>
              <a:off x="2244438" y="5890542"/>
              <a:ext cx="466531" cy="369332"/>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2044350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2" name="Group 361">
            <a:extLst>
              <a:ext uri="{FF2B5EF4-FFF2-40B4-BE49-F238E27FC236}">
                <a16:creationId xmlns:a16="http://schemas.microsoft.com/office/drawing/2014/main" id="{5012174E-8E8A-3F45-9D0C-D63A4D0C90EC}"/>
              </a:ext>
            </a:extLst>
          </p:cNvPr>
          <p:cNvGrpSpPr/>
          <p:nvPr/>
        </p:nvGrpSpPr>
        <p:grpSpPr>
          <a:xfrm rot="16200000">
            <a:off x="1950558" y="529662"/>
            <a:ext cx="5479425" cy="6280291"/>
            <a:chOff x="4127147" y="2194697"/>
            <a:chExt cx="2004065" cy="2296977"/>
          </a:xfrm>
        </p:grpSpPr>
        <p:grpSp>
          <p:nvGrpSpPr>
            <p:cNvPr id="5" name="Group 4">
              <a:extLst>
                <a:ext uri="{FF2B5EF4-FFF2-40B4-BE49-F238E27FC236}">
                  <a16:creationId xmlns:a16="http://schemas.microsoft.com/office/drawing/2014/main" id="{0A86F3D7-4AB1-5342-9A40-3378F46B4C34}"/>
                </a:ext>
              </a:extLst>
            </p:cNvPr>
            <p:cNvGrpSpPr/>
            <p:nvPr/>
          </p:nvGrpSpPr>
          <p:grpSpPr>
            <a:xfrm>
              <a:off x="4790240" y="2506717"/>
              <a:ext cx="366627" cy="671467"/>
              <a:chOff x="7181093" y="1876824"/>
              <a:chExt cx="189524" cy="347108"/>
            </a:xfrm>
          </p:grpSpPr>
          <p:cxnSp>
            <p:nvCxnSpPr>
              <p:cNvPr id="348" name="Straight Connector 347">
                <a:extLst>
                  <a:ext uri="{FF2B5EF4-FFF2-40B4-BE49-F238E27FC236}">
                    <a16:creationId xmlns:a16="http://schemas.microsoft.com/office/drawing/2014/main" id="{58369E20-DB15-994C-BF70-E8B0053AEAFA}"/>
                  </a:ext>
                </a:extLst>
              </p:cNvPr>
              <p:cNvCxnSpPr>
                <a:cxnSpLocks/>
              </p:cNvCxnSpPr>
              <p:nvPr/>
            </p:nvCxnSpPr>
            <p:spPr>
              <a:xfrm flipV="1">
                <a:off x="7193222" y="1885317"/>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9" name="Straight Connector 348">
                <a:extLst>
                  <a:ext uri="{FF2B5EF4-FFF2-40B4-BE49-F238E27FC236}">
                    <a16:creationId xmlns:a16="http://schemas.microsoft.com/office/drawing/2014/main" id="{82309031-7D45-9B43-9563-533AADBF8EDE}"/>
                  </a:ext>
                </a:extLst>
              </p:cNvPr>
              <p:cNvCxnSpPr>
                <a:cxnSpLocks/>
              </p:cNvCxnSpPr>
              <p:nvPr/>
            </p:nvCxnSpPr>
            <p:spPr>
              <a:xfrm rot="5400000">
                <a:off x="7107754" y="1972468"/>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0" name="Straight Connector 349">
                <a:extLst>
                  <a:ext uri="{FF2B5EF4-FFF2-40B4-BE49-F238E27FC236}">
                    <a16:creationId xmlns:a16="http://schemas.microsoft.com/office/drawing/2014/main" id="{DDF24CB1-3759-B940-A46A-3A44DEC30821}"/>
                  </a:ext>
                </a:extLst>
              </p:cNvPr>
              <p:cNvCxnSpPr>
                <a:cxnSpLocks/>
              </p:cNvCxnSpPr>
              <p:nvPr/>
            </p:nvCxnSpPr>
            <p:spPr>
              <a:xfrm rot="5400000">
                <a:off x="7276023" y="1969752"/>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1" name="Straight Connector 350">
                <a:extLst>
                  <a:ext uri="{FF2B5EF4-FFF2-40B4-BE49-F238E27FC236}">
                    <a16:creationId xmlns:a16="http://schemas.microsoft.com/office/drawing/2014/main" id="{B6CAE66F-E11E-614C-8106-06B3060572AA}"/>
                  </a:ext>
                </a:extLst>
              </p:cNvPr>
              <p:cNvCxnSpPr>
                <a:cxnSpLocks/>
              </p:cNvCxnSpPr>
              <p:nvPr/>
            </p:nvCxnSpPr>
            <p:spPr>
              <a:xfrm rot="5400000">
                <a:off x="7106994" y="2139283"/>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2" name="Straight Connector 351">
                <a:extLst>
                  <a:ext uri="{FF2B5EF4-FFF2-40B4-BE49-F238E27FC236}">
                    <a16:creationId xmlns:a16="http://schemas.microsoft.com/office/drawing/2014/main" id="{1A6F37B3-A8AB-AF4C-8326-4FB4BA7571CC}"/>
                  </a:ext>
                </a:extLst>
              </p:cNvPr>
              <p:cNvCxnSpPr>
                <a:cxnSpLocks/>
              </p:cNvCxnSpPr>
              <p:nvPr/>
            </p:nvCxnSpPr>
            <p:spPr>
              <a:xfrm rot="5400000">
                <a:off x="7275264" y="2136567"/>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3" name="Straight Connector 352">
                <a:extLst>
                  <a:ext uri="{FF2B5EF4-FFF2-40B4-BE49-F238E27FC236}">
                    <a16:creationId xmlns:a16="http://schemas.microsoft.com/office/drawing/2014/main" id="{085E8558-E2D0-C04D-B748-5975C271CEAF}"/>
                  </a:ext>
                </a:extLst>
              </p:cNvPr>
              <p:cNvCxnSpPr>
                <a:cxnSpLocks/>
              </p:cNvCxnSpPr>
              <p:nvPr/>
            </p:nvCxnSpPr>
            <p:spPr>
              <a:xfrm>
                <a:off x="7192243" y="1887720"/>
                <a:ext cx="167116" cy="1671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4" name="Straight Connector 353">
                <a:extLst>
                  <a:ext uri="{FF2B5EF4-FFF2-40B4-BE49-F238E27FC236}">
                    <a16:creationId xmlns:a16="http://schemas.microsoft.com/office/drawing/2014/main" id="{01FC4311-3DFA-B14C-BD09-FFC1F93FEF4D}"/>
                  </a:ext>
                </a:extLst>
              </p:cNvPr>
              <p:cNvCxnSpPr>
                <a:cxnSpLocks/>
              </p:cNvCxnSpPr>
              <p:nvPr/>
            </p:nvCxnSpPr>
            <p:spPr>
              <a:xfrm>
                <a:off x="7192335" y="2055035"/>
                <a:ext cx="167116" cy="1671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5" name="Straight Connector 354">
                <a:extLst>
                  <a:ext uri="{FF2B5EF4-FFF2-40B4-BE49-F238E27FC236}">
                    <a16:creationId xmlns:a16="http://schemas.microsoft.com/office/drawing/2014/main" id="{63AA5B35-F99C-CB42-8688-BE41859826D5}"/>
                  </a:ext>
                </a:extLst>
              </p:cNvPr>
              <p:cNvCxnSpPr/>
              <p:nvPr/>
            </p:nvCxnSpPr>
            <p:spPr>
              <a:xfrm rot="5400000">
                <a:off x="7193901" y="1888553"/>
                <a:ext cx="167116" cy="1671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a16="http://schemas.microsoft.com/office/drawing/2014/main" id="{1094DD1A-16B9-7C4A-BCD3-A3F377F0942E}"/>
                  </a:ext>
                </a:extLst>
              </p:cNvPr>
              <p:cNvCxnSpPr/>
              <p:nvPr/>
            </p:nvCxnSpPr>
            <p:spPr>
              <a:xfrm rot="5400000">
                <a:off x="7192134" y="2054386"/>
                <a:ext cx="167116" cy="1671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57" name="Oval 356">
                <a:extLst>
                  <a:ext uri="{FF2B5EF4-FFF2-40B4-BE49-F238E27FC236}">
                    <a16:creationId xmlns:a16="http://schemas.microsoft.com/office/drawing/2014/main" id="{1414F00D-5EA1-C24C-ADBF-946773824B12}"/>
                  </a:ext>
                </a:extLst>
              </p:cNvPr>
              <p:cNvSpPr/>
              <p:nvPr/>
            </p:nvSpPr>
            <p:spPr>
              <a:xfrm rot="5400000" flipV="1">
                <a:off x="7181775" y="2045735"/>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Oval 357">
                <a:extLst>
                  <a:ext uri="{FF2B5EF4-FFF2-40B4-BE49-F238E27FC236}">
                    <a16:creationId xmlns:a16="http://schemas.microsoft.com/office/drawing/2014/main" id="{D526E1CA-6070-7849-8C9D-CE2E5AE7B2EC}"/>
                  </a:ext>
                </a:extLst>
              </p:cNvPr>
              <p:cNvSpPr/>
              <p:nvPr/>
            </p:nvSpPr>
            <p:spPr>
              <a:xfrm rot="5400000" flipV="1">
                <a:off x="7349727" y="2043144"/>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Oval 358">
                <a:extLst>
                  <a:ext uri="{FF2B5EF4-FFF2-40B4-BE49-F238E27FC236}">
                    <a16:creationId xmlns:a16="http://schemas.microsoft.com/office/drawing/2014/main" id="{B3372A06-3AD5-434F-A437-0935F5D32A50}"/>
                  </a:ext>
                </a:extLst>
              </p:cNvPr>
              <p:cNvSpPr/>
              <p:nvPr/>
            </p:nvSpPr>
            <p:spPr>
              <a:xfrm rot="5400000" flipV="1">
                <a:off x="7181093" y="1879106"/>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Oval 359">
                <a:extLst>
                  <a:ext uri="{FF2B5EF4-FFF2-40B4-BE49-F238E27FC236}">
                    <a16:creationId xmlns:a16="http://schemas.microsoft.com/office/drawing/2014/main" id="{8FC8505F-3EFB-794F-A064-9FB426712FB8}"/>
                  </a:ext>
                </a:extLst>
              </p:cNvPr>
              <p:cNvSpPr/>
              <p:nvPr/>
            </p:nvSpPr>
            <p:spPr>
              <a:xfrm rot="5400000" flipV="1">
                <a:off x="7349045" y="1876824"/>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DAD40E88-2314-DC45-BF35-B83535E2BE4A}"/>
                </a:ext>
              </a:extLst>
            </p:cNvPr>
            <p:cNvGrpSpPr/>
            <p:nvPr/>
          </p:nvGrpSpPr>
          <p:grpSpPr>
            <a:xfrm>
              <a:off x="4789363" y="3492569"/>
              <a:ext cx="361973" cy="674930"/>
              <a:chOff x="7177472" y="2637275"/>
              <a:chExt cx="187118" cy="348898"/>
            </a:xfrm>
          </p:grpSpPr>
          <p:cxnSp>
            <p:nvCxnSpPr>
              <p:cNvPr id="335" name="Straight Connector 334">
                <a:extLst>
                  <a:ext uri="{FF2B5EF4-FFF2-40B4-BE49-F238E27FC236}">
                    <a16:creationId xmlns:a16="http://schemas.microsoft.com/office/drawing/2014/main" id="{1C26598A-AAC2-CA4F-A465-B7C89FDE3F7C}"/>
                  </a:ext>
                </a:extLst>
              </p:cNvPr>
              <p:cNvCxnSpPr>
                <a:cxnSpLocks/>
              </p:cNvCxnSpPr>
              <p:nvPr/>
            </p:nvCxnSpPr>
            <p:spPr>
              <a:xfrm flipV="1">
                <a:off x="7186413" y="2973419"/>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5BC9FDC9-E9E5-1441-A320-EB6E78B01220}"/>
                  </a:ext>
                </a:extLst>
              </p:cNvPr>
              <p:cNvCxnSpPr>
                <a:cxnSpLocks/>
              </p:cNvCxnSpPr>
              <p:nvPr/>
            </p:nvCxnSpPr>
            <p:spPr>
              <a:xfrm rot="5400000">
                <a:off x="7102922" y="2889420"/>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860BE0F8-9960-924F-8182-9462F156A8CE}"/>
                  </a:ext>
                </a:extLst>
              </p:cNvPr>
              <p:cNvCxnSpPr>
                <a:cxnSpLocks/>
              </p:cNvCxnSpPr>
              <p:nvPr/>
            </p:nvCxnSpPr>
            <p:spPr>
              <a:xfrm rot="5400000">
                <a:off x="7271192" y="2886703"/>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F86FB35B-E6FF-5043-8FAD-14EB9F7E93B9}"/>
                  </a:ext>
                </a:extLst>
              </p:cNvPr>
              <p:cNvCxnSpPr>
                <a:cxnSpLocks/>
              </p:cNvCxnSpPr>
              <p:nvPr/>
            </p:nvCxnSpPr>
            <p:spPr>
              <a:xfrm>
                <a:off x="7187679" y="2805413"/>
                <a:ext cx="167116" cy="1671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7686916D-508C-BD4F-91E1-17D63472D14E}"/>
                  </a:ext>
                </a:extLst>
              </p:cNvPr>
              <p:cNvCxnSpPr>
                <a:cxnSpLocks/>
              </p:cNvCxnSpPr>
              <p:nvPr/>
            </p:nvCxnSpPr>
            <p:spPr>
              <a:xfrm>
                <a:off x="7186608" y="2639992"/>
                <a:ext cx="167116" cy="1671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3E68C38D-942B-1442-9EB4-428FEF88FA68}"/>
                  </a:ext>
                </a:extLst>
              </p:cNvPr>
              <p:cNvCxnSpPr>
                <a:cxnSpLocks/>
              </p:cNvCxnSpPr>
              <p:nvPr/>
            </p:nvCxnSpPr>
            <p:spPr>
              <a:xfrm rot="5400000">
                <a:off x="7100531" y="2723959"/>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a:extLst>
                  <a:ext uri="{FF2B5EF4-FFF2-40B4-BE49-F238E27FC236}">
                    <a16:creationId xmlns:a16="http://schemas.microsoft.com/office/drawing/2014/main" id="{CCC85393-0D20-154F-88A8-6AD42BB79906}"/>
                  </a:ext>
                </a:extLst>
              </p:cNvPr>
              <p:cNvCxnSpPr>
                <a:cxnSpLocks/>
              </p:cNvCxnSpPr>
              <p:nvPr/>
            </p:nvCxnSpPr>
            <p:spPr>
              <a:xfrm rot="5400000">
                <a:off x="7271763" y="2721242"/>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2" name="Straight Connector 341">
                <a:extLst>
                  <a:ext uri="{FF2B5EF4-FFF2-40B4-BE49-F238E27FC236}">
                    <a16:creationId xmlns:a16="http://schemas.microsoft.com/office/drawing/2014/main" id="{76E7D278-C7C5-2049-9564-927F18C88938}"/>
                  </a:ext>
                </a:extLst>
              </p:cNvPr>
              <p:cNvCxnSpPr/>
              <p:nvPr/>
            </p:nvCxnSpPr>
            <p:spPr>
              <a:xfrm rot="5400000">
                <a:off x="7187551" y="2639422"/>
                <a:ext cx="167116" cy="1671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43" name="Oval 342">
                <a:extLst>
                  <a:ext uri="{FF2B5EF4-FFF2-40B4-BE49-F238E27FC236}">
                    <a16:creationId xmlns:a16="http://schemas.microsoft.com/office/drawing/2014/main" id="{718A7C3E-6E78-CA4E-8D9E-CA553E4AC122}"/>
                  </a:ext>
                </a:extLst>
              </p:cNvPr>
              <p:cNvSpPr/>
              <p:nvPr/>
            </p:nvSpPr>
            <p:spPr>
              <a:xfrm rot="5400000" flipV="1">
                <a:off x="7177472" y="2796551"/>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4" name="Straight Connector 343">
                <a:extLst>
                  <a:ext uri="{FF2B5EF4-FFF2-40B4-BE49-F238E27FC236}">
                    <a16:creationId xmlns:a16="http://schemas.microsoft.com/office/drawing/2014/main" id="{E85305D2-0D8E-FE47-8ACC-17C7415B822D}"/>
                  </a:ext>
                </a:extLst>
              </p:cNvPr>
              <p:cNvCxnSpPr/>
              <p:nvPr/>
            </p:nvCxnSpPr>
            <p:spPr>
              <a:xfrm rot="5400000">
                <a:off x="7187551" y="2805255"/>
                <a:ext cx="167116" cy="1671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45" name="Oval 344">
                <a:extLst>
                  <a:ext uri="{FF2B5EF4-FFF2-40B4-BE49-F238E27FC236}">
                    <a16:creationId xmlns:a16="http://schemas.microsoft.com/office/drawing/2014/main" id="{78016029-764F-414D-9AFB-E2DBDF2CA138}"/>
                  </a:ext>
                </a:extLst>
              </p:cNvPr>
              <p:cNvSpPr/>
              <p:nvPr/>
            </p:nvSpPr>
            <p:spPr>
              <a:xfrm rot="5400000" flipV="1">
                <a:off x="7342848" y="2795634"/>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Oval 345">
                <a:extLst>
                  <a:ext uri="{FF2B5EF4-FFF2-40B4-BE49-F238E27FC236}">
                    <a16:creationId xmlns:a16="http://schemas.microsoft.com/office/drawing/2014/main" id="{4B851480-61CC-F248-A89E-B3B47401F054}"/>
                  </a:ext>
                </a:extLst>
              </p:cNvPr>
              <p:cNvSpPr/>
              <p:nvPr/>
            </p:nvSpPr>
            <p:spPr>
              <a:xfrm rot="5400000" flipV="1">
                <a:off x="7178600" y="2965284"/>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Oval 346">
                <a:extLst>
                  <a:ext uri="{FF2B5EF4-FFF2-40B4-BE49-F238E27FC236}">
                    <a16:creationId xmlns:a16="http://schemas.microsoft.com/office/drawing/2014/main" id="{E8B588FE-0D50-064A-9549-7C776B98B1B4}"/>
                  </a:ext>
                </a:extLst>
              </p:cNvPr>
              <p:cNvSpPr/>
              <p:nvPr/>
            </p:nvSpPr>
            <p:spPr>
              <a:xfrm rot="5400000" flipV="1">
                <a:off x="7343700" y="2962112"/>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 name="Straight Connector 6">
              <a:extLst>
                <a:ext uri="{FF2B5EF4-FFF2-40B4-BE49-F238E27FC236}">
                  <a16:creationId xmlns:a16="http://schemas.microsoft.com/office/drawing/2014/main" id="{53512D76-2CA6-6149-A286-E6E2664F7B5B}"/>
                </a:ext>
              </a:extLst>
            </p:cNvPr>
            <p:cNvCxnSpPr>
              <a:cxnSpLocks/>
            </p:cNvCxnSpPr>
            <p:nvPr/>
          </p:nvCxnSpPr>
          <p:spPr>
            <a:xfrm flipV="1">
              <a:off x="4144706" y="2210183"/>
              <a:ext cx="326181" cy="131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EC8FED7-2E42-E14F-A878-5F7955307B2D}"/>
                </a:ext>
              </a:extLst>
            </p:cNvPr>
            <p:cNvCxnSpPr>
              <a:cxnSpLocks/>
            </p:cNvCxnSpPr>
            <p:nvPr/>
          </p:nvCxnSpPr>
          <p:spPr>
            <a:xfrm rot="5400000" flipV="1">
              <a:off x="4149287" y="3177216"/>
              <a:ext cx="323280" cy="3232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38291D3-C06B-8143-96BA-ABB145629D2E}"/>
                </a:ext>
              </a:extLst>
            </p:cNvPr>
            <p:cNvCxnSpPr/>
            <p:nvPr/>
          </p:nvCxnSpPr>
          <p:spPr>
            <a:xfrm flipV="1">
              <a:off x="4156781" y="3171599"/>
              <a:ext cx="323280" cy="3232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055FD12C-0177-AC46-B2EC-1DEB14FCB323}"/>
                </a:ext>
              </a:extLst>
            </p:cNvPr>
            <p:cNvGrpSpPr/>
            <p:nvPr/>
          </p:nvGrpSpPr>
          <p:grpSpPr>
            <a:xfrm flipV="1">
              <a:off x="4128821" y="2194697"/>
              <a:ext cx="368248" cy="988549"/>
              <a:chOff x="6867450" y="2643625"/>
              <a:chExt cx="190362" cy="511020"/>
            </a:xfrm>
          </p:grpSpPr>
          <p:cxnSp>
            <p:nvCxnSpPr>
              <p:cNvPr id="317" name="Straight Connector 316">
                <a:extLst>
                  <a:ext uri="{FF2B5EF4-FFF2-40B4-BE49-F238E27FC236}">
                    <a16:creationId xmlns:a16="http://schemas.microsoft.com/office/drawing/2014/main" id="{5DE69950-4179-D048-973E-9F012631F907}"/>
                  </a:ext>
                </a:extLst>
              </p:cNvPr>
              <p:cNvCxnSpPr>
                <a:cxnSpLocks/>
              </p:cNvCxnSpPr>
              <p:nvPr/>
            </p:nvCxnSpPr>
            <p:spPr>
              <a:xfrm rot="5400000">
                <a:off x="6794947" y="2895770"/>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508BB984-4A16-D545-B5B7-AF52DF5601DD}"/>
                  </a:ext>
                </a:extLst>
              </p:cNvPr>
              <p:cNvCxnSpPr>
                <a:cxnSpLocks/>
              </p:cNvCxnSpPr>
              <p:nvPr/>
            </p:nvCxnSpPr>
            <p:spPr>
              <a:xfrm rot="5400000">
                <a:off x="6963217" y="2893053"/>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818AF38E-8A40-944E-9F27-BFA4EA708974}"/>
                  </a:ext>
                </a:extLst>
              </p:cNvPr>
              <p:cNvCxnSpPr>
                <a:cxnSpLocks/>
              </p:cNvCxnSpPr>
              <p:nvPr/>
            </p:nvCxnSpPr>
            <p:spPr>
              <a:xfrm rot="5400000">
                <a:off x="6794188" y="3062585"/>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7F8516A7-8E26-9B44-9ADD-75B282E2E07E}"/>
                  </a:ext>
                </a:extLst>
              </p:cNvPr>
              <p:cNvCxnSpPr>
                <a:cxnSpLocks/>
              </p:cNvCxnSpPr>
              <p:nvPr/>
            </p:nvCxnSpPr>
            <p:spPr>
              <a:xfrm rot="5400000">
                <a:off x="6962457" y="3059869"/>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341AC578-3AA5-BC49-B968-44BB351A2027}"/>
                  </a:ext>
                </a:extLst>
              </p:cNvPr>
              <p:cNvCxnSpPr>
                <a:cxnSpLocks/>
              </p:cNvCxnSpPr>
              <p:nvPr/>
            </p:nvCxnSpPr>
            <p:spPr>
              <a:xfrm>
                <a:off x="6879704" y="2811763"/>
                <a:ext cx="167116" cy="1671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922BDAC4-5FF1-714C-892E-DF3437452575}"/>
                  </a:ext>
                </a:extLst>
              </p:cNvPr>
              <p:cNvCxnSpPr>
                <a:cxnSpLocks/>
              </p:cNvCxnSpPr>
              <p:nvPr/>
            </p:nvCxnSpPr>
            <p:spPr>
              <a:xfrm>
                <a:off x="6878633" y="2646342"/>
                <a:ext cx="167116" cy="1671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9F29C399-9D3E-FA4A-B6DD-995FB3E8F7E8}"/>
                  </a:ext>
                </a:extLst>
              </p:cNvPr>
              <p:cNvCxnSpPr>
                <a:cxnSpLocks/>
              </p:cNvCxnSpPr>
              <p:nvPr/>
            </p:nvCxnSpPr>
            <p:spPr>
              <a:xfrm rot="5400000">
                <a:off x="6795596" y="2731829"/>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6EC39FB1-9945-784E-AB7C-379AC94253EF}"/>
                  </a:ext>
                </a:extLst>
              </p:cNvPr>
              <p:cNvCxnSpPr>
                <a:cxnSpLocks/>
              </p:cNvCxnSpPr>
              <p:nvPr/>
            </p:nvCxnSpPr>
            <p:spPr>
              <a:xfrm rot="5400000">
                <a:off x="6963788" y="2727592"/>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F4655257-EF54-1C40-A565-441826D10A85}"/>
                  </a:ext>
                </a:extLst>
              </p:cNvPr>
              <p:cNvCxnSpPr/>
              <p:nvPr/>
            </p:nvCxnSpPr>
            <p:spPr>
              <a:xfrm rot="5400000">
                <a:off x="6879576" y="2645772"/>
                <a:ext cx="167116" cy="1671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26" name="Oval 325">
                <a:extLst>
                  <a:ext uri="{FF2B5EF4-FFF2-40B4-BE49-F238E27FC236}">
                    <a16:creationId xmlns:a16="http://schemas.microsoft.com/office/drawing/2014/main" id="{3437908F-B6C4-F44F-BA65-1C939B45E188}"/>
                  </a:ext>
                </a:extLst>
              </p:cNvPr>
              <p:cNvSpPr/>
              <p:nvPr/>
            </p:nvSpPr>
            <p:spPr>
              <a:xfrm rot="5400000" flipV="1">
                <a:off x="6869497" y="2802901"/>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7" name="Straight Connector 326">
                <a:extLst>
                  <a:ext uri="{FF2B5EF4-FFF2-40B4-BE49-F238E27FC236}">
                    <a16:creationId xmlns:a16="http://schemas.microsoft.com/office/drawing/2014/main" id="{512435BE-D414-9F4B-A932-849A31C95510}"/>
                  </a:ext>
                </a:extLst>
              </p:cNvPr>
              <p:cNvCxnSpPr/>
              <p:nvPr/>
            </p:nvCxnSpPr>
            <p:spPr>
              <a:xfrm rot="5400000">
                <a:off x="6879576" y="2811605"/>
                <a:ext cx="167116" cy="1671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28" name="Oval 327">
                <a:extLst>
                  <a:ext uri="{FF2B5EF4-FFF2-40B4-BE49-F238E27FC236}">
                    <a16:creationId xmlns:a16="http://schemas.microsoft.com/office/drawing/2014/main" id="{D991EE86-1EC3-E44E-A94F-3C6808B7A087}"/>
                  </a:ext>
                </a:extLst>
              </p:cNvPr>
              <p:cNvSpPr/>
              <p:nvPr/>
            </p:nvSpPr>
            <p:spPr>
              <a:xfrm rot="5400000" flipV="1">
                <a:off x="7034873" y="2801984"/>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9" name="Straight Connector 328">
                <a:extLst>
                  <a:ext uri="{FF2B5EF4-FFF2-40B4-BE49-F238E27FC236}">
                    <a16:creationId xmlns:a16="http://schemas.microsoft.com/office/drawing/2014/main" id="{AD62516A-A918-244C-AA71-961717A80992}"/>
                  </a:ext>
                </a:extLst>
              </p:cNvPr>
              <p:cNvCxnSpPr/>
              <p:nvPr/>
            </p:nvCxnSpPr>
            <p:spPr>
              <a:xfrm rot="5400000">
                <a:off x="6879484" y="2976073"/>
                <a:ext cx="167116" cy="1671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30" name="Oval 329">
                <a:extLst>
                  <a:ext uri="{FF2B5EF4-FFF2-40B4-BE49-F238E27FC236}">
                    <a16:creationId xmlns:a16="http://schemas.microsoft.com/office/drawing/2014/main" id="{664A0321-C59F-D04C-996E-960AD08BF9F1}"/>
                  </a:ext>
                </a:extLst>
              </p:cNvPr>
              <p:cNvSpPr/>
              <p:nvPr/>
            </p:nvSpPr>
            <p:spPr>
              <a:xfrm rot="5400000" flipV="1">
                <a:off x="6869808" y="3132998"/>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1" name="Straight Connector 330">
                <a:extLst>
                  <a:ext uri="{FF2B5EF4-FFF2-40B4-BE49-F238E27FC236}">
                    <a16:creationId xmlns:a16="http://schemas.microsoft.com/office/drawing/2014/main" id="{52EB17E2-75C3-774F-8A38-17F4C3296A76}"/>
                  </a:ext>
                </a:extLst>
              </p:cNvPr>
              <p:cNvCxnSpPr>
                <a:cxnSpLocks/>
              </p:cNvCxnSpPr>
              <p:nvPr/>
            </p:nvCxnSpPr>
            <p:spPr>
              <a:xfrm>
                <a:off x="6876346" y="2977091"/>
                <a:ext cx="167116" cy="1671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32" name="Oval 331">
                <a:extLst>
                  <a:ext uri="{FF2B5EF4-FFF2-40B4-BE49-F238E27FC236}">
                    <a16:creationId xmlns:a16="http://schemas.microsoft.com/office/drawing/2014/main" id="{DB8B5138-A80B-F745-A6C8-045B21AF386F}"/>
                  </a:ext>
                </a:extLst>
              </p:cNvPr>
              <p:cNvSpPr/>
              <p:nvPr/>
            </p:nvSpPr>
            <p:spPr>
              <a:xfrm rot="5400000" flipV="1">
                <a:off x="6867450" y="2971634"/>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Oval 332">
                <a:extLst>
                  <a:ext uri="{FF2B5EF4-FFF2-40B4-BE49-F238E27FC236}">
                    <a16:creationId xmlns:a16="http://schemas.microsoft.com/office/drawing/2014/main" id="{C4DC48FE-3652-564C-81B9-6853054B4DC0}"/>
                  </a:ext>
                </a:extLst>
              </p:cNvPr>
              <p:cNvSpPr/>
              <p:nvPr/>
            </p:nvSpPr>
            <p:spPr>
              <a:xfrm rot="5400000" flipV="1">
                <a:off x="7036922" y="2967870"/>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Oval 333">
                <a:extLst>
                  <a:ext uri="{FF2B5EF4-FFF2-40B4-BE49-F238E27FC236}">
                    <a16:creationId xmlns:a16="http://schemas.microsoft.com/office/drawing/2014/main" id="{5572650F-8BC4-7848-B455-9999938DCD8D}"/>
                  </a:ext>
                </a:extLst>
              </p:cNvPr>
              <p:cNvSpPr/>
              <p:nvPr/>
            </p:nvSpPr>
            <p:spPr>
              <a:xfrm rot="5400000" flipV="1">
                <a:off x="7033065" y="3133756"/>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1" name="Straight Connector 10">
              <a:extLst>
                <a:ext uri="{FF2B5EF4-FFF2-40B4-BE49-F238E27FC236}">
                  <a16:creationId xmlns:a16="http://schemas.microsoft.com/office/drawing/2014/main" id="{55EA59CC-F357-3E43-86BA-9328F8D2383D}"/>
                </a:ext>
              </a:extLst>
            </p:cNvPr>
            <p:cNvCxnSpPr>
              <a:cxnSpLocks/>
            </p:cNvCxnSpPr>
            <p:nvPr/>
          </p:nvCxnSpPr>
          <p:spPr>
            <a:xfrm flipV="1">
              <a:off x="4155326" y="4468348"/>
              <a:ext cx="326181" cy="131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A6111727-BDE9-2143-8B6F-708D1B3E69E9}"/>
                </a:ext>
              </a:extLst>
            </p:cNvPr>
            <p:cNvSpPr/>
            <p:nvPr/>
          </p:nvSpPr>
          <p:spPr>
            <a:xfrm>
              <a:off x="4138554" y="3153173"/>
              <a:ext cx="40409" cy="4041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id="{AB21FA6F-5C95-594B-925F-C7FA3DE32020}"/>
                </a:ext>
              </a:extLst>
            </p:cNvPr>
            <p:cNvCxnSpPr/>
            <p:nvPr/>
          </p:nvCxnSpPr>
          <p:spPr>
            <a:xfrm flipV="1">
              <a:off x="5796373" y="3161851"/>
              <a:ext cx="323280" cy="3232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8791603-7FBC-BA4D-BD5A-32F9CBC2B47E}"/>
                </a:ext>
              </a:extLst>
            </p:cNvPr>
            <p:cNvCxnSpPr>
              <a:cxnSpLocks/>
            </p:cNvCxnSpPr>
            <p:nvPr/>
          </p:nvCxnSpPr>
          <p:spPr>
            <a:xfrm rot="5400000" flipV="1">
              <a:off x="5786623" y="3161965"/>
              <a:ext cx="323280" cy="3232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242D6FDE-85C0-5448-A856-3D0350DDD85F}"/>
                </a:ext>
              </a:extLst>
            </p:cNvPr>
            <p:cNvCxnSpPr>
              <a:cxnSpLocks/>
            </p:cNvCxnSpPr>
            <p:nvPr/>
          </p:nvCxnSpPr>
          <p:spPr>
            <a:xfrm flipV="1">
              <a:off x="5792727" y="3158973"/>
              <a:ext cx="326181" cy="131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8FA2B9F4-D506-EC41-B780-9B8BC94B9EB2}"/>
                </a:ext>
              </a:extLst>
            </p:cNvPr>
            <p:cNvCxnSpPr>
              <a:cxnSpLocks/>
            </p:cNvCxnSpPr>
            <p:nvPr/>
          </p:nvCxnSpPr>
          <p:spPr>
            <a:xfrm flipV="1">
              <a:off x="5787473" y="3490215"/>
              <a:ext cx="326181" cy="131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Oval 72">
              <a:extLst>
                <a:ext uri="{FF2B5EF4-FFF2-40B4-BE49-F238E27FC236}">
                  <a16:creationId xmlns:a16="http://schemas.microsoft.com/office/drawing/2014/main" id="{EC3F1F02-98D5-E54B-B10D-B5D5EF2378DE}"/>
                </a:ext>
              </a:extLst>
            </p:cNvPr>
            <p:cNvSpPr/>
            <p:nvPr/>
          </p:nvSpPr>
          <p:spPr>
            <a:xfrm>
              <a:off x="6088887" y="3462675"/>
              <a:ext cx="40409" cy="4041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1" name="Straight Connector 160">
              <a:extLst>
                <a:ext uri="{FF2B5EF4-FFF2-40B4-BE49-F238E27FC236}">
                  <a16:creationId xmlns:a16="http://schemas.microsoft.com/office/drawing/2014/main" id="{BCC22FA7-3418-6043-8517-9703704A6AF1}"/>
                </a:ext>
              </a:extLst>
            </p:cNvPr>
            <p:cNvCxnSpPr>
              <a:cxnSpLocks/>
            </p:cNvCxnSpPr>
            <p:nvPr/>
          </p:nvCxnSpPr>
          <p:spPr>
            <a:xfrm rot="5400000" flipV="1">
              <a:off x="5460353" y="3167571"/>
              <a:ext cx="323280" cy="3232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21637026-B24A-5F42-A1D6-08F52DC8AB6A}"/>
                </a:ext>
              </a:extLst>
            </p:cNvPr>
            <p:cNvCxnSpPr/>
            <p:nvPr/>
          </p:nvCxnSpPr>
          <p:spPr>
            <a:xfrm flipV="1">
              <a:off x="5459100" y="3173063"/>
              <a:ext cx="323280" cy="3232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072D5B61-831A-D245-A644-DE90D01C9875}"/>
                </a:ext>
              </a:extLst>
            </p:cNvPr>
            <p:cNvCxnSpPr>
              <a:cxnSpLocks/>
            </p:cNvCxnSpPr>
            <p:nvPr/>
          </p:nvCxnSpPr>
          <p:spPr>
            <a:xfrm flipV="1">
              <a:off x="5453385" y="2836648"/>
              <a:ext cx="326181" cy="131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561C77ED-7E95-6A45-B289-8002A8E1576A}"/>
                </a:ext>
              </a:extLst>
            </p:cNvPr>
            <p:cNvCxnSpPr>
              <a:cxnSpLocks/>
            </p:cNvCxnSpPr>
            <p:nvPr/>
          </p:nvCxnSpPr>
          <p:spPr>
            <a:xfrm flipV="1">
              <a:off x="5453940" y="2841174"/>
              <a:ext cx="323280" cy="3232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420E3726-AB8C-9840-B25E-73173CAF3A93}"/>
                </a:ext>
              </a:extLst>
            </p:cNvPr>
            <p:cNvCxnSpPr>
              <a:cxnSpLocks/>
            </p:cNvCxnSpPr>
            <p:nvPr/>
          </p:nvCxnSpPr>
          <p:spPr>
            <a:xfrm rot="16200000" flipV="1">
              <a:off x="5294657" y="2994598"/>
              <a:ext cx="326181" cy="131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A94E706D-4BC0-294D-BE13-CCE233E97496}"/>
                </a:ext>
              </a:extLst>
            </p:cNvPr>
            <p:cNvCxnSpPr>
              <a:cxnSpLocks/>
            </p:cNvCxnSpPr>
            <p:nvPr/>
          </p:nvCxnSpPr>
          <p:spPr>
            <a:xfrm rot="16200000" flipV="1">
              <a:off x="5619759" y="2999854"/>
              <a:ext cx="326181" cy="131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FC74FE55-BCE3-D248-ADD5-0FE010E7FE8A}"/>
                </a:ext>
              </a:extLst>
            </p:cNvPr>
            <p:cNvCxnSpPr/>
            <p:nvPr/>
          </p:nvCxnSpPr>
          <p:spPr>
            <a:xfrm rot="16200000" flipV="1">
              <a:off x="5453824" y="2837564"/>
              <a:ext cx="323280" cy="3232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Oval 167">
              <a:extLst>
                <a:ext uri="{FF2B5EF4-FFF2-40B4-BE49-F238E27FC236}">
                  <a16:creationId xmlns:a16="http://schemas.microsoft.com/office/drawing/2014/main" id="{66BB4DAC-C729-C04E-B8E3-F99EFC586315}"/>
                </a:ext>
              </a:extLst>
            </p:cNvPr>
            <p:cNvSpPr/>
            <p:nvPr/>
          </p:nvSpPr>
          <p:spPr>
            <a:xfrm rot="16200000">
              <a:off x="5765045" y="3139483"/>
              <a:ext cx="40409" cy="4041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a:extLst>
                <a:ext uri="{FF2B5EF4-FFF2-40B4-BE49-F238E27FC236}">
                  <a16:creationId xmlns:a16="http://schemas.microsoft.com/office/drawing/2014/main" id="{9C293721-E2AB-6640-92C4-8F08442622F0}"/>
                </a:ext>
              </a:extLst>
            </p:cNvPr>
            <p:cNvSpPr/>
            <p:nvPr/>
          </p:nvSpPr>
          <p:spPr>
            <a:xfrm rot="16200000">
              <a:off x="5439091" y="2820310"/>
              <a:ext cx="40409" cy="4041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a:extLst>
                <a:ext uri="{FF2B5EF4-FFF2-40B4-BE49-F238E27FC236}">
                  <a16:creationId xmlns:a16="http://schemas.microsoft.com/office/drawing/2014/main" id="{0C0F0F1E-4EF7-B44F-B62C-A17436E65218}"/>
                </a:ext>
              </a:extLst>
            </p:cNvPr>
            <p:cNvSpPr/>
            <p:nvPr/>
          </p:nvSpPr>
          <p:spPr>
            <a:xfrm rot="16200000">
              <a:off x="5760787" y="2818583"/>
              <a:ext cx="40409" cy="4041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1" name="Straight Connector 170">
              <a:extLst>
                <a:ext uri="{FF2B5EF4-FFF2-40B4-BE49-F238E27FC236}">
                  <a16:creationId xmlns:a16="http://schemas.microsoft.com/office/drawing/2014/main" id="{90A754B6-3BEB-0941-A013-0A5EB9E23F96}"/>
                </a:ext>
              </a:extLst>
            </p:cNvPr>
            <p:cNvCxnSpPr>
              <a:cxnSpLocks/>
            </p:cNvCxnSpPr>
            <p:nvPr/>
          </p:nvCxnSpPr>
          <p:spPr>
            <a:xfrm flipV="1">
              <a:off x="5472513" y="3810728"/>
              <a:ext cx="326181" cy="131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AF0F45C2-A693-BE43-91C6-9C796097BD7C}"/>
                </a:ext>
              </a:extLst>
            </p:cNvPr>
            <p:cNvCxnSpPr>
              <a:cxnSpLocks/>
            </p:cNvCxnSpPr>
            <p:nvPr/>
          </p:nvCxnSpPr>
          <p:spPr>
            <a:xfrm>
              <a:off x="5466224" y="3480825"/>
              <a:ext cx="323280" cy="3232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9DF42387-1233-A348-B10B-5852012268F8}"/>
                </a:ext>
              </a:extLst>
            </p:cNvPr>
            <p:cNvCxnSpPr>
              <a:cxnSpLocks/>
            </p:cNvCxnSpPr>
            <p:nvPr/>
          </p:nvCxnSpPr>
          <p:spPr>
            <a:xfrm rot="5400000">
              <a:off x="5300799" y="3649359"/>
              <a:ext cx="326181" cy="131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08F5ADF0-B684-7F4D-AEA4-C7CB784B1C67}"/>
                </a:ext>
              </a:extLst>
            </p:cNvPr>
            <p:cNvCxnSpPr>
              <a:cxnSpLocks/>
            </p:cNvCxnSpPr>
            <p:nvPr/>
          </p:nvCxnSpPr>
          <p:spPr>
            <a:xfrm rot="5400000">
              <a:off x="5632042" y="3644103"/>
              <a:ext cx="326181" cy="131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D05944BC-0DA8-1644-902A-467AAD29D189}"/>
                </a:ext>
              </a:extLst>
            </p:cNvPr>
            <p:cNvCxnSpPr/>
            <p:nvPr/>
          </p:nvCxnSpPr>
          <p:spPr>
            <a:xfrm rot="5400000">
              <a:off x="5466108" y="3484432"/>
              <a:ext cx="323280" cy="3232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77" name="Oval 176">
              <a:extLst>
                <a:ext uri="{FF2B5EF4-FFF2-40B4-BE49-F238E27FC236}">
                  <a16:creationId xmlns:a16="http://schemas.microsoft.com/office/drawing/2014/main" id="{8B9780DD-FA16-6248-A904-EC4054FB37CA}"/>
                </a:ext>
              </a:extLst>
            </p:cNvPr>
            <p:cNvSpPr/>
            <p:nvPr/>
          </p:nvSpPr>
          <p:spPr>
            <a:xfrm rot="5400000" flipV="1">
              <a:off x="5774388" y="3471519"/>
              <a:ext cx="40409" cy="4041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a:extLst>
                <a:ext uri="{FF2B5EF4-FFF2-40B4-BE49-F238E27FC236}">
                  <a16:creationId xmlns:a16="http://schemas.microsoft.com/office/drawing/2014/main" id="{147F7FA5-2DFB-8E49-BB96-0B620AE16D31}"/>
                </a:ext>
              </a:extLst>
            </p:cNvPr>
            <p:cNvSpPr/>
            <p:nvPr/>
          </p:nvSpPr>
          <p:spPr>
            <a:xfrm rot="5400000" flipV="1">
              <a:off x="5445233" y="3790696"/>
              <a:ext cx="40409" cy="4041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CFF3A5DF-77DB-9C42-9B8F-DCB2C1D3F9A6}"/>
                </a:ext>
              </a:extLst>
            </p:cNvPr>
            <p:cNvSpPr/>
            <p:nvPr/>
          </p:nvSpPr>
          <p:spPr>
            <a:xfrm rot="5400000" flipV="1">
              <a:off x="5773070" y="3786282"/>
              <a:ext cx="40409" cy="4041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0" name="Straight Connector 209">
              <a:extLst>
                <a:ext uri="{FF2B5EF4-FFF2-40B4-BE49-F238E27FC236}">
                  <a16:creationId xmlns:a16="http://schemas.microsoft.com/office/drawing/2014/main" id="{D9A7DE1C-E969-2C47-BA31-4D969CE58D96}"/>
                </a:ext>
              </a:extLst>
            </p:cNvPr>
            <p:cNvCxnSpPr>
              <a:cxnSpLocks/>
            </p:cNvCxnSpPr>
            <p:nvPr/>
          </p:nvCxnSpPr>
          <p:spPr>
            <a:xfrm flipV="1">
              <a:off x="5137218" y="3169773"/>
              <a:ext cx="326181" cy="131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8130F207-47E7-934B-BA83-A2BA04E3D6D6}"/>
                </a:ext>
              </a:extLst>
            </p:cNvPr>
            <p:cNvCxnSpPr>
              <a:cxnSpLocks/>
            </p:cNvCxnSpPr>
            <p:nvPr/>
          </p:nvCxnSpPr>
          <p:spPr>
            <a:xfrm flipV="1">
              <a:off x="5131964" y="3495285"/>
              <a:ext cx="326181" cy="131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A7995292-7E66-2B4A-9BE4-15508B08CFA3}"/>
                </a:ext>
              </a:extLst>
            </p:cNvPr>
            <p:cNvCxnSpPr>
              <a:cxnSpLocks/>
            </p:cNvCxnSpPr>
            <p:nvPr/>
          </p:nvCxnSpPr>
          <p:spPr>
            <a:xfrm rot="5400000" flipV="1">
              <a:off x="5135709" y="3170784"/>
              <a:ext cx="323280" cy="3232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3CB17F49-3451-A447-9274-3BEBC46571D4}"/>
                </a:ext>
              </a:extLst>
            </p:cNvPr>
            <p:cNvCxnSpPr/>
            <p:nvPr/>
          </p:nvCxnSpPr>
          <p:spPr>
            <a:xfrm flipV="1">
              <a:off x="5137321" y="3173990"/>
              <a:ext cx="323280" cy="3232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4C01271C-0B8F-CE4D-99C7-E2BEA129556A}"/>
                </a:ext>
              </a:extLst>
            </p:cNvPr>
            <p:cNvCxnSpPr>
              <a:cxnSpLocks/>
            </p:cNvCxnSpPr>
            <p:nvPr/>
          </p:nvCxnSpPr>
          <p:spPr>
            <a:xfrm flipV="1">
              <a:off x="4481138" y="3176015"/>
              <a:ext cx="326181" cy="131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800B8CCE-EBAF-C349-A1BC-F8834084F705}"/>
                </a:ext>
              </a:extLst>
            </p:cNvPr>
            <p:cNvCxnSpPr>
              <a:cxnSpLocks/>
            </p:cNvCxnSpPr>
            <p:nvPr/>
          </p:nvCxnSpPr>
          <p:spPr>
            <a:xfrm flipV="1">
              <a:off x="4475884" y="3501527"/>
              <a:ext cx="326181" cy="131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0B9BA711-BF52-1D48-9FCC-21858247F7E9}"/>
                </a:ext>
              </a:extLst>
            </p:cNvPr>
            <p:cNvCxnSpPr>
              <a:cxnSpLocks/>
            </p:cNvCxnSpPr>
            <p:nvPr/>
          </p:nvCxnSpPr>
          <p:spPr>
            <a:xfrm rot="5400000" flipV="1">
              <a:off x="4479629" y="3177027"/>
              <a:ext cx="323280" cy="3232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934E4102-64CC-6E46-A29F-03D1104F7A95}"/>
                </a:ext>
              </a:extLst>
            </p:cNvPr>
            <p:cNvCxnSpPr>
              <a:cxnSpLocks/>
            </p:cNvCxnSpPr>
            <p:nvPr/>
          </p:nvCxnSpPr>
          <p:spPr>
            <a:xfrm rot="5400000" flipV="1">
              <a:off x="4803291" y="3177205"/>
              <a:ext cx="323280" cy="3232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AC095DCF-B960-B743-8B4E-6F6CD1E457ED}"/>
                </a:ext>
              </a:extLst>
            </p:cNvPr>
            <p:cNvCxnSpPr/>
            <p:nvPr/>
          </p:nvCxnSpPr>
          <p:spPr>
            <a:xfrm flipV="1">
              <a:off x="4481240" y="3180232"/>
              <a:ext cx="323280" cy="3232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7D49BD50-9392-B24E-B4DB-FBE1F9FA6789}"/>
                </a:ext>
              </a:extLst>
            </p:cNvPr>
            <p:cNvCxnSpPr/>
            <p:nvPr/>
          </p:nvCxnSpPr>
          <p:spPr>
            <a:xfrm flipV="1">
              <a:off x="4802038" y="3182697"/>
              <a:ext cx="323280" cy="3232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22" name="Oval 221">
              <a:extLst>
                <a:ext uri="{FF2B5EF4-FFF2-40B4-BE49-F238E27FC236}">
                  <a16:creationId xmlns:a16="http://schemas.microsoft.com/office/drawing/2014/main" id="{82439C22-F54B-DF4A-A0AD-A844B4799AB2}"/>
                </a:ext>
              </a:extLst>
            </p:cNvPr>
            <p:cNvSpPr/>
            <p:nvPr/>
          </p:nvSpPr>
          <p:spPr>
            <a:xfrm>
              <a:off x="4785303" y="3150893"/>
              <a:ext cx="40409" cy="4041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a:extLst>
                <a:ext uri="{FF2B5EF4-FFF2-40B4-BE49-F238E27FC236}">
                  <a16:creationId xmlns:a16="http://schemas.microsoft.com/office/drawing/2014/main" id="{06CE3889-4C55-6243-9796-0FF0D478DF21}"/>
                </a:ext>
              </a:extLst>
            </p:cNvPr>
            <p:cNvSpPr/>
            <p:nvPr/>
          </p:nvSpPr>
          <p:spPr>
            <a:xfrm>
              <a:off x="4786170" y="3484607"/>
              <a:ext cx="40409" cy="4041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a:extLst>
                <a:ext uri="{FF2B5EF4-FFF2-40B4-BE49-F238E27FC236}">
                  <a16:creationId xmlns:a16="http://schemas.microsoft.com/office/drawing/2014/main" id="{CC5595CA-7233-4A49-94B0-B45B0F4D02AE}"/>
                </a:ext>
              </a:extLst>
            </p:cNvPr>
            <p:cNvSpPr/>
            <p:nvPr/>
          </p:nvSpPr>
          <p:spPr>
            <a:xfrm>
              <a:off x="5116148" y="3480097"/>
              <a:ext cx="40409" cy="4041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a:extLst>
                <a:ext uri="{FF2B5EF4-FFF2-40B4-BE49-F238E27FC236}">
                  <a16:creationId xmlns:a16="http://schemas.microsoft.com/office/drawing/2014/main" id="{FC364474-D8E3-AA47-9341-A1DCE64ACC8D}"/>
                </a:ext>
              </a:extLst>
            </p:cNvPr>
            <p:cNvSpPr/>
            <p:nvPr/>
          </p:nvSpPr>
          <p:spPr>
            <a:xfrm>
              <a:off x="4462964" y="3155458"/>
              <a:ext cx="40409" cy="4041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1" name="Group 260">
              <a:extLst>
                <a:ext uri="{FF2B5EF4-FFF2-40B4-BE49-F238E27FC236}">
                  <a16:creationId xmlns:a16="http://schemas.microsoft.com/office/drawing/2014/main" id="{3A0D59E1-62C7-C940-88AA-544AE88B5DDD}"/>
                </a:ext>
              </a:extLst>
            </p:cNvPr>
            <p:cNvGrpSpPr/>
            <p:nvPr/>
          </p:nvGrpSpPr>
          <p:grpSpPr>
            <a:xfrm>
              <a:off x="4128229" y="3498711"/>
              <a:ext cx="368248" cy="992963"/>
              <a:chOff x="6867450" y="2643625"/>
              <a:chExt cx="190362" cy="513302"/>
            </a:xfrm>
          </p:grpSpPr>
          <p:cxnSp>
            <p:nvCxnSpPr>
              <p:cNvPr id="265" name="Straight Connector 264">
                <a:extLst>
                  <a:ext uri="{FF2B5EF4-FFF2-40B4-BE49-F238E27FC236}">
                    <a16:creationId xmlns:a16="http://schemas.microsoft.com/office/drawing/2014/main" id="{A13FE461-2234-7041-9628-A07F1E2F2DEA}"/>
                  </a:ext>
                </a:extLst>
              </p:cNvPr>
              <p:cNvCxnSpPr>
                <a:cxnSpLocks/>
              </p:cNvCxnSpPr>
              <p:nvPr/>
            </p:nvCxnSpPr>
            <p:spPr>
              <a:xfrm rot="5400000">
                <a:off x="6794947" y="2895770"/>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CD6EF162-2405-7E4C-AC07-CE956499BBAC}"/>
                  </a:ext>
                </a:extLst>
              </p:cNvPr>
              <p:cNvCxnSpPr>
                <a:cxnSpLocks/>
              </p:cNvCxnSpPr>
              <p:nvPr/>
            </p:nvCxnSpPr>
            <p:spPr>
              <a:xfrm rot="5400000">
                <a:off x="6963217" y="2893053"/>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AC7C4240-1A15-5B43-B1B2-7C2542733CC6}"/>
                  </a:ext>
                </a:extLst>
              </p:cNvPr>
              <p:cNvCxnSpPr>
                <a:cxnSpLocks/>
              </p:cNvCxnSpPr>
              <p:nvPr/>
            </p:nvCxnSpPr>
            <p:spPr>
              <a:xfrm rot="5400000">
                <a:off x="6794188" y="3062585"/>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2307FC11-490D-0F4E-B96A-1AFD8007F3F1}"/>
                  </a:ext>
                </a:extLst>
              </p:cNvPr>
              <p:cNvCxnSpPr>
                <a:cxnSpLocks/>
              </p:cNvCxnSpPr>
              <p:nvPr/>
            </p:nvCxnSpPr>
            <p:spPr>
              <a:xfrm rot="5400000">
                <a:off x="6962457" y="3059869"/>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706E83C7-FB9D-FA4E-9F5E-878F19432EF0}"/>
                  </a:ext>
                </a:extLst>
              </p:cNvPr>
              <p:cNvCxnSpPr>
                <a:cxnSpLocks/>
              </p:cNvCxnSpPr>
              <p:nvPr/>
            </p:nvCxnSpPr>
            <p:spPr>
              <a:xfrm>
                <a:off x="6879704" y="2811763"/>
                <a:ext cx="167116" cy="1671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9C157F0C-A8AC-9F4A-9180-CD71E3ACBD3E}"/>
                  </a:ext>
                </a:extLst>
              </p:cNvPr>
              <p:cNvCxnSpPr>
                <a:cxnSpLocks/>
              </p:cNvCxnSpPr>
              <p:nvPr/>
            </p:nvCxnSpPr>
            <p:spPr>
              <a:xfrm>
                <a:off x="6878633" y="2646342"/>
                <a:ext cx="167116" cy="1671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2423010-FD1C-1042-A7DA-C1D78166AB90}"/>
                  </a:ext>
                </a:extLst>
              </p:cNvPr>
              <p:cNvCxnSpPr>
                <a:cxnSpLocks/>
              </p:cNvCxnSpPr>
              <p:nvPr/>
            </p:nvCxnSpPr>
            <p:spPr>
              <a:xfrm rot="5400000">
                <a:off x="6792556" y="2730309"/>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59F20A4E-E367-1D41-9408-27AE07D6A34D}"/>
                  </a:ext>
                </a:extLst>
              </p:cNvPr>
              <p:cNvCxnSpPr>
                <a:cxnSpLocks/>
              </p:cNvCxnSpPr>
              <p:nvPr/>
            </p:nvCxnSpPr>
            <p:spPr>
              <a:xfrm rot="5400000">
                <a:off x="6963788" y="2727592"/>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DB4E6E5B-51B3-BC4B-A947-880EADF97B8E}"/>
                  </a:ext>
                </a:extLst>
              </p:cNvPr>
              <p:cNvCxnSpPr/>
              <p:nvPr/>
            </p:nvCxnSpPr>
            <p:spPr>
              <a:xfrm rot="5400000">
                <a:off x="6879576" y="2648812"/>
                <a:ext cx="167116" cy="1671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74" name="Oval 273">
                <a:extLst>
                  <a:ext uri="{FF2B5EF4-FFF2-40B4-BE49-F238E27FC236}">
                    <a16:creationId xmlns:a16="http://schemas.microsoft.com/office/drawing/2014/main" id="{7D069155-E342-2A4A-9320-7FFF2A45E7D8}"/>
                  </a:ext>
                </a:extLst>
              </p:cNvPr>
              <p:cNvSpPr/>
              <p:nvPr/>
            </p:nvSpPr>
            <p:spPr>
              <a:xfrm rot="5400000" flipV="1">
                <a:off x="6869497" y="2802901"/>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5" name="Straight Connector 274">
                <a:extLst>
                  <a:ext uri="{FF2B5EF4-FFF2-40B4-BE49-F238E27FC236}">
                    <a16:creationId xmlns:a16="http://schemas.microsoft.com/office/drawing/2014/main" id="{1FBA6FCA-F39A-EF41-95D6-0814DEBB5F0C}"/>
                  </a:ext>
                </a:extLst>
              </p:cNvPr>
              <p:cNvCxnSpPr/>
              <p:nvPr/>
            </p:nvCxnSpPr>
            <p:spPr>
              <a:xfrm rot="5400000">
                <a:off x="6879576" y="2811605"/>
                <a:ext cx="167116" cy="1671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76" name="Oval 275">
                <a:extLst>
                  <a:ext uri="{FF2B5EF4-FFF2-40B4-BE49-F238E27FC236}">
                    <a16:creationId xmlns:a16="http://schemas.microsoft.com/office/drawing/2014/main" id="{D53FBA04-F4E6-D54A-BBB8-B05B57164B1D}"/>
                  </a:ext>
                </a:extLst>
              </p:cNvPr>
              <p:cNvSpPr/>
              <p:nvPr/>
            </p:nvSpPr>
            <p:spPr>
              <a:xfrm rot="5400000" flipV="1">
                <a:off x="7036393" y="2803504"/>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7" name="Straight Connector 276">
                <a:extLst>
                  <a:ext uri="{FF2B5EF4-FFF2-40B4-BE49-F238E27FC236}">
                    <a16:creationId xmlns:a16="http://schemas.microsoft.com/office/drawing/2014/main" id="{1D5ABDA4-703A-F443-9589-7CD81D5D3B8D}"/>
                  </a:ext>
                </a:extLst>
              </p:cNvPr>
              <p:cNvCxnSpPr/>
              <p:nvPr/>
            </p:nvCxnSpPr>
            <p:spPr>
              <a:xfrm rot="5400000">
                <a:off x="6879484" y="2976073"/>
                <a:ext cx="167116" cy="1671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78" name="Oval 277">
                <a:extLst>
                  <a:ext uri="{FF2B5EF4-FFF2-40B4-BE49-F238E27FC236}">
                    <a16:creationId xmlns:a16="http://schemas.microsoft.com/office/drawing/2014/main" id="{9550A843-121A-4449-A915-71FF11053119}"/>
                  </a:ext>
                </a:extLst>
              </p:cNvPr>
              <p:cNvSpPr/>
              <p:nvPr/>
            </p:nvSpPr>
            <p:spPr>
              <a:xfrm rot="5400000" flipV="1">
                <a:off x="6869940" y="3136038"/>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9" name="Straight Connector 278">
                <a:extLst>
                  <a:ext uri="{FF2B5EF4-FFF2-40B4-BE49-F238E27FC236}">
                    <a16:creationId xmlns:a16="http://schemas.microsoft.com/office/drawing/2014/main" id="{C81063FA-7A0B-3E41-A4EF-0DFAD13D0D46}"/>
                  </a:ext>
                </a:extLst>
              </p:cNvPr>
              <p:cNvCxnSpPr>
                <a:cxnSpLocks/>
              </p:cNvCxnSpPr>
              <p:nvPr/>
            </p:nvCxnSpPr>
            <p:spPr>
              <a:xfrm>
                <a:off x="6876346" y="2977091"/>
                <a:ext cx="167116" cy="1671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80" name="Oval 279">
                <a:extLst>
                  <a:ext uri="{FF2B5EF4-FFF2-40B4-BE49-F238E27FC236}">
                    <a16:creationId xmlns:a16="http://schemas.microsoft.com/office/drawing/2014/main" id="{F265D176-E017-3046-B379-72A71F645C2C}"/>
                  </a:ext>
                </a:extLst>
              </p:cNvPr>
              <p:cNvSpPr/>
              <p:nvPr/>
            </p:nvSpPr>
            <p:spPr>
              <a:xfrm rot="5400000" flipV="1">
                <a:off x="6867450" y="2971634"/>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280">
                <a:extLst>
                  <a:ext uri="{FF2B5EF4-FFF2-40B4-BE49-F238E27FC236}">
                    <a16:creationId xmlns:a16="http://schemas.microsoft.com/office/drawing/2014/main" id="{3DE9CA89-319F-234B-871B-618A5069B152}"/>
                  </a:ext>
                </a:extLst>
              </p:cNvPr>
              <p:cNvSpPr/>
              <p:nvPr/>
            </p:nvSpPr>
            <p:spPr>
              <a:xfrm rot="5400000" flipV="1">
                <a:off x="7036922" y="2967870"/>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a:extLst>
                  <a:ext uri="{FF2B5EF4-FFF2-40B4-BE49-F238E27FC236}">
                    <a16:creationId xmlns:a16="http://schemas.microsoft.com/office/drawing/2014/main" id="{8F8BAA91-A57C-E94D-9D81-33892BE95215}"/>
                  </a:ext>
                </a:extLst>
              </p:cNvPr>
              <p:cNvSpPr/>
              <p:nvPr/>
            </p:nvSpPr>
            <p:spPr>
              <a:xfrm rot="5400000" flipV="1">
                <a:off x="7036240" y="3133756"/>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2" name="Oval 261">
              <a:extLst>
                <a:ext uri="{FF2B5EF4-FFF2-40B4-BE49-F238E27FC236}">
                  <a16:creationId xmlns:a16="http://schemas.microsoft.com/office/drawing/2014/main" id="{EE1456F8-D6D7-5541-B0D6-0EA35B6B3F76}"/>
                </a:ext>
              </a:extLst>
            </p:cNvPr>
            <p:cNvSpPr/>
            <p:nvPr/>
          </p:nvSpPr>
          <p:spPr>
            <a:xfrm>
              <a:off x="4127147" y="3481010"/>
              <a:ext cx="40409" cy="4041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Oval 262">
              <a:extLst>
                <a:ext uri="{FF2B5EF4-FFF2-40B4-BE49-F238E27FC236}">
                  <a16:creationId xmlns:a16="http://schemas.microsoft.com/office/drawing/2014/main" id="{047ED323-91FA-6E48-903A-64ADCFDA5ADF}"/>
                </a:ext>
              </a:extLst>
            </p:cNvPr>
            <p:cNvSpPr/>
            <p:nvPr/>
          </p:nvSpPr>
          <p:spPr>
            <a:xfrm>
              <a:off x="4458549" y="3489430"/>
              <a:ext cx="40409" cy="4041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Oval 263">
              <a:extLst>
                <a:ext uri="{FF2B5EF4-FFF2-40B4-BE49-F238E27FC236}">
                  <a16:creationId xmlns:a16="http://schemas.microsoft.com/office/drawing/2014/main" id="{AD9197EE-6B1B-2B41-8F81-542FC5E43F57}"/>
                </a:ext>
              </a:extLst>
            </p:cNvPr>
            <p:cNvSpPr/>
            <p:nvPr/>
          </p:nvSpPr>
          <p:spPr>
            <a:xfrm>
              <a:off x="5116966" y="3150893"/>
              <a:ext cx="40409" cy="4041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BF8333DF-3564-D14B-8D1B-7941F4C9893A}"/>
                </a:ext>
              </a:extLst>
            </p:cNvPr>
            <p:cNvSpPr/>
            <p:nvPr/>
          </p:nvSpPr>
          <p:spPr>
            <a:xfrm>
              <a:off x="5442365" y="3147142"/>
              <a:ext cx="40409" cy="4041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Oval 360">
              <a:extLst>
                <a:ext uri="{FF2B5EF4-FFF2-40B4-BE49-F238E27FC236}">
                  <a16:creationId xmlns:a16="http://schemas.microsoft.com/office/drawing/2014/main" id="{640CAAC7-B069-2144-9100-3C12CC14A72A}"/>
                </a:ext>
              </a:extLst>
            </p:cNvPr>
            <p:cNvSpPr/>
            <p:nvPr/>
          </p:nvSpPr>
          <p:spPr>
            <a:xfrm>
              <a:off x="6090803" y="3139844"/>
              <a:ext cx="40409" cy="4041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a:extLst>
                <a:ext uri="{FF2B5EF4-FFF2-40B4-BE49-F238E27FC236}">
                  <a16:creationId xmlns:a16="http://schemas.microsoft.com/office/drawing/2014/main" id="{CDE15F4C-FFC0-B148-9856-A218A29129EA}"/>
                </a:ext>
              </a:extLst>
            </p:cNvPr>
            <p:cNvSpPr/>
            <p:nvPr/>
          </p:nvSpPr>
          <p:spPr>
            <a:xfrm rot="5400000" flipV="1">
              <a:off x="5446553" y="3476789"/>
              <a:ext cx="40409" cy="4041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3" name="Rectangle 362">
            <a:extLst>
              <a:ext uri="{FF2B5EF4-FFF2-40B4-BE49-F238E27FC236}">
                <a16:creationId xmlns:a16="http://schemas.microsoft.com/office/drawing/2014/main" id="{3BD55632-1478-524E-AC9F-73095495F77B}"/>
              </a:ext>
            </a:extLst>
          </p:cNvPr>
          <p:cNvSpPr/>
          <p:nvPr/>
        </p:nvSpPr>
        <p:spPr>
          <a:xfrm>
            <a:off x="277472" y="264860"/>
            <a:ext cx="8563829" cy="636926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64" name="Straight Connector 363">
            <a:extLst>
              <a:ext uri="{FF2B5EF4-FFF2-40B4-BE49-F238E27FC236}">
                <a16:creationId xmlns:a16="http://schemas.microsoft.com/office/drawing/2014/main" id="{96D98D7E-45ED-6740-B617-885C310F2721}"/>
              </a:ext>
            </a:extLst>
          </p:cNvPr>
          <p:cNvCxnSpPr/>
          <p:nvPr/>
        </p:nvCxnSpPr>
        <p:spPr>
          <a:xfrm>
            <a:off x="277472" y="789973"/>
            <a:ext cx="856382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9" name="Group 118">
            <a:extLst>
              <a:ext uri="{FF2B5EF4-FFF2-40B4-BE49-F238E27FC236}">
                <a16:creationId xmlns:a16="http://schemas.microsoft.com/office/drawing/2014/main" id="{CF3977A4-E678-CF4E-AA81-2965E922692B}"/>
              </a:ext>
            </a:extLst>
          </p:cNvPr>
          <p:cNvGrpSpPr/>
          <p:nvPr/>
        </p:nvGrpSpPr>
        <p:grpSpPr>
          <a:xfrm>
            <a:off x="3906249" y="1062584"/>
            <a:ext cx="256640" cy="261608"/>
            <a:chOff x="1126222" y="1020190"/>
            <a:chExt cx="256640" cy="261608"/>
          </a:xfrm>
        </p:grpSpPr>
        <p:sp>
          <p:nvSpPr>
            <p:cNvPr id="120" name="TextBox 303">
              <a:extLst>
                <a:ext uri="{FF2B5EF4-FFF2-40B4-BE49-F238E27FC236}">
                  <a16:creationId xmlns:a16="http://schemas.microsoft.com/office/drawing/2014/main" id="{0A82EE62-ADE2-4348-BC95-B4B6AD741934}"/>
                </a:ext>
              </a:extLst>
            </p:cNvPr>
            <p:cNvSpPr txBox="1"/>
            <p:nvPr/>
          </p:nvSpPr>
          <p:spPr>
            <a:xfrm flipH="1">
              <a:off x="1150816" y="1020190"/>
              <a:ext cx="232046" cy="261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dirty="0"/>
                <a:t>1</a:t>
              </a:r>
              <a:r>
                <a:rPr lang="en-US" dirty="0"/>
                <a:t>. </a:t>
              </a:r>
              <a:r>
                <a:rPr dirty="0"/>
                <a:t> </a:t>
              </a:r>
            </a:p>
          </p:txBody>
        </p:sp>
        <p:sp>
          <p:nvSpPr>
            <p:cNvPr id="121" name="Rectangle 120">
              <a:extLst>
                <a:ext uri="{FF2B5EF4-FFF2-40B4-BE49-F238E27FC236}">
                  <a16:creationId xmlns:a16="http://schemas.microsoft.com/office/drawing/2014/main" id="{D3FDA1CD-DB34-6047-82F4-FB19463AF7E0}"/>
                </a:ext>
              </a:extLst>
            </p:cNvPr>
            <p:cNvSpPr/>
            <p:nvPr/>
          </p:nvSpPr>
          <p:spPr>
            <a:xfrm>
              <a:off x="1126222" y="1063982"/>
              <a:ext cx="236363" cy="19095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121">
            <a:extLst>
              <a:ext uri="{FF2B5EF4-FFF2-40B4-BE49-F238E27FC236}">
                <a16:creationId xmlns:a16="http://schemas.microsoft.com/office/drawing/2014/main" id="{AD8C4F79-9E6F-5640-8CBF-5D498CAECB6E}"/>
              </a:ext>
            </a:extLst>
          </p:cNvPr>
          <p:cNvGrpSpPr/>
          <p:nvPr/>
        </p:nvGrpSpPr>
        <p:grpSpPr>
          <a:xfrm>
            <a:off x="5173937" y="1079325"/>
            <a:ext cx="249271" cy="261608"/>
            <a:chOff x="1579647" y="1028656"/>
            <a:chExt cx="249271" cy="261608"/>
          </a:xfrm>
        </p:grpSpPr>
        <p:sp>
          <p:nvSpPr>
            <p:cNvPr id="123" name="TextBox 303">
              <a:extLst>
                <a:ext uri="{FF2B5EF4-FFF2-40B4-BE49-F238E27FC236}">
                  <a16:creationId xmlns:a16="http://schemas.microsoft.com/office/drawing/2014/main" id="{3AB75119-FA62-1D47-A8FA-46ED3D55A882}"/>
                </a:ext>
              </a:extLst>
            </p:cNvPr>
            <p:cNvSpPr txBox="1"/>
            <p:nvPr/>
          </p:nvSpPr>
          <p:spPr>
            <a:xfrm>
              <a:off x="1613587" y="1028656"/>
              <a:ext cx="215331" cy="261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2. </a:t>
              </a:r>
              <a:r>
                <a:rPr dirty="0"/>
                <a:t> </a:t>
              </a:r>
            </a:p>
          </p:txBody>
        </p:sp>
        <p:sp>
          <p:nvSpPr>
            <p:cNvPr id="124" name="Rectangle 123">
              <a:extLst>
                <a:ext uri="{FF2B5EF4-FFF2-40B4-BE49-F238E27FC236}">
                  <a16:creationId xmlns:a16="http://schemas.microsoft.com/office/drawing/2014/main" id="{B454D499-B23B-6D42-A351-D5D01D622E9E}"/>
                </a:ext>
              </a:extLst>
            </p:cNvPr>
            <p:cNvSpPr/>
            <p:nvPr/>
          </p:nvSpPr>
          <p:spPr>
            <a:xfrm>
              <a:off x="1579647" y="1064663"/>
              <a:ext cx="236363" cy="19095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a:extLst>
              <a:ext uri="{FF2B5EF4-FFF2-40B4-BE49-F238E27FC236}">
                <a16:creationId xmlns:a16="http://schemas.microsoft.com/office/drawing/2014/main" id="{7BB52826-7D96-9E43-B686-E3D56DA46E6B}"/>
              </a:ext>
            </a:extLst>
          </p:cNvPr>
          <p:cNvGrpSpPr/>
          <p:nvPr/>
        </p:nvGrpSpPr>
        <p:grpSpPr>
          <a:xfrm>
            <a:off x="4356792" y="902625"/>
            <a:ext cx="239629" cy="260917"/>
            <a:chOff x="96857" y="3286383"/>
            <a:chExt cx="239629" cy="260917"/>
          </a:xfrm>
        </p:grpSpPr>
        <p:sp>
          <p:nvSpPr>
            <p:cNvPr id="126" name="TextBox 303">
              <a:extLst>
                <a:ext uri="{FF2B5EF4-FFF2-40B4-BE49-F238E27FC236}">
                  <a16:creationId xmlns:a16="http://schemas.microsoft.com/office/drawing/2014/main" id="{8990879E-B300-0B42-88AA-C018C4D6595A}"/>
                </a:ext>
              </a:extLst>
            </p:cNvPr>
            <p:cNvSpPr txBox="1"/>
            <p:nvPr/>
          </p:nvSpPr>
          <p:spPr>
            <a:xfrm flipH="1">
              <a:off x="125936" y="3286383"/>
              <a:ext cx="210550" cy="26091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3. </a:t>
              </a:r>
              <a:r>
                <a:rPr dirty="0"/>
                <a:t> </a:t>
              </a:r>
            </a:p>
          </p:txBody>
        </p:sp>
        <p:sp>
          <p:nvSpPr>
            <p:cNvPr id="127" name="Rectangle 126">
              <a:extLst>
                <a:ext uri="{FF2B5EF4-FFF2-40B4-BE49-F238E27FC236}">
                  <a16:creationId xmlns:a16="http://schemas.microsoft.com/office/drawing/2014/main" id="{3B0D8E73-8CF8-1849-A0FD-DD720027AD53}"/>
                </a:ext>
              </a:extLst>
            </p:cNvPr>
            <p:cNvSpPr/>
            <p:nvPr/>
          </p:nvSpPr>
          <p:spPr>
            <a:xfrm>
              <a:off x="96857" y="3325597"/>
              <a:ext cx="236363" cy="19095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8" name="Group 127">
            <a:extLst>
              <a:ext uri="{FF2B5EF4-FFF2-40B4-BE49-F238E27FC236}">
                <a16:creationId xmlns:a16="http://schemas.microsoft.com/office/drawing/2014/main" id="{D691B891-0C6C-2A46-985B-59FA26D4BFC9}"/>
              </a:ext>
            </a:extLst>
          </p:cNvPr>
          <p:cNvGrpSpPr/>
          <p:nvPr/>
        </p:nvGrpSpPr>
        <p:grpSpPr>
          <a:xfrm>
            <a:off x="4691790" y="910344"/>
            <a:ext cx="246250" cy="261608"/>
            <a:chOff x="550282" y="3290616"/>
            <a:chExt cx="246250" cy="261608"/>
          </a:xfrm>
        </p:grpSpPr>
        <p:sp>
          <p:nvSpPr>
            <p:cNvPr id="129" name="TextBox 303">
              <a:extLst>
                <a:ext uri="{FF2B5EF4-FFF2-40B4-BE49-F238E27FC236}">
                  <a16:creationId xmlns:a16="http://schemas.microsoft.com/office/drawing/2014/main" id="{D13959AB-CA96-D34B-8306-144A74F12452}"/>
                </a:ext>
              </a:extLst>
            </p:cNvPr>
            <p:cNvSpPr txBox="1"/>
            <p:nvPr/>
          </p:nvSpPr>
          <p:spPr>
            <a:xfrm>
              <a:off x="581201" y="3290616"/>
              <a:ext cx="215331" cy="261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4. </a:t>
              </a:r>
              <a:r>
                <a:rPr dirty="0"/>
                <a:t> </a:t>
              </a:r>
            </a:p>
          </p:txBody>
        </p:sp>
        <p:sp>
          <p:nvSpPr>
            <p:cNvPr id="130" name="Rectangle 129">
              <a:extLst>
                <a:ext uri="{FF2B5EF4-FFF2-40B4-BE49-F238E27FC236}">
                  <a16:creationId xmlns:a16="http://schemas.microsoft.com/office/drawing/2014/main" id="{83CC2362-8A93-3641-AB7F-0D774222787A}"/>
                </a:ext>
              </a:extLst>
            </p:cNvPr>
            <p:cNvSpPr/>
            <p:nvPr/>
          </p:nvSpPr>
          <p:spPr>
            <a:xfrm>
              <a:off x="550282" y="3326278"/>
              <a:ext cx="236363" cy="19095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30">
            <a:extLst>
              <a:ext uri="{FF2B5EF4-FFF2-40B4-BE49-F238E27FC236}">
                <a16:creationId xmlns:a16="http://schemas.microsoft.com/office/drawing/2014/main" id="{FD6583C2-2384-0044-96A8-355C48BC866A}"/>
              </a:ext>
            </a:extLst>
          </p:cNvPr>
          <p:cNvGrpSpPr/>
          <p:nvPr/>
        </p:nvGrpSpPr>
        <p:grpSpPr>
          <a:xfrm>
            <a:off x="3638247" y="1598295"/>
            <a:ext cx="260621" cy="261608"/>
            <a:chOff x="2414586" y="1070925"/>
            <a:chExt cx="260621" cy="261608"/>
          </a:xfrm>
        </p:grpSpPr>
        <p:sp>
          <p:nvSpPr>
            <p:cNvPr id="132" name="Rectangle 131">
              <a:extLst>
                <a:ext uri="{FF2B5EF4-FFF2-40B4-BE49-F238E27FC236}">
                  <a16:creationId xmlns:a16="http://schemas.microsoft.com/office/drawing/2014/main" id="{A25085B0-A4A7-A347-B21B-B9A2692F7977}"/>
                </a:ext>
              </a:extLst>
            </p:cNvPr>
            <p:cNvSpPr/>
            <p:nvPr/>
          </p:nvSpPr>
          <p:spPr>
            <a:xfrm>
              <a:off x="2414586" y="1108210"/>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303">
              <a:extLst>
                <a:ext uri="{FF2B5EF4-FFF2-40B4-BE49-F238E27FC236}">
                  <a16:creationId xmlns:a16="http://schemas.microsoft.com/office/drawing/2014/main" id="{AB3F3E88-AD83-8F42-88BB-BB9A94901ABF}"/>
                </a:ext>
              </a:extLst>
            </p:cNvPr>
            <p:cNvSpPr txBox="1"/>
            <p:nvPr/>
          </p:nvSpPr>
          <p:spPr>
            <a:xfrm flipH="1">
              <a:off x="2443161" y="1070925"/>
              <a:ext cx="232046" cy="261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5. </a:t>
              </a:r>
              <a:r>
                <a:rPr dirty="0"/>
                <a:t> </a:t>
              </a:r>
            </a:p>
          </p:txBody>
        </p:sp>
      </p:grpSp>
      <p:grpSp>
        <p:nvGrpSpPr>
          <p:cNvPr id="134" name="Group 133">
            <a:extLst>
              <a:ext uri="{FF2B5EF4-FFF2-40B4-BE49-F238E27FC236}">
                <a16:creationId xmlns:a16="http://schemas.microsoft.com/office/drawing/2014/main" id="{F1008A55-F734-2849-91BF-E76369EE7795}"/>
              </a:ext>
            </a:extLst>
          </p:cNvPr>
          <p:cNvGrpSpPr/>
          <p:nvPr/>
        </p:nvGrpSpPr>
        <p:grpSpPr>
          <a:xfrm>
            <a:off x="2994823" y="2148651"/>
            <a:ext cx="268477" cy="261608"/>
            <a:chOff x="147311" y="2908974"/>
            <a:chExt cx="268477" cy="261608"/>
          </a:xfrm>
        </p:grpSpPr>
        <p:sp>
          <p:nvSpPr>
            <p:cNvPr id="135" name="Rectangle 134">
              <a:extLst>
                <a:ext uri="{FF2B5EF4-FFF2-40B4-BE49-F238E27FC236}">
                  <a16:creationId xmlns:a16="http://schemas.microsoft.com/office/drawing/2014/main" id="{57D8D694-2D44-244D-8651-9CA0A954D255}"/>
                </a:ext>
              </a:extLst>
            </p:cNvPr>
            <p:cNvSpPr/>
            <p:nvPr/>
          </p:nvSpPr>
          <p:spPr>
            <a:xfrm>
              <a:off x="147311" y="2955517"/>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extBox 303">
              <a:extLst>
                <a:ext uri="{FF2B5EF4-FFF2-40B4-BE49-F238E27FC236}">
                  <a16:creationId xmlns:a16="http://schemas.microsoft.com/office/drawing/2014/main" id="{7CF4F17B-D870-B84F-92D4-D9B1FD383DCF}"/>
                </a:ext>
              </a:extLst>
            </p:cNvPr>
            <p:cNvSpPr txBox="1"/>
            <p:nvPr/>
          </p:nvSpPr>
          <p:spPr>
            <a:xfrm flipH="1">
              <a:off x="183742" y="2908974"/>
              <a:ext cx="232046" cy="261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7. </a:t>
              </a:r>
              <a:r>
                <a:rPr dirty="0"/>
                <a:t> </a:t>
              </a:r>
            </a:p>
          </p:txBody>
        </p:sp>
      </p:grpSp>
      <p:grpSp>
        <p:nvGrpSpPr>
          <p:cNvPr id="137" name="Group 136">
            <a:extLst>
              <a:ext uri="{FF2B5EF4-FFF2-40B4-BE49-F238E27FC236}">
                <a16:creationId xmlns:a16="http://schemas.microsoft.com/office/drawing/2014/main" id="{863674A7-2C39-EC45-87E9-73442E2DF148}"/>
              </a:ext>
            </a:extLst>
          </p:cNvPr>
          <p:cNvGrpSpPr/>
          <p:nvPr/>
        </p:nvGrpSpPr>
        <p:grpSpPr>
          <a:xfrm>
            <a:off x="3648946" y="2769452"/>
            <a:ext cx="256476" cy="261608"/>
            <a:chOff x="368079" y="4551274"/>
            <a:chExt cx="256476" cy="261608"/>
          </a:xfrm>
        </p:grpSpPr>
        <p:sp>
          <p:nvSpPr>
            <p:cNvPr id="138" name="Rectangle 137">
              <a:extLst>
                <a:ext uri="{FF2B5EF4-FFF2-40B4-BE49-F238E27FC236}">
                  <a16:creationId xmlns:a16="http://schemas.microsoft.com/office/drawing/2014/main" id="{83EA76F7-7E4C-5544-820C-E1C9AD8A7389}"/>
                </a:ext>
              </a:extLst>
            </p:cNvPr>
            <p:cNvSpPr/>
            <p:nvPr/>
          </p:nvSpPr>
          <p:spPr>
            <a:xfrm>
              <a:off x="368079" y="4594130"/>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extBox 303">
              <a:extLst>
                <a:ext uri="{FF2B5EF4-FFF2-40B4-BE49-F238E27FC236}">
                  <a16:creationId xmlns:a16="http://schemas.microsoft.com/office/drawing/2014/main" id="{F7DC61A2-902A-944A-ACF0-B1011921C266}"/>
                </a:ext>
              </a:extLst>
            </p:cNvPr>
            <p:cNvSpPr txBox="1"/>
            <p:nvPr/>
          </p:nvSpPr>
          <p:spPr>
            <a:xfrm>
              <a:off x="394727" y="4551274"/>
              <a:ext cx="229828" cy="261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6. </a:t>
              </a:r>
              <a:r>
                <a:rPr dirty="0"/>
                <a:t> </a:t>
              </a:r>
            </a:p>
          </p:txBody>
        </p:sp>
      </p:grpSp>
      <p:grpSp>
        <p:nvGrpSpPr>
          <p:cNvPr id="140" name="Group 139">
            <a:extLst>
              <a:ext uri="{FF2B5EF4-FFF2-40B4-BE49-F238E27FC236}">
                <a16:creationId xmlns:a16="http://schemas.microsoft.com/office/drawing/2014/main" id="{E4B361EC-327C-B74D-BF53-0DCEDD217396}"/>
              </a:ext>
            </a:extLst>
          </p:cNvPr>
          <p:cNvGrpSpPr/>
          <p:nvPr/>
        </p:nvGrpSpPr>
        <p:grpSpPr>
          <a:xfrm>
            <a:off x="5497280" y="1577765"/>
            <a:ext cx="267130" cy="261608"/>
            <a:chOff x="605653" y="4113257"/>
            <a:chExt cx="267130" cy="261608"/>
          </a:xfrm>
        </p:grpSpPr>
        <p:sp>
          <p:nvSpPr>
            <p:cNvPr id="141" name="Rectangle 140">
              <a:extLst>
                <a:ext uri="{FF2B5EF4-FFF2-40B4-BE49-F238E27FC236}">
                  <a16:creationId xmlns:a16="http://schemas.microsoft.com/office/drawing/2014/main" id="{2DD6E9B6-CDB0-6F42-87B2-4DF5E90A7BF9}"/>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extBox 303">
              <a:extLst>
                <a:ext uri="{FF2B5EF4-FFF2-40B4-BE49-F238E27FC236}">
                  <a16:creationId xmlns:a16="http://schemas.microsoft.com/office/drawing/2014/main" id="{B8C5768E-6117-0B43-A35B-0DAA6EEF8B8B}"/>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10. </a:t>
              </a:r>
              <a:r>
                <a:rPr dirty="0"/>
                <a:t> </a:t>
              </a:r>
            </a:p>
          </p:txBody>
        </p:sp>
      </p:grpSp>
      <p:grpSp>
        <p:nvGrpSpPr>
          <p:cNvPr id="143" name="Group 142">
            <a:extLst>
              <a:ext uri="{FF2B5EF4-FFF2-40B4-BE49-F238E27FC236}">
                <a16:creationId xmlns:a16="http://schemas.microsoft.com/office/drawing/2014/main" id="{3F37127F-94AE-274F-9921-AD52B9DEBA31}"/>
              </a:ext>
            </a:extLst>
          </p:cNvPr>
          <p:cNvGrpSpPr/>
          <p:nvPr/>
        </p:nvGrpSpPr>
        <p:grpSpPr>
          <a:xfrm>
            <a:off x="3807901" y="2430578"/>
            <a:ext cx="270322" cy="261608"/>
            <a:chOff x="155730" y="4113353"/>
            <a:chExt cx="270322" cy="261608"/>
          </a:xfrm>
        </p:grpSpPr>
        <p:sp>
          <p:nvSpPr>
            <p:cNvPr id="144" name="Rectangle 143">
              <a:extLst>
                <a:ext uri="{FF2B5EF4-FFF2-40B4-BE49-F238E27FC236}">
                  <a16:creationId xmlns:a16="http://schemas.microsoft.com/office/drawing/2014/main" id="{E565D1DA-8F93-6248-98DE-D74AEAC81C34}"/>
                </a:ext>
              </a:extLst>
            </p:cNvPr>
            <p:cNvSpPr/>
            <p:nvPr/>
          </p:nvSpPr>
          <p:spPr>
            <a:xfrm>
              <a:off x="155730" y="4148315"/>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TextBox 303">
              <a:extLst>
                <a:ext uri="{FF2B5EF4-FFF2-40B4-BE49-F238E27FC236}">
                  <a16:creationId xmlns:a16="http://schemas.microsoft.com/office/drawing/2014/main" id="{D08F3E0B-7DDE-0548-9E49-9CD7AA2DF984}"/>
                </a:ext>
              </a:extLst>
            </p:cNvPr>
            <p:cNvSpPr txBox="1"/>
            <p:nvPr/>
          </p:nvSpPr>
          <p:spPr>
            <a:xfrm flipH="1">
              <a:off x="194006" y="4113353"/>
              <a:ext cx="232046" cy="261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9. </a:t>
              </a:r>
              <a:r>
                <a:rPr dirty="0"/>
                <a:t> </a:t>
              </a:r>
            </a:p>
          </p:txBody>
        </p:sp>
      </p:grpSp>
      <p:grpSp>
        <p:nvGrpSpPr>
          <p:cNvPr id="146" name="Group 145">
            <a:extLst>
              <a:ext uri="{FF2B5EF4-FFF2-40B4-BE49-F238E27FC236}">
                <a16:creationId xmlns:a16="http://schemas.microsoft.com/office/drawing/2014/main" id="{0D36E620-4C4F-5F46-B9A3-1EB4B21BB9B9}"/>
              </a:ext>
            </a:extLst>
          </p:cNvPr>
          <p:cNvGrpSpPr/>
          <p:nvPr/>
        </p:nvGrpSpPr>
        <p:grpSpPr>
          <a:xfrm>
            <a:off x="3813359" y="1979393"/>
            <a:ext cx="268477" cy="261608"/>
            <a:chOff x="147311" y="2908974"/>
            <a:chExt cx="268477" cy="261608"/>
          </a:xfrm>
        </p:grpSpPr>
        <p:sp>
          <p:nvSpPr>
            <p:cNvPr id="147" name="Rectangle 146">
              <a:extLst>
                <a:ext uri="{FF2B5EF4-FFF2-40B4-BE49-F238E27FC236}">
                  <a16:creationId xmlns:a16="http://schemas.microsoft.com/office/drawing/2014/main" id="{DF885A6B-AFD4-3D41-889D-2904FDC229A3}"/>
                </a:ext>
              </a:extLst>
            </p:cNvPr>
            <p:cNvSpPr/>
            <p:nvPr/>
          </p:nvSpPr>
          <p:spPr>
            <a:xfrm>
              <a:off x="147311" y="2955517"/>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TextBox 303">
              <a:extLst>
                <a:ext uri="{FF2B5EF4-FFF2-40B4-BE49-F238E27FC236}">
                  <a16:creationId xmlns:a16="http://schemas.microsoft.com/office/drawing/2014/main" id="{F5915A82-2552-D54F-A6AE-00FB292D9BE8}"/>
                </a:ext>
              </a:extLst>
            </p:cNvPr>
            <p:cNvSpPr txBox="1"/>
            <p:nvPr/>
          </p:nvSpPr>
          <p:spPr>
            <a:xfrm flipH="1">
              <a:off x="183742" y="2908974"/>
              <a:ext cx="232046" cy="261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8. </a:t>
              </a:r>
              <a:r>
                <a:rPr dirty="0"/>
                <a:t> </a:t>
              </a:r>
            </a:p>
          </p:txBody>
        </p:sp>
      </p:grpSp>
      <p:grpSp>
        <p:nvGrpSpPr>
          <p:cNvPr id="149" name="Group 148">
            <a:extLst>
              <a:ext uri="{FF2B5EF4-FFF2-40B4-BE49-F238E27FC236}">
                <a16:creationId xmlns:a16="http://schemas.microsoft.com/office/drawing/2014/main" id="{F94FF272-7132-294C-B2ED-14D0CD2BE700}"/>
              </a:ext>
            </a:extLst>
          </p:cNvPr>
          <p:cNvGrpSpPr/>
          <p:nvPr/>
        </p:nvGrpSpPr>
        <p:grpSpPr>
          <a:xfrm>
            <a:off x="5148101" y="3034335"/>
            <a:ext cx="267130" cy="261608"/>
            <a:chOff x="605653" y="4113257"/>
            <a:chExt cx="267130" cy="261608"/>
          </a:xfrm>
        </p:grpSpPr>
        <p:sp>
          <p:nvSpPr>
            <p:cNvPr id="150" name="Rectangle 149">
              <a:extLst>
                <a:ext uri="{FF2B5EF4-FFF2-40B4-BE49-F238E27FC236}">
                  <a16:creationId xmlns:a16="http://schemas.microsoft.com/office/drawing/2014/main" id="{1064A4C2-895C-3145-9630-00F2313BE968}"/>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303">
              <a:extLst>
                <a:ext uri="{FF2B5EF4-FFF2-40B4-BE49-F238E27FC236}">
                  <a16:creationId xmlns:a16="http://schemas.microsoft.com/office/drawing/2014/main" id="{B4FDD3BD-F1B2-AE48-9DE3-5A6EDFB92DB8}"/>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18. </a:t>
              </a:r>
              <a:r>
                <a:rPr dirty="0"/>
                <a:t> </a:t>
              </a:r>
            </a:p>
          </p:txBody>
        </p:sp>
      </p:grpSp>
      <p:grpSp>
        <p:nvGrpSpPr>
          <p:cNvPr id="152" name="Group 151">
            <a:extLst>
              <a:ext uri="{FF2B5EF4-FFF2-40B4-BE49-F238E27FC236}">
                <a16:creationId xmlns:a16="http://schemas.microsoft.com/office/drawing/2014/main" id="{7161016D-CD6B-CE44-B2C1-08A49B72E1A1}"/>
              </a:ext>
            </a:extLst>
          </p:cNvPr>
          <p:cNvGrpSpPr/>
          <p:nvPr/>
        </p:nvGrpSpPr>
        <p:grpSpPr>
          <a:xfrm>
            <a:off x="4377518" y="2802062"/>
            <a:ext cx="267130" cy="261608"/>
            <a:chOff x="605653" y="4113257"/>
            <a:chExt cx="267130" cy="261608"/>
          </a:xfrm>
        </p:grpSpPr>
        <p:sp>
          <p:nvSpPr>
            <p:cNvPr id="153" name="Rectangle 152">
              <a:extLst>
                <a:ext uri="{FF2B5EF4-FFF2-40B4-BE49-F238E27FC236}">
                  <a16:creationId xmlns:a16="http://schemas.microsoft.com/office/drawing/2014/main" id="{941B7B41-3792-1D4E-A4B8-D26590FE4A8A}"/>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TextBox 303">
              <a:extLst>
                <a:ext uri="{FF2B5EF4-FFF2-40B4-BE49-F238E27FC236}">
                  <a16:creationId xmlns:a16="http://schemas.microsoft.com/office/drawing/2014/main" id="{D10EDD16-3780-DA43-ADB4-A0A2BFA63175}"/>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19. </a:t>
              </a:r>
              <a:r>
                <a:rPr dirty="0"/>
                <a:t> </a:t>
              </a:r>
            </a:p>
          </p:txBody>
        </p:sp>
      </p:grpSp>
      <p:grpSp>
        <p:nvGrpSpPr>
          <p:cNvPr id="155" name="Group 154">
            <a:extLst>
              <a:ext uri="{FF2B5EF4-FFF2-40B4-BE49-F238E27FC236}">
                <a16:creationId xmlns:a16="http://schemas.microsoft.com/office/drawing/2014/main" id="{DF47D9FB-AEFD-6E44-92C6-09FFFD171606}"/>
              </a:ext>
            </a:extLst>
          </p:cNvPr>
          <p:cNvGrpSpPr/>
          <p:nvPr/>
        </p:nvGrpSpPr>
        <p:grpSpPr>
          <a:xfrm>
            <a:off x="6055504" y="2143851"/>
            <a:ext cx="267130" cy="261608"/>
            <a:chOff x="605653" y="4113257"/>
            <a:chExt cx="267130" cy="261608"/>
          </a:xfrm>
        </p:grpSpPr>
        <p:sp>
          <p:nvSpPr>
            <p:cNvPr id="156" name="Rectangle 155">
              <a:extLst>
                <a:ext uri="{FF2B5EF4-FFF2-40B4-BE49-F238E27FC236}">
                  <a16:creationId xmlns:a16="http://schemas.microsoft.com/office/drawing/2014/main" id="{348731A4-2844-E343-B049-1CA36AAEDB08}"/>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extBox 303">
              <a:extLst>
                <a:ext uri="{FF2B5EF4-FFF2-40B4-BE49-F238E27FC236}">
                  <a16:creationId xmlns:a16="http://schemas.microsoft.com/office/drawing/2014/main" id="{EBD27F1F-71CC-6A46-9C98-9BA103FADFEC}"/>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12. </a:t>
              </a:r>
              <a:r>
                <a:rPr dirty="0"/>
                <a:t> </a:t>
              </a:r>
            </a:p>
          </p:txBody>
        </p:sp>
      </p:grpSp>
      <p:grpSp>
        <p:nvGrpSpPr>
          <p:cNvPr id="158" name="Group 157">
            <a:extLst>
              <a:ext uri="{FF2B5EF4-FFF2-40B4-BE49-F238E27FC236}">
                <a16:creationId xmlns:a16="http://schemas.microsoft.com/office/drawing/2014/main" id="{A3DC5574-2443-654C-AD56-111792B076B1}"/>
              </a:ext>
            </a:extLst>
          </p:cNvPr>
          <p:cNvGrpSpPr/>
          <p:nvPr/>
        </p:nvGrpSpPr>
        <p:grpSpPr>
          <a:xfrm>
            <a:off x="4713689" y="2799816"/>
            <a:ext cx="267130" cy="261608"/>
            <a:chOff x="605653" y="4113257"/>
            <a:chExt cx="267130" cy="261608"/>
          </a:xfrm>
        </p:grpSpPr>
        <p:sp>
          <p:nvSpPr>
            <p:cNvPr id="159" name="Rectangle 158">
              <a:extLst>
                <a:ext uri="{FF2B5EF4-FFF2-40B4-BE49-F238E27FC236}">
                  <a16:creationId xmlns:a16="http://schemas.microsoft.com/office/drawing/2014/main" id="{420C3F19-B6F5-264A-A1AB-99F1B1F20272}"/>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extBox 303">
              <a:extLst>
                <a:ext uri="{FF2B5EF4-FFF2-40B4-BE49-F238E27FC236}">
                  <a16:creationId xmlns:a16="http://schemas.microsoft.com/office/drawing/2014/main" id="{19A4B8FC-0372-714B-AB61-BDE3327479BF}"/>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20. </a:t>
              </a:r>
              <a:r>
                <a:rPr dirty="0"/>
                <a:t> </a:t>
              </a:r>
            </a:p>
          </p:txBody>
        </p:sp>
      </p:grpSp>
      <p:grpSp>
        <p:nvGrpSpPr>
          <p:cNvPr id="181" name="Group 180">
            <a:extLst>
              <a:ext uri="{FF2B5EF4-FFF2-40B4-BE49-F238E27FC236}">
                <a16:creationId xmlns:a16="http://schemas.microsoft.com/office/drawing/2014/main" id="{BCAD374C-5345-0442-8ECC-17F0A8B1F483}"/>
              </a:ext>
            </a:extLst>
          </p:cNvPr>
          <p:cNvGrpSpPr/>
          <p:nvPr/>
        </p:nvGrpSpPr>
        <p:grpSpPr>
          <a:xfrm>
            <a:off x="3695059" y="3382753"/>
            <a:ext cx="267130" cy="261608"/>
            <a:chOff x="605653" y="4113257"/>
            <a:chExt cx="267130" cy="261608"/>
          </a:xfrm>
        </p:grpSpPr>
        <p:sp>
          <p:nvSpPr>
            <p:cNvPr id="182" name="Rectangle 181">
              <a:extLst>
                <a:ext uri="{FF2B5EF4-FFF2-40B4-BE49-F238E27FC236}">
                  <a16:creationId xmlns:a16="http://schemas.microsoft.com/office/drawing/2014/main" id="{A680BB29-C5DB-F347-9968-2DC2CF0F117E}"/>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303">
              <a:extLst>
                <a:ext uri="{FF2B5EF4-FFF2-40B4-BE49-F238E27FC236}">
                  <a16:creationId xmlns:a16="http://schemas.microsoft.com/office/drawing/2014/main" id="{606F23A3-13FF-CD41-BFF5-295164C9B2E5}"/>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21. </a:t>
              </a:r>
              <a:r>
                <a:rPr dirty="0"/>
                <a:t> </a:t>
              </a:r>
            </a:p>
          </p:txBody>
        </p:sp>
      </p:grpSp>
      <p:grpSp>
        <p:nvGrpSpPr>
          <p:cNvPr id="184" name="Group 183">
            <a:extLst>
              <a:ext uri="{FF2B5EF4-FFF2-40B4-BE49-F238E27FC236}">
                <a16:creationId xmlns:a16="http://schemas.microsoft.com/office/drawing/2014/main" id="{8F6FC83B-852A-7449-865E-007D1BD3182C}"/>
              </a:ext>
            </a:extLst>
          </p:cNvPr>
          <p:cNvGrpSpPr/>
          <p:nvPr/>
        </p:nvGrpSpPr>
        <p:grpSpPr>
          <a:xfrm>
            <a:off x="5499282" y="2755722"/>
            <a:ext cx="267130" cy="261608"/>
            <a:chOff x="605653" y="4113257"/>
            <a:chExt cx="267130" cy="261608"/>
          </a:xfrm>
        </p:grpSpPr>
        <p:sp>
          <p:nvSpPr>
            <p:cNvPr id="185" name="Rectangle 184">
              <a:extLst>
                <a:ext uri="{FF2B5EF4-FFF2-40B4-BE49-F238E27FC236}">
                  <a16:creationId xmlns:a16="http://schemas.microsoft.com/office/drawing/2014/main" id="{1EB9EF14-283D-CA4F-A59D-D0EEE3B62A4A}"/>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TextBox 303">
              <a:extLst>
                <a:ext uri="{FF2B5EF4-FFF2-40B4-BE49-F238E27FC236}">
                  <a16:creationId xmlns:a16="http://schemas.microsoft.com/office/drawing/2014/main" id="{EBE8C3F8-CBF7-DE40-9D03-35AC82FA4673}"/>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11. </a:t>
              </a:r>
              <a:r>
                <a:rPr dirty="0"/>
                <a:t> </a:t>
              </a:r>
            </a:p>
          </p:txBody>
        </p:sp>
      </p:grpSp>
      <p:grpSp>
        <p:nvGrpSpPr>
          <p:cNvPr id="187" name="Group 186">
            <a:extLst>
              <a:ext uri="{FF2B5EF4-FFF2-40B4-BE49-F238E27FC236}">
                <a16:creationId xmlns:a16="http://schemas.microsoft.com/office/drawing/2014/main" id="{DB56BEE8-5012-9A40-9AE9-9AF51D17BBC3}"/>
              </a:ext>
            </a:extLst>
          </p:cNvPr>
          <p:cNvGrpSpPr/>
          <p:nvPr/>
        </p:nvGrpSpPr>
        <p:grpSpPr>
          <a:xfrm>
            <a:off x="5244301" y="2337463"/>
            <a:ext cx="267130" cy="261608"/>
            <a:chOff x="605653" y="4113257"/>
            <a:chExt cx="267130" cy="261608"/>
          </a:xfrm>
        </p:grpSpPr>
        <p:sp>
          <p:nvSpPr>
            <p:cNvPr id="188" name="Rectangle 187">
              <a:extLst>
                <a:ext uri="{FF2B5EF4-FFF2-40B4-BE49-F238E27FC236}">
                  <a16:creationId xmlns:a16="http://schemas.microsoft.com/office/drawing/2014/main" id="{141CC20F-120B-6846-9DC6-1B28BDC3BC85}"/>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TextBox 303">
              <a:extLst>
                <a:ext uri="{FF2B5EF4-FFF2-40B4-BE49-F238E27FC236}">
                  <a16:creationId xmlns:a16="http://schemas.microsoft.com/office/drawing/2014/main" id="{B787C889-2F3D-E84D-B8CA-3442827DB593}"/>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14. </a:t>
              </a:r>
              <a:r>
                <a:rPr dirty="0"/>
                <a:t> </a:t>
              </a:r>
            </a:p>
          </p:txBody>
        </p:sp>
      </p:grpSp>
      <p:grpSp>
        <p:nvGrpSpPr>
          <p:cNvPr id="190" name="Group 189">
            <a:extLst>
              <a:ext uri="{FF2B5EF4-FFF2-40B4-BE49-F238E27FC236}">
                <a16:creationId xmlns:a16="http://schemas.microsoft.com/office/drawing/2014/main" id="{6867D428-90F9-B44F-9E21-75BAA88134C0}"/>
              </a:ext>
            </a:extLst>
          </p:cNvPr>
          <p:cNvGrpSpPr/>
          <p:nvPr/>
        </p:nvGrpSpPr>
        <p:grpSpPr>
          <a:xfrm>
            <a:off x="4329679" y="1956473"/>
            <a:ext cx="267130" cy="261608"/>
            <a:chOff x="605653" y="4113257"/>
            <a:chExt cx="267130" cy="261608"/>
          </a:xfrm>
        </p:grpSpPr>
        <p:sp>
          <p:nvSpPr>
            <p:cNvPr id="191" name="Rectangle 190">
              <a:extLst>
                <a:ext uri="{FF2B5EF4-FFF2-40B4-BE49-F238E27FC236}">
                  <a16:creationId xmlns:a16="http://schemas.microsoft.com/office/drawing/2014/main" id="{41A5835B-67EB-3C45-8078-63F915D58EBD}"/>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TextBox 303">
              <a:extLst>
                <a:ext uri="{FF2B5EF4-FFF2-40B4-BE49-F238E27FC236}">
                  <a16:creationId xmlns:a16="http://schemas.microsoft.com/office/drawing/2014/main" id="{8F4DC4F3-23CA-9140-A813-AAB6804F62C5}"/>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15. </a:t>
              </a:r>
              <a:r>
                <a:rPr dirty="0"/>
                <a:t> </a:t>
              </a:r>
            </a:p>
          </p:txBody>
        </p:sp>
      </p:grpSp>
      <p:grpSp>
        <p:nvGrpSpPr>
          <p:cNvPr id="193" name="Group 192">
            <a:extLst>
              <a:ext uri="{FF2B5EF4-FFF2-40B4-BE49-F238E27FC236}">
                <a16:creationId xmlns:a16="http://schemas.microsoft.com/office/drawing/2014/main" id="{D4B7CFD0-B36F-354D-A83C-6CE093ED9388}"/>
              </a:ext>
            </a:extLst>
          </p:cNvPr>
          <p:cNvGrpSpPr/>
          <p:nvPr/>
        </p:nvGrpSpPr>
        <p:grpSpPr>
          <a:xfrm>
            <a:off x="4769264" y="1960778"/>
            <a:ext cx="267130" cy="261608"/>
            <a:chOff x="605653" y="4113257"/>
            <a:chExt cx="267130" cy="261608"/>
          </a:xfrm>
        </p:grpSpPr>
        <p:sp>
          <p:nvSpPr>
            <p:cNvPr id="194" name="Rectangle 193">
              <a:extLst>
                <a:ext uri="{FF2B5EF4-FFF2-40B4-BE49-F238E27FC236}">
                  <a16:creationId xmlns:a16="http://schemas.microsoft.com/office/drawing/2014/main" id="{2145FACA-B96A-7143-BC61-453A469FCE19}"/>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xtBox 303">
              <a:extLst>
                <a:ext uri="{FF2B5EF4-FFF2-40B4-BE49-F238E27FC236}">
                  <a16:creationId xmlns:a16="http://schemas.microsoft.com/office/drawing/2014/main" id="{9FD7DD10-6A2F-7D41-92AC-FF85B3917D59}"/>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16. </a:t>
              </a:r>
              <a:r>
                <a:rPr dirty="0"/>
                <a:t> </a:t>
              </a:r>
            </a:p>
          </p:txBody>
        </p:sp>
      </p:grpSp>
      <p:grpSp>
        <p:nvGrpSpPr>
          <p:cNvPr id="196" name="Group 195">
            <a:extLst>
              <a:ext uri="{FF2B5EF4-FFF2-40B4-BE49-F238E27FC236}">
                <a16:creationId xmlns:a16="http://schemas.microsoft.com/office/drawing/2014/main" id="{F3EF7B79-BD08-E94C-8681-B748B59EF633}"/>
              </a:ext>
            </a:extLst>
          </p:cNvPr>
          <p:cNvGrpSpPr/>
          <p:nvPr/>
        </p:nvGrpSpPr>
        <p:grpSpPr>
          <a:xfrm>
            <a:off x="3939770" y="3048901"/>
            <a:ext cx="267130" cy="261608"/>
            <a:chOff x="605653" y="4113257"/>
            <a:chExt cx="267130" cy="261608"/>
          </a:xfrm>
        </p:grpSpPr>
        <p:sp>
          <p:nvSpPr>
            <p:cNvPr id="197" name="Rectangle 196">
              <a:extLst>
                <a:ext uri="{FF2B5EF4-FFF2-40B4-BE49-F238E27FC236}">
                  <a16:creationId xmlns:a16="http://schemas.microsoft.com/office/drawing/2014/main" id="{DFD0CD91-A2AB-8C47-9C38-7D01A1E9056F}"/>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TextBox 303">
              <a:extLst>
                <a:ext uri="{FF2B5EF4-FFF2-40B4-BE49-F238E27FC236}">
                  <a16:creationId xmlns:a16="http://schemas.microsoft.com/office/drawing/2014/main" id="{4F3AE53D-E097-584D-814C-09D885B1F6CD}"/>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17. </a:t>
              </a:r>
              <a:r>
                <a:rPr dirty="0"/>
                <a:t> </a:t>
              </a:r>
            </a:p>
          </p:txBody>
        </p:sp>
      </p:grpSp>
      <p:grpSp>
        <p:nvGrpSpPr>
          <p:cNvPr id="199" name="Group 198">
            <a:extLst>
              <a:ext uri="{FF2B5EF4-FFF2-40B4-BE49-F238E27FC236}">
                <a16:creationId xmlns:a16="http://schemas.microsoft.com/office/drawing/2014/main" id="{10E1B355-0BAB-0C4F-A0BC-750858FC48FF}"/>
              </a:ext>
            </a:extLst>
          </p:cNvPr>
          <p:cNvGrpSpPr/>
          <p:nvPr/>
        </p:nvGrpSpPr>
        <p:grpSpPr>
          <a:xfrm>
            <a:off x="5236429" y="2005600"/>
            <a:ext cx="267130" cy="261608"/>
            <a:chOff x="605653" y="4113257"/>
            <a:chExt cx="267130" cy="261608"/>
          </a:xfrm>
        </p:grpSpPr>
        <p:sp>
          <p:nvSpPr>
            <p:cNvPr id="200" name="Rectangle 199">
              <a:extLst>
                <a:ext uri="{FF2B5EF4-FFF2-40B4-BE49-F238E27FC236}">
                  <a16:creationId xmlns:a16="http://schemas.microsoft.com/office/drawing/2014/main" id="{27EB88C3-A546-E346-911B-60AB13A4AD1E}"/>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TextBox 303">
              <a:extLst>
                <a:ext uri="{FF2B5EF4-FFF2-40B4-BE49-F238E27FC236}">
                  <a16:creationId xmlns:a16="http://schemas.microsoft.com/office/drawing/2014/main" id="{4B0C1429-6EE0-524E-82AB-6102BB9F2812}"/>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13. </a:t>
              </a:r>
              <a:r>
                <a:rPr dirty="0"/>
                <a:t> </a:t>
              </a:r>
            </a:p>
          </p:txBody>
        </p:sp>
      </p:grpSp>
      <p:grpSp>
        <p:nvGrpSpPr>
          <p:cNvPr id="202" name="Group 201">
            <a:extLst>
              <a:ext uri="{FF2B5EF4-FFF2-40B4-BE49-F238E27FC236}">
                <a16:creationId xmlns:a16="http://schemas.microsoft.com/office/drawing/2014/main" id="{B2A6DE72-78AD-4E48-95D6-B39148AC162F}"/>
              </a:ext>
            </a:extLst>
          </p:cNvPr>
          <p:cNvGrpSpPr/>
          <p:nvPr/>
        </p:nvGrpSpPr>
        <p:grpSpPr>
          <a:xfrm>
            <a:off x="3868380" y="3764512"/>
            <a:ext cx="267130" cy="261608"/>
            <a:chOff x="605653" y="4113257"/>
            <a:chExt cx="267130" cy="261608"/>
          </a:xfrm>
        </p:grpSpPr>
        <p:sp>
          <p:nvSpPr>
            <p:cNvPr id="203" name="Rectangle 202">
              <a:extLst>
                <a:ext uri="{FF2B5EF4-FFF2-40B4-BE49-F238E27FC236}">
                  <a16:creationId xmlns:a16="http://schemas.microsoft.com/office/drawing/2014/main" id="{FE32B64F-7685-C644-A1C4-58DB69FD9A83}"/>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TextBox 303">
              <a:extLst>
                <a:ext uri="{FF2B5EF4-FFF2-40B4-BE49-F238E27FC236}">
                  <a16:creationId xmlns:a16="http://schemas.microsoft.com/office/drawing/2014/main" id="{E3045238-3010-A549-868D-3E26DE6CB4C5}"/>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26. </a:t>
              </a:r>
              <a:r>
                <a:rPr dirty="0"/>
                <a:t> </a:t>
              </a:r>
            </a:p>
          </p:txBody>
        </p:sp>
      </p:grpSp>
      <p:grpSp>
        <p:nvGrpSpPr>
          <p:cNvPr id="205" name="Group 204">
            <a:extLst>
              <a:ext uri="{FF2B5EF4-FFF2-40B4-BE49-F238E27FC236}">
                <a16:creationId xmlns:a16="http://schemas.microsoft.com/office/drawing/2014/main" id="{C434A83C-4312-3B4E-92C7-1D11906A2860}"/>
              </a:ext>
            </a:extLst>
          </p:cNvPr>
          <p:cNvGrpSpPr/>
          <p:nvPr/>
        </p:nvGrpSpPr>
        <p:grpSpPr>
          <a:xfrm>
            <a:off x="2146664" y="3941402"/>
            <a:ext cx="267130" cy="261608"/>
            <a:chOff x="605653" y="4113257"/>
            <a:chExt cx="267130" cy="261608"/>
          </a:xfrm>
        </p:grpSpPr>
        <p:sp>
          <p:nvSpPr>
            <p:cNvPr id="206" name="Rectangle 205">
              <a:extLst>
                <a:ext uri="{FF2B5EF4-FFF2-40B4-BE49-F238E27FC236}">
                  <a16:creationId xmlns:a16="http://schemas.microsoft.com/office/drawing/2014/main" id="{58A5376B-C89A-014A-A6AB-B0D8B1ACC881}"/>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TextBox 303">
              <a:extLst>
                <a:ext uri="{FF2B5EF4-FFF2-40B4-BE49-F238E27FC236}">
                  <a16:creationId xmlns:a16="http://schemas.microsoft.com/office/drawing/2014/main" id="{5F0CFB8E-773F-8841-A804-6619E623AEBD}"/>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25. </a:t>
              </a:r>
              <a:r>
                <a:rPr dirty="0"/>
                <a:t> </a:t>
              </a:r>
            </a:p>
          </p:txBody>
        </p:sp>
      </p:grpSp>
      <p:grpSp>
        <p:nvGrpSpPr>
          <p:cNvPr id="208" name="Group 207">
            <a:extLst>
              <a:ext uri="{FF2B5EF4-FFF2-40B4-BE49-F238E27FC236}">
                <a16:creationId xmlns:a16="http://schemas.microsoft.com/office/drawing/2014/main" id="{D9135E11-8E4E-7244-95D2-E0E08F18BD0B}"/>
              </a:ext>
            </a:extLst>
          </p:cNvPr>
          <p:cNvGrpSpPr/>
          <p:nvPr/>
        </p:nvGrpSpPr>
        <p:grpSpPr>
          <a:xfrm>
            <a:off x="2813342" y="4535490"/>
            <a:ext cx="267130" cy="261608"/>
            <a:chOff x="605653" y="4113257"/>
            <a:chExt cx="267130" cy="261608"/>
          </a:xfrm>
        </p:grpSpPr>
        <p:sp>
          <p:nvSpPr>
            <p:cNvPr id="209" name="Rectangle 208">
              <a:extLst>
                <a:ext uri="{FF2B5EF4-FFF2-40B4-BE49-F238E27FC236}">
                  <a16:creationId xmlns:a16="http://schemas.microsoft.com/office/drawing/2014/main" id="{238720C7-9B78-8E43-B3E7-640250F0B54A}"/>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TextBox 303">
              <a:extLst>
                <a:ext uri="{FF2B5EF4-FFF2-40B4-BE49-F238E27FC236}">
                  <a16:creationId xmlns:a16="http://schemas.microsoft.com/office/drawing/2014/main" id="{A1006FFB-A2FD-994B-8D05-510EC73F1E06}"/>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24. </a:t>
              </a:r>
              <a:r>
                <a:rPr dirty="0"/>
                <a:t> </a:t>
              </a:r>
            </a:p>
          </p:txBody>
        </p:sp>
      </p:grpSp>
      <p:grpSp>
        <p:nvGrpSpPr>
          <p:cNvPr id="215" name="Group 214">
            <a:extLst>
              <a:ext uri="{FF2B5EF4-FFF2-40B4-BE49-F238E27FC236}">
                <a16:creationId xmlns:a16="http://schemas.microsoft.com/office/drawing/2014/main" id="{902DB601-9574-0B4A-BA7F-9E2C7E1A4A2A}"/>
              </a:ext>
            </a:extLst>
          </p:cNvPr>
          <p:cNvGrpSpPr/>
          <p:nvPr/>
        </p:nvGrpSpPr>
        <p:grpSpPr>
          <a:xfrm>
            <a:off x="3702702" y="4562271"/>
            <a:ext cx="267130" cy="261608"/>
            <a:chOff x="605653" y="4113257"/>
            <a:chExt cx="267130" cy="261608"/>
          </a:xfrm>
        </p:grpSpPr>
        <p:sp>
          <p:nvSpPr>
            <p:cNvPr id="226" name="Rectangle 225">
              <a:extLst>
                <a:ext uri="{FF2B5EF4-FFF2-40B4-BE49-F238E27FC236}">
                  <a16:creationId xmlns:a16="http://schemas.microsoft.com/office/drawing/2014/main" id="{C2803D83-AB41-AC47-BD0E-ACA1EE24648C}"/>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TextBox 303">
              <a:extLst>
                <a:ext uri="{FF2B5EF4-FFF2-40B4-BE49-F238E27FC236}">
                  <a16:creationId xmlns:a16="http://schemas.microsoft.com/office/drawing/2014/main" id="{24234733-543E-C644-8FA6-B99C7E57A5BF}"/>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23. </a:t>
              </a:r>
              <a:r>
                <a:rPr dirty="0"/>
                <a:t> </a:t>
              </a:r>
            </a:p>
          </p:txBody>
        </p:sp>
      </p:grpSp>
      <p:grpSp>
        <p:nvGrpSpPr>
          <p:cNvPr id="228" name="Group 227">
            <a:extLst>
              <a:ext uri="{FF2B5EF4-FFF2-40B4-BE49-F238E27FC236}">
                <a16:creationId xmlns:a16="http://schemas.microsoft.com/office/drawing/2014/main" id="{4D0DC66E-284F-574F-8B84-3C86AE961536}"/>
              </a:ext>
            </a:extLst>
          </p:cNvPr>
          <p:cNvGrpSpPr/>
          <p:nvPr/>
        </p:nvGrpSpPr>
        <p:grpSpPr>
          <a:xfrm>
            <a:off x="2800330" y="3385400"/>
            <a:ext cx="267130" cy="261608"/>
            <a:chOff x="605653" y="4113257"/>
            <a:chExt cx="267130" cy="261608"/>
          </a:xfrm>
        </p:grpSpPr>
        <p:sp>
          <p:nvSpPr>
            <p:cNvPr id="229" name="Rectangle 228">
              <a:extLst>
                <a:ext uri="{FF2B5EF4-FFF2-40B4-BE49-F238E27FC236}">
                  <a16:creationId xmlns:a16="http://schemas.microsoft.com/office/drawing/2014/main" id="{D540CEBC-1AD2-8642-B181-3E1E6C4F3406}"/>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TextBox 303">
              <a:extLst>
                <a:ext uri="{FF2B5EF4-FFF2-40B4-BE49-F238E27FC236}">
                  <a16:creationId xmlns:a16="http://schemas.microsoft.com/office/drawing/2014/main" id="{CE6C07DF-8960-2245-A55D-D825E44FCD60}"/>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22. </a:t>
              </a:r>
              <a:r>
                <a:rPr dirty="0"/>
                <a:t> </a:t>
              </a:r>
            </a:p>
          </p:txBody>
        </p:sp>
      </p:grpSp>
      <p:grpSp>
        <p:nvGrpSpPr>
          <p:cNvPr id="231" name="Group 230">
            <a:extLst>
              <a:ext uri="{FF2B5EF4-FFF2-40B4-BE49-F238E27FC236}">
                <a16:creationId xmlns:a16="http://schemas.microsoft.com/office/drawing/2014/main" id="{59261816-3D07-4549-897C-97160B0BA41D}"/>
              </a:ext>
            </a:extLst>
          </p:cNvPr>
          <p:cNvGrpSpPr/>
          <p:nvPr/>
        </p:nvGrpSpPr>
        <p:grpSpPr>
          <a:xfrm>
            <a:off x="2996293" y="3784035"/>
            <a:ext cx="267130" cy="261608"/>
            <a:chOff x="605653" y="4113257"/>
            <a:chExt cx="267130" cy="261608"/>
          </a:xfrm>
        </p:grpSpPr>
        <p:sp>
          <p:nvSpPr>
            <p:cNvPr id="232" name="Rectangle 231">
              <a:extLst>
                <a:ext uri="{FF2B5EF4-FFF2-40B4-BE49-F238E27FC236}">
                  <a16:creationId xmlns:a16="http://schemas.microsoft.com/office/drawing/2014/main" id="{B4E9E14C-2739-734F-ACEE-EB51773F5D08}"/>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TextBox 303">
              <a:extLst>
                <a:ext uri="{FF2B5EF4-FFF2-40B4-BE49-F238E27FC236}">
                  <a16:creationId xmlns:a16="http://schemas.microsoft.com/office/drawing/2014/main" id="{5DD92BFB-FC9D-A44A-9056-AB41EFA843D8}"/>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28. </a:t>
              </a:r>
              <a:r>
                <a:rPr dirty="0"/>
                <a:t> </a:t>
              </a:r>
            </a:p>
          </p:txBody>
        </p:sp>
      </p:grpSp>
      <p:grpSp>
        <p:nvGrpSpPr>
          <p:cNvPr id="234" name="Group 233">
            <a:extLst>
              <a:ext uri="{FF2B5EF4-FFF2-40B4-BE49-F238E27FC236}">
                <a16:creationId xmlns:a16="http://schemas.microsoft.com/office/drawing/2014/main" id="{CF2134C1-D044-F043-8BCF-4F69A1A14F06}"/>
              </a:ext>
            </a:extLst>
          </p:cNvPr>
          <p:cNvGrpSpPr/>
          <p:nvPr/>
        </p:nvGrpSpPr>
        <p:grpSpPr>
          <a:xfrm>
            <a:off x="3868662" y="4168085"/>
            <a:ext cx="267130" cy="261608"/>
            <a:chOff x="605653" y="4113257"/>
            <a:chExt cx="267130" cy="261608"/>
          </a:xfrm>
        </p:grpSpPr>
        <p:sp>
          <p:nvSpPr>
            <p:cNvPr id="235" name="Rectangle 234">
              <a:extLst>
                <a:ext uri="{FF2B5EF4-FFF2-40B4-BE49-F238E27FC236}">
                  <a16:creationId xmlns:a16="http://schemas.microsoft.com/office/drawing/2014/main" id="{F9C490CB-C65B-824F-828C-60049901FD25}"/>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TextBox 303">
              <a:extLst>
                <a:ext uri="{FF2B5EF4-FFF2-40B4-BE49-F238E27FC236}">
                  <a16:creationId xmlns:a16="http://schemas.microsoft.com/office/drawing/2014/main" id="{D233864C-A5F4-4544-A973-E7ADD782448A}"/>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27. </a:t>
              </a:r>
              <a:r>
                <a:rPr dirty="0"/>
                <a:t> </a:t>
              </a:r>
            </a:p>
          </p:txBody>
        </p:sp>
      </p:grpSp>
      <p:sp>
        <p:nvSpPr>
          <p:cNvPr id="240" name="TextBox 239">
            <a:extLst>
              <a:ext uri="{FF2B5EF4-FFF2-40B4-BE49-F238E27FC236}">
                <a16:creationId xmlns:a16="http://schemas.microsoft.com/office/drawing/2014/main" id="{71A0ADF6-9E72-054A-8A72-8831B994B61E}"/>
              </a:ext>
            </a:extLst>
          </p:cNvPr>
          <p:cNvSpPr txBox="1"/>
          <p:nvPr/>
        </p:nvSpPr>
        <p:spPr>
          <a:xfrm>
            <a:off x="5592397" y="850194"/>
            <a:ext cx="583429" cy="276999"/>
          </a:xfrm>
          <a:prstGeom prst="rect">
            <a:avLst/>
          </a:prstGeom>
          <a:noFill/>
        </p:spPr>
        <p:txBody>
          <a:bodyPr wrap="square" rtlCol="0">
            <a:spAutoFit/>
          </a:bodyPr>
          <a:lstStyle/>
          <a:p>
            <a:r>
              <a:rPr lang="en-US" sz="12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 .5 </a:t>
            </a:r>
            <a:r>
              <a:rPr lang="en-US" sz="1200" dirty="0" err="1">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lb</a:t>
            </a:r>
            <a:endParaRPr lang="en-US" sz="12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241" name="TextBox 240">
            <a:extLst>
              <a:ext uri="{FF2B5EF4-FFF2-40B4-BE49-F238E27FC236}">
                <a16:creationId xmlns:a16="http://schemas.microsoft.com/office/drawing/2014/main" id="{C0A5C10B-9C04-474D-893F-BA810F26EB9C}"/>
              </a:ext>
            </a:extLst>
          </p:cNvPr>
          <p:cNvSpPr txBox="1"/>
          <p:nvPr/>
        </p:nvSpPr>
        <p:spPr>
          <a:xfrm>
            <a:off x="6175826" y="849756"/>
            <a:ext cx="1092846" cy="276999"/>
          </a:xfrm>
          <a:prstGeom prst="rect">
            <a:avLst/>
          </a:prstGeom>
          <a:noFill/>
        </p:spPr>
        <p:txBody>
          <a:bodyPr wrap="square" rtlCol="0">
            <a:spAutoFit/>
          </a:bodyPr>
          <a:lstStyle/>
          <a:p>
            <a:r>
              <a:rPr lang="en-US" sz="12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External force  </a:t>
            </a:r>
          </a:p>
        </p:txBody>
      </p:sp>
      <p:sp>
        <p:nvSpPr>
          <p:cNvPr id="242" name="TextBox 241">
            <a:extLst>
              <a:ext uri="{FF2B5EF4-FFF2-40B4-BE49-F238E27FC236}">
                <a16:creationId xmlns:a16="http://schemas.microsoft.com/office/drawing/2014/main" id="{BD11A0EC-3605-8742-B6EF-BE9FE87399CB}"/>
              </a:ext>
            </a:extLst>
          </p:cNvPr>
          <p:cNvSpPr txBox="1"/>
          <p:nvPr/>
        </p:nvSpPr>
        <p:spPr>
          <a:xfrm>
            <a:off x="2154489" y="829976"/>
            <a:ext cx="1092846" cy="276999"/>
          </a:xfrm>
          <a:prstGeom prst="rect">
            <a:avLst/>
          </a:prstGeom>
          <a:noFill/>
        </p:spPr>
        <p:txBody>
          <a:bodyPr wrap="square" rtlCol="0">
            <a:spAutoFit/>
          </a:bodyPr>
          <a:lstStyle/>
          <a:p>
            <a:r>
              <a:rPr lang="en-US" sz="12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External force    </a:t>
            </a:r>
          </a:p>
        </p:txBody>
      </p:sp>
      <p:grpSp>
        <p:nvGrpSpPr>
          <p:cNvPr id="243" name="Group 242">
            <a:extLst>
              <a:ext uri="{FF2B5EF4-FFF2-40B4-BE49-F238E27FC236}">
                <a16:creationId xmlns:a16="http://schemas.microsoft.com/office/drawing/2014/main" id="{8160AF53-3563-5A47-BF0D-0D6E0CA97756}"/>
              </a:ext>
            </a:extLst>
          </p:cNvPr>
          <p:cNvGrpSpPr/>
          <p:nvPr/>
        </p:nvGrpSpPr>
        <p:grpSpPr>
          <a:xfrm>
            <a:off x="5445730" y="3382852"/>
            <a:ext cx="267130" cy="261608"/>
            <a:chOff x="605653" y="4113257"/>
            <a:chExt cx="267130" cy="261608"/>
          </a:xfrm>
        </p:grpSpPr>
        <p:sp>
          <p:nvSpPr>
            <p:cNvPr id="244" name="Rectangle 243">
              <a:extLst>
                <a:ext uri="{FF2B5EF4-FFF2-40B4-BE49-F238E27FC236}">
                  <a16:creationId xmlns:a16="http://schemas.microsoft.com/office/drawing/2014/main" id="{035EE2FF-3CA8-BF49-ABE6-B5F19A2584BC}"/>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TextBox 303">
              <a:extLst>
                <a:ext uri="{FF2B5EF4-FFF2-40B4-BE49-F238E27FC236}">
                  <a16:creationId xmlns:a16="http://schemas.microsoft.com/office/drawing/2014/main" id="{7D15350F-BB9E-E943-80AF-661B52DA038D}"/>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30. </a:t>
              </a:r>
              <a:r>
                <a:rPr dirty="0"/>
                <a:t> </a:t>
              </a:r>
            </a:p>
          </p:txBody>
        </p:sp>
      </p:grpSp>
      <p:grpSp>
        <p:nvGrpSpPr>
          <p:cNvPr id="246" name="Group 245">
            <a:extLst>
              <a:ext uri="{FF2B5EF4-FFF2-40B4-BE49-F238E27FC236}">
                <a16:creationId xmlns:a16="http://schemas.microsoft.com/office/drawing/2014/main" id="{E41E5063-0CF4-0E49-8079-4B2605F0A069}"/>
              </a:ext>
            </a:extLst>
          </p:cNvPr>
          <p:cNvGrpSpPr/>
          <p:nvPr/>
        </p:nvGrpSpPr>
        <p:grpSpPr>
          <a:xfrm>
            <a:off x="2988947" y="4143418"/>
            <a:ext cx="267130" cy="261608"/>
            <a:chOff x="605653" y="4113257"/>
            <a:chExt cx="267130" cy="261608"/>
          </a:xfrm>
        </p:grpSpPr>
        <p:sp>
          <p:nvSpPr>
            <p:cNvPr id="247" name="Rectangle 246">
              <a:extLst>
                <a:ext uri="{FF2B5EF4-FFF2-40B4-BE49-F238E27FC236}">
                  <a16:creationId xmlns:a16="http://schemas.microsoft.com/office/drawing/2014/main" id="{674FD65B-45C4-3745-A0C2-65C01C3FB192}"/>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TextBox 303">
              <a:extLst>
                <a:ext uri="{FF2B5EF4-FFF2-40B4-BE49-F238E27FC236}">
                  <a16:creationId xmlns:a16="http://schemas.microsoft.com/office/drawing/2014/main" id="{3BCE8EAD-F733-904E-B2BC-1F11B4811C48}"/>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29. </a:t>
              </a:r>
              <a:r>
                <a:rPr dirty="0"/>
                <a:t> </a:t>
              </a:r>
            </a:p>
          </p:txBody>
        </p:sp>
      </p:grpSp>
      <p:grpSp>
        <p:nvGrpSpPr>
          <p:cNvPr id="249" name="Group 248">
            <a:extLst>
              <a:ext uri="{FF2B5EF4-FFF2-40B4-BE49-F238E27FC236}">
                <a16:creationId xmlns:a16="http://schemas.microsoft.com/office/drawing/2014/main" id="{5EDB9284-0EF8-5545-83BC-1C5599D5E148}"/>
              </a:ext>
            </a:extLst>
          </p:cNvPr>
          <p:cNvGrpSpPr/>
          <p:nvPr/>
        </p:nvGrpSpPr>
        <p:grpSpPr>
          <a:xfrm>
            <a:off x="6953525" y="3924048"/>
            <a:ext cx="267130" cy="261608"/>
            <a:chOff x="605653" y="4113257"/>
            <a:chExt cx="267130" cy="261608"/>
          </a:xfrm>
        </p:grpSpPr>
        <p:sp>
          <p:nvSpPr>
            <p:cNvPr id="250" name="Rectangle 249">
              <a:extLst>
                <a:ext uri="{FF2B5EF4-FFF2-40B4-BE49-F238E27FC236}">
                  <a16:creationId xmlns:a16="http://schemas.microsoft.com/office/drawing/2014/main" id="{C5306BBE-9463-454C-A6FB-BF8CB71FC56B}"/>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TextBox 303">
              <a:extLst>
                <a:ext uri="{FF2B5EF4-FFF2-40B4-BE49-F238E27FC236}">
                  <a16:creationId xmlns:a16="http://schemas.microsoft.com/office/drawing/2014/main" id="{D246D9D5-38F1-014A-B066-00862882050D}"/>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34. </a:t>
              </a:r>
              <a:r>
                <a:rPr dirty="0"/>
                <a:t> </a:t>
              </a:r>
            </a:p>
          </p:txBody>
        </p:sp>
      </p:grpSp>
      <p:grpSp>
        <p:nvGrpSpPr>
          <p:cNvPr id="252" name="Group 251">
            <a:extLst>
              <a:ext uri="{FF2B5EF4-FFF2-40B4-BE49-F238E27FC236}">
                <a16:creationId xmlns:a16="http://schemas.microsoft.com/office/drawing/2014/main" id="{C1D8A26F-DA0D-F44C-8848-9E93413DEF02}"/>
              </a:ext>
            </a:extLst>
          </p:cNvPr>
          <p:cNvGrpSpPr/>
          <p:nvPr/>
        </p:nvGrpSpPr>
        <p:grpSpPr>
          <a:xfrm>
            <a:off x="5230595" y="3788647"/>
            <a:ext cx="267130" cy="261608"/>
            <a:chOff x="605653" y="4113257"/>
            <a:chExt cx="267130" cy="261608"/>
          </a:xfrm>
        </p:grpSpPr>
        <p:sp>
          <p:nvSpPr>
            <p:cNvPr id="253" name="Rectangle 252">
              <a:extLst>
                <a:ext uri="{FF2B5EF4-FFF2-40B4-BE49-F238E27FC236}">
                  <a16:creationId xmlns:a16="http://schemas.microsoft.com/office/drawing/2014/main" id="{EF6BA00C-D994-8F42-8361-398D064A8865}"/>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TextBox 303">
              <a:extLst>
                <a:ext uri="{FF2B5EF4-FFF2-40B4-BE49-F238E27FC236}">
                  <a16:creationId xmlns:a16="http://schemas.microsoft.com/office/drawing/2014/main" id="{70C90B09-AF99-D543-BBCD-8A4F14B17496}"/>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35. </a:t>
              </a:r>
              <a:r>
                <a:rPr dirty="0"/>
                <a:t> </a:t>
              </a:r>
            </a:p>
          </p:txBody>
        </p:sp>
      </p:grpSp>
      <p:grpSp>
        <p:nvGrpSpPr>
          <p:cNvPr id="255" name="Group 254">
            <a:extLst>
              <a:ext uri="{FF2B5EF4-FFF2-40B4-BE49-F238E27FC236}">
                <a16:creationId xmlns:a16="http://schemas.microsoft.com/office/drawing/2014/main" id="{85006947-4E6E-4647-B915-997AD372C496}"/>
              </a:ext>
            </a:extLst>
          </p:cNvPr>
          <p:cNvGrpSpPr/>
          <p:nvPr/>
        </p:nvGrpSpPr>
        <p:grpSpPr>
          <a:xfrm>
            <a:off x="5480083" y="4571788"/>
            <a:ext cx="267130" cy="261608"/>
            <a:chOff x="605653" y="4113257"/>
            <a:chExt cx="267130" cy="261608"/>
          </a:xfrm>
        </p:grpSpPr>
        <p:sp>
          <p:nvSpPr>
            <p:cNvPr id="256" name="Rectangle 255">
              <a:extLst>
                <a:ext uri="{FF2B5EF4-FFF2-40B4-BE49-F238E27FC236}">
                  <a16:creationId xmlns:a16="http://schemas.microsoft.com/office/drawing/2014/main" id="{39A703B2-69F0-AA4E-B038-891206F706D6}"/>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TextBox 303">
              <a:extLst>
                <a:ext uri="{FF2B5EF4-FFF2-40B4-BE49-F238E27FC236}">
                  <a16:creationId xmlns:a16="http://schemas.microsoft.com/office/drawing/2014/main" id="{0D8D1122-919B-DF42-A502-C3BC0350EA5B}"/>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32. </a:t>
              </a:r>
              <a:r>
                <a:rPr dirty="0"/>
                <a:t> </a:t>
              </a:r>
            </a:p>
          </p:txBody>
        </p:sp>
      </p:grpSp>
      <p:grpSp>
        <p:nvGrpSpPr>
          <p:cNvPr id="258" name="Group 257">
            <a:extLst>
              <a:ext uri="{FF2B5EF4-FFF2-40B4-BE49-F238E27FC236}">
                <a16:creationId xmlns:a16="http://schemas.microsoft.com/office/drawing/2014/main" id="{94FE5C50-C595-AA4D-9F71-E5B22F72E83E}"/>
              </a:ext>
            </a:extLst>
          </p:cNvPr>
          <p:cNvGrpSpPr/>
          <p:nvPr/>
        </p:nvGrpSpPr>
        <p:grpSpPr>
          <a:xfrm>
            <a:off x="6289165" y="4559625"/>
            <a:ext cx="267130" cy="261608"/>
            <a:chOff x="605653" y="4113257"/>
            <a:chExt cx="267130" cy="261608"/>
          </a:xfrm>
        </p:grpSpPr>
        <p:sp>
          <p:nvSpPr>
            <p:cNvPr id="259" name="Rectangle 258">
              <a:extLst>
                <a:ext uri="{FF2B5EF4-FFF2-40B4-BE49-F238E27FC236}">
                  <a16:creationId xmlns:a16="http://schemas.microsoft.com/office/drawing/2014/main" id="{22A7B889-C7C8-1441-84B5-BC8CAD18B4FE}"/>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TextBox 303">
              <a:extLst>
                <a:ext uri="{FF2B5EF4-FFF2-40B4-BE49-F238E27FC236}">
                  <a16:creationId xmlns:a16="http://schemas.microsoft.com/office/drawing/2014/main" id="{DF3E539A-93B4-4D4E-AF2E-81F85EA060BA}"/>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33. </a:t>
              </a:r>
              <a:r>
                <a:rPr dirty="0"/>
                <a:t> </a:t>
              </a:r>
            </a:p>
          </p:txBody>
        </p:sp>
      </p:grpSp>
      <p:grpSp>
        <p:nvGrpSpPr>
          <p:cNvPr id="286" name="Group 285">
            <a:extLst>
              <a:ext uri="{FF2B5EF4-FFF2-40B4-BE49-F238E27FC236}">
                <a16:creationId xmlns:a16="http://schemas.microsoft.com/office/drawing/2014/main" id="{35F52B56-09E3-B545-855C-FE33D135AF6D}"/>
              </a:ext>
            </a:extLst>
          </p:cNvPr>
          <p:cNvGrpSpPr/>
          <p:nvPr/>
        </p:nvGrpSpPr>
        <p:grpSpPr>
          <a:xfrm>
            <a:off x="6276153" y="3409535"/>
            <a:ext cx="267130" cy="261608"/>
            <a:chOff x="605653" y="4113257"/>
            <a:chExt cx="267130" cy="261608"/>
          </a:xfrm>
        </p:grpSpPr>
        <p:sp>
          <p:nvSpPr>
            <p:cNvPr id="287" name="Rectangle 286">
              <a:extLst>
                <a:ext uri="{FF2B5EF4-FFF2-40B4-BE49-F238E27FC236}">
                  <a16:creationId xmlns:a16="http://schemas.microsoft.com/office/drawing/2014/main" id="{5A389AED-8FD3-684A-B083-215AA4E158BC}"/>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TextBox 303">
              <a:extLst>
                <a:ext uri="{FF2B5EF4-FFF2-40B4-BE49-F238E27FC236}">
                  <a16:creationId xmlns:a16="http://schemas.microsoft.com/office/drawing/2014/main" id="{C82C88DC-3C33-B342-BAAE-8DD2B4A66EAB}"/>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31. </a:t>
              </a:r>
              <a:r>
                <a:rPr dirty="0"/>
                <a:t> </a:t>
              </a:r>
            </a:p>
          </p:txBody>
        </p:sp>
      </p:grpSp>
      <p:grpSp>
        <p:nvGrpSpPr>
          <p:cNvPr id="289" name="Group 288">
            <a:extLst>
              <a:ext uri="{FF2B5EF4-FFF2-40B4-BE49-F238E27FC236}">
                <a16:creationId xmlns:a16="http://schemas.microsoft.com/office/drawing/2014/main" id="{0782C26B-3A76-D34E-AF88-10E7D5569382}"/>
              </a:ext>
            </a:extLst>
          </p:cNvPr>
          <p:cNvGrpSpPr/>
          <p:nvPr/>
        </p:nvGrpSpPr>
        <p:grpSpPr>
          <a:xfrm>
            <a:off x="6172316" y="3785685"/>
            <a:ext cx="267130" cy="261608"/>
            <a:chOff x="605653" y="4113257"/>
            <a:chExt cx="267130" cy="261608"/>
          </a:xfrm>
        </p:grpSpPr>
        <p:sp>
          <p:nvSpPr>
            <p:cNvPr id="290" name="Rectangle 289">
              <a:extLst>
                <a:ext uri="{FF2B5EF4-FFF2-40B4-BE49-F238E27FC236}">
                  <a16:creationId xmlns:a16="http://schemas.microsoft.com/office/drawing/2014/main" id="{EFBCA8CA-F5DA-B54C-8F9A-E9F156C074ED}"/>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TextBox 303">
              <a:extLst>
                <a:ext uri="{FF2B5EF4-FFF2-40B4-BE49-F238E27FC236}">
                  <a16:creationId xmlns:a16="http://schemas.microsoft.com/office/drawing/2014/main" id="{EC549E8C-34E5-C241-B72A-9C55C4D8F0DB}"/>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37. </a:t>
              </a:r>
              <a:r>
                <a:rPr dirty="0"/>
                <a:t> </a:t>
              </a:r>
            </a:p>
          </p:txBody>
        </p:sp>
      </p:grpSp>
      <p:grpSp>
        <p:nvGrpSpPr>
          <p:cNvPr id="292" name="Group 291">
            <a:extLst>
              <a:ext uri="{FF2B5EF4-FFF2-40B4-BE49-F238E27FC236}">
                <a16:creationId xmlns:a16="http://schemas.microsoft.com/office/drawing/2014/main" id="{6AC30632-91FA-CB46-80A7-F525DD705A1B}"/>
              </a:ext>
            </a:extLst>
          </p:cNvPr>
          <p:cNvGrpSpPr/>
          <p:nvPr/>
        </p:nvGrpSpPr>
        <p:grpSpPr>
          <a:xfrm>
            <a:off x="5230877" y="4192220"/>
            <a:ext cx="267130" cy="261608"/>
            <a:chOff x="605653" y="4113257"/>
            <a:chExt cx="267130" cy="261608"/>
          </a:xfrm>
        </p:grpSpPr>
        <p:sp>
          <p:nvSpPr>
            <p:cNvPr id="293" name="Rectangle 292">
              <a:extLst>
                <a:ext uri="{FF2B5EF4-FFF2-40B4-BE49-F238E27FC236}">
                  <a16:creationId xmlns:a16="http://schemas.microsoft.com/office/drawing/2014/main" id="{5CA55F42-80D6-4748-B3C7-6C8A78C3E27E}"/>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TextBox 303">
              <a:extLst>
                <a:ext uri="{FF2B5EF4-FFF2-40B4-BE49-F238E27FC236}">
                  <a16:creationId xmlns:a16="http://schemas.microsoft.com/office/drawing/2014/main" id="{1BB90EC6-0DB4-9448-BEAA-34C95E2210BE}"/>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36. </a:t>
              </a:r>
              <a:r>
                <a:rPr dirty="0"/>
                <a:t> </a:t>
              </a:r>
            </a:p>
          </p:txBody>
        </p:sp>
      </p:grpSp>
      <p:grpSp>
        <p:nvGrpSpPr>
          <p:cNvPr id="295" name="Group 294">
            <a:extLst>
              <a:ext uri="{FF2B5EF4-FFF2-40B4-BE49-F238E27FC236}">
                <a16:creationId xmlns:a16="http://schemas.microsoft.com/office/drawing/2014/main" id="{CD065B4A-1724-B744-AC31-C0CCEB954CBE}"/>
              </a:ext>
            </a:extLst>
          </p:cNvPr>
          <p:cNvGrpSpPr/>
          <p:nvPr/>
        </p:nvGrpSpPr>
        <p:grpSpPr>
          <a:xfrm>
            <a:off x="6157475" y="4182543"/>
            <a:ext cx="267130" cy="261608"/>
            <a:chOff x="605653" y="4113257"/>
            <a:chExt cx="267130" cy="261608"/>
          </a:xfrm>
        </p:grpSpPr>
        <p:sp>
          <p:nvSpPr>
            <p:cNvPr id="296" name="Rectangle 295">
              <a:extLst>
                <a:ext uri="{FF2B5EF4-FFF2-40B4-BE49-F238E27FC236}">
                  <a16:creationId xmlns:a16="http://schemas.microsoft.com/office/drawing/2014/main" id="{A2E973C5-8604-C840-9733-883DD05F51BF}"/>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TextBox 303">
              <a:extLst>
                <a:ext uri="{FF2B5EF4-FFF2-40B4-BE49-F238E27FC236}">
                  <a16:creationId xmlns:a16="http://schemas.microsoft.com/office/drawing/2014/main" id="{1AFDCF4A-7763-5042-9D14-F999B94F2D22}"/>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38. </a:t>
              </a:r>
              <a:r>
                <a:rPr dirty="0"/>
                <a:t> </a:t>
              </a:r>
            </a:p>
          </p:txBody>
        </p:sp>
      </p:grpSp>
      <p:grpSp>
        <p:nvGrpSpPr>
          <p:cNvPr id="298" name="Group 297">
            <a:extLst>
              <a:ext uri="{FF2B5EF4-FFF2-40B4-BE49-F238E27FC236}">
                <a16:creationId xmlns:a16="http://schemas.microsoft.com/office/drawing/2014/main" id="{9F86E6F9-1CC9-6B42-B673-8C2BE3CCE2A2}"/>
              </a:ext>
            </a:extLst>
          </p:cNvPr>
          <p:cNvGrpSpPr/>
          <p:nvPr/>
        </p:nvGrpSpPr>
        <p:grpSpPr>
          <a:xfrm>
            <a:off x="2813135" y="5196180"/>
            <a:ext cx="267130" cy="261608"/>
            <a:chOff x="605653" y="4113257"/>
            <a:chExt cx="267130" cy="261608"/>
          </a:xfrm>
        </p:grpSpPr>
        <p:sp>
          <p:nvSpPr>
            <p:cNvPr id="299" name="Rectangle 298">
              <a:extLst>
                <a:ext uri="{FF2B5EF4-FFF2-40B4-BE49-F238E27FC236}">
                  <a16:creationId xmlns:a16="http://schemas.microsoft.com/office/drawing/2014/main" id="{2106C95A-E0F5-1A4E-A646-C8133AD84663}"/>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TextBox 303">
              <a:extLst>
                <a:ext uri="{FF2B5EF4-FFF2-40B4-BE49-F238E27FC236}">
                  <a16:creationId xmlns:a16="http://schemas.microsoft.com/office/drawing/2014/main" id="{64A9C53A-908B-6245-BEAC-1B77B747D19C}"/>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46. </a:t>
              </a:r>
              <a:r>
                <a:rPr dirty="0"/>
                <a:t> </a:t>
              </a:r>
            </a:p>
          </p:txBody>
        </p:sp>
      </p:grpSp>
      <p:grpSp>
        <p:nvGrpSpPr>
          <p:cNvPr id="301" name="Group 300">
            <a:extLst>
              <a:ext uri="{FF2B5EF4-FFF2-40B4-BE49-F238E27FC236}">
                <a16:creationId xmlns:a16="http://schemas.microsoft.com/office/drawing/2014/main" id="{81B9587C-DCC1-3244-8E51-124A2B6BE160}"/>
              </a:ext>
            </a:extLst>
          </p:cNvPr>
          <p:cNvGrpSpPr/>
          <p:nvPr/>
        </p:nvGrpSpPr>
        <p:grpSpPr>
          <a:xfrm>
            <a:off x="2986456" y="5577939"/>
            <a:ext cx="267130" cy="261608"/>
            <a:chOff x="605653" y="4113257"/>
            <a:chExt cx="267130" cy="261608"/>
          </a:xfrm>
        </p:grpSpPr>
        <p:sp>
          <p:nvSpPr>
            <p:cNvPr id="302" name="Rectangle 301">
              <a:extLst>
                <a:ext uri="{FF2B5EF4-FFF2-40B4-BE49-F238E27FC236}">
                  <a16:creationId xmlns:a16="http://schemas.microsoft.com/office/drawing/2014/main" id="{9B3D89E0-8625-7E44-B792-C4A7ACF6F924}"/>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TextBox 303">
              <a:extLst>
                <a:ext uri="{FF2B5EF4-FFF2-40B4-BE49-F238E27FC236}">
                  <a16:creationId xmlns:a16="http://schemas.microsoft.com/office/drawing/2014/main" id="{F4E8F9A0-B7DA-DF47-B0EF-4CE51DE28AB5}"/>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54. </a:t>
              </a:r>
              <a:r>
                <a:rPr dirty="0"/>
                <a:t> </a:t>
              </a:r>
            </a:p>
          </p:txBody>
        </p:sp>
      </p:grpSp>
      <p:grpSp>
        <p:nvGrpSpPr>
          <p:cNvPr id="304" name="Group 303">
            <a:extLst>
              <a:ext uri="{FF2B5EF4-FFF2-40B4-BE49-F238E27FC236}">
                <a16:creationId xmlns:a16="http://schemas.microsoft.com/office/drawing/2014/main" id="{CDFA6BFB-74CA-E94B-B222-467DE6054C9D}"/>
              </a:ext>
            </a:extLst>
          </p:cNvPr>
          <p:cNvGrpSpPr/>
          <p:nvPr/>
        </p:nvGrpSpPr>
        <p:grpSpPr>
          <a:xfrm>
            <a:off x="1264740" y="5754829"/>
            <a:ext cx="267130" cy="261608"/>
            <a:chOff x="605653" y="4113257"/>
            <a:chExt cx="267130" cy="261608"/>
          </a:xfrm>
        </p:grpSpPr>
        <p:sp>
          <p:nvSpPr>
            <p:cNvPr id="305" name="Rectangle 304">
              <a:extLst>
                <a:ext uri="{FF2B5EF4-FFF2-40B4-BE49-F238E27FC236}">
                  <a16:creationId xmlns:a16="http://schemas.microsoft.com/office/drawing/2014/main" id="{897BDD3A-6030-3E49-9C83-548CB8AE6B6E}"/>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TextBox 303">
              <a:extLst>
                <a:ext uri="{FF2B5EF4-FFF2-40B4-BE49-F238E27FC236}">
                  <a16:creationId xmlns:a16="http://schemas.microsoft.com/office/drawing/2014/main" id="{15E17872-BA0C-924D-8EC7-3C0054435E62}"/>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51. </a:t>
              </a:r>
              <a:r>
                <a:rPr dirty="0"/>
                <a:t> </a:t>
              </a:r>
            </a:p>
          </p:txBody>
        </p:sp>
      </p:grpSp>
      <p:grpSp>
        <p:nvGrpSpPr>
          <p:cNvPr id="307" name="Group 306">
            <a:extLst>
              <a:ext uri="{FF2B5EF4-FFF2-40B4-BE49-F238E27FC236}">
                <a16:creationId xmlns:a16="http://schemas.microsoft.com/office/drawing/2014/main" id="{A34B1016-7E8E-D548-B329-29D5A84F414F}"/>
              </a:ext>
            </a:extLst>
          </p:cNvPr>
          <p:cNvGrpSpPr/>
          <p:nvPr/>
        </p:nvGrpSpPr>
        <p:grpSpPr>
          <a:xfrm>
            <a:off x="1931418" y="6348917"/>
            <a:ext cx="267130" cy="261608"/>
            <a:chOff x="605653" y="4113257"/>
            <a:chExt cx="267130" cy="261608"/>
          </a:xfrm>
        </p:grpSpPr>
        <p:sp>
          <p:nvSpPr>
            <p:cNvPr id="308" name="Rectangle 307">
              <a:extLst>
                <a:ext uri="{FF2B5EF4-FFF2-40B4-BE49-F238E27FC236}">
                  <a16:creationId xmlns:a16="http://schemas.microsoft.com/office/drawing/2014/main" id="{1CBCC145-E752-4D45-A9B0-4198203593CE}"/>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TextBox 303">
              <a:extLst>
                <a:ext uri="{FF2B5EF4-FFF2-40B4-BE49-F238E27FC236}">
                  <a16:creationId xmlns:a16="http://schemas.microsoft.com/office/drawing/2014/main" id="{687BAFA0-00F6-CB4F-B356-F04CF2B8CE7D}"/>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50. </a:t>
              </a:r>
              <a:r>
                <a:rPr dirty="0"/>
                <a:t> </a:t>
              </a:r>
            </a:p>
          </p:txBody>
        </p:sp>
      </p:grpSp>
      <p:grpSp>
        <p:nvGrpSpPr>
          <p:cNvPr id="310" name="Group 309">
            <a:extLst>
              <a:ext uri="{FF2B5EF4-FFF2-40B4-BE49-F238E27FC236}">
                <a16:creationId xmlns:a16="http://schemas.microsoft.com/office/drawing/2014/main" id="{77A2E20A-1FB5-614F-A357-C7B7D8F99669}"/>
              </a:ext>
            </a:extLst>
          </p:cNvPr>
          <p:cNvGrpSpPr/>
          <p:nvPr/>
        </p:nvGrpSpPr>
        <p:grpSpPr>
          <a:xfrm>
            <a:off x="2835768" y="6345718"/>
            <a:ext cx="267130" cy="261608"/>
            <a:chOff x="605653" y="4113257"/>
            <a:chExt cx="267130" cy="261608"/>
          </a:xfrm>
        </p:grpSpPr>
        <p:sp>
          <p:nvSpPr>
            <p:cNvPr id="311" name="Rectangle 310">
              <a:extLst>
                <a:ext uri="{FF2B5EF4-FFF2-40B4-BE49-F238E27FC236}">
                  <a16:creationId xmlns:a16="http://schemas.microsoft.com/office/drawing/2014/main" id="{164DD1FA-479D-FF4F-96D9-69901B14C832}"/>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TextBox 303">
              <a:extLst>
                <a:ext uri="{FF2B5EF4-FFF2-40B4-BE49-F238E27FC236}">
                  <a16:creationId xmlns:a16="http://schemas.microsoft.com/office/drawing/2014/main" id="{E3464C7B-C4E5-E641-A261-66F76F70FD19}"/>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49. </a:t>
              </a:r>
              <a:r>
                <a:rPr dirty="0"/>
                <a:t> </a:t>
              </a:r>
            </a:p>
          </p:txBody>
        </p:sp>
      </p:grpSp>
      <p:grpSp>
        <p:nvGrpSpPr>
          <p:cNvPr id="313" name="Group 312">
            <a:extLst>
              <a:ext uri="{FF2B5EF4-FFF2-40B4-BE49-F238E27FC236}">
                <a16:creationId xmlns:a16="http://schemas.microsoft.com/office/drawing/2014/main" id="{6BD4A32F-990C-E94E-9E93-18C10FBFA6D5}"/>
              </a:ext>
            </a:extLst>
          </p:cNvPr>
          <p:cNvGrpSpPr/>
          <p:nvPr/>
        </p:nvGrpSpPr>
        <p:grpSpPr>
          <a:xfrm>
            <a:off x="1918406" y="5198827"/>
            <a:ext cx="267130" cy="261608"/>
            <a:chOff x="605653" y="4113257"/>
            <a:chExt cx="267130" cy="261608"/>
          </a:xfrm>
        </p:grpSpPr>
        <p:sp>
          <p:nvSpPr>
            <p:cNvPr id="314" name="Rectangle 313">
              <a:extLst>
                <a:ext uri="{FF2B5EF4-FFF2-40B4-BE49-F238E27FC236}">
                  <a16:creationId xmlns:a16="http://schemas.microsoft.com/office/drawing/2014/main" id="{5D3A3990-6069-A44D-9F24-6C1A10F3F492}"/>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TextBox 303">
              <a:extLst>
                <a:ext uri="{FF2B5EF4-FFF2-40B4-BE49-F238E27FC236}">
                  <a16:creationId xmlns:a16="http://schemas.microsoft.com/office/drawing/2014/main" id="{A01715D9-B707-0C42-A536-13D1E8829A15}"/>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47. </a:t>
              </a:r>
              <a:r>
                <a:rPr dirty="0"/>
                <a:t> </a:t>
              </a:r>
            </a:p>
          </p:txBody>
        </p:sp>
      </p:grpSp>
      <p:grpSp>
        <p:nvGrpSpPr>
          <p:cNvPr id="316" name="Group 315">
            <a:extLst>
              <a:ext uri="{FF2B5EF4-FFF2-40B4-BE49-F238E27FC236}">
                <a16:creationId xmlns:a16="http://schemas.microsoft.com/office/drawing/2014/main" id="{3BAD802E-5BE2-274A-956C-2C9FFF84F92B}"/>
              </a:ext>
            </a:extLst>
          </p:cNvPr>
          <p:cNvGrpSpPr/>
          <p:nvPr/>
        </p:nvGrpSpPr>
        <p:grpSpPr>
          <a:xfrm>
            <a:off x="2114369" y="5597462"/>
            <a:ext cx="267130" cy="261608"/>
            <a:chOff x="605653" y="4113257"/>
            <a:chExt cx="267130" cy="261608"/>
          </a:xfrm>
        </p:grpSpPr>
        <p:sp>
          <p:nvSpPr>
            <p:cNvPr id="365" name="Rectangle 364">
              <a:extLst>
                <a:ext uri="{FF2B5EF4-FFF2-40B4-BE49-F238E27FC236}">
                  <a16:creationId xmlns:a16="http://schemas.microsoft.com/office/drawing/2014/main" id="{BCF10E3C-7668-5446-B1DB-38AB794C4A16}"/>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TextBox 303">
              <a:extLst>
                <a:ext uri="{FF2B5EF4-FFF2-40B4-BE49-F238E27FC236}">
                  <a16:creationId xmlns:a16="http://schemas.microsoft.com/office/drawing/2014/main" id="{D30AE72C-7E73-2F4C-8263-958BE29CB404}"/>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56. </a:t>
              </a:r>
              <a:r>
                <a:rPr dirty="0"/>
                <a:t> </a:t>
              </a:r>
            </a:p>
          </p:txBody>
        </p:sp>
      </p:grpSp>
      <p:grpSp>
        <p:nvGrpSpPr>
          <p:cNvPr id="367" name="Group 366">
            <a:extLst>
              <a:ext uri="{FF2B5EF4-FFF2-40B4-BE49-F238E27FC236}">
                <a16:creationId xmlns:a16="http://schemas.microsoft.com/office/drawing/2014/main" id="{FF9ED78E-E259-8F41-A182-E2024D879267}"/>
              </a:ext>
            </a:extLst>
          </p:cNvPr>
          <p:cNvGrpSpPr/>
          <p:nvPr/>
        </p:nvGrpSpPr>
        <p:grpSpPr>
          <a:xfrm>
            <a:off x="2986738" y="5981512"/>
            <a:ext cx="267130" cy="261608"/>
            <a:chOff x="605653" y="4113257"/>
            <a:chExt cx="267130" cy="261608"/>
          </a:xfrm>
        </p:grpSpPr>
        <p:sp>
          <p:nvSpPr>
            <p:cNvPr id="368" name="Rectangle 367">
              <a:extLst>
                <a:ext uri="{FF2B5EF4-FFF2-40B4-BE49-F238E27FC236}">
                  <a16:creationId xmlns:a16="http://schemas.microsoft.com/office/drawing/2014/main" id="{7DB4D28C-0E8F-E945-B448-E51D7EF12821}"/>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TextBox 303">
              <a:extLst>
                <a:ext uri="{FF2B5EF4-FFF2-40B4-BE49-F238E27FC236}">
                  <a16:creationId xmlns:a16="http://schemas.microsoft.com/office/drawing/2014/main" id="{CD33ADD5-D482-5F47-822C-71A5E0098F74}"/>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55. </a:t>
              </a:r>
              <a:r>
                <a:rPr dirty="0"/>
                <a:t> </a:t>
              </a:r>
            </a:p>
          </p:txBody>
        </p:sp>
      </p:grpSp>
      <p:grpSp>
        <p:nvGrpSpPr>
          <p:cNvPr id="370" name="Group 369">
            <a:extLst>
              <a:ext uri="{FF2B5EF4-FFF2-40B4-BE49-F238E27FC236}">
                <a16:creationId xmlns:a16="http://schemas.microsoft.com/office/drawing/2014/main" id="{E1A96337-DEA9-D045-979E-A7D1BB61FD43}"/>
              </a:ext>
            </a:extLst>
          </p:cNvPr>
          <p:cNvGrpSpPr/>
          <p:nvPr/>
        </p:nvGrpSpPr>
        <p:grpSpPr>
          <a:xfrm>
            <a:off x="2107023" y="5956845"/>
            <a:ext cx="267130" cy="261608"/>
            <a:chOff x="605653" y="4113257"/>
            <a:chExt cx="267130" cy="261608"/>
          </a:xfrm>
        </p:grpSpPr>
        <p:sp>
          <p:nvSpPr>
            <p:cNvPr id="371" name="Rectangle 370">
              <a:extLst>
                <a:ext uri="{FF2B5EF4-FFF2-40B4-BE49-F238E27FC236}">
                  <a16:creationId xmlns:a16="http://schemas.microsoft.com/office/drawing/2014/main" id="{60734A46-D2E1-C748-88D2-472715A1F931}"/>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TextBox 303">
              <a:extLst>
                <a:ext uri="{FF2B5EF4-FFF2-40B4-BE49-F238E27FC236}">
                  <a16:creationId xmlns:a16="http://schemas.microsoft.com/office/drawing/2014/main" id="{A744B798-73B0-B24D-87BD-7AF5A6A57661}"/>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57. </a:t>
              </a:r>
              <a:r>
                <a:rPr dirty="0"/>
                <a:t> </a:t>
              </a:r>
            </a:p>
          </p:txBody>
        </p:sp>
      </p:grpSp>
      <p:grpSp>
        <p:nvGrpSpPr>
          <p:cNvPr id="373" name="Group 372">
            <a:extLst>
              <a:ext uri="{FF2B5EF4-FFF2-40B4-BE49-F238E27FC236}">
                <a16:creationId xmlns:a16="http://schemas.microsoft.com/office/drawing/2014/main" id="{2983FC5C-846D-FC44-87AC-98FDFAE13F5F}"/>
              </a:ext>
            </a:extLst>
          </p:cNvPr>
          <p:cNvGrpSpPr/>
          <p:nvPr/>
        </p:nvGrpSpPr>
        <p:grpSpPr>
          <a:xfrm>
            <a:off x="4396766" y="3595858"/>
            <a:ext cx="275245" cy="261608"/>
            <a:chOff x="96857" y="3286383"/>
            <a:chExt cx="275245" cy="261608"/>
          </a:xfrm>
        </p:grpSpPr>
        <p:sp>
          <p:nvSpPr>
            <p:cNvPr id="374" name="TextBox 303">
              <a:extLst>
                <a:ext uri="{FF2B5EF4-FFF2-40B4-BE49-F238E27FC236}">
                  <a16:creationId xmlns:a16="http://schemas.microsoft.com/office/drawing/2014/main" id="{106851D5-963B-3041-8569-A94FDEFD2545}"/>
                </a:ext>
              </a:extLst>
            </p:cNvPr>
            <p:cNvSpPr txBox="1"/>
            <p:nvPr/>
          </p:nvSpPr>
          <p:spPr>
            <a:xfrm flipH="1">
              <a:off x="97359" y="3286383"/>
              <a:ext cx="274743" cy="261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39. </a:t>
              </a:r>
              <a:r>
                <a:rPr dirty="0"/>
                <a:t> </a:t>
              </a:r>
            </a:p>
          </p:txBody>
        </p:sp>
        <p:sp>
          <p:nvSpPr>
            <p:cNvPr id="375" name="Rectangle 374">
              <a:extLst>
                <a:ext uri="{FF2B5EF4-FFF2-40B4-BE49-F238E27FC236}">
                  <a16:creationId xmlns:a16="http://schemas.microsoft.com/office/drawing/2014/main" id="{CDF5D4F5-5875-9045-A8BB-357D0F97220E}"/>
                </a:ext>
              </a:extLst>
            </p:cNvPr>
            <p:cNvSpPr/>
            <p:nvPr/>
          </p:nvSpPr>
          <p:spPr>
            <a:xfrm>
              <a:off x="96857" y="3325597"/>
              <a:ext cx="236363" cy="19095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6" name="Group 375">
            <a:extLst>
              <a:ext uri="{FF2B5EF4-FFF2-40B4-BE49-F238E27FC236}">
                <a16:creationId xmlns:a16="http://schemas.microsoft.com/office/drawing/2014/main" id="{666024A6-8A9C-C843-B75F-796CFC77FCAE}"/>
              </a:ext>
            </a:extLst>
          </p:cNvPr>
          <p:cNvGrpSpPr/>
          <p:nvPr/>
        </p:nvGrpSpPr>
        <p:grpSpPr>
          <a:xfrm>
            <a:off x="4719819" y="3603577"/>
            <a:ext cx="287948" cy="261608"/>
            <a:chOff x="538337" y="3290616"/>
            <a:chExt cx="287948" cy="261608"/>
          </a:xfrm>
        </p:grpSpPr>
        <p:sp>
          <p:nvSpPr>
            <p:cNvPr id="377" name="TextBox 303">
              <a:extLst>
                <a:ext uri="{FF2B5EF4-FFF2-40B4-BE49-F238E27FC236}">
                  <a16:creationId xmlns:a16="http://schemas.microsoft.com/office/drawing/2014/main" id="{3A9F1BE3-F643-0448-984D-6E0FB770A0CE}"/>
                </a:ext>
              </a:extLst>
            </p:cNvPr>
            <p:cNvSpPr txBox="1"/>
            <p:nvPr/>
          </p:nvSpPr>
          <p:spPr>
            <a:xfrm>
              <a:off x="538337" y="3290616"/>
              <a:ext cx="287948" cy="261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40. </a:t>
              </a:r>
              <a:r>
                <a:rPr dirty="0"/>
                <a:t> </a:t>
              </a:r>
            </a:p>
          </p:txBody>
        </p:sp>
        <p:sp>
          <p:nvSpPr>
            <p:cNvPr id="378" name="Rectangle 377">
              <a:extLst>
                <a:ext uri="{FF2B5EF4-FFF2-40B4-BE49-F238E27FC236}">
                  <a16:creationId xmlns:a16="http://schemas.microsoft.com/office/drawing/2014/main" id="{03AE3B27-2328-A54F-9323-C165E7326E8D}"/>
                </a:ext>
              </a:extLst>
            </p:cNvPr>
            <p:cNvSpPr/>
            <p:nvPr/>
          </p:nvSpPr>
          <p:spPr>
            <a:xfrm>
              <a:off x="550282" y="3326278"/>
              <a:ext cx="236363" cy="19095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9" name="Group 378">
            <a:extLst>
              <a:ext uri="{FF2B5EF4-FFF2-40B4-BE49-F238E27FC236}">
                <a16:creationId xmlns:a16="http://schemas.microsoft.com/office/drawing/2014/main" id="{4F4223C5-ED9C-E848-81B4-686D724E272B}"/>
              </a:ext>
            </a:extLst>
          </p:cNvPr>
          <p:cNvGrpSpPr/>
          <p:nvPr/>
        </p:nvGrpSpPr>
        <p:grpSpPr>
          <a:xfrm>
            <a:off x="4432482" y="5600225"/>
            <a:ext cx="267130" cy="261608"/>
            <a:chOff x="605653" y="4113257"/>
            <a:chExt cx="267130" cy="261608"/>
          </a:xfrm>
        </p:grpSpPr>
        <p:sp>
          <p:nvSpPr>
            <p:cNvPr id="380" name="Rectangle 379">
              <a:extLst>
                <a:ext uri="{FF2B5EF4-FFF2-40B4-BE49-F238E27FC236}">
                  <a16:creationId xmlns:a16="http://schemas.microsoft.com/office/drawing/2014/main" id="{7EE00524-EC16-3C42-A9BB-BFB10B979CAC}"/>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TextBox 303">
              <a:extLst>
                <a:ext uri="{FF2B5EF4-FFF2-40B4-BE49-F238E27FC236}">
                  <a16:creationId xmlns:a16="http://schemas.microsoft.com/office/drawing/2014/main" id="{8542D522-E3C0-D549-AD22-1C312E375C8A}"/>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71. </a:t>
              </a:r>
              <a:r>
                <a:rPr dirty="0"/>
                <a:t> </a:t>
              </a:r>
            </a:p>
          </p:txBody>
        </p:sp>
      </p:grpSp>
      <p:grpSp>
        <p:nvGrpSpPr>
          <p:cNvPr id="382" name="Group 381">
            <a:extLst>
              <a:ext uri="{FF2B5EF4-FFF2-40B4-BE49-F238E27FC236}">
                <a16:creationId xmlns:a16="http://schemas.microsoft.com/office/drawing/2014/main" id="{12D04F5E-FD51-3844-A086-CDC66A54AB62}"/>
              </a:ext>
            </a:extLst>
          </p:cNvPr>
          <p:cNvGrpSpPr/>
          <p:nvPr/>
        </p:nvGrpSpPr>
        <p:grpSpPr>
          <a:xfrm>
            <a:off x="4768653" y="5597979"/>
            <a:ext cx="267130" cy="261608"/>
            <a:chOff x="605653" y="4113257"/>
            <a:chExt cx="267130" cy="261608"/>
          </a:xfrm>
        </p:grpSpPr>
        <p:sp>
          <p:nvSpPr>
            <p:cNvPr id="383" name="Rectangle 382">
              <a:extLst>
                <a:ext uri="{FF2B5EF4-FFF2-40B4-BE49-F238E27FC236}">
                  <a16:creationId xmlns:a16="http://schemas.microsoft.com/office/drawing/2014/main" id="{6A58A6D3-D99B-8142-938F-BD24CE7AF151}"/>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TextBox 303">
              <a:extLst>
                <a:ext uri="{FF2B5EF4-FFF2-40B4-BE49-F238E27FC236}">
                  <a16:creationId xmlns:a16="http://schemas.microsoft.com/office/drawing/2014/main" id="{600C3141-22FE-D143-810C-E199F4402E54}"/>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72. </a:t>
              </a:r>
              <a:r>
                <a:rPr dirty="0"/>
                <a:t> </a:t>
              </a:r>
            </a:p>
          </p:txBody>
        </p:sp>
      </p:grpSp>
      <p:grpSp>
        <p:nvGrpSpPr>
          <p:cNvPr id="385" name="Group 384">
            <a:extLst>
              <a:ext uri="{FF2B5EF4-FFF2-40B4-BE49-F238E27FC236}">
                <a16:creationId xmlns:a16="http://schemas.microsoft.com/office/drawing/2014/main" id="{1FD23AEC-EBC5-5843-B1EF-00E03FDCFC61}"/>
              </a:ext>
            </a:extLst>
          </p:cNvPr>
          <p:cNvGrpSpPr/>
          <p:nvPr/>
        </p:nvGrpSpPr>
        <p:grpSpPr>
          <a:xfrm>
            <a:off x="4384643" y="4754636"/>
            <a:ext cx="267130" cy="261608"/>
            <a:chOff x="605653" y="4113257"/>
            <a:chExt cx="267130" cy="261608"/>
          </a:xfrm>
        </p:grpSpPr>
        <p:sp>
          <p:nvSpPr>
            <p:cNvPr id="386" name="Rectangle 385">
              <a:extLst>
                <a:ext uri="{FF2B5EF4-FFF2-40B4-BE49-F238E27FC236}">
                  <a16:creationId xmlns:a16="http://schemas.microsoft.com/office/drawing/2014/main" id="{EE1CB6E1-7602-914C-993A-42831BBDA4FF}"/>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TextBox 303">
              <a:extLst>
                <a:ext uri="{FF2B5EF4-FFF2-40B4-BE49-F238E27FC236}">
                  <a16:creationId xmlns:a16="http://schemas.microsoft.com/office/drawing/2014/main" id="{B4B6EB57-F2D7-D340-AAE0-23BA8F0866B6}"/>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43. </a:t>
              </a:r>
              <a:r>
                <a:rPr dirty="0"/>
                <a:t> </a:t>
              </a:r>
            </a:p>
          </p:txBody>
        </p:sp>
      </p:grpSp>
      <p:grpSp>
        <p:nvGrpSpPr>
          <p:cNvPr id="388" name="Group 387">
            <a:extLst>
              <a:ext uri="{FF2B5EF4-FFF2-40B4-BE49-F238E27FC236}">
                <a16:creationId xmlns:a16="http://schemas.microsoft.com/office/drawing/2014/main" id="{4C3CB449-702D-5E4A-80F3-415716405D04}"/>
              </a:ext>
            </a:extLst>
          </p:cNvPr>
          <p:cNvGrpSpPr/>
          <p:nvPr/>
        </p:nvGrpSpPr>
        <p:grpSpPr>
          <a:xfrm>
            <a:off x="4824228" y="4758941"/>
            <a:ext cx="267130" cy="261608"/>
            <a:chOff x="605653" y="4113257"/>
            <a:chExt cx="267130" cy="261608"/>
          </a:xfrm>
        </p:grpSpPr>
        <p:sp>
          <p:nvSpPr>
            <p:cNvPr id="389" name="Rectangle 388">
              <a:extLst>
                <a:ext uri="{FF2B5EF4-FFF2-40B4-BE49-F238E27FC236}">
                  <a16:creationId xmlns:a16="http://schemas.microsoft.com/office/drawing/2014/main" id="{1E96A0D5-E2CA-FE4A-831B-6DFDD37F7E88}"/>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TextBox 303">
              <a:extLst>
                <a:ext uri="{FF2B5EF4-FFF2-40B4-BE49-F238E27FC236}">
                  <a16:creationId xmlns:a16="http://schemas.microsoft.com/office/drawing/2014/main" id="{7827797A-CABD-4240-8572-A36E4AA9CE73}"/>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44. </a:t>
              </a:r>
              <a:r>
                <a:rPr dirty="0"/>
                <a:t> </a:t>
              </a:r>
            </a:p>
          </p:txBody>
        </p:sp>
      </p:grpSp>
      <p:grpSp>
        <p:nvGrpSpPr>
          <p:cNvPr id="391" name="Group 390">
            <a:extLst>
              <a:ext uri="{FF2B5EF4-FFF2-40B4-BE49-F238E27FC236}">
                <a16:creationId xmlns:a16="http://schemas.microsoft.com/office/drawing/2014/main" id="{D255526A-8BE6-114B-8C84-10B3B0C05EB0}"/>
              </a:ext>
            </a:extLst>
          </p:cNvPr>
          <p:cNvGrpSpPr/>
          <p:nvPr/>
        </p:nvGrpSpPr>
        <p:grpSpPr>
          <a:xfrm>
            <a:off x="6325153" y="5179466"/>
            <a:ext cx="267130" cy="261608"/>
            <a:chOff x="605653" y="4113257"/>
            <a:chExt cx="267130" cy="261608"/>
          </a:xfrm>
        </p:grpSpPr>
        <p:sp>
          <p:nvSpPr>
            <p:cNvPr id="392" name="Rectangle 391">
              <a:extLst>
                <a:ext uri="{FF2B5EF4-FFF2-40B4-BE49-F238E27FC236}">
                  <a16:creationId xmlns:a16="http://schemas.microsoft.com/office/drawing/2014/main" id="{D8D034EE-3145-0243-974A-D6BE638F4834}"/>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TextBox 303">
              <a:extLst>
                <a:ext uri="{FF2B5EF4-FFF2-40B4-BE49-F238E27FC236}">
                  <a16:creationId xmlns:a16="http://schemas.microsoft.com/office/drawing/2014/main" id="{A86AEF03-4C65-254D-9135-ADE6DE937EDE}"/>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59. </a:t>
              </a:r>
              <a:r>
                <a:rPr dirty="0"/>
                <a:t> </a:t>
              </a:r>
            </a:p>
          </p:txBody>
        </p:sp>
      </p:grpSp>
      <p:grpSp>
        <p:nvGrpSpPr>
          <p:cNvPr id="394" name="Group 393">
            <a:extLst>
              <a:ext uri="{FF2B5EF4-FFF2-40B4-BE49-F238E27FC236}">
                <a16:creationId xmlns:a16="http://schemas.microsoft.com/office/drawing/2014/main" id="{003D8167-1845-F94B-A581-ABAA22BC99FB}"/>
              </a:ext>
            </a:extLst>
          </p:cNvPr>
          <p:cNvGrpSpPr/>
          <p:nvPr/>
        </p:nvGrpSpPr>
        <p:grpSpPr>
          <a:xfrm>
            <a:off x="7832948" y="5720662"/>
            <a:ext cx="267130" cy="261608"/>
            <a:chOff x="605653" y="4113257"/>
            <a:chExt cx="267130" cy="261608"/>
          </a:xfrm>
        </p:grpSpPr>
        <p:sp>
          <p:nvSpPr>
            <p:cNvPr id="395" name="Rectangle 394">
              <a:extLst>
                <a:ext uri="{FF2B5EF4-FFF2-40B4-BE49-F238E27FC236}">
                  <a16:creationId xmlns:a16="http://schemas.microsoft.com/office/drawing/2014/main" id="{D12E0453-2DFD-6640-8277-D99619EA6253}"/>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TextBox 303">
              <a:extLst>
                <a:ext uri="{FF2B5EF4-FFF2-40B4-BE49-F238E27FC236}">
                  <a16:creationId xmlns:a16="http://schemas.microsoft.com/office/drawing/2014/main" id="{E5DF52B1-275C-744D-9F0E-10B31D27BCE7}"/>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64. </a:t>
              </a:r>
              <a:r>
                <a:rPr dirty="0"/>
                <a:t> </a:t>
              </a:r>
            </a:p>
          </p:txBody>
        </p:sp>
      </p:grpSp>
      <p:grpSp>
        <p:nvGrpSpPr>
          <p:cNvPr id="397" name="Group 396">
            <a:extLst>
              <a:ext uri="{FF2B5EF4-FFF2-40B4-BE49-F238E27FC236}">
                <a16:creationId xmlns:a16="http://schemas.microsoft.com/office/drawing/2014/main" id="{D4C070A6-8A16-1443-B6D9-242A26AED5E6}"/>
              </a:ext>
            </a:extLst>
          </p:cNvPr>
          <p:cNvGrpSpPr/>
          <p:nvPr/>
        </p:nvGrpSpPr>
        <p:grpSpPr>
          <a:xfrm>
            <a:off x="6110018" y="5585261"/>
            <a:ext cx="267130" cy="261608"/>
            <a:chOff x="605653" y="4113257"/>
            <a:chExt cx="267130" cy="261608"/>
          </a:xfrm>
        </p:grpSpPr>
        <p:sp>
          <p:nvSpPr>
            <p:cNvPr id="398" name="Rectangle 397">
              <a:extLst>
                <a:ext uri="{FF2B5EF4-FFF2-40B4-BE49-F238E27FC236}">
                  <a16:creationId xmlns:a16="http://schemas.microsoft.com/office/drawing/2014/main" id="{D0290512-9461-B548-9806-1D70FE50FC1F}"/>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TextBox 303">
              <a:extLst>
                <a:ext uri="{FF2B5EF4-FFF2-40B4-BE49-F238E27FC236}">
                  <a16:creationId xmlns:a16="http://schemas.microsoft.com/office/drawing/2014/main" id="{12B44245-D2FF-D943-B39F-56087E7C8490}"/>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67. </a:t>
              </a:r>
              <a:r>
                <a:rPr dirty="0"/>
                <a:t> </a:t>
              </a:r>
            </a:p>
          </p:txBody>
        </p:sp>
      </p:grpSp>
      <p:grpSp>
        <p:nvGrpSpPr>
          <p:cNvPr id="400" name="Group 399">
            <a:extLst>
              <a:ext uri="{FF2B5EF4-FFF2-40B4-BE49-F238E27FC236}">
                <a16:creationId xmlns:a16="http://schemas.microsoft.com/office/drawing/2014/main" id="{B575C4D5-9C9A-DD46-A95E-08BF1B7EC81C}"/>
              </a:ext>
            </a:extLst>
          </p:cNvPr>
          <p:cNvGrpSpPr/>
          <p:nvPr/>
        </p:nvGrpSpPr>
        <p:grpSpPr>
          <a:xfrm>
            <a:off x="6359506" y="6368402"/>
            <a:ext cx="267130" cy="261608"/>
            <a:chOff x="605653" y="4113257"/>
            <a:chExt cx="267130" cy="261608"/>
          </a:xfrm>
        </p:grpSpPr>
        <p:sp>
          <p:nvSpPr>
            <p:cNvPr id="401" name="Rectangle 400">
              <a:extLst>
                <a:ext uri="{FF2B5EF4-FFF2-40B4-BE49-F238E27FC236}">
                  <a16:creationId xmlns:a16="http://schemas.microsoft.com/office/drawing/2014/main" id="{BA380909-EB32-F944-9A9E-DCFA7C1A9B54}"/>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TextBox 303">
              <a:extLst>
                <a:ext uri="{FF2B5EF4-FFF2-40B4-BE49-F238E27FC236}">
                  <a16:creationId xmlns:a16="http://schemas.microsoft.com/office/drawing/2014/main" id="{C7A1BA49-B963-8A47-813F-7C1AF028F080}"/>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62. </a:t>
              </a:r>
              <a:r>
                <a:rPr dirty="0"/>
                <a:t> </a:t>
              </a:r>
            </a:p>
          </p:txBody>
        </p:sp>
      </p:grpSp>
      <p:grpSp>
        <p:nvGrpSpPr>
          <p:cNvPr id="403" name="Group 402">
            <a:extLst>
              <a:ext uri="{FF2B5EF4-FFF2-40B4-BE49-F238E27FC236}">
                <a16:creationId xmlns:a16="http://schemas.microsoft.com/office/drawing/2014/main" id="{5F02E515-4A17-D94B-8B36-85E226C6DFFE}"/>
              </a:ext>
            </a:extLst>
          </p:cNvPr>
          <p:cNvGrpSpPr/>
          <p:nvPr/>
        </p:nvGrpSpPr>
        <p:grpSpPr>
          <a:xfrm>
            <a:off x="7168588" y="6356239"/>
            <a:ext cx="267130" cy="261608"/>
            <a:chOff x="605653" y="4113257"/>
            <a:chExt cx="267130" cy="261608"/>
          </a:xfrm>
        </p:grpSpPr>
        <p:sp>
          <p:nvSpPr>
            <p:cNvPr id="404" name="Rectangle 403">
              <a:extLst>
                <a:ext uri="{FF2B5EF4-FFF2-40B4-BE49-F238E27FC236}">
                  <a16:creationId xmlns:a16="http://schemas.microsoft.com/office/drawing/2014/main" id="{AFC41000-3521-AD4E-A3CF-F422A4414380}"/>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TextBox 303">
              <a:extLst>
                <a:ext uri="{FF2B5EF4-FFF2-40B4-BE49-F238E27FC236}">
                  <a16:creationId xmlns:a16="http://schemas.microsoft.com/office/drawing/2014/main" id="{B31C15B4-CA9B-B54C-AC94-FFA81FCF1E7C}"/>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63. </a:t>
              </a:r>
              <a:r>
                <a:rPr dirty="0"/>
                <a:t> </a:t>
              </a:r>
            </a:p>
          </p:txBody>
        </p:sp>
      </p:grpSp>
      <p:grpSp>
        <p:nvGrpSpPr>
          <p:cNvPr id="406" name="Group 405">
            <a:extLst>
              <a:ext uri="{FF2B5EF4-FFF2-40B4-BE49-F238E27FC236}">
                <a16:creationId xmlns:a16="http://schemas.microsoft.com/office/drawing/2014/main" id="{F3F4183C-3C00-3644-BC97-6431F4F8313B}"/>
              </a:ext>
            </a:extLst>
          </p:cNvPr>
          <p:cNvGrpSpPr/>
          <p:nvPr/>
        </p:nvGrpSpPr>
        <p:grpSpPr>
          <a:xfrm>
            <a:off x="7155576" y="5206149"/>
            <a:ext cx="267130" cy="261608"/>
            <a:chOff x="605653" y="4113257"/>
            <a:chExt cx="267130" cy="261608"/>
          </a:xfrm>
        </p:grpSpPr>
        <p:sp>
          <p:nvSpPr>
            <p:cNvPr id="407" name="Rectangle 406">
              <a:extLst>
                <a:ext uri="{FF2B5EF4-FFF2-40B4-BE49-F238E27FC236}">
                  <a16:creationId xmlns:a16="http://schemas.microsoft.com/office/drawing/2014/main" id="{11846796-87F4-F64B-99D1-C1863488608C}"/>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TextBox 303">
              <a:extLst>
                <a:ext uri="{FF2B5EF4-FFF2-40B4-BE49-F238E27FC236}">
                  <a16:creationId xmlns:a16="http://schemas.microsoft.com/office/drawing/2014/main" id="{77615697-0B10-C540-B0E5-2BDBE4AC62C9}"/>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60. </a:t>
              </a:r>
              <a:r>
                <a:rPr dirty="0"/>
                <a:t> </a:t>
              </a:r>
            </a:p>
          </p:txBody>
        </p:sp>
      </p:grpSp>
      <p:grpSp>
        <p:nvGrpSpPr>
          <p:cNvPr id="409" name="Group 408">
            <a:extLst>
              <a:ext uri="{FF2B5EF4-FFF2-40B4-BE49-F238E27FC236}">
                <a16:creationId xmlns:a16="http://schemas.microsoft.com/office/drawing/2014/main" id="{31367F70-CFC5-024C-AB54-E303B0A11B88}"/>
              </a:ext>
            </a:extLst>
          </p:cNvPr>
          <p:cNvGrpSpPr/>
          <p:nvPr/>
        </p:nvGrpSpPr>
        <p:grpSpPr>
          <a:xfrm>
            <a:off x="7051739" y="5582299"/>
            <a:ext cx="267130" cy="261608"/>
            <a:chOff x="605653" y="4113257"/>
            <a:chExt cx="267130" cy="261608"/>
          </a:xfrm>
        </p:grpSpPr>
        <p:sp>
          <p:nvSpPr>
            <p:cNvPr id="410" name="Rectangle 409">
              <a:extLst>
                <a:ext uri="{FF2B5EF4-FFF2-40B4-BE49-F238E27FC236}">
                  <a16:creationId xmlns:a16="http://schemas.microsoft.com/office/drawing/2014/main" id="{69EC0063-D7F9-6E4C-82DA-6518FC694BFD}"/>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TextBox 303">
              <a:extLst>
                <a:ext uri="{FF2B5EF4-FFF2-40B4-BE49-F238E27FC236}">
                  <a16:creationId xmlns:a16="http://schemas.microsoft.com/office/drawing/2014/main" id="{55728F6A-2A11-D649-83FA-50780D6080DE}"/>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69. </a:t>
              </a:r>
              <a:r>
                <a:rPr dirty="0"/>
                <a:t> </a:t>
              </a:r>
            </a:p>
          </p:txBody>
        </p:sp>
      </p:grpSp>
      <p:grpSp>
        <p:nvGrpSpPr>
          <p:cNvPr id="412" name="Group 411">
            <a:extLst>
              <a:ext uri="{FF2B5EF4-FFF2-40B4-BE49-F238E27FC236}">
                <a16:creationId xmlns:a16="http://schemas.microsoft.com/office/drawing/2014/main" id="{1BDFA479-1BD2-484F-BF76-0D098E518CD6}"/>
              </a:ext>
            </a:extLst>
          </p:cNvPr>
          <p:cNvGrpSpPr/>
          <p:nvPr/>
        </p:nvGrpSpPr>
        <p:grpSpPr>
          <a:xfrm>
            <a:off x="6110300" y="5988834"/>
            <a:ext cx="267130" cy="261608"/>
            <a:chOff x="605653" y="4113257"/>
            <a:chExt cx="267130" cy="261608"/>
          </a:xfrm>
        </p:grpSpPr>
        <p:sp>
          <p:nvSpPr>
            <p:cNvPr id="413" name="Rectangle 412">
              <a:extLst>
                <a:ext uri="{FF2B5EF4-FFF2-40B4-BE49-F238E27FC236}">
                  <a16:creationId xmlns:a16="http://schemas.microsoft.com/office/drawing/2014/main" id="{561F6802-B842-5142-8B64-456523A6BAD6}"/>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TextBox 303">
              <a:extLst>
                <a:ext uri="{FF2B5EF4-FFF2-40B4-BE49-F238E27FC236}">
                  <a16:creationId xmlns:a16="http://schemas.microsoft.com/office/drawing/2014/main" id="{9787A63E-B4ED-6149-AEC3-5D933C8D8A47}"/>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68. </a:t>
              </a:r>
              <a:r>
                <a:rPr dirty="0"/>
                <a:t> </a:t>
              </a:r>
            </a:p>
          </p:txBody>
        </p:sp>
      </p:grpSp>
      <p:grpSp>
        <p:nvGrpSpPr>
          <p:cNvPr id="415" name="Group 414">
            <a:extLst>
              <a:ext uri="{FF2B5EF4-FFF2-40B4-BE49-F238E27FC236}">
                <a16:creationId xmlns:a16="http://schemas.microsoft.com/office/drawing/2014/main" id="{69534EB5-8DD1-9D4D-BBB9-796EF65013F8}"/>
              </a:ext>
            </a:extLst>
          </p:cNvPr>
          <p:cNvGrpSpPr/>
          <p:nvPr/>
        </p:nvGrpSpPr>
        <p:grpSpPr>
          <a:xfrm>
            <a:off x="7036898" y="5979157"/>
            <a:ext cx="267130" cy="261608"/>
            <a:chOff x="605653" y="4113257"/>
            <a:chExt cx="267130" cy="261608"/>
          </a:xfrm>
        </p:grpSpPr>
        <p:sp>
          <p:nvSpPr>
            <p:cNvPr id="416" name="Rectangle 415">
              <a:extLst>
                <a:ext uri="{FF2B5EF4-FFF2-40B4-BE49-F238E27FC236}">
                  <a16:creationId xmlns:a16="http://schemas.microsoft.com/office/drawing/2014/main" id="{795C15B5-D6A5-E54C-9497-C0EEC894FE89}"/>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TextBox 303">
              <a:extLst>
                <a:ext uri="{FF2B5EF4-FFF2-40B4-BE49-F238E27FC236}">
                  <a16:creationId xmlns:a16="http://schemas.microsoft.com/office/drawing/2014/main" id="{BB04EA57-6150-8740-B74E-3E947E9F90C6}"/>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70. </a:t>
              </a:r>
              <a:r>
                <a:rPr dirty="0"/>
                <a:t> </a:t>
              </a:r>
            </a:p>
          </p:txBody>
        </p:sp>
      </p:grpSp>
      <p:grpSp>
        <p:nvGrpSpPr>
          <p:cNvPr id="418" name="Group 417">
            <a:extLst>
              <a:ext uri="{FF2B5EF4-FFF2-40B4-BE49-F238E27FC236}">
                <a16:creationId xmlns:a16="http://schemas.microsoft.com/office/drawing/2014/main" id="{17FBE8D6-E50C-5549-B1FA-9FFF612DB6C3}"/>
              </a:ext>
            </a:extLst>
          </p:cNvPr>
          <p:cNvGrpSpPr/>
          <p:nvPr/>
        </p:nvGrpSpPr>
        <p:grpSpPr>
          <a:xfrm>
            <a:off x="5473212" y="5191080"/>
            <a:ext cx="267130" cy="261608"/>
            <a:chOff x="605653" y="4113257"/>
            <a:chExt cx="267130" cy="261608"/>
          </a:xfrm>
        </p:grpSpPr>
        <p:sp>
          <p:nvSpPr>
            <p:cNvPr id="419" name="Rectangle 418">
              <a:extLst>
                <a:ext uri="{FF2B5EF4-FFF2-40B4-BE49-F238E27FC236}">
                  <a16:creationId xmlns:a16="http://schemas.microsoft.com/office/drawing/2014/main" id="{AD4977FC-0ECA-C34D-9E53-957D6E56F74D}"/>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TextBox 303">
              <a:extLst>
                <a:ext uri="{FF2B5EF4-FFF2-40B4-BE49-F238E27FC236}">
                  <a16:creationId xmlns:a16="http://schemas.microsoft.com/office/drawing/2014/main" id="{D01FA570-9857-6449-B7C9-4853940CF9F8}"/>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58. </a:t>
              </a:r>
              <a:r>
                <a:rPr dirty="0"/>
                <a:t> </a:t>
              </a:r>
            </a:p>
          </p:txBody>
        </p:sp>
      </p:grpSp>
      <p:grpSp>
        <p:nvGrpSpPr>
          <p:cNvPr id="421" name="Group 420">
            <a:extLst>
              <a:ext uri="{FF2B5EF4-FFF2-40B4-BE49-F238E27FC236}">
                <a16:creationId xmlns:a16="http://schemas.microsoft.com/office/drawing/2014/main" id="{1F59DF08-5517-D043-8C67-1CDC06AD3656}"/>
              </a:ext>
            </a:extLst>
          </p:cNvPr>
          <p:cNvGrpSpPr/>
          <p:nvPr/>
        </p:nvGrpSpPr>
        <p:grpSpPr>
          <a:xfrm>
            <a:off x="5258077" y="5596875"/>
            <a:ext cx="267130" cy="261608"/>
            <a:chOff x="605653" y="4113257"/>
            <a:chExt cx="267130" cy="261608"/>
          </a:xfrm>
        </p:grpSpPr>
        <p:sp>
          <p:nvSpPr>
            <p:cNvPr id="422" name="Rectangle 421">
              <a:extLst>
                <a:ext uri="{FF2B5EF4-FFF2-40B4-BE49-F238E27FC236}">
                  <a16:creationId xmlns:a16="http://schemas.microsoft.com/office/drawing/2014/main" id="{A7B9B378-2EC4-DA45-813F-109EC740CEA2}"/>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TextBox 303">
              <a:extLst>
                <a:ext uri="{FF2B5EF4-FFF2-40B4-BE49-F238E27FC236}">
                  <a16:creationId xmlns:a16="http://schemas.microsoft.com/office/drawing/2014/main" id="{8928946B-E0EE-5741-BEF8-9D159E425085}"/>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65. </a:t>
              </a:r>
              <a:r>
                <a:rPr dirty="0"/>
                <a:t> </a:t>
              </a:r>
            </a:p>
          </p:txBody>
        </p:sp>
      </p:grpSp>
      <p:grpSp>
        <p:nvGrpSpPr>
          <p:cNvPr id="424" name="Group 423">
            <a:extLst>
              <a:ext uri="{FF2B5EF4-FFF2-40B4-BE49-F238E27FC236}">
                <a16:creationId xmlns:a16="http://schemas.microsoft.com/office/drawing/2014/main" id="{670F1AD5-7283-C944-AF77-828EA88D8734}"/>
              </a:ext>
            </a:extLst>
          </p:cNvPr>
          <p:cNvGrpSpPr/>
          <p:nvPr/>
        </p:nvGrpSpPr>
        <p:grpSpPr>
          <a:xfrm>
            <a:off x="5507565" y="6380016"/>
            <a:ext cx="267130" cy="261608"/>
            <a:chOff x="605653" y="4113257"/>
            <a:chExt cx="267130" cy="261608"/>
          </a:xfrm>
        </p:grpSpPr>
        <p:sp>
          <p:nvSpPr>
            <p:cNvPr id="425" name="Rectangle 424">
              <a:extLst>
                <a:ext uri="{FF2B5EF4-FFF2-40B4-BE49-F238E27FC236}">
                  <a16:creationId xmlns:a16="http://schemas.microsoft.com/office/drawing/2014/main" id="{D5EB19DD-4B22-5848-8F5A-18933A3FF61B}"/>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TextBox 303">
              <a:extLst>
                <a:ext uri="{FF2B5EF4-FFF2-40B4-BE49-F238E27FC236}">
                  <a16:creationId xmlns:a16="http://schemas.microsoft.com/office/drawing/2014/main" id="{F4B0BA5D-9CA2-6D4A-A066-8BD64C16C617}"/>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61. </a:t>
              </a:r>
              <a:r>
                <a:rPr dirty="0"/>
                <a:t> </a:t>
              </a:r>
            </a:p>
          </p:txBody>
        </p:sp>
      </p:grpSp>
      <p:grpSp>
        <p:nvGrpSpPr>
          <p:cNvPr id="427" name="Group 426">
            <a:extLst>
              <a:ext uri="{FF2B5EF4-FFF2-40B4-BE49-F238E27FC236}">
                <a16:creationId xmlns:a16="http://schemas.microsoft.com/office/drawing/2014/main" id="{C853539C-CF22-CC40-B5A0-3688169D167D}"/>
              </a:ext>
            </a:extLst>
          </p:cNvPr>
          <p:cNvGrpSpPr/>
          <p:nvPr/>
        </p:nvGrpSpPr>
        <p:grpSpPr>
          <a:xfrm>
            <a:off x="5258359" y="6000448"/>
            <a:ext cx="267130" cy="261608"/>
            <a:chOff x="605653" y="4113257"/>
            <a:chExt cx="267130" cy="261608"/>
          </a:xfrm>
        </p:grpSpPr>
        <p:sp>
          <p:nvSpPr>
            <p:cNvPr id="428" name="Rectangle 427">
              <a:extLst>
                <a:ext uri="{FF2B5EF4-FFF2-40B4-BE49-F238E27FC236}">
                  <a16:creationId xmlns:a16="http://schemas.microsoft.com/office/drawing/2014/main" id="{FDD76E6F-B3EB-9C46-88FF-32D302E673C5}"/>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TextBox 303">
              <a:extLst>
                <a:ext uri="{FF2B5EF4-FFF2-40B4-BE49-F238E27FC236}">
                  <a16:creationId xmlns:a16="http://schemas.microsoft.com/office/drawing/2014/main" id="{661D9E61-4D76-E143-BCE7-F82B2CADA77F}"/>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66. </a:t>
              </a:r>
              <a:r>
                <a:rPr dirty="0"/>
                <a:t> </a:t>
              </a:r>
            </a:p>
          </p:txBody>
        </p:sp>
      </p:grpSp>
      <p:grpSp>
        <p:nvGrpSpPr>
          <p:cNvPr id="430" name="Group 429">
            <a:extLst>
              <a:ext uri="{FF2B5EF4-FFF2-40B4-BE49-F238E27FC236}">
                <a16:creationId xmlns:a16="http://schemas.microsoft.com/office/drawing/2014/main" id="{71ECB87B-DC9F-0040-8372-33C356A5839D}"/>
              </a:ext>
            </a:extLst>
          </p:cNvPr>
          <p:cNvGrpSpPr/>
          <p:nvPr/>
        </p:nvGrpSpPr>
        <p:grpSpPr>
          <a:xfrm>
            <a:off x="3670072" y="5193003"/>
            <a:ext cx="267130" cy="261608"/>
            <a:chOff x="605653" y="4113257"/>
            <a:chExt cx="267130" cy="261608"/>
          </a:xfrm>
        </p:grpSpPr>
        <p:sp>
          <p:nvSpPr>
            <p:cNvPr id="431" name="Rectangle 430">
              <a:extLst>
                <a:ext uri="{FF2B5EF4-FFF2-40B4-BE49-F238E27FC236}">
                  <a16:creationId xmlns:a16="http://schemas.microsoft.com/office/drawing/2014/main" id="{464B4396-B631-584B-BC93-8B89AAF54C7D}"/>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TextBox 303">
              <a:extLst>
                <a:ext uri="{FF2B5EF4-FFF2-40B4-BE49-F238E27FC236}">
                  <a16:creationId xmlns:a16="http://schemas.microsoft.com/office/drawing/2014/main" id="{7915F487-6A70-1D40-B1F1-CAADAD112159}"/>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45. </a:t>
              </a:r>
              <a:r>
                <a:rPr dirty="0"/>
                <a:t> </a:t>
              </a:r>
            </a:p>
          </p:txBody>
        </p:sp>
      </p:grpSp>
      <p:grpSp>
        <p:nvGrpSpPr>
          <p:cNvPr id="433" name="Group 432">
            <a:extLst>
              <a:ext uri="{FF2B5EF4-FFF2-40B4-BE49-F238E27FC236}">
                <a16:creationId xmlns:a16="http://schemas.microsoft.com/office/drawing/2014/main" id="{0AA550C3-B684-564E-9E80-C1EC7CAF57B2}"/>
              </a:ext>
            </a:extLst>
          </p:cNvPr>
          <p:cNvGrpSpPr/>
          <p:nvPr/>
        </p:nvGrpSpPr>
        <p:grpSpPr>
          <a:xfrm>
            <a:off x="3843393" y="5574762"/>
            <a:ext cx="267130" cy="261608"/>
            <a:chOff x="605653" y="4113257"/>
            <a:chExt cx="267130" cy="261608"/>
          </a:xfrm>
        </p:grpSpPr>
        <p:sp>
          <p:nvSpPr>
            <p:cNvPr id="434" name="Rectangle 433">
              <a:extLst>
                <a:ext uri="{FF2B5EF4-FFF2-40B4-BE49-F238E27FC236}">
                  <a16:creationId xmlns:a16="http://schemas.microsoft.com/office/drawing/2014/main" id="{D5D55EB8-7D98-2348-A3A9-0AEC7F6BB73B}"/>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TextBox 303">
              <a:extLst>
                <a:ext uri="{FF2B5EF4-FFF2-40B4-BE49-F238E27FC236}">
                  <a16:creationId xmlns:a16="http://schemas.microsoft.com/office/drawing/2014/main" id="{6B3227EC-5816-6542-B494-E3FA861BEF61}"/>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52. </a:t>
              </a:r>
              <a:r>
                <a:rPr dirty="0"/>
                <a:t> </a:t>
              </a:r>
            </a:p>
          </p:txBody>
        </p:sp>
      </p:grpSp>
      <p:grpSp>
        <p:nvGrpSpPr>
          <p:cNvPr id="436" name="Group 435">
            <a:extLst>
              <a:ext uri="{FF2B5EF4-FFF2-40B4-BE49-F238E27FC236}">
                <a16:creationId xmlns:a16="http://schemas.microsoft.com/office/drawing/2014/main" id="{26A6CCDA-33CB-8F47-8F97-9A1BE4C608E6}"/>
              </a:ext>
            </a:extLst>
          </p:cNvPr>
          <p:cNvGrpSpPr/>
          <p:nvPr/>
        </p:nvGrpSpPr>
        <p:grpSpPr>
          <a:xfrm>
            <a:off x="3615331" y="6342541"/>
            <a:ext cx="267130" cy="261608"/>
            <a:chOff x="605653" y="4113257"/>
            <a:chExt cx="267130" cy="261608"/>
          </a:xfrm>
        </p:grpSpPr>
        <p:sp>
          <p:nvSpPr>
            <p:cNvPr id="437" name="Rectangle 436">
              <a:extLst>
                <a:ext uri="{FF2B5EF4-FFF2-40B4-BE49-F238E27FC236}">
                  <a16:creationId xmlns:a16="http://schemas.microsoft.com/office/drawing/2014/main" id="{BF52257B-2C3B-2B44-AA42-D5C9C7AE2C96}"/>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TextBox 303">
              <a:extLst>
                <a:ext uri="{FF2B5EF4-FFF2-40B4-BE49-F238E27FC236}">
                  <a16:creationId xmlns:a16="http://schemas.microsoft.com/office/drawing/2014/main" id="{411B08AE-3074-DB44-9634-7450B5C7AAA6}"/>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48. </a:t>
              </a:r>
              <a:r>
                <a:rPr dirty="0"/>
                <a:t> </a:t>
              </a:r>
            </a:p>
          </p:txBody>
        </p:sp>
      </p:grpSp>
      <p:grpSp>
        <p:nvGrpSpPr>
          <p:cNvPr id="439" name="Group 438">
            <a:extLst>
              <a:ext uri="{FF2B5EF4-FFF2-40B4-BE49-F238E27FC236}">
                <a16:creationId xmlns:a16="http://schemas.microsoft.com/office/drawing/2014/main" id="{242B292E-3FBB-234D-B287-C6F47FBF68D7}"/>
              </a:ext>
            </a:extLst>
          </p:cNvPr>
          <p:cNvGrpSpPr/>
          <p:nvPr/>
        </p:nvGrpSpPr>
        <p:grpSpPr>
          <a:xfrm>
            <a:off x="3843675" y="5978335"/>
            <a:ext cx="267130" cy="261608"/>
            <a:chOff x="605653" y="4113257"/>
            <a:chExt cx="267130" cy="261608"/>
          </a:xfrm>
        </p:grpSpPr>
        <p:sp>
          <p:nvSpPr>
            <p:cNvPr id="440" name="Rectangle 439">
              <a:extLst>
                <a:ext uri="{FF2B5EF4-FFF2-40B4-BE49-F238E27FC236}">
                  <a16:creationId xmlns:a16="http://schemas.microsoft.com/office/drawing/2014/main" id="{C920194C-6D06-3C4C-8EDF-E88418BAC264}"/>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TextBox 303">
              <a:extLst>
                <a:ext uri="{FF2B5EF4-FFF2-40B4-BE49-F238E27FC236}">
                  <a16:creationId xmlns:a16="http://schemas.microsoft.com/office/drawing/2014/main" id="{9608C1F8-D212-D347-88CB-B6A143F99478}"/>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53. </a:t>
              </a:r>
              <a:r>
                <a:rPr dirty="0"/>
                <a:t> </a:t>
              </a:r>
            </a:p>
          </p:txBody>
        </p:sp>
      </p:grpSp>
      <p:grpSp>
        <p:nvGrpSpPr>
          <p:cNvPr id="442" name="Group 441">
            <a:extLst>
              <a:ext uri="{FF2B5EF4-FFF2-40B4-BE49-F238E27FC236}">
                <a16:creationId xmlns:a16="http://schemas.microsoft.com/office/drawing/2014/main" id="{2A5123F2-223B-1C4F-A2F2-D8CC832D3FD9}"/>
              </a:ext>
            </a:extLst>
          </p:cNvPr>
          <p:cNvGrpSpPr/>
          <p:nvPr/>
        </p:nvGrpSpPr>
        <p:grpSpPr>
          <a:xfrm>
            <a:off x="5164769" y="4901245"/>
            <a:ext cx="267130" cy="261608"/>
            <a:chOff x="605653" y="4113257"/>
            <a:chExt cx="267130" cy="261608"/>
          </a:xfrm>
        </p:grpSpPr>
        <p:sp>
          <p:nvSpPr>
            <p:cNvPr id="443" name="Rectangle 442">
              <a:extLst>
                <a:ext uri="{FF2B5EF4-FFF2-40B4-BE49-F238E27FC236}">
                  <a16:creationId xmlns:a16="http://schemas.microsoft.com/office/drawing/2014/main" id="{CC88D02A-2ADC-1045-826E-C40297A02B35}"/>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TextBox 303">
              <a:extLst>
                <a:ext uri="{FF2B5EF4-FFF2-40B4-BE49-F238E27FC236}">
                  <a16:creationId xmlns:a16="http://schemas.microsoft.com/office/drawing/2014/main" id="{3E283934-377D-5046-9184-DB593E002D2C}"/>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42. </a:t>
              </a:r>
              <a:r>
                <a:rPr dirty="0"/>
                <a:t> </a:t>
              </a:r>
            </a:p>
          </p:txBody>
        </p:sp>
      </p:grpSp>
      <p:grpSp>
        <p:nvGrpSpPr>
          <p:cNvPr id="445" name="Group 444">
            <a:extLst>
              <a:ext uri="{FF2B5EF4-FFF2-40B4-BE49-F238E27FC236}">
                <a16:creationId xmlns:a16="http://schemas.microsoft.com/office/drawing/2014/main" id="{E3D0CF4A-C656-DF40-A1A7-F536D2DAC556}"/>
              </a:ext>
            </a:extLst>
          </p:cNvPr>
          <p:cNvGrpSpPr/>
          <p:nvPr/>
        </p:nvGrpSpPr>
        <p:grpSpPr>
          <a:xfrm>
            <a:off x="3956438" y="4915811"/>
            <a:ext cx="267130" cy="261608"/>
            <a:chOff x="605653" y="4113257"/>
            <a:chExt cx="267130" cy="261608"/>
          </a:xfrm>
        </p:grpSpPr>
        <p:sp>
          <p:nvSpPr>
            <p:cNvPr id="446" name="Rectangle 445">
              <a:extLst>
                <a:ext uri="{FF2B5EF4-FFF2-40B4-BE49-F238E27FC236}">
                  <a16:creationId xmlns:a16="http://schemas.microsoft.com/office/drawing/2014/main" id="{A36F8BBB-7133-5042-9825-A51ED4DD8DF4}"/>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TextBox 303">
              <a:extLst>
                <a:ext uri="{FF2B5EF4-FFF2-40B4-BE49-F238E27FC236}">
                  <a16:creationId xmlns:a16="http://schemas.microsoft.com/office/drawing/2014/main" id="{9E17D693-156A-4D4C-890D-6C6C93AAA9DD}"/>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41. </a:t>
              </a:r>
              <a:r>
                <a:rPr dirty="0"/>
                <a:t> </a:t>
              </a:r>
            </a:p>
          </p:txBody>
        </p:sp>
      </p:grpSp>
      <p:grpSp>
        <p:nvGrpSpPr>
          <p:cNvPr id="448" name="Group 447">
            <a:extLst>
              <a:ext uri="{FF2B5EF4-FFF2-40B4-BE49-F238E27FC236}">
                <a16:creationId xmlns:a16="http://schemas.microsoft.com/office/drawing/2014/main" id="{148F3AE9-8CF2-9F4D-8678-85208BB5AB25}"/>
              </a:ext>
            </a:extLst>
          </p:cNvPr>
          <p:cNvGrpSpPr/>
          <p:nvPr/>
        </p:nvGrpSpPr>
        <p:grpSpPr>
          <a:xfrm>
            <a:off x="4115556" y="6266095"/>
            <a:ext cx="231604" cy="274662"/>
            <a:chOff x="3954425" y="5375633"/>
            <a:chExt cx="73518" cy="87186"/>
          </a:xfrm>
        </p:grpSpPr>
        <p:grpSp>
          <p:nvGrpSpPr>
            <p:cNvPr id="449" name="Group 448">
              <a:extLst>
                <a:ext uri="{FF2B5EF4-FFF2-40B4-BE49-F238E27FC236}">
                  <a16:creationId xmlns:a16="http://schemas.microsoft.com/office/drawing/2014/main" id="{FB2E913A-4565-8845-BD3F-04B480D60245}"/>
                </a:ext>
              </a:extLst>
            </p:cNvPr>
            <p:cNvGrpSpPr/>
            <p:nvPr/>
          </p:nvGrpSpPr>
          <p:grpSpPr>
            <a:xfrm rot="16200000">
              <a:off x="3971918" y="5406794"/>
              <a:ext cx="38532" cy="73518"/>
              <a:chOff x="5615549" y="2275890"/>
              <a:chExt cx="22142" cy="42248"/>
            </a:xfrm>
          </p:grpSpPr>
          <p:cxnSp>
            <p:nvCxnSpPr>
              <p:cNvPr id="451" name="Straight Connector 450">
                <a:extLst>
                  <a:ext uri="{FF2B5EF4-FFF2-40B4-BE49-F238E27FC236}">
                    <a16:creationId xmlns:a16="http://schemas.microsoft.com/office/drawing/2014/main" id="{E589DB01-8A96-EE45-AE94-77505BF376A9}"/>
                  </a:ext>
                </a:extLst>
              </p:cNvPr>
              <p:cNvCxnSpPr/>
              <p:nvPr/>
            </p:nvCxnSpPr>
            <p:spPr>
              <a:xfrm flipV="1">
                <a:off x="5637245" y="2276359"/>
                <a:ext cx="0" cy="417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2" name="Straight Connector 451">
                <a:extLst>
                  <a:ext uri="{FF2B5EF4-FFF2-40B4-BE49-F238E27FC236}">
                    <a16:creationId xmlns:a16="http://schemas.microsoft.com/office/drawing/2014/main" id="{FE9E424E-D8E3-4042-85BE-77DF6AE13F1C}"/>
                  </a:ext>
                </a:extLst>
              </p:cNvPr>
              <p:cNvCxnSpPr/>
              <p:nvPr/>
            </p:nvCxnSpPr>
            <p:spPr>
              <a:xfrm>
                <a:off x="5616748" y="2275890"/>
                <a:ext cx="20889" cy="4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3" name="Straight Connector 452">
                <a:extLst>
                  <a:ext uri="{FF2B5EF4-FFF2-40B4-BE49-F238E27FC236}">
                    <a16:creationId xmlns:a16="http://schemas.microsoft.com/office/drawing/2014/main" id="{8EAD8FA9-1D32-C641-A29B-4E80D4CEBEC6}"/>
                  </a:ext>
                </a:extLst>
              </p:cNvPr>
              <p:cNvCxnSpPr/>
              <p:nvPr/>
            </p:nvCxnSpPr>
            <p:spPr>
              <a:xfrm>
                <a:off x="5615549" y="2296738"/>
                <a:ext cx="20889" cy="4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4" name="Straight Connector 453">
                <a:extLst>
                  <a:ext uri="{FF2B5EF4-FFF2-40B4-BE49-F238E27FC236}">
                    <a16:creationId xmlns:a16="http://schemas.microsoft.com/office/drawing/2014/main" id="{2D416D8C-AD3B-A445-A86F-8980136F42E0}"/>
                  </a:ext>
                </a:extLst>
              </p:cNvPr>
              <p:cNvCxnSpPr/>
              <p:nvPr/>
            </p:nvCxnSpPr>
            <p:spPr>
              <a:xfrm>
                <a:off x="5616802" y="2317227"/>
                <a:ext cx="20889" cy="4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50" name="Oval 449">
              <a:extLst>
                <a:ext uri="{FF2B5EF4-FFF2-40B4-BE49-F238E27FC236}">
                  <a16:creationId xmlns:a16="http://schemas.microsoft.com/office/drawing/2014/main" id="{7A3132E1-728F-A643-A85A-07104E60B92D}"/>
                </a:ext>
              </a:extLst>
            </p:cNvPr>
            <p:cNvSpPr/>
            <p:nvPr/>
          </p:nvSpPr>
          <p:spPr>
            <a:xfrm rot="16200000">
              <a:off x="3971445" y="5375632"/>
              <a:ext cx="36350" cy="36352"/>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5" name="Group 454">
            <a:extLst>
              <a:ext uri="{FF2B5EF4-FFF2-40B4-BE49-F238E27FC236}">
                <a16:creationId xmlns:a16="http://schemas.microsoft.com/office/drawing/2014/main" id="{A0B3AB21-2783-BA43-BE9E-B6362731FB6B}"/>
              </a:ext>
            </a:extLst>
          </p:cNvPr>
          <p:cNvGrpSpPr/>
          <p:nvPr/>
        </p:nvGrpSpPr>
        <p:grpSpPr>
          <a:xfrm>
            <a:off x="5000722" y="6305557"/>
            <a:ext cx="231604" cy="266481"/>
            <a:chOff x="4240072" y="5377228"/>
            <a:chExt cx="73518" cy="84589"/>
          </a:xfrm>
        </p:grpSpPr>
        <p:grpSp>
          <p:nvGrpSpPr>
            <p:cNvPr id="456" name="Group 455">
              <a:extLst>
                <a:ext uri="{FF2B5EF4-FFF2-40B4-BE49-F238E27FC236}">
                  <a16:creationId xmlns:a16="http://schemas.microsoft.com/office/drawing/2014/main" id="{F6720FA4-D4C9-5E48-86BF-5AA5989C6B10}"/>
                </a:ext>
              </a:extLst>
            </p:cNvPr>
            <p:cNvGrpSpPr/>
            <p:nvPr/>
          </p:nvGrpSpPr>
          <p:grpSpPr>
            <a:xfrm rot="16200000">
              <a:off x="4257565" y="5405792"/>
              <a:ext cx="38532" cy="73518"/>
              <a:chOff x="5616125" y="2443214"/>
              <a:chExt cx="22142" cy="42248"/>
            </a:xfrm>
          </p:grpSpPr>
          <p:cxnSp>
            <p:nvCxnSpPr>
              <p:cNvPr id="458" name="Straight Connector 457">
                <a:extLst>
                  <a:ext uri="{FF2B5EF4-FFF2-40B4-BE49-F238E27FC236}">
                    <a16:creationId xmlns:a16="http://schemas.microsoft.com/office/drawing/2014/main" id="{E66A5E1D-C112-A343-A6A9-68FC79BF7D3F}"/>
                  </a:ext>
                </a:extLst>
              </p:cNvPr>
              <p:cNvCxnSpPr/>
              <p:nvPr/>
            </p:nvCxnSpPr>
            <p:spPr>
              <a:xfrm flipV="1">
                <a:off x="5637821" y="2443683"/>
                <a:ext cx="0" cy="417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9" name="Straight Connector 458">
                <a:extLst>
                  <a:ext uri="{FF2B5EF4-FFF2-40B4-BE49-F238E27FC236}">
                    <a16:creationId xmlns:a16="http://schemas.microsoft.com/office/drawing/2014/main" id="{C2045B78-27A0-8445-A9C3-3749608ED48E}"/>
                  </a:ext>
                </a:extLst>
              </p:cNvPr>
              <p:cNvCxnSpPr/>
              <p:nvPr/>
            </p:nvCxnSpPr>
            <p:spPr>
              <a:xfrm>
                <a:off x="5617324" y="2443214"/>
                <a:ext cx="20889" cy="4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0" name="Straight Connector 459">
                <a:extLst>
                  <a:ext uri="{FF2B5EF4-FFF2-40B4-BE49-F238E27FC236}">
                    <a16:creationId xmlns:a16="http://schemas.microsoft.com/office/drawing/2014/main" id="{30A9678F-67A0-B444-9F8A-36217083A05A}"/>
                  </a:ext>
                </a:extLst>
              </p:cNvPr>
              <p:cNvCxnSpPr/>
              <p:nvPr/>
            </p:nvCxnSpPr>
            <p:spPr>
              <a:xfrm>
                <a:off x="5616125" y="2465554"/>
                <a:ext cx="20889" cy="4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1" name="Straight Connector 460">
                <a:extLst>
                  <a:ext uri="{FF2B5EF4-FFF2-40B4-BE49-F238E27FC236}">
                    <a16:creationId xmlns:a16="http://schemas.microsoft.com/office/drawing/2014/main" id="{A63EEA5A-49A6-244D-AB8B-A824719DF7C3}"/>
                  </a:ext>
                </a:extLst>
              </p:cNvPr>
              <p:cNvCxnSpPr/>
              <p:nvPr/>
            </p:nvCxnSpPr>
            <p:spPr>
              <a:xfrm>
                <a:off x="5617378" y="2484552"/>
                <a:ext cx="20889" cy="4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57" name="Oval 456">
              <a:extLst>
                <a:ext uri="{FF2B5EF4-FFF2-40B4-BE49-F238E27FC236}">
                  <a16:creationId xmlns:a16="http://schemas.microsoft.com/office/drawing/2014/main" id="{9F37E63E-2668-CB46-B686-8DCBCAB8DA59}"/>
                </a:ext>
              </a:extLst>
            </p:cNvPr>
            <p:cNvSpPr/>
            <p:nvPr/>
          </p:nvSpPr>
          <p:spPr>
            <a:xfrm rot="16200000">
              <a:off x="4259226" y="5377227"/>
              <a:ext cx="36350" cy="36352"/>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2" name="TextBox 461">
            <a:extLst>
              <a:ext uri="{FF2B5EF4-FFF2-40B4-BE49-F238E27FC236}">
                <a16:creationId xmlns:a16="http://schemas.microsoft.com/office/drawing/2014/main" id="{A9BE6C7D-7D36-ED4B-829A-EC59647FBC1B}"/>
              </a:ext>
            </a:extLst>
          </p:cNvPr>
          <p:cNvSpPr txBox="1"/>
          <p:nvPr/>
        </p:nvSpPr>
        <p:spPr>
          <a:xfrm>
            <a:off x="1744771" y="262542"/>
            <a:ext cx="5872625"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Member Forces of Three Truss Units    </a:t>
            </a:r>
          </a:p>
        </p:txBody>
      </p:sp>
      <p:sp>
        <p:nvSpPr>
          <p:cNvPr id="463" name="TextBox 462">
            <a:extLst>
              <a:ext uri="{FF2B5EF4-FFF2-40B4-BE49-F238E27FC236}">
                <a16:creationId xmlns:a16="http://schemas.microsoft.com/office/drawing/2014/main" id="{3A203E5B-C330-FA41-9BDE-091AF2DBC7BB}"/>
              </a:ext>
            </a:extLst>
          </p:cNvPr>
          <p:cNvSpPr txBox="1"/>
          <p:nvPr/>
        </p:nvSpPr>
        <p:spPr>
          <a:xfrm>
            <a:off x="384837" y="4351525"/>
            <a:ext cx="1418043" cy="923330"/>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The analysis starts with member #41    </a:t>
            </a:r>
          </a:p>
        </p:txBody>
      </p:sp>
      <p:cxnSp>
        <p:nvCxnSpPr>
          <p:cNvPr id="464" name="Straight Arrow Connector 463">
            <a:extLst>
              <a:ext uri="{FF2B5EF4-FFF2-40B4-BE49-F238E27FC236}">
                <a16:creationId xmlns:a16="http://schemas.microsoft.com/office/drawing/2014/main" id="{934D3838-221F-6244-B02C-01948C650E17}"/>
              </a:ext>
            </a:extLst>
          </p:cNvPr>
          <p:cNvCxnSpPr>
            <a:cxnSpLocks/>
          </p:cNvCxnSpPr>
          <p:nvPr/>
        </p:nvCxnSpPr>
        <p:spPr>
          <a:xfrm>
            <a:off x="1802880" y="5013429"/>
            <a:ext cx="2049617"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7" name="Straight Arrow Connector 466">
            <a:extLst>
              <a:ext uri="{FF2B5EF4-FFF2-40B4-BE49-F238E27FC236}">
                <a16:creationId xmlns:a16="http://schemas.microsoft.com/office/drawing/2014/main" id="{A235C8DD-44CD-494E-A337-2AF2B778FB5F}"/>
              </a:ext>
            </a:extLst>
          </p:cNvPr>
          <p:cNvCxnSpPr>
            <a:cxnSpLocks/>
          </p:cNvCxnSpPr>
          <p:nvPr/>
        </p:nvCxnSpPr>
        <p:spPr>
          <a:xfrm rot="16200000">
            <a:off x="3908769" y="885813"/>
            <a:ext cx="0" cy="187818"/>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68" name="Straight Arrow Connector 467">
            <a:extLst>
              <a:ext uri="{FF2B5EF4-FFF2-40B4-BE49-F238E27FC236}">
                <a16:creationId xmlns:a16="http://schemas.microsoft.com/office/drawing/2014/main" id="{DD563CB1-5829-F24C-8773-733BB887E354}"/>
              </a:ext>
            </a:extLst>
          </p:cNvPr>
          <p:cNvCxnSpPr>
            <a:cxnSpLocks/>
          </p:cNvCxnSpPr>
          <p:nvPr/>
        </p:nvCxnSpPr>
        <p:spPr>
          <a:xfrm rot="16200000">
            <a:off x="5477066" y="906704"/>
            <a:ext cx="0" cy="163980"/>
          </a:xfrm>
          <a:prstGeom prst="straightConnector1">
            <a:avLst/>
          </a:prstGeom>
          <a:ln w="25400">
            <a:solidFill>
              <a:srgbClr val="FF0000"/>
            </a:solidFill>
            <a:headEnd w="lg" len="med"/>
            <a:tailEnd type="triangle" w="lg" len="med"/>
          </a:ln>
        </p:spPr>
        <p:style>
          <a:lnRef idx="1">
            <a:schemeClr val="accent1"/>
          </a:lnRef>
          <a:fillRef idx="0">
            <a:schemeClr val="accent1"/>
          </a:fillRef>
          <a:effectRef idx="0">
            <a:schemeClr val="accent1"/>
          </a:effectRef>
          <a:fontRef idx="minor">
            <a:schemeClr val="tx1"/>
          </a:fontRef>
        </p:style>
      </p:cxnSp>
      <p:sp>
        <p:nvSpPr>
          <p:cNvPr id="470" name="TextBox 469">
            <a:extLst>
              <a:ext uri="{FF2B5EF4-FFF2-40B4-BE49-F238E27FC236}">
                <a16:creationId xmlns:a16="http://schemas.microsoft.com/office/drawing/2014/main" id="{1D1BFE68-B647-F642-B952-47A17B8265C2}"/>
              </a:ext>
            </a:extLst>
          </p:cNvPr>
          <p:cNvSpPr txBox="1"/>
          <p:nvPr/>
        </p:nvSpPr>
        <p:spPr>
          <a:xfrm>
            <a:off x="3213764" y="827154"/>
            <a:ext cx="496964" cy="276999"/>
          </a:xfrm>
          <a:prstGeom prst="rect">
            <a:avLst/>
          </a:prstGeom>
          <a:noFill/>
        </p:spPr>
        <p:txBody>
          <a:bodyPr wrap="square" rtlCol="0">
            <a:spAutoFit/>
          </a:bodyPr>
          <a:lstStyle/>
          <a:p>
            <a:r>
              <a:rPr lang="en-US" sz="12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 .5 </a:t>
            </a:r>
            <a:r>
              <a:rPr lang="en-US" sz="1200" dirty="0" err="1">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lb</a:t>
            </a:r>
            <a:endParaRPr lang="en-US" sz="12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endParaRPr>
          </a:p>
        </p:txBody>
      </p:sp>
      <p:grpSp>
        <p:nvGrpSpPr>
          <p:cNvPr id="471" name="Group 470">
            <a:extLst>
              <a:ext uri="{FF2B5EF4-FFF2-40B4-BE49-F238E27FC236}">
                <a16:creationId xmlns:a16="http://schemas.microsoft.com/office/drawing/2014/main" id="{3711D616-7B25-9E49-ABFB-201C48D0810D}"/>
              </a:ext>
            </a:extLst>
          </p:cNvPr>
          <p:cNvGrpSpPr/>
          <p:nvPr/>
        </p:nvGrpSpPr>
        <p:grpSpPr>
          <a:xfrm>
            <a:off x="7089368" y="4555921"/>
            <a:ext cx="1678033" cy="481586"/>
            <a:chOff x="1032936" y="5890542"/>
            <a:chExt cx="1678033" cy="481586"/>
          </a:xfrm>
        </p:grpSpPr>
        <p:sp>
          <p:nvSpPr>
            <p:cNvPr id="472" name="TextBox 471">
              <a:extLst>
                <a:ext uri="{FF2B5EF4-FFF2-40B4-BE49-F238E27FC236}">
                  <a16:creationId xmlns:a16="http://schemas.microsoft.com/office/drawing/2014/main" id="{E8E4F639-54D6-4B4F-90F5-2E925A2155DC}"/>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473" name="TextBox 472">
              <a:extLst>
                <a:ext uri="{FF2B5EF4-FFF2-40B4-BE49-F238E27FC236}">
                  <a16:creationId xmlns:a16="http://schemas.microsoft.com/office/drawing/2014/main" id="{F8CF3513-E8E1-DB48-B4AD-C374A817458A}"/>
                </a:ext>
              </a:extLst>
            </p:cNvPr>
            <p:cNvSpPr txBox="1"/>
            <p:nvPr/>
          </p:nvSpPr>
          <p:spPr>
            <a:xfrm>
              <a:off x="2244438" y="5890542"/>
              <a:ext cx="466531" cy="369332"/>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238272900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9" name="Table 228">
            <a:extLst>
              <a:ext uri="{FF2B5EF4-FFF2-40B4-BE49-F238E27FC236}">
                <a16:creationId xmlns:a16="http://schemas.microsoft.com/office/drawing/2014/main" id="{D93FF2B0-7D5F-B047-95FA-4C2FC04C5174}"/>
              </a:ext>
            </a:extLst>
          </p:cNvPr>
          <p:cNvGraphicFramePr>
            <a:graphicFrameLocks noGrp="1"/>
          </p:cNvGraphicFramePr>
          <p:nvPr>
            <p:extLst>
              <p:ext uri="{D42A27DB-BD31-4B8C-83A1-F6EECF244321}">
                <p14:modId xmlns:p14="http://schemas.microsoft.com/office/powerpoint/2010/main" val="733277001"/>
              </p:ext>
            </p:extLst>
          </p:nvPr>
        </p:nvGraphicFramePr>
        <p:xfrm>
          <a:off x="4563730" y="1460136"/>
          <a:ext cx="2108480" cy="3484880"/>
        </p:xfrm>
        <a:graphic>
          <a:graphicData uri="http://schemas.openxmlformats.org/drawingml/2006/table">
            <a:tbl>
              <a:tblPr firstRow="1" bandRow="1">
                <a:tableStyleId>{5940675A-B579-460E-94D1-54222C63F5DA}</a:tableStyleId>
              </a:tblPr>
              <a:tblGrid>
                <a:gridCol w="653638">
                  <a:extLst>
                    <a:ext uri="{9D8B030D-6E8A-4147-A177-3AD203B41FA5}">
                      <a16:colId xmlns:a16="http://schemas.microsoft.com/office/drawing/2014/main" val="2175534177"/>
                    </a:ext>
                  </a:extLst>
                </a:gridCol>
                <a:gridCol w="692895">
                  <a:extLst>
                    <a:ext uri="{9D8B030D-6E8A-4147-A177-3AD203B41FA5}">
                      <a16:colId xmlns:a16="http://schemas.microsoft.com/office/drawing/2014/main" val="2999589400"/>
                    </a:ext>
                  </a:extLst>
                </a:gridCol>
                <a:gridCol w="761947">
                  <a:extLst>
                    <a:ext uri="{9D8B030D-6E8A-4147-A177-3AD203B41FA5}">
                      <a16:colId xmlns:a16="http://schemas.microsoft.com/office/drawing/2014/main" val="336946418"/>
                    </a:ext>
                  </a:extLst>
                </a:gridCol>
              </a:tblGrid>
              <a:tr h="370840">
                <a:tc>
                  <a:txBody>
                    <a:bodyPr/>
                    <a:lstStyle/>
                    <a:p>
                      <a:endParaRPr lang="en-US" sz="1400" dirty="0"/>
                    </a:p>
                    <a:p>
                      <a:endParaRPr lang="en-US" sz="1400" dirty="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983690990"/>
                  </a:ext>
                </a:extLst>
              </a:tr>
              <a:tr h="370840">
                <a:tc>
                  <a:txBody>
                    <a:bodyPr/>
                    <a:lstStyle/>
                    <a:p>
                      <a:endParaRPr lang="en-US" sz="1400"/>
                    </a:p>
                  </a:txBody>
                  <a:tcPr/>
                </a:tc>
                <a:tc>
                  <a:txBody>
                    <a:bodyPr/>
                    <a:lstStyle/>
                    <a:p>
                      <a:endParaRPr lang="en-US" sz="1400" dirty="0"/>
                    </a:p>
                  </a:txBody>
                  <a:tcPr/>
                </a:tc>
                <a:tc>
                  <a:txBody>
                    <a:bodyPr/>
                    <a:lstStyle/>
                    <a:p>
                      <a:endParaRPr lang="en-US" sz="1400"/>
                    </a:p>
                  </a:txBody>
                  <a:tcPr/>
                </a:tc>
                <a:extLst>
                  <a:ext uri="{0D108BD9-81ED-4DB2-BD59-A6C34878D82A}">
                    <a16:rowId xmlns:a16="http://schemas.microsoft.com/office/drawing/2014/main" val="2772570638"/>
                  </a:ext>
                </a:extLst>
              </a:tr>
              <a:tr h="370840">
                <a:tc>
                  <a:txBody>
                    <a:bodyPr/>
                    <a:lstStyle/>
                    <a:p>
                      <a:endParaRPr lang="en-US" sz="1400"/>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4242872202"/>
                  </a:ext>
                </a:extLst>
              </a:tr>
              <a:tr h="370840">
                <a:tc>
                  <a:txBody>
                    <a:bodyPr/>
                    <a:lstStyle/>
                    <a:p>
                      <a:endParaRPr lang="en-US" sz="1400" dirty="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174933262"/>
                  </a:ext>
                </a:extLst>
              </a:tr>
              <a:tr h="370840">
                <a:tc>
                  <a:txBody>
                    <a:bodyPr/>
                    <a:lstStyle/>
                    <a:p>
                      <a:endParaRPr lang="en-US" sz="1400"/>
                    </a:p>
                  </a:txBody>
                  <a:tcPr/>
                </a:tc>
                <a:tc>
                  <a:txBody>
                    <a:bodyPr/>
                    <a:lstStyle/>
                    <a:p>
                      <a:endParaRPr lang="en-US" sz="1400" dirty="0"/>
                    </a:p>
                  </a:txBody>
                  <a:tcPr/>
                </a:tc>
                <a:tc>
                  <a:txBody>
                    <a:bodyPr/>
                    <a:lstStyle/>
                    <a:p>
                      <a:endParaRPr lang="en-US" sz="1400"/>
                    </a:p>
                  </a:txBody>
                  <a:tcPr/>
                </a:tc>
                <a:extLst>
                  <a:ext uri="{0D108BD9-81ED-4DB2-BD59-A6C34878D82A}">
                    <a16:rowId xmlns:a16="http://schemas.microsoft.com/office/drawing/2014/main" val="809870387"/>
                  </a:ext>
                </a:extLst>
              </a:tr>
              <a:tr h="370840">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3428526609"/>
                  </a:ext>
                </a:extLst>
              </a:tr>
              <a:tr h="370840">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2086013650"/>
                  </a:ext>
                </a:extLst>
              </a:tr>
              <a:tr h="370840">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993306959"/>
                  </a:ext>
                </a:extLst>
              </a:tr>
              <a:tr h="370840">
                <a:tc>
                  <a:txBody>
                    <a:bodyPr/>
                    <a:lstStyle/>
                    <a:p>
                      <a:endParaRPr lang="en-US" sz="140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729971730"/>
                  </a:ext>
                </a:extLst>
              </a:tr>
            </a:tbl>
          </a:graphicData>
        </a:graphic>
      </p:graphicFrame>
      <p:graphicFrame>
        <p:nvGraphicFramePr>
          <p:cNvPr id="230" name="Table 229">
            <a:extLst>
              <a:ext uri="{FF2B5EF4-FFF2-40B4-BE49-F238E27FC236}">
                <a16:creationId xmlns:a16="http://schemas.microsoft.com/office/drawing/2014/main" id="{85166735-3097-884C-8434-8F6A8F69D4DC}"/>
              </a:ext>
            </a:extLst>
          </p:cNvPr>
          <p:cNvGraphicFramePr>
            <a:graphicFrameLocks noGrp="1"/>
          </p:cNvGraphicFramePr>
          <p:nvPr>
            <p:extLst>
              <p:ext uri="{D42A27DB-BD31-4B8C-83A1-F6EECF244321}">
                <p14:modId xmlns:p14="http://schemas.microsoft.com/office/powerpoint/2010/main" val="2588101053"/>
              </p:ext>
            </p:extLst>
          </p:nvPr>
        </p:nvGraphicFramePr>
        <p:xfrm>
          <a:off x="6711869" y="1460136"/>
          <a:ext cx="2092741" cy="3484880"/>
        </p:xfrm>
        <a:graphic>
          <a:graphicData uri="http://schemas.openxmlformats.org/drawingml/2006/table">
            <a:tbl>
              <a:tblPr firstRow="1" bandRow="1">
                <a:tableStyleId>{5940675A-B579-460E-94D1-54222C63F5DA}</a:tableStyleId>
              </a:tblPr>
              <a:tblGrid>
                <a:gridCol w="648759">
                  <a:extLst>
                    <a:ext uri="{9D8B030D-6E8A-4147-A177-3AD203B41FA5}">
                      <a16:colId xmlns:a16="http://schemas.microsoft.com/office/drawing/2014/main" val="2175534177"/>
                    </a:ext>
                  </a:extLst>
                </a:gridCol>
                <a:gridCol w="659423">
                  <a:extLst>
                    <a:ext uri="{9D8B030D-6E8A-4147-A177-3AD203B41FA5}">
                      <a16:colId xmlns:a16="http://schemas.microsoft.com/office/drawing/2014/main" val="2999589400"/>
                    </a:ext>
                  </a:extLst>
                </a:gridCol>
                <a:gridCol w="784559">
                  <a:extLst>
                    <a:ext uri="{9D8B030D-6E8A-4147-A177-3AD203B41FA5}">
                      <a16:colId xmlns:a16="http://schemas.microsoft.com/office/drawing/2014/main" val="336946418"/>
                    </a:ext>
                  </a:extLst>
                </a:gridCol>
              </a:tblGrid>
              <a:tr h="370840">
                <a:tc>
                  <a:txBody>
                    <a:bodyPr/>
                    <a:lstStyle/>
                    <a:p>
                      <a:endParaRPr lang="en-US" sz="1400" dirty="0"/>
                    </a:p>
                    <a:p>
                      <a:endParaRPr lang="en-US" sz="1400" dirty="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983690990"/>
                  </a:ext>
                </a:extLst>
              </a:tr>
              <a:tr h="370840">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2772570638"/>
                  </a:ext>
                </a:extLst>
              </a:tr>
              <a:tr h="370840">
                <a:tc>
                  <a:txBody>
                    <a:bodyPr/>
                    <a:lstStyle/>
                    <a:p>
                      <a:endParaRPr lang="en-US" sz="1400"/>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4242872202"/>
                  </a:ext>
                </a:extLst>
              </a:tr>
              <a:tr h="370840">
                <a:tc>
                  <a:txBody>
                    <a:bodyPr/>
                    <a:lstStyle/>
                    <a:p>
                      <a:endParaRPr lang="en-US" sz="1400" dirty="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174933262"/>
                  </a:ext>
                </a:extLst>
              </a:tr>
              <a:tr h="370840">
                <a:tc>
                  <a:txBody>
                    <a:bodyPr/>
                    <a:lstStyle/>
                    <a:p>
                      <a:endParaRPr lang="en-US" sz="1400"/>
                    </a:p>
                  </a:txBody>
                  <a:tcPr/>
                </a:tc>
                <a:tc>
                  <a:txBody>
                    <a:bodyPr/>
                    <a:lstStyle/>
                    <a:p>
                      <a:endParaRPr lang="en-US" sz="1400" dirty="0"/>
                    </a:p>
                  </a:txBody>
                  <a:tcPr/>
                </a:tc>
                <a:tc>
                  <a:txBody>
                    <a:bodyPr/>
                    <a:lstStyle/>
                    <a:p>
                      <a:endParaRPr lang="en-US" sz="1400"/>
                    </a:p>
                  </a:txBody>
                  <a:tcPr/>
                </a:tc>
                <a:extLst>
                  <a:ext uri="{0D108BD9-81ED-4DB2-BD59-A6C34878D82A}">
                    <a16:rowId xmlns:a16="http://schemas.microsoft.com/office/drawing/2014/main" val="809870387"/>
                  </a:ext>
                </a:extLst>
              </a:tr>
              <a:tr h="370840">
                <a:tc>
                  <a:txBody>
                    <a:bodyPr/>
                    <a:lstStyle/>
                    <a:p>
                      <a:endParaRPr lang="en-US" sz="1400"/>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3428526609"/>
                  </a:ext>
                </a:extLst>
              </a:tr>
              <a:tr h="370840">
                <a:tc>
                  <a:txBody>
                    <a:bodyPr/>
                    <a:lstStyle/>
                    <a:p>
                      <a:endParaRPr lang="en-US" sz="1400"/>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2086013650"/>
                  </a:ext>
                </a:extLst>
              </a:tr>
              <a:tr h="370840">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993306959"/>
                  </a:ext>
                </a:extLst>
              </a:tr>
              <a:tr h="370840">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729971730"/>
                  </a:ext>
                </a:extLst>
              </a:tr>
            </a:tbl>
          </a:graphicData>
        </a:graphic>
      </p:graphicFrame>
      <p:graphicFrame>
        <p:nvGraphicFramePr>
          <p:cNvPr id="228" name="Table 227">
            <a:extLst>
              <a:ext uri="{FF2B5EF4-FFF2-40B4-BE49-F238E27FC236}">
                <a16:creationId xmlns:a16="http://schemas.microsoft.com/office/drawing/2014/main" id="{3ACC70C1-8669-184E-B3BE-47A1F8638636}"/>
              </a:ext>
            </a:extLst>
          </p:cNvPr>
          <p:cNvGraphicFramePr>
            <a:graphicFrameLocks noGrp="1"/>
          </p:cNvGraphicFramePr>
          <p:nvPr>
            <p:extLst>
              <p:ext uri="{D42A27DB-BD31-4B8C-83A1-F6EECF244321}">
                <p14:modId xmlns:p14="http://schemas.microsoft.com/office/powerpoint/2010/main" val="885212219"/>
              </p:ext>
            </p:extLst>
          </p:nvPr>
        </p:nvGraphicFramePr>
        <p:xfrm>
          <a:off x="2451421" y="1460537"/>
          <a:ext cx="2074068" cy="3484880"/>
        </p:xfrm>
        <a:graphic>
          <a:graphicData uri="http://schemas.openxmlformats.org/drawingml/2006/table">
            <a:tbl>
              <a:tblPr firstRow="1" bandRow="1">
                <a:tableStyleId>{5940675A-B579-460E-94D1-54222C63F5DA}</a:tableStyleId>
              </a:tblPr>
              <a:tblGrid>
                <a:gridCol w="642970">
                  <a:extLst>
                    <a:ext uri="{9D8B030D-6E8A-4147-A177-3AD203B41FA5}">
                      <a16:colId xmlns:a16="http://schemas.microsoft.com/office/drawing/2014/main" val="2175534177"/>
                    </a:ext>
                  </a:extLst>
                </a:gridCol>
                <a:gridCol w="625122">
                  <a:extLst>
                    <a:ext uri="{9D8B030D-6E8A-4147-A177-3AD203B41FA5}">
                      <a16:colId xmlns:a16="http://schemas.microsoft.com/office/drawing/2014/main" val="2999589400"/>
                    </a:ext>
                  </a:extLst>
                </a:gridCol>
                <a:gridCol w="805976">
                  <a:extLst>
                    <a:ext uri="{9D8B030D-6E8A-4147-A177-3AD203B41FA5}">
                      <a16:colId xmlns:a16="http://schemas.microsoft.com/office/drawing/2014/main" val="336946418"/>
                    </a:ext>
                  </a:extLst>
                </a:gridCol>
              </a:tblGrid>
              <a:tr h="370840">
                <a:tc>
                  <a:txBody>
                    <a:bodyPr/>
                    <a:lstStyle/>
                    <a:p>
                      <a:endParaRPr lang="en-US" sz="1400" dirty="0"/>
                    </a:p>
                    <a:p>
                      <a:endParaRPr lang="en-US" sz="1400" dirty="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983690990"/>
                  </a:ext>
                </a:extLst>
              </a:tr>
              <a:tr h="370840">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2772570638"/>
                  </a:ext>
                </a:extLst>
              </a:tr>
              <a:tr h="370840">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4242872202"/>
                  </a:ext>
                </a:extLst>
              </a:tr>
              <a:tr h="370840">
                <a:tc>
                  <a:txBody>
                    <a:bodyPr/>
                    <a:lstStyle/>
                    <a:p>
                      <a:endParaRPr lang="en-US" sz="1400" dirty="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174933262"/>
                  </a:ext>
                </a:extLst>
              </a:tr>
              <a:tr h="370840">
                <a:tc>
                  <a:txBody>
                    <a:bodyPr/>
                    <a:lstStyle/>
                    <a:p>
                      <a:endParaRPr lang="en-US" sz="1400"/>
                    </a:p>
                  </a:txBody>
                  <a:tcPr/>
                </a:tc>
                <a:tc>
                  <a:txBody>
                    <a:bodyPr/>
                    <a:lstStyle/>
                    <a:p>
                      <a:endParaRPr lang="en-US" sz="1400" dirty="0"/>
                    </a:p>
                  </a:txBody>
                  <a:tcPr/>
                </a:tc>
                <a:tc>
                  <a:txBody>
                    <a:bodyPr/>
                    <a:lstStyle/>
                    <a:p>
                      <a:endParaRPr lang="en-US" sz="1400"/>
                    </a:p>
                  </a:txBody>
                  <a:tcPr/>
                </a:tc>
                <a:extLst>
                  <a:ext uri="{0D108BD9-81ED-4DB2-BD59-A6C34878D82A}">
                    <a16:rowId xmlns:a16="http://schemas.microsoft.com/office/drawing/2014/main" val="809870387"/>
                  </a:ext>
                </a:extLst>
              </a:tr>
              <a:tr h="370840">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3428526609"/>
                  </a:ext>
                </a:extLst>
              </a:tr>
              <a:tr h="370840">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2086013650"/>
                  </a:ext>
                </a:extLst>
              </a:tr>
              <a:tr h="370840">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993306959"/>
                  </a:ext>
                </a:extLst>
              </a:tr>
              <a:tr h="370840">
                <a:tc>
                  <a:txBody>
                    <a:bodyPr/>
                    <a:lstStyle/>
                    <a:p>
                      <a:endParaRPr lang="en-US" sz="140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729971730"/>
                  </a:ext>
                </a:extLst>
              </a:tr>
            </a:tbl>
          </a:graphicData>
        </a:graphic>
      </p:graphicFrame>
      <p:graphicFrame>
        <p:nvGraphicFramePr>
          <p:cNvPr id="2" name="Table 1">
            <a:extLst>
              <a:ext uri="{FF2B5EF4-FFF2-40B4-BE49-F238E27FC236}">
                <a16:creationId xmlns:a16="http://schemas.microsoft.com/office/drawing/2014/main" id="{8A74EBCE-BC8B-DF49-9B8A-9507528AD68C}"/>
              </a:ext>
            </a:extLst>
          </p:cNvPr>
          <p:cNvGraphicFramePr>
            <a:graphicFrameLocks noGrp="1"/>
          </p:cNvGraphicFramePr>
          <p:nvPr>
            <p:extLst>
              <p:ext uri="{D42A27DB-BD31-4B8C-83A1-F6EECF244321}">
                <p14:modId xmlns:p14="http://schemas.microsoft.com/office/powerpoint/2010/main" val="2008215751"/>
              </p:ext>
            </p:extLst>
          </p:nvPr>
        </p:nvGraphicFramePr>
        <p:xfrm>
          <a:off x="338345" y="1457336"/>
          <a:ext cx="2072915" cy="3484880"/>
        </p:xfrm>
        <a:graphic>
          <a:graphicData uri="http://schemas.openxmlformats.org/drawingml/2006/table">
            <a:tbl>
              <a:tblPr firstRow="1" bandRow="1">
                <a:tableStyleId>{5940675A-B579-460E-94D1-54222C63F5DA}</a:tableStyleId>
              </a:tblPr>
              <a:tblGrid>
                <a:gridCol w="642613">
                  <a:extLst>
                    <a:ext uri="{9D8B030D-6E8A-4147-A177-3AD203B41FA5}">
                      <a16:colId xmlns:a16="http://schemas.microsoft.com/office/drawing/2014/main" val="2175534177"/>
                    </a:ext>
                  </a:extLst>
                </a:gridCol>
                <a:gridCol w="727922">
                  <a:extLst>
                    <a:ext uri="{9D8B030D-6E8A-4147-A177-3AD203B41FA5}">
                      <a16:colId xmlns:a16="http://schemas.microsoft.com/office/drawing/2014/main" val="2999589400"/>
                    </a:ext>
                  </a:extLst>
                </a:gridCol>
                <a:gridCol w="702380">
                  <a:extLst>
                    <a:ext uri="{9D8B030D-6E8A-4147-A177-3AD203B41FA5}">
                      <a16:colId xmlns:a16="http://schemas.microsoft.com/office/drawing/2014/main" val="336946418"/>
                    </a:ext>
                  </a:extLst>
                </a:gridCol>
              </a:tblGrid>
              <a:tr h="370840">
                <a:tc>
                  <a:txBody>
                    <a:bodyPr/>
                    <a:lstStyle/>
                    <a:p>
                      <a:endParaRPr lang="en-US" sz="1400" dirty="0"/>
                    </a:p>
                    <a:p>
                      <a:endParaRPr lang="en-US" sz="1400" dirty="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983690990"/>
                  </a:ext>
                </a:extLst>
              </a:tr>
              <a:tr h="370840">
                <a:tc>
                  <a:txBody>
                    <a:bodyPr/>
                    <a:lstStyle/>
                    <a:p>
                      <a:endParaRPr lang="en-US" sz="1400"/>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2772570638"/>
                  </a:ext>
                </a:extLst>
              </a:tr>
              <a:tr h="370840">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4242872202"/>
                  </a:ext>
                </a:extLst>
              </a:tr>
              <a:tr h="370840">
                <a:tc>
                  <a:txBody>
                    <a:bodyPr/>
                    <a:lstStyle/>
                    <a:p>
                      <a:endParaRPr lang="en-US" sz="1400" dirty="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174933262"/>
                  </a:ext>
                </a:extLst>
              </a:tr>
              <a:tr h="370840">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809870387"/>
                  </a:ext>
                </a:extLst>
              </a:tr>
              <a:tr h="370840">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3428526609"/>
                  </a:ext>
                </a:extLst>
              </a:tr>
              <a:tr h="370840">
                <a:tc>
                  <a:txBody>
                    <a:bodyPr/>
                    <a:lstStyle/>
                    <a:p>
                      <a:endParaRPr lang="en-US" sz="1400"/>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2086013650"/>
                  </a:ext>
                </a:extLst>
              </a:tr>
              <a:tr h="370840">
                <a:tc>
                  <a:txBody>
                    <a:bodyPr/>
                    <a:lstStyle/>
                    <a:p>
                      <a:endParaRPr lang="en-US" sz="1400"/>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993306959"/>
                  </a:ext>
                </a:extLst>
              </a:tr>
              <a:tr h="370840">
                <a:tc>
                  <a:txBody>
                    <a:bodyPr/>
                    <a:lstStyle/>
                    <a:p>
                      <a:endParaRPr lang="en-US" sz="1400" dirty="0"/>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1729971730"/>
                  </a:ext>
                </a:extLst>
              </a:tr>
            </a:tbl>
          </a:graphicData>
        </a:graphic>
      </p:graphicFrame>
      <p:sp>
        <p:nvSpPr>
          <p:cNvPr id="4" name="Rectangle 3">
            <a:extLst>
              <a:ext uri="{FF2B5EF4-FFF2-40B4-BE49-F238E27FC236}">
                <a16:creationId xmlns:a16="http://schemas.microsoft.com/office/drawing/2014/main" id="{972E704C-5197-5C44-9820-BED3AAF39DED}"/>
              </a:ext>
            </a:extLst>
          </p:cNvPr>
          <p:cNvSpPr/>
          <p:nvPr/>
        </p:nvSpPr>
        <p:spPr>
          <a:xfrm>
            <a:off x="277472" y="264860"/>
            <a:ext cx="8563829" cy="636926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13034ADE-4E42-2D47-B311-299CBFD913B8}"/>
              </a:ext>
            </a:extLst>
          </p:cNvPr>
          <p:cNvCxnSpPr/>
          <p:nvPr/>
        </p:nvCxnSpPr>
        <p:spPr>
          <a:xfrm>
            <a:off x="271394" y="783848"/>
            <a:ext cx="856382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5EAD9A55-4DA4-1E48-BFCE-5F905A4FBE4E}"/>
              </a:ext>
            </a:extLst>
          </p:cNvPr>
          <p:cNvSpPr txBox="1"/>
          <p:nvPr/>
        </p:nvSpPr>
        <p:spPr>
          <a:xfrm>
            <a:off x="1021723" y="1507169"/>
            <a:ext cx="657559" cy="461665"/>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Length, </a:t>
            </a:r>
          </a:p>
          <a:p>
            <a:r>
              <a:rPr lang="en-US" sz="1200" dirty="0">
                <a:latin typeface="Times New Roman" panose="02020603050405020304" pitchFamily="18" charset="0"/>
                <a:cs typeface="Times New Roman" panose="02020603050405020304" pitchFamily="18" charset="0"/>
              </a:rPr>
              <a:t>    in.</a:t>
            </a:r>
          </a:p>
        </p:txBody>
      </p:sp>
      <p:sp>
        <p:nvSpPr>
          <p:cNvPr id="119" name="TextBox 118">
            <a:extLst>
              <a:ext uri="{FF2B5EF4-FFF2-40B4-BE49-F238E27FC236}">
                <a16:creationId xmlns:a16="http://schemas.microsoft.com/office/drawing/2014/main" id="{75F2BEC5-8463-D343-B904-AE41B23FC91C}"/>
              </a:ext>
            </a:extLst>
          </p:cNvPr>
          <p:cNvSpPr txBox="1"/>
          <p:nvPr/>
        </p:nvSpPr>
        <p:spPr>
          <a:xfrm>
            <a:off x="1722379" y="1482950"/>
            <a:ext cx="716749" cy="461665"/>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Internal force, </a:t>
            </a:r>
            <a:r>
              <a:rPr lang="en-US" sz="1200" dirty="0" err="1">
                <a:latin typeface="Times New Roman" panose="02020603050405020304" pitchFamily="18" charset="0"/>
                <a:cs typeface="Times New Roman" panose="02020603050405020304" pitchFamily="18" charset="0"/>
              </a:rPr>
              <a:t>lb</a:t>
            </a:r>
            <a:endParaRPr lang="en-US" sz="1200" dirty="0">
              <a:latin typeface="Times New Roman" panose="02020603050405020304" pitchFamily="18" charset="0"/>
              <a:cs typeface="Times New Roman" panose="02020603050405020304" pitchFamily="18" charset="0"/>
            </a:endParaRPr>
          </a:p>
        </p:txBody>
      </p:sp>
      <p:sp>
        <p:nvSpPr>
          <p:cNvPr id="121" name="TextBox 120">
            <a:extLst>
              <a:ext uri="{FF2B5EF4-FFF2-40B4-BE49-F238E27FC236}">
                <a16:creationId xmlns:a16="http://schemas.microsoft.com/office/drawing/2014/main" id="{E126CF96-76D2-B64A-9525-85F525BF9658}"/>
              </a:ext>
            </a:extLst>
          </p:cNvPr>
          <p:cNvSpPr txBox="1"/>
          <p:nvPr/>
        </p:nvSpPr>
        <p:spPr>
          <a:xfrm>
            <a:off x="307577" y="1574353"/>
            <a:ext cx="750328"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Member</a:t>
            </a:r>
            <a:r>
              <a:rPr lang="en-US" sz="1100" dirty="0">
                <a:latin typeface="Arial" panose="020B0604020202020204" pitchFamily="34" charset="0"/>
                <a:cs typeface="Arial" panose="020B0604020202020204" pitchFamily="34" charset="0"/>
              </a:rPr>
              <a:t> </a:t>
            </a:r>
          </a:p>
        </p:txBody>
      </p:sp>
      <p:sp>
        <p:nvSpPr>
          <p:cNvPr id="223" name="TextBox 222">
            <a:extLst>
              <a:ext uri="{FF2B5EF4-FFF2-40B4-BE49-F238E27FC236}">
                <a16:creationId xmlns:a16="http://schemas.microsoft.com/office/drawing/2014/main" id="{EB988524-B771-2C40-A530-2AA008F46343}"/>
              </a:ext>
            </a:extLst>
          </p:cNvPr>
          <p:cNvSpPr txBox="1"/>
          <p:nvPr/>
        </p:nvSpPr>
        <p:spPr>
          <a:xfrm>
            <a:off x="3082829" y="1509708"/>
            <a:ext cx="691973" cy="461665"/>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Length, </a:t>
            </a:r>
          </a:p>
          <a:p>
            <a:r>
              <a:rPr lang="en-US" sz="1200" dirty="0">
                <a:latin typeface="Times New Roman" panose="02020603050405020304" pitchFamily="18" charset="0"/>
                <a:cs typeface="Times New Roman" panose="02020603050405020304" pitchFamily="18" charset="0"/>
              </a:rPr>
              <a:t>    in.</a:t>
            </a:r>
          </a:p>
        </p:txBody>
      </p:sp>
      <p:sp>
        <p:nvSpPr>
          <p:cNvPr id="224" name="TextBox 223">
            <a:extLst>
              <a:ext uri="{FF2B5EF4-FFF2-40B4-BE49-F238E27FC236}">
                <a16:creationId xmlns:a16="http://schemas.microsoft.com/office/drawing/2014/main" id="{26E8AB1F-7339-C64D-8D62-356FCB201FA0}"/>
              </a:ext>
            </a:extLst>
          </p:cNvPr>
          <p:cNvSpPr txBox="1"/>
          <p:nvPr/>
        </p:nvSpPr>
        <p:spPr>
          <a:xfrm>
            <a:off x="3775648" y="1501146"/>
            <a:ext cx="716749" cy="461665"/>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Internal force, </a:t>
            </a:r>
            <a:r>
              <a:rPr lang="en-US" sz="1200" dirty="0" err="1">
                <a:latin typeface="Times New Roman" panose="02020603050405020304" pitchFamily="18" charset="0"/>
                <a:cs typeface="Times New Roman" panose="02020603050405020304" pitchFamily="18" charset="0"/>
              </a:rPr>
              <a:t>lb</a:t>
            </a:r>
            <a:endParaRPr lang="en-US" sz="1200" dirty="0">
              <a:latin typeface="Times New Roman" panose="02020603050405020304" pitchFamily="18" charset="0"/>
              <a:cs typeface="Times New Roman" panose="02020603050405020304" pitchFamily="18" charset="0"/>
            </a:endParaRPr>
          </a:p>
        </p:txBody>
      </p:sp>
      <p:sp>
        <p:nvSpPr>
          <p:cNvPr id="226" name="TextBox 225">
            <a:extLst>
              <a:ext uri="{FF2B5EF4-FFF2-40B4-BE49-F238E27FC236}">
                <a16:creationId xmlns:a16="http://schemas.microsoft.com/office/drawing/2014/main" id="{9313414A-96C5-E647-B5F4-18117CA00689}"/>
              </a:ext>
            </a:extLst>
          </p:cNvPr>
          <p:cNvSpPr txBox="1"/>
          <p:nvPr/>
        </p:nvSpPr>
        <p:spPr>
          <a:xfrm>
            <a:off x="2418689" y="1581064"/>
            <a:ext cx="750328"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Member </a:t>
            </a:r>
          </a:p>
        </p:txBody>
      </p:sp>
      <p:sp>
        <p:nvSpPr>
          <p:cNvPr id="244" name="TextBox 243">
            <a:extLst>
              <a:ext uri="{FF2B5EF4-FFF2-40B4-BE49-F238E27FC236}">
                <a16:creationId xmlns:a16="http://schemas.microsoft.com/office/drawing/2014/main" id="{5C3D6EB7-E615-EC43-811D-81DC052E3AEE}"/>
              </a:ext>
            </a:extLst>
          </p:cNvPr>
          <p:cNvSpPr txBox="1"/>
          <p:nvPr/>
        </p:nvSpPr>
        <p:spPr>
          <a:xfrm>
            <a:off x="5258310" y="1502867"/>
            <a:ext cx="672893" cy="461665"/>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Length, </a:t>
            </a:r>
          </a:p>
          <a:p>
            <a:r>
              <a:rPr lang="en-US" sz="1200" dirty="0">
                <a:latin typeface="Times New Roman" panose="02020603050405020304" pitchFamily="18" charset="0"/>
                <a:cs typeface="Times New Roman" panose="02020603050405020304" pitchFamily="18" charset="0"/>
              </a:rPr>
              <a:t>    in.</a:t>
            </a:r>
          </a:p>
        </p:txBody>
      </p:sp>
      <p:sp>
        <p:nvSpPr>
          <p:cNvPr id="245" name="TextBox 244">
            <a:extLst>
              <a:ext uri="{FF2B5EF4-FFF2-40B4-BE49-F238E27FC236}">
                <a16:creationId xmlns:a16="http://schemas.microsoft.com/office/drawing/2014/main" id="{19F384F2-95A1-054B-9887-BFA2D765649B}"/>
              </a:ext>
            </a:extLst>
          </p:cNvPr>
          <p:cNvSpPr txBox="1"/>
          <p:nvPr/>
        </p:nvSpPr>
        <p:spPr>
          <a:xfrm>
            <a:off x="5950422" y="1503834"/>
            <a:ext cx="716749" cy="461665"/>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Internal force, </a:t>
            </a:r>
            <a:r>
              <a:rPr lang="en-US" sz="1200" dirty="0" err="1">
                <a:latin typeface="Times New Roman" panose="02020603050405020304" pitchFamily="18" charset="0"/>
                <a:cs typeface="Times New Roman" panose="02020603050405020304" pitchFamily="18" charset="0"/>
              </a:rPr>
              <a:t>lb</a:t>
            </a:r>
            <a:endParaRPr lang="en-US" sz="1200" dirty="0">
              <a:latin typeface="Times New Roman" panose="02020603050405020304" pitchFamily="18" charset="0"/>
              <a:cs typeface="Times New Roman" panose="02020603050405020304" pitchFamily="18" charset="0"/>
            </a:endParaRPr>
          </a:p>
        </p:txBody>
      </p:sp>
      <p:sp>
        <p:nvSpPr>
          <p:cNvPr id="247" name="TextBox 246">
            <a:extLst>
              <a:ext uri="{FF2B5EF4-FFF2-40B4-BE49-F238E27FC236}">
                <a16:creationId xmlns:a16="http://schemas.microsoft.com/office/drawing/2014/main" id="{A157FCF1-D945-4B4D-BA05-CB19AE9B9208}"/>
              </a:ext>
            </a:extLst>
          </p:cNvPr>
          <p:cNvSpPr txBox="1"/>
          <p:nvPr/>
        </p:nvSpPr>
        <p:spPr>
          <a:xfrm>
            <a:off x="4533836" y="1602001"/>
            <a:ext cx="750328"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Member </a:t>
            </a:r>
          </a:p>
        </p:txBody>
      </p:sp>
      <p:sp>
        <p:nvSpPr>
          <p:cNvPr id="265" name="TextBox 264">
            <a:extLst>
              <a:ext uri="{FF2B5EF4-FFF2-40B4-BE49-F238E27FC236}">
                <a16:creationId xmlns:a16="http://schemas.microsoft.com/office/drawing/2014/main" id="{CF5A27A5-8493-5A44-840D-517C147C5D5C}"/>
              </a:ext>
            </a:extLst>
          </p:cNvPr>
          <p:cNvSpPr txBox="1"/>
          <p:nvPr/>
        </p:nvSpPr>
        <p:spPr>
          <a:xfrm>
            <a:off x="7396924" y="1490985"/>
            <a:ext cx="664841" cy="461665"/>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Length, </a:t>
            </a:r>
          </a:p>
          <a:p>
            <a:r>
              <a:rPr lang="en-US" sz="1200" dirty="0">
                <a:latin typeface="Times New Roman" panose="02020603050405020304" pitchFamily="18" charset="0"/>
                <a:cs typeface="Times New Roman" panose="02020603050405020304" pitchFamily="18" charset="0"/>
              </a:rPr>
              <a:t>    in.</a:t>
            </a:r>
          </a:p>
        </p:txBody>
      </p:sp>
      <p:sp>
        <p:nvSpPr>
          <p:cNvPr id="266" name="TextBox 265">
            <a:extLst>
              <a:ext uri="{FF2B5EF4-FFF2-40B4-BE49-F238E27FC236}">
                <a16:creationId xmlns:a16="http://schemas.microsoft.com/office/drawing/2014/main" id="{E991757A-CC15-BA40-ABE1-A0C3FAEAF7BB}"/>
              </a:ext>
            </a:extLst>
          </p:cNvPr>
          <p:cNvSpPr txBox="1"/>
          <p:nvPr/>
        </p:nvSpPr>
        <p:spPr>
          <a:xfrm>
            <a:off x="8104604" y="1481887"/>
            <a:ext cx="716749" cy="461665"/>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Internal force, </a:t>
            </a:r>
            <a:r>
              <a:rPr lang="en-US" sz="1200" dirty="0" err="1">
                <a:latin typeface="Times New Roman" panose="02020603050405020304" pitchFamily="18" charset="0"/>
                <a:cs typeface="Times New Roman" panose="02020603050405020304" pitchFamily="18" charset="0"/>
              </a:rPr>
              <a:t>lb</a:t>
            </a:r>
            <a:endParaRPr lang="en-US" sz="1200" dirty="0">
              <a:latin typeface="Times New Roman" panose="02020603050405020304" pitchFamily="18" charset="0"/>
              <a:cs typeface="Times New Roman" panose="02020603050405020304" pitchFamily="18" charset="0"/>
            </a:endParaRPr>
          </a:p>
        </p:txBody>
      </p:sp>
      <p:sp>
        <p:nvSpPr>
          <p:cNvPr id="268" name="TextBox 267">
            <a:extLst>
              <a:ext uri="{FF2B5EF4-FFF2-40B4-BE49-F238E27FC236}">
                <a16:creationId xmlns:a16="http://schemas.microsoft.com/office/drawing/2014/main" id="{21F3C169-B10C-C84C-9174-F86E4335DCEE}"/>
              </a:ext>
            </a:extLst>
          </p:cNvPr>
          <p:cNvSpPr txBox="1"/>
          <p:nvPr/>
        </p:nvSpPr>
        <p:spPr>
          <a:xfrm>
            <a:off x="6679229" y="1586317"/>
            <a:ext cx="750328"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Member </a:t>
            </a:r>
          </a:p>
        </p:txBody>
      </p:sp>
      <p:sp>
        <p:nvSpPr>
          <p:cNvPr id="332" name="TextBox 331">
            <a:extLst>
              <a:ext uri="{FF2B5EF4-FFF2-40B4-BE49-F238E27FC236}">
                <a16:creationId xmlns:a16="http://schemas.microsoft.com/office/drawing/2014/main" id="{5E5C5D8B-E263-F94E-BBD7-EAD3DEF02A87}"/>
              </a:ext>
            </a:extLst>
          </p:cNvPr>
          <p:cNvSpPr txBox="1"/>
          <p:nvPr/>
        </p:nvSpPr>
        <p:spPr>
          <a:xfrm>
            <a:off x="2552623" y="1976520"/>
            <a:ext cx="47699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49. </a:t>
            </a:r>
          </a:p>
        </p:txBody>
      </p:sp>
      <p:sp>
        <p:nvSpPr>
          <p:cNvPr id="333" name="TextBox 332">
            <a:extLst>
              <a:ext uri="{FF2B5EF4-FFF2-40B4-BE49-F238E27FC236}">
                <a16:creationId xmlns:a16="http://schemas.microsoft.com/office/drawing/2014/main" id="{1AF3611D-B9EC-AD4C-95C0-9E7681CD41B7}"/>
              </a:ext>
            </a:extLst>
          </p:cNvPr>
          <p:cNvSpPr txBox="1"/>
          <p:nvPr/>
        </p:nvSpPr>
        <p:spPr>
          <a:xfrm>
            <a:off x="2543495" y="2350941"/>
            <a:ext cx="54410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50. </a:t>
            </a:r>
          </a:p>
        </p:txBody>
      </p:sp>
      <p:sp>
        <p:nvSpPr>
          <p:cNvPr id="334" name="TextBox 333">
            <a:extLst>
              <a:ext uri="{FF2B5EF4-FFF2-40B4-BE49-F238E27FC236}">
                <a16:creationId xmlns:a16="http://schemas.microsoft.com/office/drawing/2014/main" id="{E7A78B73-5B86-8544-9AC0-5FD9E6481673}"/>
              </a:ext>
            </a:extLst>
          </p:cNvPr>
          <p:cNvSpPr txBox="1"/>
          <p:nvPr/>
        </p:nvSpPr>
        <p:spPr>
          <a:xfrm>
            <a:off x="2558732" y="2717750"/>
            <a:ext cx="52800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51. </a:t>
            </a:r>
          </a:p>
        </p:txBody>
      </p:sp>
      <p:sp>
        <p:nvSpPr>
          <p:cNvPr id="335" name="TextBox 334">
            <a:extLst>
              <a:ext uri="{FF2B5EF4-FFF2-40B4-BE49-F238E27FC236}">
                <a16:creationId xmlns:a16="http://schemas.microsoft.com/office/drawing/2014/main" id="{5A8E9CE9-1C03-244F-BBF8-75CFF6B9C7CB}"/>
              </a:ext>
            </a:extLst>
          </p:cNvPr>
          <p:cNvSpPr txBox="1"/>
          <p:nvPr/>
        </p:nvSpPr>
        <p:spPr>
          <a:xfrm>
            <a:off x="2558732" y="3104695"/>
            <a:ext cx="55339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52. </a:t>
            </a:r>
          </a:p>
        </p:txBody>
      </p:sp>
      <p:sp>
        <p:nvSpPr>
          <p:cNvPr id="336" name="TextBox 335">
            <a:extLst>
              <a:ext uri="{FF2B5EF4-FFF2-40B4-BE49-F238E27FC236}">
                <a16:creationId xmlns:a16="http://schemas.microsoft.com/office/drawing/2014/main" id="{B3347BF3-21FE-8949-B716-B41203800BEB}"/>
              </a:ext>
            </a:extLst>
          </p:cNvPr>
          <p:cNvSpPr txBox="1"/>
          <p:nvPr/>
        </p:nvSpPr>
        <p:spPr>
          <a:xfrm>
            <a:off x="2566384" y="3475694"/>
            <a:ext cx="56705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53. </a:t>
            </a:r>
          </a:p>
        </p:txBody>
      </p:sp>
      <p:sp>
        <p:nvSpPr>
          <p:cNvPr id="337" name="TextBox 336">
            <a:extLst>
              <a:ext uri="{FF2B5EF4-FFF2-40B4-BE49-F238E27FC236}">
                <a16:creationId xmlns:a16="http://schemas.microsoft.com/office/drawing/2014/main" id="{5FF8CA52-AEB9-564E-B554-9E50898E8AAC}"/>
              </a:ext>
            </a:extLst>
          </p:cNvPr>
          <p:cNvSpPr txBox="1"/>
          <p:nvPr/>
        </p:nvSpPr>
        <p:spPr>
          <a:xfrm>
            <a:off x="2564595" y="3850115"/>
            <a:ext cx="49232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54. </a:t>
            </a:r>
          </a:p>
        </p:txBody>
      </p:sp>
      <p:sp>
        <p:nvSpPr>
          <p:cNvPr id="338" name="TextBox 337">
            <a:extLst>
              <a:ext uri="{FF2B5EF4-FFF2-40B4-BE49-F238E27FC236}">
                <a16:creationId xmlns:a16="http://schemas.microsoft.com/office/drawing/2014/main" id="{159A4586-561B-FC40-BF1E-2F5D974FFB40}"/>
              </a:ext>
            </a:extLst>
          </p:cNvPr>
          <p:cNvSpPr txBox="1"/>
          <p:nvPr/>
        </p:nvSpPr>
        <p:spPr>
          <a:xfrm>
            <a:off x="2550279" y="4216924"/>
            <a:ext cx="51051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55. </a:t>
            </a:r>
          </a:p>
        </p:txBody>
      </p:sp>
      <p:sp>
        <p:nvSpPr>
          <p:cNvPr id="339" name="TextBox 338">
            <a:extLst>
              <a:ext uri="{FF2B5EF4-FFF2-40B4-BE49-F238E27FC236}">
                <a16:creationId xmlns:a16="http://schemas.microsoft.com/office/drawing/2014/main" id="{183F7789-5F9B-874C-ADD3-3BF99D933F35}"/>
              </a:ext>
            </a:extLst>
          </p:cNvPr>
          <p:cNvSpPr txBox="1"/>
          <p:nvPr/>
        </p:nvSpPr>
        <p:spPr>
          <a:xfrm>
            <a:off x="2550445" y="4567293"/>
            <a:ext cx="53759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56. </a:t>
            </a:r>
          </a:p>
        </p:txBody>
      </p:sp>
      <p:sp>
        <p:nvSpPr>
          <p:cNvPr id="234" name="TextBox 233">
            <a:extLst>
              <a:ext uri="{FF2B5EF4-FFF2-40B4-BE49-F238E27FC236}">
                <a16:creationId xmlns:a16="http://schemas.microsoft.com/office/drawing/2014/main" id="{26B4B5CA-0489-3A43-BB79-CF7AB8D1743D}"/>
              </a:ext>
            </a:extLst>
          </p:cNvPr>
          <p:cNvSpPr txBox="1"/>
          <p:nvPr/>
        </p:nvSpPr>
        <p:spPr>
          <a:xfrm>
            <a:off x="4666665" y="1984721"/>
            <a:ext cx="51849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57. </a:t>
            </a:r>
          </a:p>
        </p:txBody>
      </p:sp>
      <p:sp>
        <p:nvSpPr>
          <p:cNvPr id="235" name="TextBox 234">
            <a:extLst>
              <a:ext uri="{FF2B5EF4-FFF2-40B4-BE49-F238E27FC236}">
                <a16:creationId xmlns:a16="http://schemas.microsoft.com/office/drawing/2014/main" id="{A7C91120-54C3-0F46-BC26-E97DD24B2F3D}"/>
              </a:ext>
            </a:extLst>
          </p:cNvPr>
          <p:cNvSpPr txBox="1"/>
          <p:nvPr/>
        </p:nvSpPr>
        <p:spPr>
          <a:xfrm>
            <a:off x="4663677" y="2359142"/>
            <a:ext cx="54410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58. </a:t>
            </a:r>
          </a:p>
        </p:txBody>
      </p:sp>
      <p:sp>
        <p:nvSpPr>
          <p:cNvPr id="236" name="TextBox 235">
            <a:extLst>
              <a:ext uri="{FF2B5EF4-FFF2-40B4-BE49-F238E27FC236}">
                <a16:creationId xmlns:a16="http://schemas.microsoft.com/office/drawing/2014/main" id="{B3404515-D28F-374D-AF92-0381D39D68C6}"/>
              </a:ext>
            </a:extLst>
          </p:cNvPr>
          <p:cNvSpPr txBox="1"/>
          <p:nvPr/>
        </p:nvSpPr>
        <p:spPr>
          <a:xfrm>
            <a:off x="4662722" y="2725951"/>
            <a:ext cx="52800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59. </a:t>
            </a:r>
          </a:p>
        </p:txBody>
      </p:sp>
      <p:sp>
        <p:nvSpPr>
          <p:cNvPr id="237" name="TextBox 236">
            <a:extLst>
              <a:ext uri="{FF2B5EF4-FFF2-40B4-BE49-F238E27FC236}">
                <a16:creationId xmlns:a16="http://schemas.microsoft.com/office/drawing/2014/main" id="{36808D5F-59E2-1040-B479-DD32120D4C47}"/>
              </a:ext>
            </a:extLst>
          </p:cNvPr>
          <p:cNvSpPr txBox="1"/>
          <p:nvPr/>
        </p:nvSpPr>
        <p:spPr>
          <a:xfrm>
            <a:off x="4662722" y="3112896"/>
            <a:ext cx="55339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60. </a:t>
            </a:r>
          </a:p>
        </p:txBody>
      </p:sp>
      <p:sp>
        <p:nvSpPr>
          <p:cNvPr id="238" name="TextBox 237">
            <a:extLst>
              <a:ext uri="{FF2B5EF4-FFF2-40B4-BE49-F238E27FC236}">
                <a16:creationId xmlns:a16="http://schemas.microsoft.com/office/drawing/2014/main" id="{81208992-C3B8-F649-9973-F38CC17FCC5C}"/>
              </a:ext>
            </a:extLst>
          </p:cNvPr>
          <p:cNvSpPr txBox="1"/>
          <p:nvPr/>
        </p:nvSpPr>
        <p:spPr>
          <a:xfrm>
            <a:off x="4670374" y="3483895"/>
            <a:ext cx="56705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61. </a:t>
            </a:r>
          </a:p>
        </p:txBody>
      </p:sp>
      <p:sp>
        <p:nvSpPr>
          <p:cNvPr id="239" name="TextBox 238">
            <a:extLst>
              <a:ext uri="{FF2B5EF4-FFF2-40B4-BE49-F238E27FC236}">
                <a16:creationId xmlns:a16="http://schemas.microsoft.com/office/drawing/2014/main" id="{2B181622-E582-7D40-B67E-1800A3AC282B}"/>
              </a:ext>
            </a:extLst>
          </p:cNvPr>
          <p:cNvSpPr txBox="1"/>
          <p:nvPr/>
        </p:nvSpPr>
        <p:spPr>
          <a:xfrm>
            <a:off x="4668585" y="3858316"/>
            <a:ext cx="49232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62. </a:t>
            </a:r>
          </a:p>
        </p:txBody>
      </p:sp>
      <p:sp>
        <p:nvSpPr>
          <p:cNvPr id="240" name="TextBox 239">
            <a:extLst>
              <a:ext uri="{FF2B5EF4-FFF2-40B4-BE49-F238E27FC236}">
                <a16:creationId xmlns:a16="http://schemas.microsoft.com/office/drawing/2014/main" id="{1172ECF3-689D-644A-AC38-772B365BFEBB}"/>
              </a:ext>
            </a:extLst>
          </p:cNvPr>
          <p:cNvSpPr txBox="1"/>
          <p:nvPr/>
        </p:nvSpPr>
        <p:spPr>
          <a:xfrm>
            <a:off x="4675869" y="4217925"/>
            <a:ext cx="47661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63. </a:t>
            </a:r>
          </a:p>
        </p:txBody>
      </p:sp>
      <p:sp>
        <p:nvSpPr>
          <p:cNvPr id="248" name="TextBox 247">
            <a:extLst>
              <a:ext uri="{FF2B5EF4-FFF2-40B4-BE49-F238E27FC236}">
                <a16:creationId xmlns:a16="http://schemas.microsoft.com/office/drawing/2014/main" id="{1B33BAC0-BED2-C540-A0FB-32E2370DEEFA}"/>
              </a:ext>
            </a:extLst>
          </p:cNvPr>
          <p:cNvSpPr txBox="1"/>
          <p:nvPr/>
        </p:nvSpPr>
        <p:spPr>
          <a:xfrm>
            <a:off x="4678819" y="4581590"/>
            <a:ext cx="53759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64. </a:t>
            </a:r>
          </a:p>
        </p:txBody>
      </p:sp>
      <p:sp>
        <p:nvSpPr>
          <p:cNvPr id="249" name="TextBox 248">
            <a:extLst>
              <a:ext uri="{FF2B5EF4-FFF2-40B4-BE49-F238E27FC236}">
                <a16:creationId xmlns:a16="http://schemas.microsoft.com/office/drawing/2014/main" id="{6B80DEFA-4573-FA4A-9A4F-59C35F8BE15D}"/>
              </a:ext>
            </a:extLst>
          </p:cNvPr>
          <p:cNvSpPr txBox="1"/>
          <p:nvPr/>
        </p:nvSpPr>
        <p:spPr>
          <a:xfrm>
            <a:off x="6823305" y="1992922"/>
            <a:ext cx="48092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65. </a:t>
            </a:r>
          </a:p>
        </p:txBody>
      </p:sp>
      <p:sp>
        <p:nvSpPr>
          <p:cNvPr id="250" name="TextBox 249">
            <a:extLst>
              <a:ext uri="{FF2B5EF4-FFF2-40B4-BE49-F238E27FC236}">
                <a16:creationId xmlns:a16="http://schemas.microsoft.com/office/drawing/2014/main" id="{0CB6CE5A-7E73-7740-8D20-AB8DE414B981}"/>
              </a:ext>
            </a:extLst>
          </p:cNvPr>
          <p:cNvSpPr txBox="1"/>
          <p:nvPr/>
        </p:nvSpPr>
        <p:spPr>
          <a:xfrm>
            <a:off x="6828774" y="2361080"/>
            <a:ext cx="54410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66. </a:t>
            </a:r>
          </a:p>
        </p:txBody>
      </p:sp>
      <p:sp>
        <p:nvSpPr>
          <p:cNvPr id="251" name="TextBox 250">
            <a:extLst>
              <a:ext uri="{FF2B5EF4-FFF2-40B4-BE49-F238E27FC236}">
                <a16:creationId xmlns:a16="http://schemas.microsoft.com/office/drawing/2014/main" id="{8315E2AC-F7DF-8F43-AD9D-3AB2A90A666E}"/>
              </a:ext>
            </a:extLst>
          </p:cNvPr>
          <p:cNvSpPr txBox="1"/>
          <p:nvPr/>
        </p:nvSpPr>
        <p:spPr>
          <a:xfrm>
            <a:off x="6820721" y="2734152"/>
            <a:ext cx="52800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67. </a:t>
            </a:r>
          </a:p>
        </p:txBody>
      </p:sp>
      <p:sp>
        <p:nvSpPr>
          <p:cNvPr id="255" name="TextBox 254">
            <a:extLst>
              <a:ext uri="{FF2B5EF4-FFF2-40B4-BE49-F238E27FC236}">
                <a16:creationId xmlns:a16="http://schemas.microsoft.com/office/drawing/2014/main" id="{FBD5ED28-691D-EA49-9D8B-AF2E179EBA21}"/>
              </a:ext>
            </a:extLst>
          </p:cNvPr>
          <p:cNvSpPr txBox="1"/>
          <p:nvPr/>
        </p:nvSpPr>
        <p:spPr>
          <a:xfrm>
            <a:off x="6820721" y="3121097"/>
            <a:ext cx="55339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68. </a:t>
            </a:r>
          </a:p>
        </p:txBody>
      </p:sp>
      <p:sp>
        <p:nvSpPr>
          <p:cNvPr id="256" name="TextBox 255">
            <a:extLst>
              <a:ext uri="{FF2B5EF4-FFF2-40B4-BE49-F238E27FC236}">
                <a16:creationId xmlns:a16="http://schemas.microsoft.com/office/drawing/2014/main" id="{FC9F224B-DF54-224A-8B7C-B1EAE4EA214E}"/>
              </a:ext>
            </a:extLst>
          </p:cNvPr>
          <p:cNvSpPr txBox="1"/>
          <p:nvPr/>
        </p:nvSpPr>
        <p:spPr>
          <a:xfrm>
            <a:off x="6828373" y="3492096"/>
            <a:ext cx="56705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69. </a:t>
            </a:r>
          </a:p>
        </p:txBody>
      </p:sp>
      <p:sp>
        <p:nvSpPr>
          <p:cNvPr id="257" name="TextBox 256">
            <a:extLst>
              <a:ext uri="{FF2B5EF4-FFF2-40B4-BE49-F238E27FC236}">
                <a16:creationId xmlns:a16="http://schemas.microsoft.com/office/drawing/2014/main" id="{E1456509-B365-3C4F-ADA6-F2ACAD76C05F}"/>
              </a:ext>
            </a:extLst>
          </p:cNvPr>
          <p:cNvSpPr txBox="1"/>
          <p:nvPr/>
        </p:nvSpPr>
        <p:spPr>
          <a:xfrm>
            <a:off x="6826584" y="3866517"/>
            <a:ext cx="49232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70. </a:t>
            </a:r>
          </a:p>
        </p:txBody>
      </p:sp>
      <p:sp>
        <p:nvSpPr>
          <p:cNvPr id="258" name="TextBox 257">
            <a:extLst>
              <a:ext uri="{FF2B5EF4-FFF2-40B4-BE49-F238E27FC236}">
                <a16:creationId xmlns:a16="http://schemas.microsoft.com/office/drawing/2014/main" id="{14EDA257-47AC-F74C-9042-3710874599F3}"/>
              </a:ext>
            </a:extLst>
          </p:cNvPr>
          <p:cNvSpPr txBox="1"/>
          <p:nvPr/>
        </p:nvSpPr>
        <p:spPr>
          <a:xfrm>
            <a:off x="6812268" y="4233326"/>
            <a:ext cx="51051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71. </a:t>
            </a:r>
          </a:p>
        </p:txBody>
      </p:sp>
      <p:sp>
        <p:nvSpPr>
          <p:cNvPr id="259" name="TextBox 258">
            <a:extLst>
              <a:ext uri="{FF2B5EF4-FFF2-40B4-BE49-F238E27FC236}">
                <a16:creationId xmlns:a16="http://schemas.microsoft.com/office/drawing/2014/main" id="{78D91E47-8648-E943-A7BF-040AC2DE21D1}"/>
              </a:ext>
            </a:extLst>
          </p:cNvPr>
          <p:cNvSpPr txBox="1"/>
          <p:nvPr/>
        </p:nvSpPr>
        <p:spPr>
          <a:xfrm>
            <a:off x="6817233" y="4587928"/>
            <a:ext cx="53759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72. </a:t>
            </a:r>
          </a:p>
        </p:txBody>
      </p:sp>
      <p:sp>
        <p:nvSpPr>
          <p:cNvPr id="215" name="TextBox 214">
            <a:extLst>
              <a:ext uri="{FF2B5EF4-FFF2-40B4-BE49-F238E27FC236}">
                <a16:creationId xmlns:a16="http://schemas.microsoft.com/office/drawing/2014/main" id="{F57F11E5-4E7B-BB4D-AC28-67C5085959B4}"/>
              </a:ext>
            </a:extLst>
          </p:cNvPr>
          <p:cNvSpPr txBox="1"/>
          <p:nvPr/>
        </p:nvSpPr>
        <p:spPr>
          <a:xfrm>
            <a:off x="1744771" y="262542"/>
            <a:ext cx="5872625"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Member Forces of Three Truss Units    </a:t>
            </a:r>
          </a:p>
        </p:txBody>
      </p:sp>
      <p:sp>
        <p:nvSpPr>
          <p:cNvPr id="431" name="TextBox 430">
            <a:extLst>
              <a:ext uri="{FF2B5EF4-FFF2-40B4-BE49-F238E27FC236}">
                <a16:creationId xmlns:a16="http://schemas.microsoft.com/office/drawing/2014/main" id="{6CD01512-33A8-6C48-81B5-E76EB4560CCD}"/>
              </a:ext>
            </a:extLst>
          </p:cNvPr>
          <p:cNvSpPr txBox="1"/>
          <p:nvPr/>
        </p:nvSpPr>
        <p:spPr>
          <a:xfrm>
            <a:off x="5422518" y="2362971"/>
            <a:ext cx="40717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433" name="TextBox 432">
            <a:extLst>
              <a:ext uri="{FF2B5EF4-FFF2-40B4-BE49-F238E27FC236}">
                <a16:creationId xmlns:a16="http://schemas.microsoft.com/office/drawing/2014/main" id="{469717C2-1EF6-DA4E-9300-D24062780177}"/>
              </a:ext>
            </a:extLst>
          </p:cNvPr>
          <p:cNvSpPr txBox="1"/>
          <p:nvPr/>
        </p:nvSpPr>
        <p:spPr>
          <a:xfrm>
            <a:off x="5427140" y="2747500"/>
            <a:ext cx="36267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434" name="TextBox 433">
            <a:extLst>
              <a:ext uri="{FF2B5EF4-FFF2-40B4-BE49-F238E27FC236}">
                <a16:creationId xmlns:a16="http://schemas.microsoft.com/office/drawing/2014/main" id="{3B52FE1A-986E-FB42-818F-871A1A091141}"/>
              </a:ext>
            </a:extLst>
          </p:cNvPr>
          <p:cNvSpPr txBox="1"/>
          <p:nvPr/>
        </p:nvSpPr>
        <p:spPr>
          <a:xfrm>
            <a:off x="5431479" y="3112396"/>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154" name="TextBox 153">
            <a:extLst>
              <a:ext uri="{FF2B5EF4-FFF2-40B4-BE49-F238E27FC236}">
                <a16:creationId xmlns:a16="http://schemas.microsoft.com/office/drawing/2014/main" id="{106D2FBA-5D7B-A34E-984A-F2C4B7E19D3A}"/>
              </a:ext>
            </a:extLst>
          </p:cNvPr>
          <p:cNvSpPr txBox="1"/>
          <p:nvPr/>
        </p:nvSpPr>
        <p:spPr>
          <a:xfrm>
            <a:off x="454360" y="1978097"/>
            <a:ext cx="50223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41. </a:t>
            </a:r>
          </a:p>
        </p:txBody>
      </p:sp>
      <p:sp>
        <p:nvSpPr>
          <p:cNvPr id="155" name="TextBox 154">
            <a:extLst>
              <a:ext uri="{FF2B5EF4-FFF2-40B4-BE49-F238E27FC236}">
                <a16:creationId xmlns:a16="http://schemas.microsoft.com/office/drawing/2014/main" id="{C9B1BBF3-F4FD-A24E-AF6B-2C231300F351}"/>
              </a:ext>
            </a:extLst>
          </p:cNvPr>
          <p:cNvSpPr txBox="1"/>
          <p:nvPr/>
        </p:nvSpPr>
        <p:spPr>
          <a:xfrm>
            <a:off x="438090" y="2352518"/>
            <a:ext cx="54410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42. </a:t>
            </a:r>
          </a:p>
        </p:txBody>
      </p:sp>
      <p:sp>
        <p:nvSpPr>
          <p:cNvPr id="156" name="TextBox 155">
            <a:extLst>
              <a:ext uri="{FF2B5EF4-FFF2-40B4-BE49-F238E27FC236}">
                <a16:creationId xmlns:a16="http://schemas.microsoft.com/office/drawing/2014/main" id="{44F50A75-42A5-2947-A775-6C592C7F6653}"/>
              </a:ext>
            </a:extLst>
          </p:cNvPr>
          <p:cNvSpPr txBox="1"/>
          <p:nvPr/>
        </p:nvSpPr>
        <p:spPr>
          <a:xfrm>
            <a:off x="439039" y="2719327"/>
            <a:ext cx="52800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43. </a:t>
            </a:r>
          </a:p>
        </p:txBody>
      </p:sp>
      <p:sp>
        <p:nvSpPr>
          <p:cNvPr id="157" name="TextBox 156">
            <a:extLst>
              <a:ext uri="{FF2B5EF4-FFF2-40B4-BE49-F238E27FC236}">
                <a16:creationId xmlns:a16="http://schemas.microsoft.com/office/drawing/2014/main" id="{98E6E826-5CD8-7049-BC7E-3D3089EB87C9}"/>
              </a:ext>
            </a:extLst>
          </p:cNvPr>
          <p:cNvSpPr txBox="1"/>
          <p:nvPr/>
        </p:nvSpPr>
        <p:spPr>
          <a:xfrm>
            <a:off x="439039" y="3106272"/>
            <a:ext cx="55339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44. </a:t>
            </a:r>
          </a:p>
        </p:txBody>
      </p:sp>
      <p:sp>
        <p:nvSpPr>
          <p:cNvPr id="158" name="TextBox 157">
            <a:extLst>
              <a:ext uri="{FF2B5EF4-FFF2-40B4-BE49-F238E27FC236}">
                <a16:creationId xmlns:a16="http://schemas.microsoft.com/office/drawing/2014/main" id="{936A7796-7412-F446-BD97-95E38D117A4B}"/>
              </a:ext>
            </a:extLst>
          </p:cNvPr>
          <p:cNvSpPr txBox="1"/>
          <p:nvPr/>
        </p:nvSpPr>
        <p:spPr>
          <a:xfrm>
            <a:off x="446691" y="3477271"/>
            <a:ext cx="56705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45. </a:t>
            </a:r>
          </a:p>
        </p:txBody>
      </p:sp>
      <p:sp>
        <p:nvSpPr>
          <p:cNvPr id="159" name="TextBox 158">
            <a:extLst>
              <a:ext uri="{FF2B5EF4-FFF2-40B4-BE49-F238E27FC236}">
                <a16:creationId xmlns:a16="http://schemas.microsoft.com/office/drawing/2014/main" id="{F2E9DA27-7809-0A4E-BCB6-7504984C7D12}"/>
              </a:ext>
            </a:extLst>
          </p:cNvPr>
          <p:cNvSpPr txBox="1"/>
          <p:nvPr/>
        </p:nvSpPr>
        <p:spPr>
          <a:xfrm>
            <a:off x="444902" y="3851692"/>
            <a:ext cx="49232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46. </a:t>
            </a:r>
          </a:p>
        </p:txBody>
      </p:sp>
      <p:sp>
        <p:nvSpPr>
          <p:cNvPr id="160" name="TextBox 159">
            <a:extLst>
              <a:ext uri="{FF2B5EF4-FFF2-40B4-BE49-F238E27FC236}">
                <a16:creationId xmlns:a16="http://schemas.microsoft.com/office/drawing/2014/main" id="{57A51844-808F-B040-8702-28DAD7C5BA69}"/>
              </a:ext>
            </a:extLst>
          </p:cNvPr>
          <p:cNvSpPr txBox="1"/>
          <p:nvPr/>
        </p:nvSpPr>
        <p:spPr>
          <a:xfrm>
            <a:off x="430586" y="4218501"/>
            <a:ext cx="51051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47. </a:t>
            </a:r>
          </a:p>
        </p:txBody>
      </p:sp>
      <p:sp>
        <p:nvSpPr>
          <p:cNvPr id="161" name="TextBox 160">
            <a:extLst>
              <a:ext uri="{FF2B5EF4-FFF2-40B4-BE49-F238E27FC236}">
                <a16:creationId xmlns:a16="http://schemas.microsoft.com/office/drawing/2014/main" id="{4ABD9DE0-C7E8-3747-948E-7769BCE1D25D}"/>
              </a:ext>
            </a:extLst>
          </p:cNvPr>
          <p:cNvSpPr txBox="1"/>
          <p:nvPr/>
        </p:nvSpPr>
        <p:spPr>
          <a:xfrm>
            <a:off x="430752" y="4568870"/>
            <a:ext cx="53759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48. </a:t>
            </a:r>
          </a:p>
        </p:txBody>
      </p:sp>
      <p:grpSp>
        <p:nvGrpSpPr>
          <p:cNvPr id="162" name="Group 161">
            <a:extLst>
              <a:ext uri="{FF2B5EF4-FFF2-40B4-BE49-F238E27FC236}">
                <a16:creationId xmlns:a16="http://schemas.microsoft.com/office/drawing/2014/main" id="{107C6174-3DF7-FE4E-A2E5-472B66A20EF7}"/>
              </a:ext>
            </a:extLst>
          </p:cNvPr>
          <p:cNvGrpSpPr/>
          <p:nvPr/>
        </p:nvGrpSpPr>
        <p:grpSpPr>
          <a:xfrm>
            <a:off x="1830057" y="1977049"/>
            <a:ext cx="601842" cy="402639"/>
            <a:chOff x="7673575" y="5855991"/>
            <a:chExt cx="601842" cy="402639"/>
          </a:xfrm>
        </p:grpSpPr>
        <p:cxnSp>
          <p:nvCxnSpPr>
            <p:cNvPr id="163" name="Straight Connector 162">
              <a:extLst>
                <a:ext uri="{FF2B5EF4-FFF2-40B4-BE49-F238E27FC236}">
                  <a16:creationId xmlns:a16="http://schemas.microsoft.com/office/drawing/2014/main" id="{E8D2B200-9119-0244-9F1D-44B27D3611DD}"/>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4" name="TextBox 163">
              <a:extLst>
                <a:ext uri="{FF2B5EF4-FFF2-40B4-BE49-F238E27FC236}">
                  <a16:creationId xmlns:a16="http://schemas.microsoft.com/office/drawing/2014/main" id="{F2710380-CFCC-BE4B-8DB3-869BB8D80052}"/>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165" name="TextBox 164">
              <a:extLst>
                <a:ext uri="{FF2B5EF4-FFF2-40B4-BE49-F238E27FC236}">
                  <a16:creationId xmlns:a16="http://schemas.microsoft.com/office/drawing/2014/main" id="{6DE5EC68-06AD-304E-8524-0114717C1629}"/>
                </a:ext>
              </a:extLst>
            </p:cNvPr>
            <p:cNvSpPr txBox="1"/>
            <p:nvPr/>
          </p:nvSpPr>
          <p:spPr>
            <a:xfrm>
              <a:off x="7673575" y="5855991"/>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9 </a:t>
              </a:r>
            </a:p>
          </p:txBody>
        </p:sp>
      </p:grpSp>
      <p:grpSp>
        <p:nvGrpSpPr>
          <p:cNvPr id="166" name="Group 165">
            <a:extLst>
              <a:ext uri="{FF2B5EF4-FFF2-40B4-BE49-F238E27FC236}">
                <a16:creationId xmlns:a16="http://schemas.microsoft.com/office/drawing/2014/main" id="{8CAFB772-AB9A-8D42-BBC1-5399EE1F679B}"/>
              </a:ext>
            </a:extLst>
          </p:cNvPr>
          <p:cNvGrpSpPr/>
          <p:nvPr/>
        </p:nvGrpSpPr>
        <p:grpSpPr>
          <a:xfrm>
            <a:off x="1822696" y="2328404"/>
            <a:ext cx="601842" cy="402639"/>
            <a:chOff x="7673575" y="5855991"/>
            <a:chExt cx="601842" cy="402639"/>
          </a:xfrm>
        </p:grpSpPr>
        <p:cxnSp>
          <p:nvCxnSpPr>
            <p:cNvPr id="167" name="Straight Connector 166">
              <a:extLst>
                <a:ext uri="{FF2B5EF4-FFF2-40B4-BE49-F238E27FC236}">
                  <a16:creationId xmlns:a16="http://schemas.microsoft.com/office/drawing/2014/main" id="{87907547-90F7-8340-8FEC-3E92A16A6CC6}"/>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TextBox 167">
              <a:extLst>
                <a:ext uri="{FF2B5EF4-FFF2-40B4-BE49-F238E27FC236}">
                  <a16:creationId xmlns:a16="http://schemas.microsoft.com/office/drawing/2014/main" id="{1867A312-F86F-1649-ABAE-5CB91955A683}"/>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169" name="TextBox 168">
              <a:extLst>
                <a:ext uri="{FF2B5EF4-FFF2-40B4-BE49-F238E27FC236}">
                  <a16:creationId xmlns:a16="http://schemas.microsoft.com/office/drawing/2014/main" id="{6A1484D2-790D-CF42-B4C4-1295D3066C25}"/>
                </a:ext>
              </a:extLst>
            </p:cNvPr>
            <p:cNvSpPr txBox="1"/>
            <p:nvPr/>
          </p:nvSpPr>
          <p:spPr>
            <a:xfrm>
              <a:off x="7673575" y="5855991"/>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9 </a:t>
              </a:r>
            </a:p>
          </p:txBody>
        </p:sp>
      </p:grpSp>
      <p:sp>
        <p:nvSpPr>
          <p:cNvPr id="170" name="TextBox 169">
            <a:extLst>
              <a:ext uri="{FF2B5EF4-FFF2-40B4-BE49-F238E27FC236}">
                <a16:creationId xmlns:a16="http://schemas.microsoft.com/office/drawing/2014/main" id="{00130370-D25C-2548-8D84-CDB505CEF9DA}"/>
              </a:ext>
            </a:extLst>
          </p:cNvPr>
          <p:cNvSpPr txBox="1"/>
          <p:nvPr/>
        </p:nvSpPr>
        <p:spPr>
          <a:xfrm>
            <a:off x="1217299" y="1989677"/>
            <a:ext cx="40717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171" name="TextBox 170">
            <a:extLst>
              <a:ext uri="{FF2B5EF4-FFF2-40B4-BE49-F238E27FC236}">
                <a16:creationId xmlns:a16="http://schemas.microsoft.com/office/drawing/2014/main" id="{0CC97B88-5075-5D47-9304-23FF8C1EB281}"/>
              </a:ext>
            </a:extLst>
          </p:cNvPr>
          <p:cNvSpPr txBox="1"/>
          <p:nvPr/>
        </p:nvSpPr>
        <p:spPr>
          <a:xfrm>
            <a:off x="1219285" y="2363937"/>
            <a:ext cx="36267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mc:AlternateContent xmlns:mc="http://schemas.openxmlformats.org/markup-compatibility/2006" xmlns:a14="http://schemas.microsoft.com/office/drawing/2010/main">
        <mc:Choice Requires="a14">
          <p:sp>
            <p:nvSpPr>
              <p:cNvPr id="172" name="TextBox 171">
                <a:extLst>
                  <a:ext uri="{FF2B5EF4-FFF2-40B4-BE49-F238E27FC236}">
                    <a16:creationId xmlns:a16="http://schemas.microsoft.com/office/drawing/2014/main" id="{0AE6740A-60C5-A34B-99C2-DD78EFCDAA68}"/>
                  </a:ext>
                </a:extLst>
              </p:cNvPr>
              <p:cNvSpPr txBox="1"/>
              <p:nvPr/>
            </p:nvSpPr>
            <p:spPr>
              <a:xfrm>
                <a:off x="1081499" y="2758249"/>
                <a:ext cx="485913"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172" name="TextBox 171">
                <a:extLst>
                  <a:ext uri="{FF2B5EF4-FFF2-40B4-BE49-F238E27FC236}">
                    <a16:creationId xmlns:a16="http://schemas.microsoft.com/office/drawing/2014/main" id="{0AE6740A-60C5-A34B-99C2-DD78EFCDAA68}"/>
                  </a:ext>
                </a:extLst>
              </p:cNvPr>
              <p:cNvSpPr txBox="1">
                <a:spLocks noRot="1" noChangeAspect="1" noMove="1" noResize="1" noEditPoints="1" noAdjustHandles="1" noChangeArrowheads="1" noChangeShapeType="1" noTextEdit="1"/>
              </p:cNvSpPr>
              <p:nvPr/>
            </p:nvSpPr>
            <p:spPr>
              <a:xfrm>
                <a:off x="1081499" y="2758249"/>
                <a:ext cx="485913" cy="309637"/>
              </a:xfrm>
              <a:prstGeom prst="rect">
                <a:avLst/>
              </a:prstGeom>
              <a:blipFill>
                <a:blip r:embed="rId2"/>
                <a:stretch>
                  <a:fillRect b="-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3" name="TextBox 172">
                <a:extLst>
                  <a:ext uri="{FF2B5EF4-FFF2-40B4-BE49-F238E27FC236}">
                    <a16:creationId xmlns:a16="http://schemas.microsoft.com/office/drawing/2014/main" id="{52401E84-8F1F-0C47-A52A-F9CC8F85AE6F}"/>
                  </a:ext>
                </a:extLst>
              </p:cNvPr>
              <p:cNvSpPr txBox="1"/>
              <p:nvPr/>
            </p:nvSpPr>
            <p:spPr>
              <a:xfrm>
                <a:off x="1068385" y="3140649"/>
                <a:ext cx="510082"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ea typeface="Cambria Math" panose="02040503050406030204" pitchFamily="18" charset="0"/>
                            </a:rPr>
                          </m:ctrlPr>
                        </m:radPr>
                        <m:deg/>
                        <m:e>
                          <m:r>
                            <a:rPr lang="en-US" b="0" i="0" smtClean="0">
                              <a:latin typeface="Cambria Math" panose="02040503050406030204" pitchFamily="18" charset="0"/>
                              <a:ea typeface="Cambria Math" panose="02040503050406030204" pitchFamily="18" charset="0"/>
                            </a:rPr>
                            <m:t>2</m:t>
                          </m:r>
                        </m:e>
                      </m:rad>
                    </m:oMath>
                  </m:oMathPara>
                </a14:m>
                <a:endParaRPr lang="en-US"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173" name="TextBox 172">
                <a:extLst>
                  <a:ext uri="{FF2B5EF4-FFF2-40B4-BE49-F238E27FC236}">
                    <a16:creationId xmlns:a16="http://schemas.microsoft.com/office/drawing/2014/main" id="{52401E84-8F1F-0C47-A52A-F9CC8F85AE6F}"/>
                  </a:ext>
                </a:extLst>
              </p:cNvPr>
              <p:cNvSpPr txBox="1">
                <a:spLocks noRot="1" noChangeAspect="1" noMove="1" noResize="1" noEditPoints="1" noAdjustHandles="1" noChangeArrowheads="1" noChangeShapeType="1" noTextEdit="1"/>
              </p:cNvSpPr>
              <p:nvPr/>
            </p:nvSpPr>
            <p:spPr>
              <a:xfrm>
                <a:off x="1068385" y="3140649"/>
                <a:ext cx="510082" cy="309637"/>
              </a:xfrm>
              <a:prstGeom prst="rect">
                <a:avLst/>
              </a:prstGeom>
              <a:blipFill>
                <a:blip r:embed="rId3"/>
                <a:stretch>
                  <a:fillRect b="-3846"/>
                </a:stretch>
              </a:blipFill>
            </p:spPr>
            <p:txBody>
              <a:bodyPr/>
              <a:lstStyle/>
              <a:p>
                <a:r>
                  <a:rPr lang="en-US">
                    <a:noFill/>
                  </a:rPr>
                  <a:t> </a:t>
                </a:r>
              </a:p>
            </p:txBody>
          </p:sp>
        </mc:Fallback>
      </mc:AlternateContent>
      <p:grpSp>
        <p:nvGrpSpPr>
          <p:cNvPr id="174" name="Group 173">
            <a:extLst>
              <a:ext uri="{FF2B5EF4-FFF2-40B4-BE49-F238E27FC236}">
                <a16:creationId xmlns:a16="http://schemas.microsoft.com/office/drawing/2014/main" id="{70F61A60-F736-2E47-BFAD-6CEEC42D0E55}"/>
              </a:ext>
            </a:extLst>
          </p:cNvPr>
          <p:cNvGrpSpPr/>
          <p:nvPr/>
        </p:nvGrpSpPr>
        <p:grpSpPr>
          <a:xfrm>
            <a:off x="1734392" y="2769038"/>
            <a:ext cx="727131" cy="342496"/>
            <a:chOff x="2572569" y="5637280"/>
            <a:chExt cx="727131" cy="342496"/>
          </a:xfrm>
        </p:grpSpPr>
        <mc:AlternateContent xmlns:mc="http://schemas.openxmlformats.org/markup-compatibility/2006" xmlns:a14="http://schemas.microsoft.com/office/drawing/2010/main">
          <mc:Choice Requires="a14">
            <p:sp>
              <p:nvSpPr>
                <p:cNvPr id="175" name="TextBox 174">
                  <a:extLst>
                    <a:ext uri="{FF2B5EF4-FFF2-40B4-BE49-F238E27FC236}">
                      <a16:creationId xmlns:a16="http://schemas.microsoft.com/office/drawing/2014/main" id="{667797E1-23DF-DC4A-BAD1-6752FCA4B000}"/>
                    </a:ext>
                  </a:extLst>
                </p:cNvPr>
                <p:cNvSpPr txBox="1"/>
                <p:nvPr/>
              </p:nvSpPr>
              <p:spPr>
                <a:xfrm>
                  <a:off x="257256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175" name="TextBox 174">
                  <a:extLst>
                    <a:ext uri="{FF2B5EF4-FFF2-40B4-BE49-F238E27FC236}">
                      <a16:creationId xmlns:a16="http://schemas.microsoft.com/office/drawing/2014/main" id="{667797E1-23DF-DC4A-BAD1-6752FCA4B000}"/>
                    </a:ext>
                  </a:extLst>
                </p:cNvPr>
                <p:cNvSpPr txBox="1">
                  <a:spLocks noRot="1" noChangeAspect="1" noMove="1" noResize="1" noEditPoints="1" noAdjustHandles="1" noChangeArrowheads="1" noChangeShapeType="1" noTextEdit="1"/>
                </p:cNvSpPr>
                <p:nvPr/>
              </p:nvSpPr>
              <p:spPr>
                <a:xfrm>
                  <a:off x="2572569" y="5637280"/>
                  <a:ext cx="436322" cy="275268"/>
                </a:xfrm>
                <a:prstGeom prst="rect">
                  <a:avLst/>
                </a:prstGeom>
                <a:blipFill>
                  <a:blip r:embed="rId4"/>
                  <a:stretch>
                    <a:fillRect/>
                  </a:stretch>
                </a:blipFill>
              </p:spPr>
              <p:txBody>
                <a:bodyPr/>
                <a:lstStyle/>
                <a:p>
                  <a:r>
                    <a:rPr lang="en-US">
                      <a:noFill/>
                    </a:rPr>
                    <a:t> </a:t>
                  </a:r>
                </a:p>
              </p:txBody>
            </p:sp>
          </mc:Fallback>
        </mc:AlternateContent>
        <p:cxnSp>
          <p:nvCxnSpPr>
            <p:cNvPr id="176" name="Straight Connector 175">
              <a:extLst>
                <a:ext uri="{FF2B5EF4-FFF2-40B4-BE49-F238E27FC236}">
                  <a16:creationId xmlns:a16="http://schemas.microsoft.com/office/drawing/2014/main" id="{3EA681AA-6038-304D-80B2-1CBC4A2FEC08}"/>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7" name="TextBox 176">
              <a:extLst>
                <a:ext uri="{FF2B5EF4-FFF2-40B4-BE49-F238E27FC236}">
                  <a16:creationId xmlns:a16="http://schemas.microsoft.com/office/drawing/2014/main" id="{7C25038C-F0F1-854B-A8AE-4F772CACA2C8}"/>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178" name="Group 177">
            <a:extLst>
              <a:ext uri="{FF2B5EF4-FFF2-40B4-BE49-F238E27FC236}">
                <a16:creationId xmlns:a16="http://schemas.microsoft.com/office/drawing/2014/main" id="{7DB2A299-66A1-2145-9996-47DCAAFFC3AC}"/>
              </a:ext>
            </a:extLst>
          </p:cNvPr>
          <p:cNvGrpSpPr/>
          <p:nvPr/>
        </p:nvGrpSpPr>
        <p:grpSpPr>
          <a:xfrm>
            <a:off x="1729628" y="3128608"/>
            <a:ext cx="727131" cy="342496"/>
            <a:chOff x="2572569" y="5637280"/>
            <a:chExt cx="727131" cy="342496"/>
          </a:xfrm>
        </p:grpSpPr>
        <mc:AlternateContent xmlns:mc="http://schemas.openxmlformats.org/markup-compatibility/2006" xmlns:a14="http://schemas.microsoft.com/office/drawing/2010/main">
          <mc:Choice Requires="a14">
            <p:sp>
              <p:nvSpPr>
                <p:cNvPr id="179" name="TextBox 178">
                  <a:extLst>
                    <a:ext uri="{FF2B5EF4-FFF2-40B4-BE49-F238E27FC236}">
                      <a16:creationId xmlns:a16="http://schemas.microsoft.com/office/drawing/2014/main" id="{02FBDBD7-B078-E14A-BF4D-D14E2081B025}"/>
                    </a:ext>
                  </a:extLst>
                </p:cNvPr>
                <p:cNvSpPr txBox="1"/>
                <p:nvPr/>
              </p:nvSpPr>
              <p:spPr>
                <a:xfrm>
                  <a:off x="257256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179" name="TextBox 178">
                  <a:extLst>
                    <a:ext uri="{FF2B5EF4-FFF2-40B4-BE49-F238E27FC236}">
                      <a16:creationId xmlns:a16="http://schemas.microsoft.com/office/drawing/2014/main" id="{02FBDBD7-B078-E14A-BF4D-D14E2081B025}"/>
                    </a:ext>
                  </a:extLst>
                </p:cNvPr>
                <p:cNvSpPr txBox="1">
                  <a:spLocks noRot="1" noChangeAspect="1" noMove="1" noResize="1" noEditPoints="1" noAdjustHandles="1" noChangeArrowheads="1" noChangeShapeType="1" noTextEdit="1"/>
                </p:cNvSpPr>
                <p:nvPr/>
              </p:nvSpPr>
              <p:spPr>
                <a:xfrm>
                  <a:off x="2572569" y="5637280"/>
                  <a:ext cx="436322" cy="275268"/>
                </a:xfrm>
                <a:prstGeom prst="rect">
                  <a:avLst/>
                </a:prstGeom>
                <a:blipFill>
                  <a:blip r:embed="rId5"/>
                  <a:stretch>
                    <a:fillRect b="-4348"/>
                  </a:stretch>
                </a:blipFill>
              </p:spPr>
              <p:txBody>
                <a:bodyPr/>
                <a:lstStyle/>
                <a:p>
                  <a:r>
                    <a:rPr lang="en-US">
                      <a:noFill/>
                    </a:rPr>
                    <a:t> </a:t>
                  </a:r>
                </a:p>
              </p:txBody>
            </p:sp>
          </mc:Fallback>
        </mc:AlternateContent>
        <p:cxnSp>
          <p:nvCxnSpPr>
            <p:cNvPr id="180" name="Straight Connector 179">
              <a:extLst>
                <a:ext uri="{FF2B5EF4-FFF2-40B4-BE49-F238E27FC236}">
                  <a16:creationId xmlns:a16="http://schemas.microsoft.com/office/drawing/2014/main" id="{C9EB08FF-742A-B24B-A3B0-8EA49965158A}"/>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1" name="TextBox 180">
              <a:extLst>
                <a:ext uri="{FF2B5EF4-FFF2-40B4-BE49-F238E27FC236}">
                  <a16:creationId xmlns:a16="http://schemas.microsoft.com/office/drawing/2014/main" id="{22C64D99-2364-7E48-B210-0C68637DAA76}"/>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sp>
        <p:nvSpPr>
          <p:cNvPr id="182" name="TextBox 181">
            <a:extLst>
              <a:ext uri="{FF2B5EF4-FFF2-40B4-BE49-F238E27FC236}">
                <a16:creationId xmlns:a16="http://schemas.microsoft.com/office/drawing/2014/main" id="{7CBF48FA-20F8-1242-B8EB-7500C981A889}"/>
              </a:ext>
            </a:extLst>
          </p:cNvPr>
          <p:cNvSpPr txBox="1"/>
          <p:nvPr/>
        </p:nvSpPr>
        <p:spPr>
          <a:xfrm>
            <a:off x="3304838" y="2001475"/>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183" name="TextBox 182">
            <a:extLst>
              <a:ext uri="{FF2B5EF4-FFF2-40B4-BE49-F238E27FC236}">
                <a16:creationId xmlns:a16="http://schemas.microsoft.com/office/drawing/2014/main" id="{93D73B78-478C-9647-87BD-5D3E2A53F5AA}"/>
              </a:ext>
            </a:extLst>
          </p:cNvPr>
          <p:cNvSpPr txBox="1"/>
          <p:nvPr/>
        </p:nvSpPr>
        <p:spPr>
          <a:xfrm>
            <a:off x="1223847" y="3482033"/>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184" name="TextBox 183">
            <a:extLst>
              <a:ext uri="{FF2B5EF4-FFF2-40B4-BE49-F238E27FC236}">
                <a16:creationId xmlns:a16="http://schemas.microsoft.com/office/drawing/2014/main" id="{6B63B21B-5C15-CD4F-AEAB-B35390CA74E3}"/>
              </a:ext>
            </a:extLst>
          </p:cNvPr>
          <p:cNvSpPr txBox="1"/>
          <p:nvPr/>
        </p:nvSpPr>
        <p:spPr>
          <a:xfrm>
            <a:off x="1225852" y="3847677"/>
            <a:ext cx="40717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185" name="TextBox 184">
            <a:extLst>
              <a:ext uri="{FF2B5EF4-FFF2-40B4-BE49-F238E27FC236}">
                <a16:creationId xmlns:a16="http://schemas.microsoft.com/office/drawing/2014/main" id="{D8C4D280-9900-7445-A729-96E182F0F8F1}"/>
              </a:ext>
            </a:extLst>
          </p:cNvPr>
          <p:cNvSpPr txBox="1"/>
          <p:nvPr/>
        </p:nvSpPr>
        <p:spPr>
          <a:xfrm>
            <a:off x="1230474" y="4232206"/>
            <a:ext cx="36267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186" name="TextBox 185">
            <a:extLst>
              <a:ext uri="{FF2B5EF4-FFF2-40B4-BE49-F238E27FC236}">
                <a16:creationId xmlns:a16="http://schemas.microsoft.com/office/drawing/2014/main" id="{9B538A09-6935-4746-8285-993ECF2AD1C3}"/>
              </a:ext>
            </a:extLst>
          </p:cNvPr>
          <p:cNvSpPr txBox="1"/>
          <p:nvPr/>
        </p:nvSpPr>
        <p:spPr>
          <a:xfrm>
            <a:off x="1234813" y="4597102"/>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mc:AlternateContent xmlns:mc="http://schemas.openxmlformats.org/markup-compatibility/2006" xmlns:a14="http://schemas.microsoft.com/office/drawing/2010/main">
        <mc:Choice Requires="a14">
          <p:sp>
            <p:nvSpPr>
              <p:cNvPr id="187" name="TextBox 186">
                <a:extLst>
                  <a:ext uri="{FF2B5EF4-FFF2-40B4-BE49-F238E27FC236}">
                    <a16:creationId xmlns:a16="http://schemas.microsoft.com/office/drawing/2014/main" id="{8D1EBCB7-DB80-0C4C-8DAE-EFFC46F7E8C7}"/>
                  </a:ext>
                </a:extLst>
              </p:cNvPr>
              <p:cNvSpPr txBox="1"/>
              <p:nvPr/>
            </p:nvSpPr>
            <p:spPr>
              <a:xfrm>
                <a:off x="3163950" y="3493528"/>
                <a:ext cx="516424"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187" name="TextBox 186">
                <a:extLst>
                  <a:ext uri="{FF2B5EF4-FFF2-40B4-BE49-F238E27FC236}">
                    <a16:creationId xmlns:a16="http://schemas.microsoft.com/office/drawing/2014/main" id="{8D1EBCB7-DB80-0C4C-8DAE-EFFC46F7E8C7}"/>
                  </a:ext>
                </a:extLst>
              </p:cNvPr>
              <p:cNvSpPr txBox="1">
                <a:spLocks noRot="1" noChangeAspect="1" noMove="1" noResize="1" noEditPoints="1" noAdjustHandles="1" noChangeArrowheads="1" noChangeShapeType="1" noTextEdit="1"/>
              </p:cNvSpPr>
              <p:nvPr/>
            </p:nvSpPr>
            <p:spPr>
              <a:xfrm>
                <a:off x="3163950" y="3493528"/>
                <a:ext cx="516424" cy="309637"/>
              </a:xfrm>
              <a:prstGeom prst="rect">
                <a:avLst/>
              </a:prstGeom>
              <a:blipFill>
                <a:blip r:embed="rId6"/>
                <a:stretch>
                  <a:fillRect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8" name="TextBox 187">
                <a:extLst>
                  <a:ext uri="{FF2B5EF4-FFF2-40B4-BE49-F238E27FC236}">
                    <a16:creationId xmlns:a16="http://schemas.microsoft.com/office/drawing/2014/main" id="{D084E8FC-80BB-FA41-A04E-0A69426CC959}"/>
                  </a:ext>
                </a:extLst>
              </p:cNvPr>
              <p:cNvSpPr txBox="1"/>
              <p:nvPr/>
            </p:nvSpPr>
            <p:spPr>
              <a:xfrm>
                <a:off x="3157219" y="3142548"/>
                <a:ext cx="519810"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188" name="TextBox 187">
                <a:extLst>
                  <a:ext uri="{FF2B5EF4-FFF2-40B4-BE49-F238E27FC236}">
                    <a16:creationId xmlns:a16="http://schemas.microsoft.com/office/drawing/2014/main" id="{D084E8FC-80BB-FA41-A04E-0A69426CC959}"/>
                  </a:ext>
                </a:extLst>
              </p:cNvPr>
              <p:cNvSpPr txBox="1">
                <a:spLocks noRot="1" noChangeAspect="1" noMove="1" noResize="1" noEditPoints="1" noAdjustHandles="1" noChangeArrowheads="1" noChangeShapeType="1" noTextEdit="1"/>
              </p:cNvSpPr>
              <p:nvPr/>
            </p:nvSpPr>
            <p:spPr>
              <a:xfrm>
                <a:off x="3157219" y="3142548"/>
                <a:ext cx="519810" cy="309637"/>
              </a:xfrm>
              <a:prstGeom prst="rect">
                <a:avLst/>
              </a:prstGeom>
              <a:blipFill>
                <a:blip r:embed="rId7"/>
                <a:stretch>
                  <a:fillRect b="-3846"/>
                </a:stretch>
              </a:blipFill>
            </p:spPr>
            <p:txBody>
              <a:bodyPr/>
              <a:lstStyle/>
              <a:p>
                <a:r>
                  <a:rPr lang="en-US">
                    <a:noFill/>
                  </a:rPr>
                  <a:t> </a:t>
                </a:r>
              </a:p>
            </p:txBody>
          </p:sp>
        </mc:Fallback>
      </mc:AlternateContent>
      <p:grpSp>
        <p:nvGrpSpPr>
          <p:cNvPr id="190" name="Group 189">
            <a:extLst>
              <a:ext uri="{FF2B5EF4-FFF2-40B4-BE49-F238E27FC236}">
                <a16:creationId xmlns:a16="http://schemas.microsoft.com/office/drawing/2014/main" id="{7DD953F6-0222-5842-9283-DC38CE95F5F8}"/>
              </a:ext>
            </a:extLst>
          </p:cNvPr>
          <p:cNvGrpSpPr/>
          <p:nvPr/>
        </p:nvGrpSpPr>
        <p:grpSpPr>
          <a:xfrm>
            <a:off x="3819533" y="1985335"/>
            <a:ext cx="676309" cy="402639"/>
            <a:chOff x="7599108" y="5855991"/>
            <a:chExt cx="676309" cy="402639"/>
          </a:xfrm>
        </p:grpSpPr>
        <p:cxnSp>
          <p:nvCxnSpPr>
            <p:cNvPr id="191" name="Straight Connector 190">
              <a:extLst>
                <a:ext uri="{FF2B5EF4-FFF2-40B4-BE49-F238E27FC236}">
                  <a16:creationId xmlns:a16="http://schemas.microsoft.com/office/drawing/2014/main" id="{9D2976C1-400F-814A-B90E-2210EC09697E}"/>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CC5DD3AF-0A80-C24E-BDDF-A3B28463CE5E}"/>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193" name="TextBox 192">
              <a:extLst>
                <a:ext uri="{FF2B5EF4-FFF2-40B4-BE49-F238E27FC236}">
                  <a16:creationId xmlns:a16="http://schemas.microsoft.com/office/drawing/2014/main" id="{3F7C955A-D7CF-844D-B385-2CA810528CB7}"/>
                </a:ext>
              </a:extLst>
            </p:cNvPr>
            <p:cNvSpPr txBox="1"/>
            <p:nvPr/>
          </p:nvSpPr>
          <p:spPr>
            <a:xfrm>
              <a:off x="7599108" y="5855991"/>
              <a:ext cx="430483"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11 </a:t>
              </a:r>
            </a:p>
          </p:txBody>
        </p:sp>
      </p:grpSp>
      <mc:AlternateContent xmlns:mc="http://schemas.openxmlformats.org/markup-compatibility/2006" xmlns:a14="http://schemas.microsoft.com/office/drawing/2010/main">
        <mc:Choice Requires="a14">
          <p:sp>
            <p:nvSpPr>
              <p:cNvPr id="194" name="TextBox 193">
                <a:extLst>
                  <a:ext uri="{FF2B5EF4-FFF2-40B4-BE49-F238E27FC236}">
                    <a16:creationId xmlns:a16="http://schemas.microsoft.com/office/drawing/2014/main" id="{156AED81-CC90-5C43-BE74-A65AADB53CE5}"/>
                  </a:ext>
                </a:extLst>
              </p:cNvPr>
              <p:cNvSpPr txBox="1"/>
              <p:nvPr/>
            </p:nvSpPr>
            <p:spPr>
              <a:xfrm>
                <a:off x="3163578" y="4229594"/>
                <a:ext cx="516424"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194" name="TextBox 193">
                <a:extLst>
                  <a:ext uri="{FF2B5EF4-FFF2-40B4-BE49-F238E27FC236}">
                    <a16:creationId xmlns:a16="http://schemas.microsoft.com/office/drawing/2014/main" id="{156AED81-CC90-5C43-BE74-A65AADB53CE5}"/>
                  </a:ext>
                </a:extLst>
              </p:cNvPr>
              <p:cNvSpPr txBox="1">
                <a:spLocks noRot="1" noChangeAspect="1" noMove="1" noResize="1" noEditPoints="1" noAdjustHandles="1" noChangeArrowheads="1" noChangeShapeType="1" noTextEdit="1"/>
              </p:cNvSpPr>
              <p:nvPr/>
            </p:nvSpPr>
            <p:spPr>
              <a:xfrm>
                <a:off x="3163578" y="4229594"/>
                <a:ext cx="516424" cy="309637"/>
              </a:xfrm>
              <a:prstGeom prst="rect">
                <a:avLst/>
              </a:prstGeom>
              <a:blipFill>
                <a:blip r:embed="rId8"/>
                <a:stretch>
                  <a:fillRect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5" name="TextBox 194">
                <a:extLst>
                  <a:ext uri="{FF2B5EF4-FFF2-40B4-BE49-F238E27FC236}">
                    <a16:creationId xmlns:a16="http://schemas.microsoft.com/office/drawing/2014/main" id="{7ADDB511-E499-7848-9357-57B3F7F89F46}"/>
                  </a:ext>
                </a:extLst>
              </p:cNvPr>
              <p:cNvSpPr txBox="1"/>
              <p:nvPr/>
            </p:nvSpPr>
            <p:spPr>
              <a:xfrm>
                <a:off x="3156847" y="3878614"/>
                <a:ext cx="519810"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195" name="TextBox 194">
                <a:extLst>
                  <a:ext uri="{FF2B5EF4-FFF2-40B4-BE49-F238E27FC236}">
                    <a16:creationId xmlns:a16="http://schemas.microsoft.com/office/drawing/2014/main" id="{7ADDB511-E499-7848-9357-57B3F7F89F46}"/>
                  </a:ext>
                </a:extLst>
              </p:cNvPr>
              <p:cNvSpPr txBox="1">
                <a:spLocks noRot="1" noChangeAspect="1" noMove="1" noResize="1" noEditPoints="1" noAdjustHandles="1" noChangeArrowheads="1" noChangeShapeType="1" noTextEdit="1"/>
              </p:cNvSpPr>
              <p:nvPr/>
            </p:nvSpPr>
            <p:spPr>
              <a:xfrm>
                <a:off x="3156847" y="3878614"/>
                <a:ext cx="519810" cy="309637"/>
              </a:xfrm>
              <a:prstGeom prst="rect">
                <a:avLst/>
              </a:prstGeom>
              <a:blipFill>
                <a:blip r:embed="rId9"/>
                <a:stretch>
                  <a:fillRect b="-3846"/>
                </a:stretch>
              </a:blipFill>
            </p:spPr>
            <p:txBody>
              <a:bodyPr/>
              <a:lstStyle/>
              <a:p>
                <a:r>
                  <a:rPr lang="en-US">
                    <a:noFill/>
                  </a:rPr>
                  <a:t> </a:t>
                </a:r>
              </a:p>
            </p:txBody>
          </p:sp>
        </mc:Fallback>
      </mc:AlternateContent>
      <p:grpSp>
        <p:nvGrpSpPr>
          <p:cNvPr id="196" name="Group 195">
            <a:extLst>
              <a:ext uri="{FF2B5EF4-FFF2-40B4-BE49-F238E27FC236}">
                <a16:creationId xmlns:a16="http://schemas.microsoft.com/office/drawing/2014/main" id="{7AFB3F00-1D92-4C4E-9BAA-C3C810CB2247}"/>
              </a:ext>
            </a:extLst>
          </p:cNvPr>
          <p:cNvGrpSpPr/>
          <p:nvPr/>
        </p:nvGrpSpPr>
        <p:grpSpPr>
          <a:xfrm>
            <a:off x="3787275" y="3140266"/>
            <a:ext cx="865247" cy="342496"/>
            <a:chOff x="2434453" y="5637280"/>
            <a:chExt cx="865247" cy="342496"/>
          </a:xfrm>
        </p:grpSpPr>
        <mc:AlternateContent xmlns:mc="http://schemas.openxmlformats.org/markup-compatibility/2006" xmlns:a14="http://schemas.microsoft.com/office/drawing/2010/main">
          <mc:Choice Requires="a14">
            <p:sp>
              <p:nvSpPr>
                <p:cNvPr id="197" name="TextBox 196">
                  <a:extLst>
                    <a:ext uri="{FF2B5EF4-FFF2-40B4-BE49-F238E27FC236}">
                      <a16:creationId xmlns:a16="http://schemas.microsoft.com/office/drawing/2014/main" id="{52B79E15-7966-FB4A-95D1-32198141B682}"/>
                    </a:ext>
                  </a:extLst>
                </p:cNvPr>
                <p:cNvSpPr txBox="1"/>
                <p:nvPr/>
              </p:nvSpPr>
              <p:spPr>
                <a:xfrm>
                  <a:off x="2434453"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1</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197" name="TextBox 196">
                  <a:extLst>
                    <a:ext uri="{FF2B5EF4-FFF2-40B4-BE49-F238E27FC236}">
                      <a16:creationId xmlns:a16="http://schemas.microsoft.com/office/drawing/2014/main" id="{52B79E15-7966-FB4A-95D1-32198141B682}"/>
                    </a:ext>
                  </a:extLst>
                </p:cNvPr>
                <p:cNvSpPr txBox="1">
                  <a:spLocks noRot="1" noChangeAspect="1" noMove="1" noResize="1" noEditPoints="1" noAdjustHandles="1" noChangeArrowheads="1" noChangeShapeType="1" noTextEdit="1"/>
                </p:cNvSpPr>
                <p:nvPr/>
              </p:nvSpPr>
              <p:spPr>
                <a:xfrm>
                  <a:off x="2434453" y="5637280"/>
                  <a:ext cx="436322" cy="275268"/>
                </a:xfrm>
                <a:prstGeom prst="rect">
                  <a:avLst/>
                </a:prstGeom>
                <a:blipFill>
                  <a:blip r:embed="rId10"/>
                  <a:stretch>
                    <a:fillRect l="-13889" r="-22222" b="-4348"/>
                  </a:stretch>
                </a:blipFill>
              </p:spPr>
              <p:txBody>
                <a:bodyPr/>
                <a:lstStyle/>
                <a:p>
                  <a:r>
                    <a:rPr lang="en-US">
                      <a:noFill/>
                    </a:rPr>
                    <a:t> </a:t>
                  </a:r>
                </a:p>
              </p:txBody>
            </p:sp>
          </mc:Fallback>
        </mc:AlternateContent>
        <p:cxnSp>
          <p:nvCxnSpPr>
            <p:cNvPr id="198" name="Straight Connector 197">
              <a:extLst>
                <a:ext uri="{FF2B5EF4-FFF2-40B4-BE49-F238E27FC236}">
                  <a16:creationId xmlns:a16="http://schemas.microsoft.com/office/drawing/2014/main" id="{F585B7E5-8C01-F144-AC80-BEB652F93D9B}"/>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9" name="TextBox 198">
              <a:extLst>
                <a:ext uri="{FF2B5EF4-FFF2-40B4-BE49-F238E27FC236}">
                  <a16:creationId xmlns:a16="http://schemas.microsoft.com/office/drawing/2014/main" id="{329ABB1D-2F11-E04D-9617-7BBB273118D0}"/>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200" name="Group 199">
            <a:extLst>
              <a:ext uri="{FF2B5EF4-FFF2-40B4-BE49-F238E27FC236}">
                <a16:creationId xmlns:a16="http://schemas.microsoft.com/office/drawing/2014/main" id="{FC38C6B2-B78A-1949-A8ED-1BAE992BA607}"/>
              </a:ext>
            </a:extLst>
          </p:cNvPr>
          <p:cNvGrpSpPr/>
          <p:nvPr/>
        </p:nvGrpSpPr>
        <p:grpSpPr>
          <a:xfrm>
            <a:off x="3777317" y="3498223"/>
            <a:ext cx="865249" cy="342496"/>
            <a:chOff x="2434451" y="5637280"/>
            <a:chExt cx="865249" cy="342496"/>
          </a:xfrm>
        </p:grpSpPr>
        <mc:AlternateContent xmlns:mc="http://schemas.openxmlformats.org/markup-compatibility/2006" xmlns:a14="http://schemas.microsoft.com/office/drawing/2010/main">
          <mc:Choice Requires="a14">
            <p:sp>
              <p:nvSpPr>
                <p:cNvPr id="201" name="TextBox 200">
                  <a:extLst>
                    <a:ext uri="{FF2B5EF4-FFF2-40B4-BE49-F238E27FC236}">
                      <a16:creationId xmlns:a16="http://schemas.microsoft.com/office/drawing/2014/main" id="{F8A63999-E1B2-2440-8CBB-CA2A960AF904}"/>
                    </a:ext>
                  </a:extLst>
                </p:cNvPr>
                <p:cNvSpPr txBox="1"/>
                <p:nvPr/>
              </p:nvSpPr>
              <p:spPr>
                <a:xfrm>
                  <a:off x="2434451"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1</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01" name="TextBox 200">
                  <a:extLst>
                    <a:ext uri="{FF2B5EF4-FFF2-40B4-BE49-F238E27FC236}">
                      <a16:creationId xmlns:a16="http://schemas.microsoft.com/office/drawing/2014/main" id="{F8A63999-E1B2-2440-8CBB-CA2A960AF904}"/>
                    </a:ext>
                  </a:extLst>
                </p:cNvPr>
                <p:cNvSpPr txBox="1">
                  <a:spLocks noRot="1" noChangeAspect="1" noMove="1" noResize="1" noEditPoints="1" noAdjustHandles="1" noChangeArrowheads="1" noChangeShapeType="1" noTextEdit="1"/>
                </p:cNvSpPr>
                <p:nvPr/>
              </p:nvSpPr>
              <p:spPr>
                <a:xfrm>
                  <a:off x="2434451" y="5637280"/>
                  <a:ext cx="436322" cy="275268"/>
                </a:xfrm>
                <a:prstGeom prst="rect">
                  <a:avLst/>
                </a:prstGeom>
                <a:blipFill>
                  <a:blip r:embed="rId11"/>
                  <a:stretch>
                    <a:fillRect l="-13889" r="-22222" b="-4348"/>
                  </a:stretch>
                </a:blipFill>
              </p:spPr>
              <p:txBody>
                <a:bodyPr/>
                <a:lstStyle/>
                <a:p>
                  <a:r>
                    <a:rPr lang="en-US">
                      <a:noFill/>
                    </a:rPr>
                    <a:t> </a:t>
                  </a:r>
                </a:p>
              </p:txBody>
            </p:sp>
          </mc:Fallback>
        </mc:AlternateContent>
        <p:cxnSp>
          <p:nvCxnSpPr>
            <p:cNvPr id="202" name="Straight Connector 201">
              <a:extLst>
                <a:ext uri="{FF2B5EF4-FFF2-40B4-BE49-F238E27FC236}">
                  <a16:creationId xmlns:a16="http://schemas.microsoft.com/office/drawing/2014/main" id="{48CC7253-5EBC-ED41-8BF7-7FF4808C790D}"/>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3" name="TextBox 202">
              <a:extLst>
                <a:ext uri="{FF2B5EF4-FFF2-40B4-BE49-F238E27FC236}">
                  <a16:creationId xmlns:a16="http://schemas.microsoft.com/office/drawing/2014/main" id="{C7FFA930-380D-FE4B-A46A-220288F7069F}"/>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204" name="Group 203">
            <a:extLst>
              <a:ext uri="{FF2B5EF4-FFF2-40B4-BE49-F238E27FC236}">
                <a16:creationId xmlns:a16="http://schemas.microsoft.com/office/drawing/2014/main" id="{EFF60273-884A-CE48-8CA3-A031C05A6F68}"/>
              </a:ext>
            </a:extLst>
          </p:cNvPr>
          <p:cNvGrpSpPr/>
          <p:nvPr/>
        </p:nvGrpSpPr>
        <p:grpSpPr>
          <a:xfrm>
            <a:off x="3789923" y="3888818"/>
            <a:ext cx="855725" cy="342496"/>
            <a:chOff x="2443975" y="5637280"/>
            <a:chExt cx="855725" cy="342496"/>
          </a:xfrm>
        </p:grpSpPr>
        <mc:AlternateContent xmlns:mc="http://schemas.openxmlformats.org/markup-compatibility/2006" xmlns:a14="http://schemas.microsoft.com/office/drawing/2010/main">
          <mc:Choice Requires="a14">
            <p:sp>
              <p:nvSpPr>
                <p:cNvPr id="205" name="TextBox 204">
                  <a:extLst>
                    <a:ext uri="{FF2B5EF4-FFF2-40B4-BE49-F238E27FC236}">
                      <a16:creationId xmlns:a16="http://schemas.microsoft.com/office/drawing/2014/main" id="{2205AC1D-D27B-7847-8936-DA2703FAD5C3}"/>
                    </a:ext>
                  </a:extLst>
                </p:cNvPr>
                <p:cNvSpPr txBox="1"/>
                <p:nvPr/>
              </p:nvSpPr>
              <p:spPr>
                <a:xfrm>
                  <a:off x="2443975"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1</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05" name="TextBox 204">
                  <a:extLst>
                    <a:ext uri="{FF2B5EF4-FFF2-40B4-BE49-F238E27FC236}">
                      <a16:creationId xmlns:a16="http://schemas.microsoft.com/office/drawing/2014/main" id="{2205AC1D-D27B-7847-8936-DA2703FAD5C3}"/>
                    </a:ext>
                  </a:extLst>
                </p:cNvPr>
                <p:cNvSpPr txBox="1">
                  <a:spLocks noRot="1" noChangeAspect="1" noMove="1" noResize="1" noEditPoints="1" noAdjustHandles="1" noChangeArrowheads="1" noChangeShapeType="1" noTextEdit="1"/>
                </p:cNvSpPr>
                <p:nvPr/>
              </p:nvSpPr>
              <p:spPr>
                <a:xfrm>
                  <a:off x="2443975" y="5637280"/>
                  <a:ext cx="436322" cy="275268"/>
                </a:xfrm>
                <a:prstGeom prst="rect">
                  <a:avLst/>
                </a:prstGeom>
                <a:blipFill>
                  <a:blip r:embed="rId12"/>
                  <a:stretch>
                    <a:fillRect l="-13889" r="-22222"/>
                  </a:stretch>
                </a:blipFill>
              </p:spPr>
              <p:txBody>
                <a:bodyPr/>
                <a:lstStyle/>
                <a:p>
                  <a:r>
                    <a:rPr lang="en-US">
                      <a:noFill/>
                    </a:rPr>
                    <a:t> </a:t>
                  </a:r>
                </a:p>
              </p:txBody>
            </p:sp>
          </mc:Fallback>
        </mc:AlternateContent>
        <p:cxnSp>
          <p:nvCxnSpPr>
            <p:cNvPr id="206" name="Straight Connector 205">
              <a:extLst>
                <a:ext uri="{FF2B5EF4-FFF2-40B4-BE49-F238E27FC236}">
                  <a16:creationId xmlns:a16="http://schemas.microsoft.com/office/drawing/2014/main" id="{95A8A7BD-608E-9346-8958-BA9946C51164}"/>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7" name="TextBox 206">
              <a:extLst>
                <a:ext uri="{FF2B5EF4-FFF2-40B4-BE49-F238E27FC236}">
                  <a16:creationId xmlns:a16="http://schemas.microsoft.com/office/drawing/2014/main" id="{BBCD556C-298E-3F44-A395-60A52125D16C}"/>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208" name="Group 207">
            <a:extLst>
              <a:ext uri="{FF2B5EF4-FFF2-40B4-BE49-F238E27FC236}">
                <a16:creationId xmlns:a16="http://schemas.microsoft.com/office/drawing/2014/main" id="{16C18CEE-0A32-CE43-82CD-74B00F9586B1}"/>
              </a:ext>
            </a:extLst>
          </p:cNvPr>
          <p:cNvGrpSpPr/>
          <p:nvPr/>
        </p:nvGrpSpPr>
        <p:grpSpPr>
          <a:xfrm>
            <a:off x="3799021" y="4246775"/>
            <a:ext cx="850962" cy="342496"/>
            <a:chOff x="2448738" y="5637280"/>
            <a:chExt cx="850962" cy="342496"/>
          </a:xfrm>
        </p:grpSpPr>
        <mc:AlternateContent xmlns:mc="http://schemas.openxmlformats.org/markup-compatibility/2006" xmlns:a14="http://schemas.microsoft.com/office/drawing/2010/main">
          <mc:Choice Requires="a14">
            <p:sp>
              <p:nvSpPr>
                <p:cNvPr id="209" name="TextBox 208">
                  <a:extLst>
                    <a:ext uri="{FF2B5EF4-FFF2-40B4-BE49-F238E27FC236}">
                      <a16:creationId xmlns:a16="http://schemas.microsoft.com/office/drawing/2014/main" id="{FC43EC8F-CC88-D34D-B351-F117DBAF7A38}"/>
                    </a:ext>
                  </a:extLst>
                </p:cNvPr>
                <p:cNvSpPr txBox="1"/>
                <p:nvPr/>
              </p:nvSpPr>
              <p:spPr>
                <a:xfrm>
                  <a:off x="2448738"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1</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09" name="TextBox 208">
                  <a:extLst>
                    <a:ext uri="{FF2B5EF4-FFF2-40B4-BE49-F238E27FC236}">
                      <a16:creationId xmlns:a16="http://schemas.microsoft.com/office/drawing/2014/main" id="{FC43EC8F-CC88-D34D-B351-F117DBAF7A38}"/>
                    </a:ext>
                  </a:extLst>
                </p:cNvPr>
                <p:cNvSpPr txBox="1">
                  <a:spLocks noRot="1" noChangeAspect="1" noMove="1" noResize="1" noEditPoints="1" noAdjustHandles="1" noChangeArrowheads="1" noChangeShapeType="1" noTextEdit="1"/>
                </p:cNvSpPr>
                <p:nvPr/>
              </p:nvSpPr>
              <p:spPr>
                <a:xfrm>
                  <a:off x="2448738" y="5637280"/>
                  <a:ext cx="436322" cy="275268"/>
                </a:xfrm>
                <a:prstGeom prst="rect">
                  <a:avLst/>
                </a:prstGeom>
                <a:blipFill>
                  <a:blip r:embed="rId13"/>
                  <a:stretch>
                    <a:fillRect l="-14286" r="-25714" b="-4348"/>
                  </a:stretch>
                </a:blipFill>
              </p:spPr>
              <p:txBody>
                <a:bodyPr/>
                <a:lstStyle/>
                <a:p>
                  <a:r>
                    <a:rPr lang="en-US">
                      <a:noFill/>
                    </a:rPr>
                    <a:t> </a:t>
                  </a:r>
                </a:p>
              </p:txBody>
            </p:sp>
          </mc:Fallback>
        </mc:AlternateContent>
        <p:cxnSp>
          <p:nvCxnSpPr>
            <p:cNvPr id="210" name="Straight Connector 209">
              <a:extLst>
                <a:ext uri="{FF2B5EF4-FFF2-40B4-BE49-F238E27FC236}">
                  <a16:creationId xmlns:a16="http://schemas.microsoft.com/office/drawing/2014/main" id="{B916B4E7-552B-6E4D-A21D-1605D755C33A}"/>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1" name="TextBox 210">
              <a:extLst>
                <a:ext uri="{FF2B5EF4-FFF2-40B4-BE49-F238E27FC236}">
                  <a16:creationId xmlns:a16="http://schemas.microsoft.com/office/drawing/2014/main" id="{B453D0A9-6203-7A45-A361-DA1E29DC4919}"/>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212" name="Group 211">
            <a:extLst>
              <a:ext uri="{FF2B5EF4-FFF2-40B4-BE49-F238E27FC236}">
                <a16:creationId xmlns:a16="http://schemas.microsoft.com/office/drawing/2014/main" id="{C1F933A7-3811-134A-A3C8-107803D9EEE4}"/>
              </a:ext>
            </a:extLst>
          </p:cNvPr>
          <p:cNvGrpSpPr/>
          <p:nvPr/>
        </p:nvGrpSpPr>
        <p:grpSpPr>
          <a:xfrm>
            <a:off x="1762782" y="3457582"/>
            <a:ext cx="673842" cy="402639"/>
            <a:chOff x="7601575" y="5855991"/>
            <a:chExt cx="673842" cy="402639"/>
          </a:xfrm>
        </p:grpSpPr>
        <p:cxnSp>
          <p:nvCxnSpPr>
            <p:cNvPr id="213" name="Straight Connector 212">
              <a:extLst>
                <a:ext uri="{FF2B5EF4-FFF2-40B4-BE49-F238E27FC236}">
                  <a16:creationId xmlns:a16="http://schemas.microsoft.com/office/drawing/2014/main" id="{8B4F6DA6-C3B1-DF48-9C4E-0E121A6F9C42}"/>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4" name="TextBox 213">
              <a:extLst>
                <a:ext uri="{FF2B5EF4-FFF2-40B4-BE49-F238E27FC236}">
                  <a16:creationId xmlns:a16="http://schemas.microsoft.com/office/drawing/2014/main" id="{80D33CFA-2561-8B4E-80F4-414749BC0E8E}"/>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216" name="TextBox 215">
              <a:extLst>
                <a:ext uri="{FF2B5EF4-FFF2-40B4-BE49-F238E27FC236}">
                  <a16:creationId xmlns:a16="http://schemas.microsoft.com/office/drawing/2014/main" id="{681FBF6D-0C92-934B-BB82-1018696079E6}"/>
                </a:ext>
              </a:extLst>
            </p:cNvPr>
            <p:cNvSpPr txBox="1"/>
            <p:nvPr/>
          </p:nvSpPr>
          <p:spPr>
            <a:xfrm>
              <a:off x="7601575" y="5855991"/>
              <a:ext cx="457822"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11 </a:t>
              </a:r>
            </a:p>
          </p:txBody>
        </p:sp>
      </p:grpSp>
      <p:grpSp>
        <p:nvGrpSpPr>
          <p:cNvPr id="217" name="Group 216">
            <a:extLst>
              <a:ext uri="{FF2B5EF4-FFF2-40B4-BE49-F238E27FC236}">
                <a16:creationId xmlns:a16="http://schemas.microsoft.com/office/drawing/2014/main" id="{116B9A4A-85A6-704E-8616-4578DCB26465}"/>
              </a:ext>
            </a:extLst>
          </p:cNvPr>
          <p:cNvGrpSpPr/>
          <p:nvPr/>
        </p:nvGrpSpPr>
        <p:grpSpPr>
          <a:xfrm>
            <a:off x="1748221" y="3823337"/>
            <a:ext cx="681042" cy="388239"/>
            <a:chOff x="7594375" y="5870391"/>
            <a:chExt cx="681042" cy="388239"/>
          </a:xfrm>
        </p:grpSpPr>
        <p:cxnSp>
          <p:nvCxnSpPr>
            <p:cNvPr id="218" name="Straight Connector 217">
              <a:extLst>
                <a:ext uri="{FF2B5EF4-FFF2-40B4-BE49-F238E27FC236}">
                  <a16:creationId xmlns:a16="http://schemas.microsoft.com/office/drawing/2014/main" id="{CD54B84C-91CF-5843-9778-7C7C308471BC}"/>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9" name="TextBox 218">
              <a:extLst>
                <a:ext uri="{FF2B5EF4-FFF2-40B4-BE49-F238E27FC236}">
                  <a16:creationId xmlns:a16="http://schemas.microsoft.com/office/drawing/2014/main" id="{9AAA5E1C-A3DD-DE48-8C2B-86BBCEADF61E}"/>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220" name="TextBox 219">
              <a:extLst>
                <a:ext uri="{FF2B5EF4-FFF2-40B4-BE49-F238E27FC236}">
                  <a16:creationId xmlns:a16="http://schemas.microsoft.com/office/drawing/2014/main" id="{0C80407E-EC8C-8E48-8F10-5782EDEAE7D9}"/>
                </a:ext>
              </a:extLst>
            </p:cNvPr>
            <p:cNvSpPr txBox="1"/>
            <p:nvPr/>
          </p:nvSpPr>
          <p:spPr>
            <a:xfrm>
              <a:off x="7594375" y="5870391"/>
              <a:ext cx="445670"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11 </a:t>
              </a:r>
            </a:p>
          </p:txBody>
        </p:sp>
      </p:grpSp>
      <p:grpSp>
        <p:nvGrpSpPr>
          <p:cNvPr id="221" name="Group 220">
            <a:extLst>
              <a:ext uri="{FF2B5EF4-FFF2-40B4-BE49-F238E27FC236}">
                <a16:creationId xmlns:a16="http://schemas.microsoft.com/office/drawing/2014/main" id="{9F47F40F-6311-6B4C-96A5-7FAEC143AFE5}"/>
              </a:ext>
            </a:extLst>
          </p:cNvPr>
          <p:cNvGrpSpPr/>
          <p:nvPr/>
        </p:nvGrpSpPr>
        <p:grpSpPr>
          <a:xfrm>
            <a:off x="1744448" y="4201412"/>
            <a:ext cx="679325" cy="402639"/>
            <a:chOff x="7596092" y="5855991"/>
            <a:chExt cx="679325" cy="402639"/>
          </a:xfrm>
        </p:grpSpPr>
        <p:cxnSp>
          <p:nvCxnSpPr>
            <p:cNvPr id="222" name="Straight Connector 221">
              <a:extLst>
                <a:ext uri="{FF2B5EF4-FFF2-40B4-BE49-F238E27FC236}">
                  <a16:creationId xmlns:a16="http://schemas.microsoft.com/office/drawing/2014/main" id="{6A3FDDAE-ACE5-1A4F-B8B8-34FCDBC2EF01}"/>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5" name="TextBox 224">
              <a:extLst>
                <a:ext uri="{FF2B5EF4-FFF2-40B4-BE49-F238E27FC236}">
                  <a16:creationId xmlns:a16="http://schemas.microsoft.com/office/drawing/2014/main" id="{94B5630C-58E3-6C4F-B6C5-6D0AAECB7C4E}"/>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227" name="TextBox 226">
              <a:extLst>
                <a:ext uri="{FF2B5EF4-FFF2-40B4-BE49-F238E27FC236}">
                  <a16:creationId xmlns:a16="http://schemas.microsoft.com/office/drawing/2014/main" id="{8EFB0378-DF84-CD43-ABB4-985F6DEE7BE8}"/>
                </a:ext>
              </a:extLst>
            </p:cNvPr>
            <p:cNvSpPr txBox="1"/>
            <p:nvPr/>
          </p:nvSpPr>
          <p:spPr>
            <a:xfrm>
              <a:off x="7596092" y="5855991"/>
              <a:ext cx="433499"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11 </a:t>
              </a:r>
            </a:p>
          </p:txBody>
        </p:sp>
      </p:grpSp>
      <p:grpSp>
        <p:nvGrpSpPr>
          <p:cNvPr id="231" name="Group 230">
            <a:extLst>
              <a:ext uri="{FF2B5EF4-FFF2-40B4-BE49-F238E27FC236}">
                <a16:creationId xmlns:a16="http://schemas.microsoft.com/office/drawing/2014/main" id="{D4EFE2E3-D280-A847-8B9F-1A608CAFFCF0}"/>
              </a:ext>
            </a:extLst>
          </p:cNvPr>
          <p:cNvGrpSpPr/>
          <p:nvPr/>
        </p:nvGrpSpPr>
        <p:grpSpPr>
          <a:xfrm>
            <a:off x="1744448" y="4552767"/>
            <a:ext cx="671964" cy="402639"/>
            <a:chOff x="7603453" y="5855991"/>
            <a:chExt cx="671964" cy="402639"/>
          </a:xfrm>
        </p:grpSpPr>
        <p:cxnSp>
          <p:nvCxnSpPr>
            <p:cNvPr id="232" name="Straight Connector 231">
              <a:extLst>
                <a:ext uri="{FF2B5EF4-FFF2-40B4-BE49-F238E27FC236}">
                  <a16:creationId xmlns:a16="http://schemas.microsoft.com/office/drawing/2014/main" id="{5265CA79-701C-E740-8D0B-1FB5CE34A466}"/>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3" name="TextBox 232">
              <a:extLst>
                <a:ext uri="{FF2B5EF4-FFF2-40B4-BE49-F238E27FC236}">
                  <a16:creationId xmlns:a16="http://schemas.microsoft.com/office/drawing/2014/main" id="{2C05F728-BC87-844C-B180-84C6928BA8B9}"/>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241" name="TextBox 240">
              <a:extLst>
                <a:ext uri="{FF2B5EF4-FFF2-40B4-BE49-F238E27FC236}">
                  <a16:creationId xmlns:a16="http://schemas.microsoft.com/office/drawing/2014/main" id="{63A3FEB5-0D36-8F4E-A7F7-D4DAF11F6AD0}"/>
                </a:ext>
              </a:extLst>
            </p:cNvPr>
            <p:cNvSpPr txBox="1"/>
            <p:nvPr/>
          </p:nvSpPr>
          <p:spPr>
            <a:xfrm>
              <a:off x="7603453" y="5855991"/>
              <a:ext cx="426138"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11 </a:t>
              </a:r>
            </a:p>
          </p:txBody>
        </p:sp>
      </p:grpSp>
      <p:sp>
        <p:nvSpPr>
          <p:cNvPr id="253" name="TextBox 252">
            <a:extLst>
              <a:ext uri="{FF2B5EF4-FFF2-40B4-BE49-F238E27FC236}">
                <a16:creationId xmlns:a16="http://schemas.microsoft.com/office/drawing/2014/main" id="{EF254D49-4A33-E445-B536-3A1C6B07CC26}"/>
              </a:ext>
            </a:extLst>
          </p:cNvPr>
          <p:cNvSpPr txBox="1"/>
          <p:nvPr/>
        </p:nvSpPr>
        <p:spPr>
          <a:xfrm>
            <a:off x="3306038" y="2355475"/>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grpSp>
        <p:nvGrpSpPr>
          <p:cNvPr id="254" name="Group 253">
            <a:extLst>
              <a:ext uri="{FF2B5EF4-FFF2-40B4-BE49-F238E27FC236}">
                <a16:creationId xmlns:a16="http://schemas.microsoft.com/office/drawing/2014/main" id="{524B74D9-D9F2-6B40-A596-BA195BA912D9}"/>
              </a:ext>
            </a:extLst>
          </p:cNvPr>
          <p:cNvGrpSpPr/>
          <p:nvPr/>
        </p:nvGrpSpPr>
        <p:grpSpPr>
          <a:xfrm>
            <a:off x="3818333" y="2339335"/>
            <a:ext cx="678709" cy="402639"/>
            <a:chOff x="7596708" y="5855991"/>
            <a:chExt cx="678709" cy="402639"/>
          </a:xfrm>
        </p:grpSpPr>
        <p:cxnSp>
          <p:nvCxnSpPr>
            <p:cNvPr id="260" name="Straight Connector 259">
              <a:extLst>
                <a:ext uri="{FF2B5EF4-FFF2-40B4-BE49-F238E27FC236}">
                  <a16:creationId xmlns:a16="http://schemas.microsoft.com/office/drawing/2014/main" id="{9A8230A4-6CD3-A949-B28B-0254FB52480C}"/>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1" name="TextBox 260">
              <a:extLst>
                <a:ext uri="{FF2B5EF4-FFF2-40B4-BE49-F238E27FC236}">
                  <a16:creationId xmlns:a16="http://schemas.microsoft.com/office/drawing/2014/main" id="{19E66A3F-5116-5A4B-B269-6B3B2BCACB39}"/>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262" name="TextBox 261">
              <a:extLst>
                <a:ext uri="{FF2B5EF4-FFF2-40B4-BE49-F238E27FC236}">
                  <a16:creationId xmlns:a16="http://schemas.microsoft.com/office/drawing/2014/main" id="{6DDABAD9-7AF2-7046-8E63-CA91DA8966B5}"/>
                </a:ext>
              </a:extLst>
            </p:cNvPr>
            <p:cNvSpPr txBox="1"/>
            <p:nvPr/>
          </p:nvSpPr>
          <p:spPr>
            <a:xfrm>
              <a:off x="7596708" y="5855991"/>
              <a:ext cx="432883"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11 </a:t>
              </a:r>
            </a:p>
          </p:txBody>
        </p:sp>
      </p:grpSp>
      <p:sp>
        <p:nvSpPr>
          <p:cNvPr id="263" name="TextBox 262">
            <a:extLst>
              <a:ext uri="{FF2B5EF4-FFF2-40B4-BE49-F238E27FC236}">
                <a16:creationId xmlns:a16="http://schemas.microsoft.com/office/drawing/2014/main" id="{0C19A341-9095-904C-9653-5EBCF3A718A5}"/>
              </a:ext>
            </a:extLst>
          </p:cNvPr>
          <p:cNvSpPr txBox="1"/>
          <p:nvPr/>
        </p:nvSpPr>
        <p:spPr>
          <a:xfrm>
            <a:off x="3307238" y="2723875"/>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grpSp>
        <p:nvGrpSpPr>
          <p:cNvPr id="264" name="Group 263">
            <a:extLst>
              <a:ext uri="{FF2B5EF4-FFF2-40B4-BE49-F238E27FC236}">
                <a16:creationId xmlns:a16="http://schemas.microsoft.com/office/drawing/2014/main" id="{274C18A8-ED64-0840-9264-8A8BDD81E4C9}"/>
              </a:ext>
            </a:extLst>
          </p:cNvPr>
          <p:cNvGrpSpPr/>
          <p:nvPr/>
        </p:nvGrpSpPr>
        <p:grpSpPr>
          <a:xfrm>
            <a:off x="3820697" y="2707735"/>
            <a:ext cx="677545" cy="402639"/>
            <a:chOff x="7597872" y="5855991"/>
            <a:chExt cx="677545" cy="402639"/>
          </a:xfrm>
        </p:grpSpPr>
        <p:cxnSp>
          <p:nvCxnSpPr>
            <p:cNvPr id="267" name="Straight Connector 266">
              <a:extLst>
                <a:ext uri="{FF2B5EF4-FFF2-40B4-BE49-F238E27FC236}">
                  <a16:creationId xmlns:a16="http://schemas.microsoft.com/office/drawing/2014/main" id="{B851ACCD-A649-8043-8FD9-A3F23153A5E8}"/>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9" name="TextBox 268">
              <a:extLst>
                <a:ext uri="{FF2B5EF4-FFF2-40B4-BE49-F238E27FC236}">
                  <a16:creationId xmlns:a16="http://schemas.microsoft.com/office/drawing/2014/main" id="{751E5B03-E40B-574D-80CC-DA9B09B0065C}"/>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270" name="TextBox 269">
              <a:extLst>
                <a:ext uri="{FF2B5EF4-FFF2-40B4-BE49-F238E27FC236}">
                  <a16:creationId xmlns:a16="http://schemas.microsoft.com/office/drawing/2014/main" id="{448B50F8-BED6-7040-8864-BEF63D6E4401}"/>
                </a:ext>
              </a:extLst>
            </p:cNvPr>
            <p:cNvSpPr txBox="1"/>
            <p:nvPr/>
          </p:nvSpPr>
          <p:spPr>
            <a:xfrm>
              <a:off x="7597872" y="5855991"/>
              <a:ext cx="412667"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11 </a:t>
              </a:r>
            </a:p>
          </p:txBody>
        </p:sp>
      </p:grpSp>
      <mc:AlternateContent xmlns:mc="http://schemas.openxmlformats.org/markup-compatibility/2006" xmlns:a14="http://schemas.microsoft.com/office/drawing/2010/main">
        <mc:Choice Requires="a14">
          <p:sp>
            <p:nvSpPr>
              <p:cNvPr id="271" name="TextBox 270">
                <a:extLst>
                  <a:ext uri="{FF2B5EF4-FFF2-40B4-BE49-F238E27FC236}">
                    <a16:creationId xmlns:a16="http://schemas.microsoft.com/office/drawing/2014/main" id="{66A3B852-4B4D-4D4C-B88C-0E148DE6B0DD}"/>
                  </a:ext>
                </a:extLst>
              </p:cNvPr>
              <p:cNvSpPr txBox="1"/>
              <p:nvPr/>
            </p:nvSpPr>
            <p:spPr>
              <a:xfrm>
                <a:off x="5292144" y="2006548"/>
                <a:ext cx="516424"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271" name="TextBox 270">
                <a:extLst>
                  <a:ext uri="{FF2B5EF4-FFF2-40B4-BE49-F238E27FC236}">
                    <a16:creationId xmlns:a16="http://schemas.microsoft.com/office/drawing/2014/main" id="{66A3B852-4B4D-4D4C-B88C-0E148DE6B0DD}"/>
                  </a:ext>
                </a:extLst>
              </p:cNvPr>
              <p:cNvSpPr txBox="1">
                <a:spLocks noRot="1" noChangeAspect="1" noMove="1" noResize="1" noEditPoints="1" noAdjustHandles="1" noChangeArrowheads="1" noChangeShapeType="1" noTextEdit="1"/>
              </p:cNvSpPr>
              <p:nvPr/>
            </p:nvSpPr>
            <p:spPr>
              <a:xfrm>
                <a:off x="5292144" y="2006548"/>
                <a:ext cx="516424" cy="309637"/>
              </a:xfrm>
              <a:prstGeom prst="rect">
                <a:avLst/>
              </a:prstGeom>
              <a:blipFill>
                <a:blip r:embed="rId14"/>
                <a:stretch>
                  <a:fillRect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2" name="TextBox 271">
                <a:extLst>
                  <a:ext uri="{FF2B5EF4-FFF2-40B4-BE49-F238E27FC236}">
                    <a16:creationId xmlns:a16="http://schemas.microsoft.com/office/drawing/2014/main" id="{BF059A80-E91D-664D-9CD3-B4EEF8308B10}"/>
                  </a:ext>
                </a:extLst>
              </p:cNvPr>
              <p:cNvSpPr txBox="1"/>
              <p:nvPr/>
            </p:nvSpPr>
            <p:spPr>
              <a:xfrm>
                <a:off x="3157382" y="4607463"/>
                <a:ext cx="519810"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272" name="TextBox 271">
                <a:extLst>
                  <a:ext uri="{FF2B5EF4-FFF2-40B4-BE49-F238E27FC236}">
                    <a16:creationId xmlns:a16="http://schemas.microsoft.com/office/drawing/2014/main" id="{BF059A80-E91D-664D-9CD3-B4EEF8308B10}"/>
                  </a:ext>
                </a:extLst>
              </p:cNvPr>
              <p:cNvSpPr txBox="1">
                <a:spLocks noRot="1" noChangeAspect="1" noMove="1" noResize="1" noEditPoints="1" noAdjustHandles="1" noChangeArrowheads="1" noChangeShapeType="1" noTextEdit="1"/>
              </p:cNvSpPr>
              <p:nvPr/>
            </p:nvSpPr>
            <p:spPr>
              <a:xfrm>
                <a:off x="3157382" y="4607463"/>
                <a:ext cx="519810" cy="309637"/>
              </a:xfrm>
              <a:prstGeom prst="rect">
                <a:avLst/>
              </a:prstGeom>
              <a:blipFill>
                <a:blip r:embed="rId15"/>
                <a:stretch>
                  <a:fillRect b="-4000"/>
                </a:stretch>
              </a:blipFill>
            </p:spPr>
            <p:txBody>
              <a:bodyPr/>
              <a:lstStyle/>
              <a:p>
                <a:r>
                  <a:rPr lang="en-US">
                    <a:noFill/>
                  </a:rPr>
                  <a:t> </a:t>
                </a:r>
              </a:p>
            </p:txBody>
          </p:sp>
        </mc:Fallback>
      </mc:AlternateContent>
      <p:grpSp>
        <p:nvGrpSpPr>
          <p:cNvPr id="273" name="Group 272">
            <a:extLst>
              <a:ext uri="{FF2B5EF4-FFF2-40B4-BE49-F238E27FC236}">
                <a16:creationId xmlns:a16="http://schemas.microsoft.com/office/drawing/2014/main" id="{B81DF987-5A96-5C47-8B2F-F1A9BB0BFBF7}"/>
              </a:ext>
            </a:extLst>
          </p:cNvPr>
          <p:cNvGrpSpPr/>
          <p:nvPr/>
        </p:nvGrpSpPr>
        <p:grpSpPr>
          <a:xfrm>
            <a:off x="3799984" y="4617667"/>
            <a:ext cx="846199" cy="342496"/>
            <a:chOff x="2453501" y="5637280"/>
            <a:chExt cx="846199" cy="342496"/>
          </a:xfrm>
        </p:grpSpPr>
        <mc:AlternateContent xmlns:mc="http://schemas.openxmlformats.org/markup-compatibility/2006" xmlns:a14="http://schemas.microsoft.com/office/drawing/2010/main">
          <mc:Choice Requires="a14">
            <p:sp>
              <p:nvSpPr>
                <p:cNvPr id="274" name="TextBox 273">
                  <a:extLst>
                    <a:ext uri="{FF2B5EF4-FFF2-40B4-BE49-F238E27FC236}">
                      <a16:creationId xmlns:a16="http://schemas.microsoft.com/office/drawing/2014/main" id="{A83AF706-553F-CF42-8129-DE00489C90A3}"/>
                    </a:ext>
                  </a:extLst>
                </p:cNvPr>
                <p:cNvSpPr txBox="1"/>
                <p:nvPr/>
              </p:nvSpPr>
              <p:spPr>
                <a:xfrm>
                  <a:off x="2453501"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1</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74" name="TextBox 273">
                  <a:extLst>
                    <a:ext uri="{FF2B5EF4-FFF2-40B4-BE49-F238E27FC236}">
                      <a16:creationId xmlns:a16="http://schemas.microsoft.com/office/drawing/2014/main" id="{A83AF706-553F-CF42-8129-DE00489C90A3}"/>
                    </a:ext>
                  </a:extLst>
                </p:cNvPr>
                <p:cNvSpPr txBox="1">
                  <a:spLocks noRot="1" noChangeAspect="1" noMove="1" noResize="1" noEditPoints="1" noAdjustHandles="1" noChangeArrowheads="1" noChangeShapeType="1" noTextEdit="1"/>
                </p:cNvSpPr>
                <p:nvPr/>
              </p:nvSpPr>
              <p:spPr>
                <a:xfrm>
                  <a:off x="2453501" y="5637280"/>
                  <a:ext cx="436322" cy="275268"/>
                </a:xfrm>
                <a:prstGeom prst="rect">
                  <a:avLst/>
                </a:prstGeom>
                <a:blipFill>
                  <a:blip r:embed="rId16"/>
                  <a:stretch>
                    <a:fillRect l="-13889" r="-22222" b="-4545"/>
                  </a:stretch>
                </a:blipFill>
              </p:spPr>
              <p:txBody>
                <a:bodyPr/>
                <a:lstStyle/>
                <a:p>
                  <a:r>
                    <a:rPr lang="en-US">
                      <a:noFill/>
                    </a:rPr>
                    <a:t> </a:t>
                  </a:r>
                </a:p>
              </p:txBody>
            </p:sp>
          </mc:Fallback>
        </mc:AlternateContent>
        <p:cxnSp>
          <p:nvCxnSpPr>
            <p:cNvPr id="275" name="Straight Connector 274">
              <a:extLst>
                <a:ext uri="{FF2B5EF4-FFF2-40B4-BE49-F238E27FC236}">
                  <a16:creationId xmlns:a16="http://schemas.microsoft.com/office/drawing/2014/main" id="{E3B9E0FD-8D8F-BE4E-B61E-A1BBB9729AA1}"/>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6" name="TextBox 275">
              <a:extLst>
                <a:ext uri="{FF2B5EF4-FFF2-40B4-BE49-F238E27FC236}">
                  <a16:creationId xmlns:a16="http://schemas.microsoft.com/office/drawing/2014/main" id="{B5AAC5DE-0A7F-7142-9D29-4C1E0EC969A1}"/>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277" name="Group 276">
            <a:extLst>
              <a:ext uri="{FF2B5EF4-FFF2-40B4-BE49-F238E27FC236}">
                <a16:creationId xmlns:a16="http://schemas.microsoft.com/office/drawing/2014/main" id="{AF7AED33-E997-BE41-B4F5-AA3BAF5E1DD0}"/>
              </a:ext>
            </a:extLst>
          </p:cNvPr>
          <p:cNvGrpSpPr/>
          <p:nvPr/>
        </p:nvGrpSpPr>
        <p:grpSpPr>
          <a:xfrm>
            <a:off x="5942210" y="2023729"/>
            <a:ext cx="855725" cy="342496"/>
            <a:chOff x="2443975" y="5637280"/>
            <a:chExt cx="855725" cy="342496"/>
          </a:xfrm>
        </p:grpSpPr>
        <mc:AlternateContent xmlns:mc="http://schemas.openxmlformats.org/markup-compatibility/2006" xmlns:a14="http://schemas.microsoft.com/office/drawing/2010/main">
          <mc:Choice Requires="a14">
            <p:sp>
              <p:nvSpPr>
                <p:cNvPr id="278" name="TextBox 277">
                  <a:extLst>
                    <a:ext uri="{FF2B5EF4-FFF2-40B4-BE49-F238E27FC236}">
                      <a16:creationId xmlns:a16="http://schemas.microsoft.com/office/drawing/2014/main" id="{372EC4B6-E70A-2C40-810A-91B7265C19BC}"/>
                    </a:ext>
                  </a:extLst>
                </p:cNvPr>
                <p:cNvSpPr txBox="1"/>
                <p:nvPr/>
              </p:nvSpPr>
              <p:spPr>
                <a:xfrm>
                  <a:off x="2443975"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1</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78" name="TextBox 277">
                  <a:extLst>
                    <a:ext uri="{FF2B5EF4-FFF2-40B4-BE49-F238E27FC236}">
                      <a16:creationId xmlns:a16="http://schemas.microsoft.com/office/drawing/2014/main" id="{372EC4B6-E70A-2C40-810A-91B7265C19BC}"/>
                    </a:ext>
                  </a:extLst>
                </p:cNvPr>
                <p:cNvSpPr txBox="1">
                  <a:spLocks noRot="1" noChangeAspect="1" noMove="1" noResize="1" noEditPoints="1" noAdjustHandles="1" noChangeArrowheads="1" noChangeShapeType="1" noTextEdit="1"/>
                </p:cNvSpPr>
                <p:nvPr/>
              </p:nvSpPr>
              <p:spPr>
                <a:xfrm>
                  <a:off x="2443975" y="5637280"/>
                  <a:ext cx="436322" cy="275268"/>
                </a:xfrm>
                <a:prstGeom prst="rect">
                  <a:avLst/>
                </a:prstGeom>
                <a:blipFill>
                  <a:blip r:embed="rId17"/>
                  <a:stretch>
                    <a:fillRect l="-17647" r="-23529"/>
                  </a:stretch>
                </a:blipFill>
              </p:spPr>
              <p:txBody>
                <a:bodyPr/>
                <a:lstStyle/>
                <a:p>
                  <a:r>
                    <a:rPr lang="en-US">
                      <a:noFill/>
                    </a:rPr>
                    <a:t> </a:t>
                  </a:r>
                </a:p>
              </p:txBody>
            </p:sp>
          </mc:Fallback>
        </mc:AlternateContent>
        <p:cxnSp>
          <p:nvCxnSpPr>
            <p:cNvPr id="279" name="Straight Connector 278">
              <a:extLst>
                <a:ext uri="{FF2B5EF4-FFF2-40B4-BE49-F238E27FC236}">
                  <a16:creationId xmlns:a16="http://schemas.microsoft.com/office/drawing/2014/main" id="{FD48BD5F-33C8-BF46-A185-38C31AFBEAA8}"/>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0" name="TextBox 279">
              <a:extLst>
                <a:ext uri="{FF2B5EF4-FFF2-40B4-BE49-F238E27FC236}">
                  <a16:creationId xmlns:a16="http://schemas.microsoft.com/office/drawing/2014/main" id="{DE8C5355-C902-1346-BC06-CC3C71418BA9}"/>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mc:AlternateContent xmlns:mc="http://schemas.openxmlformats.org/markup-compatibility/2006" xmlns:a14="http://schemas.microsoft.com/office/drawing/2010/main">
        <mc:Choice Requires="a14">
          <p:sp>
            <p:nvSpPr>
              <p:cNvPr id="281" name="TextBox 280">
                <a:extLst>
                  <a:ext uri="{FF2B5EF4-FFF2-40B4-BE49-F238E27FC236}">
                    <a16:creationId xmlns:a16="http://schemas.microsoft.com/office/drawing/2014/main" id="{E0D348D6-F2C4-B247-89E7-45A9452386B0}"/>
                  </a:ext>
                </a:extLst>
              </p:cNvPr>
              <p:cNvSpPr txBox="1"/>
              <p:nvPr/>
            </p:nvSpPr>
            <p:spPr>
              <a:xfrm>
                <a:off x="7420811" y="2384288"/>
                <a:ext cx="516424"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281" name="TextBox 280">
                <a:extLst>
                  <a:ext uri="{FF2B5EF4-FFF2-40B4-BE49-F238E27FC236}">
                    <a16:creationId xmlns:a16="http://schemas.microsoft.com/office/drawing/2014/main" id="{E0D348D6-F2C4-B247-89E7-45A9452386B0}"/>
                  </a:ext>
                </a:extLst>
              </p:cNvPr>
              <p:cNvSpPr txBox="1">
                <a:spLocks noRot="1" noChangeAspect="1" noMove="1" noResize="1" noEditPoints="1" noAdjustHandles="1" noChangeArrowheads="1" noChangeShapeType="1" noTextEdit="1"/>
              </p:cNvSpPr>
              <p:nvPr/>
            </p:nvSpPr>
            <p:spPr>
              <a:xfrm>
                <a:off x="7420811" y="2384288"/>
                <a:ext cx="516424" cy="309637"/>
              </a:xfrm>
              <a:prstGeom prst="rect">
                <a:avLst/>
              </a:prstGeom>
              <a:blipFill>
                <a:blip r:embed="rId18"/>
                <a:stretch>
                  <a:fillRect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2" name="TextBox 281">
                <a:extLst>
                  <a:ext uri="{FF2B5EF4-FFF2-40B4-BE49-F238E27FC236}">
                    <a16:creationId xmlns:a16="http://schemas.microsoft.com/office/drawing/2014/main" id="{551879D3-4B12-FA42-B7A5-C97432D1C383}"/>
                  </a:ext>
                </a:extLst>
              </p:cNvPr>
              <p:cNvSpPr txBox="1"/>
              <p:nvPr/>
            </p:nvSpPr>
            <p:spPr>
              <a:xfrm>
                <a:off x="7414080" y="2033308"/>
                <a:ext cx="519810"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282" name="TextBox 281">
                <a:extLst>
                  <a:ext uri="{FF2B5EF4-FFF2-40B4-BE49-F238E27FC236}">
                    <a16:creationId xmlns:a16="http://schemas.microsoft.com/office/drawing/2014/main" id="{551879D3-4B12-FA42-B7A5-C97432D1C383}"/>
                  </a:ext>
                </a:extLst>
              </p:cNvPr>
              <p:cNvSpPr txBox="1">
                <a:spLocks noRot="1" noChangeAspect="1" noMove="1" noResize="1" noEditPoints="1" noAdjustHandles="1" noChangeArrowheads="1" noChangeShapeType="1" noTextEdit="1"/>
              </p:cNvSpPr>
              <p:nvPr/>
            </p:nvSpPr>
            <p:spPr>
              <a:xfrm>
                <a:off x="7414080" y="2033308"/>
                <a:ext cx="519810" cy="309637"/>
              </a:xfrm>
              <a:prstGeom prst="rect">
                <a:avLst/>
              </a:prstGeom>
              <a:blipFill>
                <a:blip r:embed="rId19"/>
                <a:stretch>
                  <a:fillRect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3" name="TextBox 282">
                <a:extLst>
                  <a:ext uri="{FF2B5EF4-FFF2-40B4-BE49-F238E27FC236}">
                    <a16:creationId xmlns:a16="http://schemas.microsoft.com/office/drawing/2014/main" id="{4C0B86FC-DBF5-A848-9F84-F8CC20AAC5EE}"/>
                  </a:ext>
                </a:extLst>
              </p:cNvPr>
              <p:cNvSpPr txBox="1"/>
              <p:nvPr/>
            </p:nvSpPr>
            <p:spPr>
              <a:xfrm>
                <a:off x="7420439" y="3120354"/>
                <a:ext cx="516424"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283" name="TextBox 282">
                <a:extLst>
                  <a:ext uri="{FF2B5EF4-FFF2-40B4-BE49-F238E27FC236}">
                    <a16:creationId xmlns:a16="http://schemas.microsoft.com/office/drawing/2014/main" id="{4C0B86FC-DBF5-A848-9F84-F8CC20AAC5EE}"/>
                  </a:ext>
                </a:extLst>
              </p:cNvPr>
              <p:cNvSpPr txBox="1">
                <a:spLocks noRot="1" noChangeAspect="1" noMove="1" noResize="1" noEditPoints="1" noAdjustHandles="1" noChangeArrowheads="1" noChangeShapeType="1" noTextEdit="1"/>
              </p:cNvSpPr>
              <p:nvPr/>
            </p:nvSpPr>
            <p:spPr>
              <a:xfrm>
                <a:off x="7420439" y="3120354"/>
                <a:ext cx="516424" cy="309637"/>
              </a:xfrm>
              <a:prstGeom prst="rect">
                <a:avLst/>
              </a:prstGeom>
              <a:blipFill>
                <a:blip r:embed="rId20"/>
                <a:stretch>
                  <a:fillRect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4" name="TextBox 283">
                <a:extLst>
                  <a:ext uri="{FF2B5EF4-FFF2-40B4-BE49-F238E27FC236}">
                    <a16:creationId xmlns:a16="http://schemas.microsoft.com/office/drawing/2014/main" id="{9EDEACEB-7507-A042-A25B-EE8D0C888046}"/>
                  </a:ext>
                </a:extLst>
              </p:cNvPr>
              <p:cNvSpPr txBox="1"/>
              <p:nvPr/>
            </p:nvSpPr>
            <p:spPr>
              <a:xfrm>
                <a:off x="7413708" y="2769374"/>
                <a:ext cx="519810"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284" name="TextBox 283">
                <a:extLst>
                  <a:ext uri="{FF2B5EF4-FFF2-40B4-BE49-F238E27FC236}">
                    <a16:creationId xmlns:a16="http://schemas.microsoft.com/office/drawing/2014/main" id="{9EDEACEB-7507-A042-A25B-EE8D0C888046}"/>
                  </a:ext>
                </a:extLst>
              </p:cNvPr>
              <p:cNvSpPr txBox="1">
                <a:spLocks noRot="1" noChangeAspect="1" noMove="1" noResize="1" noEditPoints="1" noAdjustHandles="1" noChangeArrowheads="1" noChangeShapeType="1" noTextEdit="1"/>
              </p:cNvSpPr>
              <p:nvPr/>
            </p:nvSpPr>
            <p:spPr>
              <a:xfrm>
                <a:off x="7413708" y="2769374"/>
                <a:ext cx="519810" cy="309637"/>
              </a:xfrm>
              <a:prstGeom prst="rect">
                <a:avLst/>
              </a:prstGeom>
              <a:blipFill>
                <a:blip r:embed="rId21"/>
                <a:stretch>
                  <a:fillRect b="-8000"/>
                </a:stretch>
              </a:blipFill>
            </p:spPr>
            <p:txBody>
              <a:bodyPr/>
              <a:lstStyle/>
              <a:p>
                <a:r>
                  <a:rPr lang="en-US">
                    <a:noFill/>
                  </a:rPr>
                  <a:t> </a:t>
                </a:r>
              </a:p>
            </p:txBody>
          </p:sp>
        </mc:Fallback>
      </mc:AlternateContent>
      <p:grpSp>
        <p:nvGrpSpPr>
          <p:cNvPr id="285" name="Group 284">
            <a:extLst>
              <a:ext uri="{FF2B5EF4-FFF2-40B4-BE49-F238E27FC236}">
                <a16:creationId xmlns:a16="http://schemas.microsoft.com/office/drawing/2014/main" id="{A0E4B277-F115-234F-ACCA-417B7D52A490}"/>
              </a:ext>
            </a:extLst>
          </p:cNvPr>
          <p:cNvGrpSpPr/>
          <p:nvPr/>
        </p:nvGrpSpPr>
        <p:grpSpPr>
          <a:xfrm>
            <a:off x="7996502" y="2026263"/>
            <a:ext cx="917641" cy="342496"/>
            <a:chOff x="2382059" y="5637280"/>
            <a:chExt cx="917641" cy="342496"/>
          </a:xfrm>
        </p:grpSpPr>
        <mc:AlternateContent xmlns:mc="http://schemas.openxmlformats.org/markup-compatibility/2006" xmlns:a14="http://schemas.microsoft.com/office/drawing/2010/main">
          <mc:Choice Requires="a14">
            <p:sp>
              <p:nvSpPr>
                <p:cNvPr id="286" name="TextBox 285">
                  <a:extLst>
                    <a:ext uri="{FF2B5EF4-FFF2-40B4-BE49-F238E27FC236}">
                      <a16:creationId xmlns:a16="http://schemas.microsoft.com/office/drawing/2014/main" id="{4FA1FB96-846B-394D-B47E-38BF80DBEFCA}"/>
                    </a:ext>
                  </a:extLst>
                </p:cNvPr>
                <p:cNvSpPr txBox="1"/>
                <p:nvPr/>
              </p:nvSpPr>
              <p:spPr>
                <a:xfrm>
                  <a:off x="2382059" y="5637280"/>
                  <a:ext cx="578831"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1</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86" name="TextBox 285">
                  <a:extLst>
                    <a:ext uri="{FF2B5EF4-FFF2-40B4-BE49-F238E27FC236}">
                      <a16:creationId xmlns:a16="http://schemas.microsoft.com/office/drawing/2014/main" id="{4FA1FB96-846B-394D-B47E-38BF80DBEFCA}"/>
                    </a:ext>
                  </a:extLst>
                </p:cNvPr>
                <p:cNvSpPr txBox="1">
                  <a:spLocks noRot="1" noChangeAspect="1" noMove="1" noResize="1" noEditPoints="1" noAdjustHandles="1" noChangeArrowheads="1" noChangeShapeType="1" noTextEdit="1"/>
                </p:cNvSpPr>
                <p:nvPr/>
              </p:nvSpPr>
              <p:spPr>
                <a:xfrm>
                  <a:off x="2382059" y="5637280"/>
                  <a:ext cx="578831" cy="275268"/>
                </a:xfrm>
                <a:prstGeom prst="rect">
                  <a:avLst/>
                </a:prstGeom>
                <a:blipFill>
                  <a:blip r:embed="rId22"/>
                  <a:stretch>
                    <a:fillRect l="-2174" r="-2174" b="-4545"/>
                  </a:stretch>
                </a:blipFill>
              </p:spPr>
              <p:txBody>
                <a:bodyPr/>
                <a:lstStyle/>
                <a:p>
                  <a:r>
                    <a:rPr lang="en-US">
                      <a:noFill/>
                    </a:rPr>
                    <a:t> </a:t>
                  </a:r>
                </a:p>
              </p:txBody>
            </p:sp>
          </mc:Fallback>
        </mc:AlternateContent>
        <p:cxnSp>
          <p:nvCxnSpPr>
            <p:cNvPr id="287" name="Straight Connector 286">
              <a:extLst>
                <a:ext uri="{FF2B5EF4-FFF2-40B4-BE49-F238E27FC236}">
                  <a16:creationId xmlns:a16="http://schemas.microsoft.com/office/drawing/2014/main" id="{3D7931B9-8538-A643-92AA-FB54B1619CB6}"/>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8" name="TextBox 287">
              <a:extLst>
                <a:ext uri="{FF2B5EF4-FFF2-40B4-BE49-F238E27FC236}">
                  <a16:creationId xmlns:a16="http://schemas.microsoft.com/office/drawing/2014/main" id="{FE3318C6-9C08-434E-BAA1-9A9D8A726E48}"/>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289" name="Group 288">
            <a:extLst>
              <a:ext uri="{FF2B5EF4-FFF2-40B4-BE49-F238E27FC236}">
                <a16:creationId xmlns:a16="http://schemas.microsoft.com/office/drawing/2014/main" id="{A667BF80-BFE0-0440-AF95-A25A96E78D39}"/>
              </a:ext>
            </a:extLst>
          </p:cNvPr>
          <p:cNvGrpSpPr/>
          <p:nvPr/>
        </p:nvGrpSpPr>
        <p:grpSpPr>
          <a:xfrm>
            <a:off x="7991314" y="2388983"/>
            <a:ext cx="922401" cy="342496"/>
            <a:chOff x="2377299" y="5637280"/>
            <a:chExt cx="922401" cy="342496"/>
          </a:xfrm>
        </p:grpSpPr>
        <mc:AlternateContent xmlns:mc="http://schemas.openxmlformats.org/markup-compatibility/2006" xmlns:a14="http://schemas.microsoft.com/office/drawing/2010/main">
          <mc:Choice Requires="a14">
            <p:sp>
              <p:nvSpPr>
                <p:cNvPr id="290" name="TextBox 289">
                  <a:extLst>
                    <a:ext uri="{FF2B5EF4-FFF2-40B4-BE49-F238E27FC236}">
                      <a16:creationId xmlns:a16="http://schemas.microsoft.com/office/drawing/2014/main" id="{970657BF-AE8B-6441-B45A-B7FA2CA2C184}"/>
                    </a:ext>
                  </a:extLst>
                </p:cNvPr>
                <p:cNvSpPr txBox="1"/>
                <p:nvPr/>
              </p:nvSpPr>
              <p:spPr>
                <a:xfrm>
                  <a:off x="2377299" y="5637280"/>
                  <a:ext cx="590766"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1</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90" name="TextBox 289">
                  <a:extLst>
                    <a:ext uri="{FF2B5EF4-FFF2-40B4-BE49-F238E27FC236}">
                      <a16:creationId xmlns:a16="http://schemas.microsoft.com/office/drawing/2014/main" id="{970657BF-AE8B-6441-B45A-B7FA2CA2C184}"/>
                    </a:ext>
                  </a:extLst>
                </p:cNvPr>
                <p:cNvSpPr txBox="1">
                  <a:spLocks noRot="1" noChangeAspect="1" noMove="1" noResize="1" noEditPoints="1" noAdjustHandles="1" noChangeArrowheads="1" noChangeShapeType="1" noTextEdit="1"/>
                </p:cNvSpPr>
                <p:nvPr/>
              </p:nvSpPr>
              <p:spPr>
                <a:xfrm>
                  <a:off x="2377299" y="5637280"/>
                  <a:ext cx="590766" cy="275268"/>
                </a:xfrm>
                <a:prstGeom prst="rect">
                  <a:avLst/>
                </a:prstGeom>
                <a:blipFill>
                  <a:blip r:embed="rId23"/>
                  <a:stretch>
                    <a:fillRect/>
                  </a:stretch>
                </a:blipFill>
              </p:spPr>
              <p:txBody>
                <a:bodyPr/>
                <a:lstStyle/>
                <a:p>
                  <a:r>
                    <a:rPr lang="en-US">
                      <a:noFill/>
                    </a:rPr>
                    <a:t> </a:t>
                  </a:r>
                </a:p>
              </p:txBody>
            </p:sp>
          </mc:Fallback>
        </mc:AlternateContent>
        <p:cxnSp>
          <p:nvCxnSpPr>
            <p:cNvPr id="291" name="Straight Connector 290">
              <a:extLst>
                <a:ext uri="{FF2B5EF4-FFF2-40B4-BE49-F238E27FC236}">
                  <a16:creationId xmlns:a16="http://schemas.microsoft.com/office/drawing/2014/main" id="{1E61A3C3-E8AF-AB46-BEAB-0DEE7C07E7C4}"/>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2" name="TextBox 291">
              <a:extLst>
                <a:ext uri="{FF2B5EF4-FFF2-40B4-BE49-F238E27FC236}">
                  <a16:creationId xmlns:a16="http://schemas.microsoft.com/office/drawing/2014/main" id="{C323DAB1-167C-DC4A-B43D-0811DE04EC69}"/>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293" name="Group 292">
            <a:extLst>
              <a:ext uri="{FF2B5EF4-FFF2-40B4-BE49-F238E27FC236}">
                <a16:creationId xmlns:a16="http://schemas.microsoft.com/office/drawing/2014/main" id="{F07C435A-2378-0149-AA29-FF21C5226ADA}"/>
              </a:ext>
            </a:extLst>
          </p:cNvPr>
          <p:cNvGrpSpPr/>
          <p:nvPr/>
        </p:nvGrpSpPr>
        <p:grpSpPr>
          <a:xfrm>
            <a:off x="7999157" y="2770052"/>
            <a:ext cx="917640" cy="342496"/>
            <a:chOff x="2382060" y="5637280"/>
            <a:chExt cx="917640" cy="342496"/>
          </a:xfrm>
        </p:grpSpPr>
        <mc:AlternateContent xmlns:mc="http://schemas.openxmlformats.org/markup-compatibility/2006" xmlns:a14="http://schemas.microsoft.com/office/drawing/2010/main">
          <mc:Choice Requires="a14">
            <p:sp>
              <p:nvSpPr>
                <p:cNvPr id="294" name="TextBox 293">
                  <a:extLst>
                    <a:ext uri="{FF2B5EF4-FFF2-40B4-BE49-F238E27FC236}">
                      <a16:creationId xmlns:a16="http://schemas.microsoft.com/office/drawing/2014/main" id="{E76305C8-8FA6-7140-A2AC-68CFEC441F30}"/>
                    </a:ext>
                  </a:extLst>
                </p:cNvPr>
                <p:cNvSpPr txBox="1"/>
                <p:nvPr/>
              </p:nvSpPr>
              <p:spPr>
                <a:xfrm>
                  <a:off x="2382060" y="5637280"/>
                  <a:ext cx="586735"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1</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94" name="TextBox 293">
                  <a:extLst>
                    <a:ext uri="{FF2B5EF4-FFF2-40B4-BE49-F238E27FC236}">
                      <a16:creationId xmlns:a16="http://schemas.microsoft.com/office/drawing/2014/main" id="{E76305C8-8FA6-7140-A2AC-68CFEC441F30}"/>
                    </a:ext>
                  </a:extLst>
                </p:cNvPr>
                <p:cNvSpPr txBox="1">
                  <a:spLocks noRot="1" noChangeAspect="1" noMove="1" noResize="1" noEditPoints="1" noAdjustHandles="1" noChangeArrowheads="1" noChangeShapeType="1" noTextEdit="1"/>
                </p:cNvSpPr>
                <p:nvPr/>
              </p:nvSpPr>
              <p:spPr>
                <a:xfrm>
                  <a:off x="2382060" y="5637280"/>
                  <a:ext cx="586735" cy="275268"/>
                </a:xfrm>
                <a:prstGeom prst="rect">
                  <a:avLst/>
                </a:prstGeom>
                <a:blipFill>
                  <a:blip r:embed="rId24"/>
                  <a:stretch>
                    <a:fillRect l="-2128" r="-2128"/>
                  </a:stretch>
                </a:blipFill>
              </p:spPr>
              <p:txBody>
                <a:bodyPr/>
                <a:lstStyle/>
                <a:p>
                  <a:r>
                    <a:rPr lang="en-US">
                      <a:noFill/>
                    </a:rPr>
                    <a:t> </a:t>
                  </a:r>
                </a:p>
              </p:txBody>
            </p:sp>
          </mc:Fallback>
        </mc:AlternateContent>
        <p:cxnSp>
          <p:nvCxnSpPr>
            <p:cNvPr id="295" name="Straight Connector 294">
              <a:extLst>
                <a:ext uri="{FF2B5EF4-FFF2-40B4-BE49-F238E27FC236}">
                  <a16:creationId xmlns:a16="http://schemas.microsoft.com/office/drawing/2014/main" id="{374C3349-83D4-E44C-91E5-2C0FB2CF0909}"/>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6" name="TextBox 295">
              <a:extLst>
                <a:ext uri="{FF2B5EF4-FFF2-40B4-BE49-F238E27FC236}">
                  <a16:creationId xmlns:a16="http://schemas.microsoft.com/office/drawing/2014/main" id="{9EFC04A7-3670-2B41-A6E5-46952E598717}"/>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297" name="Group 296">
            <a:extLst>
              <a:ext uri="{FF2B5EF4-FFF2-40B4-BE49-F238E27FC236}">
                <a16:creationId xmlns:a16="http://schemas.microsoft.com/office/drawing/2014/main" id="{083E649D-A5C7-D144-A7D0-4E043ECECC80}"/>
              </a:ext>
            </a:extLst>
          </p:cNvPr>
          <p:cNvGrpSpPr/>
          <p:nvPr/>
        </p:nvGrpSpPr>
        <p:grpSpPr>
          <a:xfrm>
            <a:off x="8065408" y="3137535"/>
            <a:ext cx="860487" cy="342496"/>
            <a:chOff x="2439213" y="5637280"/>
            <a:chExt cx="860487" cy="342496"/>
          </a:xfrm>
        </p:grpSpPr>
        <mc:AlternateContent xmlns:mc="http://schemas.openxmlformats.org/markup-compatibility/2006" xmlns:a14="http://schemas.microsoft.com/office/drawing/2010/main">
          <mc:Choice Requires="a14">
            <p:sp>
              <p:nvSpPr>
                <p:cNvPr id="298" name="TextBox 297">
                  <a:extLst>
                    <a:ext uri="{FF2B5EF4-FFF2-40B4-BE49-F238E27FC236}">
                      <a16:creationId xmlns:a16="http://schemas.microsoft.com/office/drawing/2014/main" id="{D4BD731B-14DB-2C40-82DC-79C0266AF62F}"/>
                    </a:ext>
                  </a:extLst>
                </p:cNvPr>
                <p:cNvSpPr txBox="1"/>
                <p:nvPr/>
              </p:nvSpPr>
              <p:spPr>
                <a:xfrm>
                  <a:off x="2439213"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1</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98" name="TextBox 297">
                  <a:extLst>
                    <a:ext uri="{FF2B5EF4-FFF2-40B4-BE49-F238E27FC236}">
                      <a16:creationId xmlns:a16="http://schemas.microsoft.com/office/drawing/2014/main" id="{D4BD731B-14DB-2C40-82DC-79C0266AF62F}"/>
                    </a:ext>
                  </a:extLst>
                </p:cNvPr>
                <p:cNvSpPr txBox="1">
                  <a:spLocks noRot="1" noChangeAspect="1" noMove="1" noResize="1" noEditPoints="1" noAdjustHandles="1" noChangeArrowheads="1" noChangeShapeType="1" noTextEdit="1"/>
                </p:cNvSpPr>
                <p:nvPr/>
              </p:nvSpPr>
              <p:spPr>
                <a:xfrm>
                  <a:off x="2439213" y="5637280"/>
                  <a:ext cx="436322" cy="275268"/>
                </a:xfrm>
                <a:prstGeom prst="rect">
                  <a:avLst/>
                </a:prstGeom>
                <a:blipFill>
                  <a:blip r:embed="rId25"/>
                  <a:stretch>
                    <a:fillRect l="-14286" r="-22857"/>
                  </a:stretch>
                </a:blipFill>
              </p:spPr>
              <p:txBody>
                <a:bodyPr/>
                <a:lstStyle/>
                <a:p>
                  <a:r>
                    <a:rPr lang="en-US">
                      <a:noFill/>
                    </a:rPr>
                    <a:t> </a:t>
                  </a:r>
                </a:p>
              </p:txBody>
            </p:sp>
          </mc:Fallback>
        </mc:AlternateContent>
        <p:cxnSp>
          <p:nvCxnSpPr>
            <p:cNvPr id="299" name="Straight Connector 298">
              <a:extLst>
                <a:ext uri="{FF2B5EF4-FFF2-40B4-BE49-F238E27FC236}">
                  <a16:creationId xmlns:a16="http://schemas.microsoft.com/office/drawing/2014/main" id="{49D116D9-5E83-BD40-A52B-526D856FA0E2}"/>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00" name="TextBox 299">
              <a:extLst>
                <a:ext uri="{FF2B5EF4-FFF2-40B4-BE49-F238E27FC236}">
                  <a16:creationId xmlns:a16="http://schemas.microsoft.com/office/drawing/2014/main" id="{42EC1C4F-CDB7-B94A-9EF6-378411BADA02}"/>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mc:AlternateContent xmlns:mc="http://schemas.openxmlformats.org/markup-compatibility/2006" xmlns:a14="http://schemas.microsoft.com/office/drawing/2010/main">
        <mc:Choice Requires="a14">
          <p:sp>
            <p:nvSpPr>
              <p:cNvPr id="301" name="TextBox 300">
                <a:extLst>
                  <a:ext uri="{FF2B5EF4-FFF2-40B4-BE49-F238E27FC236}">
                    <a16:creationId xmlns:a16="http://schemas.microsoft.com/office/drawing/2014/main" id="{5B472AB3-1917-EE4A-8F6A-B1D956C74D09}"/>
                  </a:ext>
                </a:extLst>
              </p:cNvPr>
              <p:cNvSpPr txBox="1"/>
              <p:nvPr/>
            </p:nvSpPr>
            <p:spPr>
              <a:xfrm>
                <a:off x="7414243" y="3498223"/>
                <a:ext cx="519810"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01" name="TextBox 300">
                <a:extLst>
                  <a:ext uri="{FF2B5EF4-FFF2-40B4-BE49-F238E27FC236}">
                    <a16:creationId xmlns:a16="http://schemas.microsoft.com/office/drawing/2014/main" id="{5B472AB3-1917-EE4A-8F6A-B1D956C74D09}"/>
                  </a:ext>
                </a:extLst>
              </p:cNvPr>
              <p:cNvSpPr txBox="1">
                <a:spLocks noRot="1" noChangeAspect="1" noMove="1" noResize="1" noEditPoints="1" noAdjustHandles="1" noChangeArrowheads="1" noChangeShapeType="1" noTextEdit="1"/>
              </p:cNvSpPr>
              <p:nvPr/>
            </p:nvSpPr>
            <p:spPr>
              <a:xfrm>
                <a:off x="7414243" y="3498223"/>
                <a:ext cx="519810" cy="309637"/>
              </a:xfrm>
              <a:prstGeom prst="rect">
                <a:avLst/>
              </a:prstGeom>
              <a:blipFill>
                <a:blip r:embed="rId26"/>
                <a:stretch>
                  <a:fillRect b="-3846"/>
                </a:stretch>
              </a:blipFill>
            </p:spPr>
            <p:txBody>
              <a:bodyPr/>
              <a:lstStyle/>
              <a:p>
                <a:r>
                  <a:rPr lang="en-US">
                    <a:noFill/>
                  </a:rPr>
                  <a:t> </a:t>
                </a:r>
              </a:p>
            </p:txBody>
          </p:sp>
        </mc:Fallback>
      </mc:AlternateContent>
      <p:grpSp>
        <p:nvGrpSpPr>
          <p:cNvPr id="302" name="Group 301">
            <a:extLst>
              <a:ext uri="{FF2B5EF4-FFF2-40B4-BE49-F238E27FC236}">
                <a16:creationId xmlns:a16="http://schemas.microsoft.com/office/drawing/2014/main" id="{C3FA716B-1CEB-DC4C-A53F-CA7600DB0DD2}"/>
              </a:ext>
            </a:extLst>
          </p:cNvPr>
          <p:cNvGrpSpPr/>
          <p:nvPr/>
        </p:nvGrpSpPr>
        <p:grpSpPr>
          <a:xfrm>
            <a:off x="8075895" y="3508427"/>
            <a:ext cx="855724" cy="342496"/>
            <a:chOff x="2443976" y="5637280"/>
            <a:chExt cx="855724" cy="342496"/>
          </a:xfrm>
        </p:grpSpPr>
        <mc:AlternateContent xmlns:mc="http://schemas.openxmlformats.org/markup-compatibility/2006" xmlns:a14="http://schemas.microsoft.com/office/drawing/2010/main">
          <mc:Choice Requires="a14">
            <p:sp>
              <p:nvSpPr>
                <p:cNvPr id="303" name="TextBox 302">
                  <a:extLst>
                    <a:ext uri="{FF2B5EF4-FFF2-40B4-BE49-F238E27FC236}">
                      <a16:creationId xmlns:a16="http://schemas.microsoft.com/office/drawing/2014/main" id="{775C9230-2A31-A641-B9B6-1FDF75EA3EFB}"/>
                    </a:ext>
                  </a:extLst>
                </p:cNvPr>
                <p:cNvSpPr txBox="1"/>
                <p:nvPr/>
              </p:nvSpPr>
              <p:spPr>
                <a:xfrm>
                  <a:off x="2443976"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1</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03" name="TextBox 302">
                  <a:extLst>
                    <a:ext uri="{FF2B5EF4-FFF2-40B4-BE49-F238E27FC236}">
                      <a16:creationId xmlns:a16="http://schemas.microsoft.com/office/drawing/2014/main" id="{775C9230-2A31-A641-B9B6-1FDF75EA3EFB}"/>
                    </a:ext>
                  </a:extLst>
                </p:cNvPr>
                <p:cNvSpPr txBox="1">
                  <a:spLocks noRot="1" noChangeAspect="1" noMove="1" noResize="1" noEditPoints="1" noAdjustHandles="1" noChangeArrowheads="1" noChangeShapeType="1" noTextEdit="1"/>
                </p:cNvSpPr>
                <p:nvPr/>
              </p:nvSpPr>
              <p:spPr>
                <a:xfrm>
                  <a:off x="2443976" y="5637280"/>
                  <a:ext cx="436322" cy="275268"/>
                </a:xfrm>
                <a:prstGeom prst="rect">
                  <a:avLst/>
                </a:prstGeom>
                <a:blipFill>
                  <a:blip r:embed="rId27"/>
                  <a:stretch>
                    <a:fillRect l="-17647" r="-23529" b="-4545"/>
                  </a:stretch>
                </a:blipFill>
              </p:spPr>
              <p:txBody>
                <a:bodyPr/>
                <a:lstStyle/>
                <a:p>
                  <a:r>
                    <a:rPr lang="en-US">
                      <a:noFill/>
                    </a:rPr>
                    <a:t> </a:t>
                  </a:r>
                </a:p>
              </p:txBody>
            </p:sp>
          </mc:Fallback>
        </mc:AlternateContent>
        <p:cxnSp>
          <p:nvCxnSpPr>
            <p:cNvPr id="304" name="Straight Connector 303">
              <a:extLst>
                <a:ext uri="{FF2B5EF4-FFF2-40B4-BE49-F238E27FC236}">
                  <a16:creationId xmlns:a16="http://schemas.microsoft.com/office/drawing/2014/main" id="{4E9898B2-193B-1D40-8009-528673D3B9E1}"/>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05" name="TextBox 304">
              <a:extLst>
                <a:ext uri="{FF2B5EF4-FFF2-40B4-BE49-F238E27FC236}">
                  <a16:creationId xmlns:a16="http://schemas.microsoft.com/office/drawing/2014/main" id="{7CB8309C-12FC-F74D-AADB-CBCEE3AAC8CF}"/>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sp>
        <p:nvSpPr>
          <p:cNvPr id="306" name="TextBox 305">
            <a:extLst>
              <a:ext uri="{FF2B5EF4-FFF2-40B4-BE49-F238E27FC236}">
                <a16:creationId xmlns:a16="http://schemas.microsoft.com/office/drawing/2014/main" id="{B06244C3-B96D-264F-8A55-8732FC3CE62F}"/>
              </a:ext>
            </a:extLst>
          </p:cNvPr>
          <p:cNvSpPr txBox="1"/>
          <p:nvPr/>
        </p:nvSpPr>
        <p:spPr>
          <a:xfrm>
            <a:off x="5436894" y="3464127"/>
            <a:ext cx="40717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307" name="TextBox 306">
            <a:extLst>
              <a:ext uri="{FF2B5EF4-FFF2-40B4-BE49-F238E27FC236}">
                <a16:creationId xmlns:a16="http://schemas.microsoft.com/office/drawing/2014/main" id="{F9AE6E61-EB41-AF44-900A-4649FE6EE0EC}"/>
              </a:ext>
            </a:extLst>
          </p:cNvPr>
          <p:cNvSpPr txBox="1"/>
          <p:nvPr/>
        </p:nvSpPr>
        <p:spPr>
          <a:xfrm>
            <a:off x="5441516" y="3848656"/>
            <a:ext cx="36267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308" name="TextBox 307">
            <a:extLst>
              <a:ext uri="{FF2B5EF4-FFF2-40B4-BE49-F238E27FC236}">
                <a16:creationId xmlns:a16="http://schemas.microsoft.com/office/drawing/2014/main" id="{517B3BBA-7940-7441-B298-230D0773B0AA}"/>
              </a:ext>
            </a:extLst>
          </p:cNvPr>
          <p:cNvSpPr txBox="1"/>
          <p:nvPr/>
        </p:nvSpPr>
        <p:spPr>
          <a:xfrm>
            <a:off x="5445855" y="4213552"/>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309" name="TextBox 308">
            <a:extLst>
              <a:ext uri="{FF2B5EF4-FFF2-40B4-BE49-F238E27FC236}">
                <a16:creationId xmlns:a16="http://schemas.microsoft.com/office/drawing/2014/main" id="{375D6659-E97E-BB4B-AEED-382B6CEB4EBA}"/>
              </a:ext>
            </a:extLst>
          </p:cNvPr>
          <p:cNvSpPr txBox="1"/>
          <p:nvPr/>
        </p:nvSpPr>
        <p:spPr>
          <a:xfrm>
            <a:off x="5447055" y="4589152"/>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grpSp>
        <p:nvGrpSpPr>
          <p:cNvPr id="314" name="Group 313">
            <a:extLst>
              <a:ext uri="{FF2B5EF4-FFF2-40B4-BE49-F238E27FC236}">
                <a16:creationId xmlns:a16="http://schemas.microsoft.com/office/drawing/2014/main" id="{635ED3AC-8C9A-1541-9D1D-A895645A795B}"/>
              </a:ext>
            </a:extLst>
          </p:cNvPr>
          <p:cNvGrpSpPr/>
          <p:nvPr/>
        </p:nvGrpSpPr>
        <p:grpSpPr>
          <a:xfrm>
            <a:off x="5977651" y="2342211"/>
            <a:ext cx="685273" cy="402639"/>
            <a:chOff x="7590144" y="5855991"/>
            <a:chExt cx="685273" cy="402639"/>
          </a:xfrm>
        </p:grpSpPr>
        <p:cxnSp>
          <p:nvCxnSpPr>
            <p:cNvPr id="315" name="Straight Connector 314">
              <a:extLst>
                <a:ext uri="{FF2B5EF4-FFF2-40B4-BE49-F238E27FC236}">
                  <a16:creationId xmlns:a16="http://schemas.microsoft.com/office/drawing/2014/main" id="{46C88BE6-CC3D-EC43-86D6-96A8E51A1A7B}"/>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16" name="TextBox 315">
              <a:extLst>
                <a:ext uri="{FF2B5EF4-FFF2-40B4-BE49-F238E27FC236}">
                  <a16:creationId xmlns:a16="http://schemas.microsoft.com/office/drawing/2014/main" id="{D8E5D60B-AAFA-624C-9EEB-BD0A97FDF62D}"/>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317" name="TextBox 316">
              <a:extLst>
                <a:ext uri="{FF2B5EF4-FFF2-40B4-BE49-F238E27FC236}">
                  <a16:creationId xmlns:a16="http://schemas.microsoft.com/office/drawing/2014/main" id="{D0ED11E9-3387-9445-A062-53DC4F4D4B76}"/>
                </a:ext>
              </a:extLst>
            </p:cNvPr>
            <p:cNvSpPr txBox="1"/>
            <p:nvPr/>
          </p:nvSpPr>
          <p:spPr>
            <a:xfrm>
              <a:off x="7590144" y="5855991"/>
              <a:ext cx="448973"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11 </a:t>
              </a:r>
            </a:p>
          </p:txBody>
        </p:sp>
      </p:grpSp>
      <p:grpSp>
        <p:nvGrpSpPr>
          <p:cNvPr id="318" name="Group 317">
            <a:extLst>
              <a:ext uri="{FF2B5EF4-FFF2-40B4-BE49-F238E27FC236}">
                <a16:creationId xmlns:a16="http://schemas.microsoft.com/office/drawing/2014/main" id="{47AC03F4-2284-C04F-8116-08ADDFFE053E}"/>
              </a:ext>
            </a:extLst>
          </p:cNvPr>
          <p:cNvGrpSpPr/>
          <p:nvPr/>
        </p:nvGrpSpPr>
        <p:grpSpPr>
          <a:xfrm>
            <a:off x="5977080" y="2710611"/>
            <a:ext cx="687044" cy="402639"/>
            <a:chOff x="7588373" y="5855991"/>
            <a:chExt cx="687044" cy="402639"/>
          </a:xfrm>
        </p:grpSpPr>
        <p:cxnSp>
          <p:nvCxnSpPr>
            <p:cNvPr id="319" name="Straight Connector 318">
              <a:extLst>
                <a:ext uri="{FF2B5EF4-FFF2-40B4-BE49-F238E27FC236}">
                  <a16:creationId xmlns:a16="http://schemas.microsoft.com/office/drawing/2014/main" id="{D8225EB0-9A4D-0A43-8621-2401249DFA54}"/>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0" name="TextBox 319">
              <a:extLst>
                <a:ext uri="{FF2B5EF4-FFF2-40B4-BE49-F238E27FC236}">
                  <a16:creationId xmlns:a16="http://schemas.microsoft.com/office/drawing/2014/main" id="{82BEF9BB-AE60-D84B-A03A-986874B11B4A}"/>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321" name="TextBox 320">
              <a:extLst>
                <a:ext uri="{FF2B5EF4-FFF2-40B4-BE49-F238E27FC236}">
                  <a16:creationId xmlns:a16="http://schemas.microsoft.com/office/drawing/2014/main" id="{8F5E9E3E-C257-0147-95A1-867C55DCC375}"/>
                </a:ext>
              </a:extLst>
            </p:cNvPr>
            <p:cNvSpPr txBox="1"/>
            <p:nvPr/>
          </p:nvSpPr>
          <p:spPr>
            <a:xfrm>
              <a:off x="7588373" y="5855991"/>
              <a:ext cx="441218"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11 </a:t>
              </a:r>
            </a:p>
          </p:txBody>
        </p:sp>
      </p:grpSp>
      <p:grpSp>
        <p:nvGrpSpPr>
          <p:cNvPr id="322" name="Group 321">
            <a:extLst>
              <a:ext uri="{FF2B5EF4-FFF2-40B4-BE49-F238E27FC236}">
                <a16:creationId xmlns:a16="http://schemas.microsoft.com/office/drawing/2014/main" id="{AF5B87AF-7182-954A-8683-96EF28F44A57}"/>
              </a:ext>
            </a:extLst>
          </p:cNvPr>
          <p:cNvGrpSpPr/>
          <p:nvPr/>
        </p:nvGrpSpPr>
        <p:grpSpPr>
          <a:xfrm>
            <a:off x="5984105" y="3095737"/>
            <a:ext cx="681219" cy="393113"/>
            <a:chOff x="7594198" y="5865517"/>
            <a:chExt cx="681219" cy="393113"/>
          </a:xfrm>
        </p:grpSpPr>
        <p:cxnSp>
          <p:nvCxnSpPr>
            <p:cNvPr id="323" name="Straight Connector 322">
              <a:extLst>
                <a:ext uri="{FF2B5EF4-FFF2-40B4-BE49-F238E27FC236}">
                  <a16:creationId xmlns:a16="http://schemas.microsoft.com/office/drawing/2014/main" id="{9CF3B616-C6C1-884B-8A01-C2AB0329E011}"/>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4" name="TextBox 323">
              <a:extLst>
                <a:ext uri="{FF2B5EF4-FFF2-40B4-BE49-F238E27FC236}">
                  <a16:creationId xmlns:a16="http://schemas.microsoft.com/office/drawing/2014/main" id="{1834F217-D51D-0041-A779-9481220B5E69}"/>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325" name="TextBox 324">
              <a:extLst>
                <a:ext uri="{FF2B5EF4-FFF2-40B4-BE49-F238E27FC236}">
                  <a16:creationId xmlns:a16="http://schemas.microsoft.com/office/drawing/2014/main" id="{53E2D926-82EE-184E-9349-B9B3A29F518C}"/>
                </a:ext>
              </a:extLst>
            </p:cNvPr>
            <p:cNvSpPr txBox="1"/>
            <p:nvPr/>
          </p:nvSpPr>
          <p:spPr>
            <a:xfrm>
              <a:off x="7594198" y="5865517"/>
              <a:ext cx="421104"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11 </a:t>
              </a:r>
            </a:p>
          </p:txBody>
        </p:sp>
      </p:grpSp>
      <p:grpSp>
        <p:nvGrpSpPr>
          <p:cNvPr id="326" name="Group 325">
            <a:extLst>
              <a:ext uri="{FF2B5EF4-FFF2-40B4-BE49-F238E27FC236}">
                <a16:creationId xmlns:a16="http://schemas.microsoft.com/office/drawing/2014/main" id="{EFB12B79-D09C-7B4D-90E3-91857AA93B7D}"/>
              </a:ext>
            </a:extLst>
          </p:cNvPr>
          <p:cNvGrpSpPr/>
          <p:nvPr/>
        </p:nvGrpSpPr>
        <p:grpSpPr>
          <a:xfrm>
            <a:off x="5986453" y="3467189"/>
            <a:ext cx="670301" cy="393113"/>
            <a:chOff x="7605116" y="5865517"/>
            <a:chExt cx="670301" cy="393113"/>
          </a:xfrm>
        </p:grpSpPr>
        <p:cxnSp>
          <p:nvCxnSpPr>
            <p:cNvPr id="327" name="Straight Connector 326">
              <a:extLst>
                <a:ext uri="{FF2B5EF4-FFF2-40B4-BE49-F238E27FC236}">
                  <a16:creationId xmlns:a16="http://schemas.microsoft.com/office/drawing/2014/main" id="{FFE8CC56-B128-014C-A7C1-126041D11DF8}"/>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40" name="TextBox 339">
              <a:extLst>
                <a:ext uri="{FF2B5EF4-FFF2-40B4-BE49-F238E27FC236}">
                  <a16:creationId xmlns:a16="http://schemas.microsoft.com/office/drawing/2014/main" id="{D53ACAAE-5421-E64D-8FB4-E7C4743871A7}"/>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341" name="TextBox 340">
              <a:extLst>
                <a:ext uri="{FF2B5EF4-FFF2-40B4-BE49-F238E27FC236}">
                  <a16:creationId xmlns:a16="http://schemas.microsoft.com/office/drawing/2014/main" id="{44D8644F-664A-1D4C-9AB6-C1DB1CB42AB4}"/>
                </a:ext>
              </a:extLst>
            </p:cNvPr>
            <p:cNvSpPr txBox="1"/>
            <p:nvPr/>
          </p:nvSpPr>
          <p:spPr>
            <a:xfrm>
              <a:off x="7605116" y="5865517"/>
              <a:ext cx="419712"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11 </a:t>
              </a:r>
            </a:p>
          </p:txBody>
        </p:sp>
      </p:grpSp>
      <p:grpSp>
        <p:nvGrpSpPr>
          <p:cNvPr id="342" name="Group 341">
            <a:extLst>
              <a:ext uri="{FF2B5EF4-FFF2-40B4-BE49-F238E27FC236}">
                <a16:creationId xmlns:a16="http://schemas.microsoft.com/office/drawing/2014/main" id="{9119E7B0-5123-B644-8885-6E5FF73CBBD9}"/>
              </a:ext>
            </a:extLst>
          </p:cNvPr>
          <p:cNvGrpSpPr/>
          <p:nvPr/>
        </p:nvGrpSpPr>
        <p:grpSpPr>
          <a:xfrm>
            <a:off x="5993662" y="3830826"/>
            <a:ext cx="664292" cy="397876"/>
            <a:chOff x="7611125" y="5860754"/>
            <a:chExt cx="664292" cy="397876"/>
          </a:xfrm>
        </p:grpSpPr>
        <p:cxnSp>
          <p:nvCxnSpPr>
            <p:cNvPr id="343" name="Straight Connector 342">
              <a:extLst>
                <a:ext uri="{FF2B5EF4-FFF2-40B4-BE49-F238E27FC236}">
                  <a16:creationId xmlns:a16="http://schemas.microsoft.com/office/drawing/2014/main" id="{CAEDA9FA-A4BB-1746-AE81-E1CB2337C6EC}"/>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44" name="TextBox 343">
              <a:extLst>
                <a:ext uri="{FF2B5EF4-FFF2-40B4-BE49-F238E27FC236}">
                  <a16:creationId xmlns:a16="http://schemas.microsoft.com/office/drawing/2014/main" id="{20738B8C-154E-654D-BF2C-0E96BEDDCE2A}"/>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345" name="TextBox 344">
              <a:extLst>
                <a:ext uri="{FF2B5EF4-FFF2-40B4-BE49-F238E27FC236}">
                  <a16:creationId xmlns:a16="http://schemas.microsoft.com/office/drawing/2014/main" id="{71BD2B50-23DC-4843-94AB-2343238EFB8A}"/>
                </a:ext>
              </a:extLst>
            </p:cNvPr>
            <p:cNvSpPr txBox="1"/>
            <p:nvPr/>
          </p:nvSpPr>
          <p:spPr>
            <a:xfrm>
              <a:off x="7611125" y="5860754"/>
              <a:ext cx="423229"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11 </a:t>
              </a:r>
            </a:p>
          </p:txBody>
        </p:sp>
      </p:grpSp>
      <p:grpSp>
        <p:nvGrpSpPr>
          <p:cNvPr id="346" name="Group 345">
            <a:extLst>
              <a:ext uri="{FF2B5EF4-FFF2-40B4-BE49-F238E27FC236}">
                <a16:creationId xmlns:a16="http://schemas.microsoft.com/office/drawing/2014/main" id="{6FC3F169-C1BE-A14E-8781-203FC1818B3C}"/>
              </a:ext>
            </a:extLst>
          </p:cNvPr>
          <p:cNvGrpSpPr/>
          <p:nvPr/>
        </p:nvGrpSpPr>
        <p:grpSpPr>
          <a:xfrm>
            <a:off x="5988213" y="4206426"/>
            <a:ext cx="670941" cy="397876"/>
            <a:chOff x="7604476" y="5860754"/>
            <a:chExt cx="670941" cy="397876"/>
          </a:xfrm>
        </p:grpSpPr>
        <p:cxnSp>
          <p:nvCxnSpPr>
            <p:cNvPr id="347" name="Straight Connector 346">
              <a:extLst>
                <a:ext uri="{FF2B5EF4-FFF2-40B4-BE49-F238E27FC236}">
                  <a16:creationId xmlns:a16="http://schemas.microsoft.com/office/drawing/2014/main" id="{AD970107-67D8-BF40-BF8E-447E6C912653}"/>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48" name="TextBox 347">
              <a:extLst>
                <a:ext uri="{FF2B5EF4-FFF2-40B4-BE49-F238E27FC236}">
                  <a16:creationId xmlns:a16="http://schemas.microsoft.com/office/drawing/2014/main" id="{5C64F642-2AB3-334E-BB66-573073D18D73}"/>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349" name="TextBox 348">
              <a:extLst>
                <a:ext uri="{FF2B5EF4-FFF2-40B4-BE49-F238E27FC236}">
                  <a16:creationId xmlns:a16="http://schemas.microsoft.com/office/drawing/2014/main" id="{66669AF6-EC8B-A44B-B9A4-EDCA1B4AEA39}"/>
                </a:ext>
              </a:extLst>
            </p:cNvPr>
            <p:cNvSpPr txBox="1"/>
            <p:nvPr/>
          </p:nvSpPr>
          <p:spPr>
            <a:xfrm>
              <a:off x="7604476" y="5860754"/>
              <a:ext cx="41082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11 </a:t>
              </a:r>
            </a:p>
          </p:txBody>
        </p:sp>
      </p:grpSp>
      <p:grpSp>
        <p:nvGrpSpPr>
          <p:cNvPr id="350" name="Group 349">
            <a:extLst>
              <a:ext uri="{FF2B5EF4-FFF2-40B4-BE49-F238E27FC236}">
                <a16:creationId xmlns:a16="http://schemas.microsoft.com/office/drawing/2014/main" id="{F5B6D002-A2C7-7E45-AFB3-CB6E8E7868FD}"/>
              </a:ext>
            </a:extLst>
          </p:cNvPr>
          <p:cNvGrpSpPr/>
          <p:nvPr/>
        </p:nvGrpSpPr>
        <p:grpSpPr>
          <a:xfrm>
            <a:off x="8078070" y="4258020"/>
            <a:ext cx="727131" cy="342496"/>
            <a:chOff x="2572569" y="5637280"/>
            <a:chExt cx="727131" cy="342496"/>
          </a:xfrm>
        </p:grpSpPr>
        <mc:AlternateContent xmlns:mc="http://schemas.openxmlformats.org/markup-compatibility/2006" xmlns:a14="http://schemas.microsoft.com/office/drawing/2010/main">
          <mc:Choice Requires="a14">
            <p:sp>
              <p:nvSpPr>
                <p:cNvPr id="351" name="TextBox 350">
                  <a:extLst>
                    <a:ext uri="{FF2B5EF4-FFF2-40B4-BE49-F238E27FC236}">
                      <a16:creationId xmlns:a16="http://schemas.microsoft.com/office/drawing/2014/main" id="{421D91DF-84D8-BD4C-AF56-ECC8DF7562B5}"/>
                    </a:ext>
                  </a:extLst>
                </p:cNvPr>
                <p:cNvSpPr txBox="1"/>
                <p:nvPr/>
              </p:nvSpPr>
              <p:spPr>
                <a:xfrm>
                  <a:off x="257256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51" name="TextBox 350">
                  <a:extLst>
                    <a:ext uri="{FF2B5EF4-FFF2-40B4-BE49-F238E27FC236}">
                      <a16:creationId xmlns:a16="http://schemas.microsoft.com/office/drawing/2014/main" id="{421D91DF-84D8-BD4C-AF56-ECC8DF7562B5}"/>
                    </a:ext>
                  </a:extLst>
                </p:cNvPr>
                <p:cNvSpPr txBox="1">
                  <a:spLocks noRot="1" noChangeAspect="1" noMove="1" noResize="1" noEditPoints="1" noAdjustHandles="1" noChangeArrowheads="1" noChangeShapeType="1" noTextEdit="1"/>
                </p:cNvSpPr>
                <p:nvPr/>
              </p:nvSpPr>
              <p:spPr>
                <a:xfrm>
                  <a:off x="2572569" y="5637280"/>
                  <a:ext cx="436322" cy="275268"/>
                </a:xfrm>
                <a:prstGeom prst="rect">
                  <a:avLst/>
                </a:prstGeom>
                <a:blipFill>
                  <a:blip r:embed="rId28"/>
                  <a:stretch>
                    <a:fillRect b="-4348"/>
                  </a:stretch>
                </a:blipFill>
              </p:spPr>
              <p:txBody>
                <a:bodyPr/>
                <a:lstStyle/>
                <a:p>
                  <a:r>
                    <a:rPr lang="en-US">
                      <a:noFill/>
                    </a:rPr>
                    <a:t> </a:t>
                  </a:r>
                </a:p>
              </p:txBody>
            </p:sp>
          </mc:Fallback>
        </mc:AlternateContent>
        <p:cxnSp>
          <p:nvCxnSpPr>
            <p:cNvPr id="352" name="Straight Connector 351">
              <a:extLst>
                <a:ext uri="{FF2B5EF4-FFF2-40B4-BE49-F238E27FC236}">
                  <a16:creationId xmlns:a16="http://schemas.microsoft.com/office/drawing/2014/main" id="{9EB465AA-338E-4C48-859D-E26B91F558A6}"/>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3" name="TextBox 352">
              <a:extLst>
                <a:ext uri="{FF2B5EF4-FFF2-40B4-BE49-F238E27FC236}">
                  <a16:creationId xmlns:a16="http://schemas.microsoft.com/office/drawing/2014/main" id="{1F02DAB8-1D49-D04B-8A61-EF7C77798D13}"/>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354" name="Group 353">
            <a:extLst>
              <a:ext uri="{FF2B5EF4-FFF2-40B4-BE49-F238E27FC236}">
                <a16:creationId xmlns:a16="http://schemas.microsoft.com/office/drawing/2014/main" id="{E333D46A-6AC6-C54C-BC01-616849537CE8}"/>
              </a:ext>
            </a:extLst>
          </p:cNvPr>
          <p:cNvGrpSpPr/>
          <p:nvPr/>
        </p:nvGrpSpPr>
        <p:grpSpPr>
          <a:xfrm>
            <a:off x="8073306" y="4617590"/>
            <a:ext cx="727131" cy="342496"/>
            <a:chOff x="2572569" y="5637280"/>
            <a:chExt cx="727131" cy="342496"/>
          </a:xfrm>
        </p:grpSpPr>
        <mc:AlternateContent xmlns:mc="http://schemas.openxmlformats.org/markup-compatibility/2006" xmlns:a14="http://schemas.microsoft.com/office/drawing/2010/main">
          <mc:Choice Requires="a14">
            <p:sp>
              <p:nvSpPr>
                <p:cNvPr id="355" name="TextBox 354">
                  <a:extLst>
                    <a:ext uri="{FF2B5EF4-FFF2-40B4-BE49-F238E27FC236}">
                      <a16:creationId xmlns:a16="http://schemas.microsoft.com/office/drawing/2014/main" id="{7F0AE399-99BD-074B-8B5F-E925FA82CB7A}"/>
                    </a:ext>
                  </a:extLst>
                </p:cNvPr>
                <p:cNvSpPr txBox="1"/>
                <p:nvPr/>
              </p:nvSpPr>
              <p:spPr>
                <a:xfrm>
                  <a:off x="257256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55" name="TextBox 354">
                  <a:extLst>
                    <a:ext uri="{FF2B5EF4-FFF2-40B4-BE49-F238E27FC236}">
                      <a16:creationId xmlns:a16="http://schemas.microsoft.com/office/drawing/2014/main" id="{7F0AE399-99BD-074B-8B5F-E925FA82CB7A}"/>
                    </a:ext>
                  </a:extLst>
                </p:cNvPr>
                <p:cNvSpPr txBox="1">
                  <a:spLocks noRot="1" noChangeAspect="1" noMove="1" noResize="1" noEditPoints="1" noAdjustHandles="1" noChangeArrowheads="1" noChangeShapeType="1" noTextEdit="1"/>
                </p:cNvSpPr>
                <p:nvPr/>
              </p:nvSpPr>
              <p:spPr>
                <a:xfrm>
                  <a:off x="2572569" y="5637280"/>
                  <a:ext cx="436322" cy="275268"/>
                </a:xfrm>
                <a:prstGeom prst="rect">
                  <a:avLst/>
                </a:prstGeom>
                <a:blipFill>
                  <a:blip r:embed="rId29"/>
                  <a:stretch>
                    <a:fillRect b="-4545"/>
                  </a:stretch>
                </a:blipFill>
              </p:spPr>
              <p:txBody>
                <a:bodyPr/>
                <a:lstStyle/>
                <a:p>
                  <a:r>
                    <a:rPr lang="en-US">
                      <a:noFill/>
                    </a:rPr>
                    <a:t> </a:t>
                  </a:r>
                </a:p>
              </p:txBody>
            </p:sp>
          </mc:Fallback>
        </mc:AlternateContent>
        <p:cxnSp>
          <p:nvCxnSpPr>
            <p:cNvPr id="356" name="Straight Connector 355">
              <a:extLst>
                <a:ext uri="{FF2B5EF4-FFF2-40B4-BE49-F238E27FC236}">
                  <a16:creationId xmlns:a16="http://schemas.microsoft.com/office/drawing/2014/main" id="{46894A12-0F51-EB4B-9ED3-A98BCFB5DC41}"/>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7" name="TextBox 356">
              <a:extLst>
                <a:ext uri="{FF2B5EF4-FFF2-40B4-BE49-F238E27FC236}">
                  <a16:creationId xmlns:a16="http://schemas.microsoft.com/office/drawing/2014/main" id="{FB3D7380-12C6-6E43-A944-286EA8F21EAE}"/>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mc:AlternateContent xmlns:mc="http://schemas.openxmlformats.org/markup-compatibility/2006" xmlns:a14="http://schemas.microsoft.com/office/drawing/2010/main">
        <mc:Choice Requires="a14">
          <p:sp>
            <p:nvSpPr>
              <p:cNvPr id="358" name="TextBox 357">
                <a:extLst>
                  <a:ext uri="{FF2B5EF4-FFF2-40B4-BE49-F238E27FC236}">
                    <a16:creationId xmlns:a16="http://schemas.microsoft.com/office/drawing/2014/main" id="{77262B10-1F83-3247-B093-F60924C5CB93}"/>
                  </a:ext>
                </a:extLst>
              </p:cNvPr>
              <p:cNvSpPr txBox="1"/>
              <p:nvPr/>
            </p:nvSpPr>
            <p:spPr>
              <a:xfrm>
                <a:off x="7415443" y="3859423"/>
                <a:ext cx="519810"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58" name="TextBox 357">
                <a:extLst>
                  <a:ext uri="{FF2B5EF4-FFF2-40B4-BE49-F238E27FC236}">
                    <a16:creationId xmlns:a16="http://schemas.microsoft.com/office/drawing/2014/main" id="{77262B10-1F83-3247-B093-F60924C5CB93}"/>
                  </a:ext>
                </a:extLst>
              </p:cNvPr>
              <p:cNvSpPr txBox="1">
                <a:spLocks noRot="1" noChangeAspect="1" noMove="1" noResize="1" noEditPoints="1" noAdjustHandles="1" noChangeArrowheads="1" noChangeShapeType="1" noTextEdit="1"/>
              </p:cNvSpPr>
              <p:nvPr/>
            </p:nvSpPr>
            <p:spPr>
              <a:xfrm>
                <a:off x="7415443" y="3859423"/>
                <a:ext cx="519810" cy="309637"/>
              </a:xfrm>
              <a:prstGeom prst="rect">
                <a:avLst/>
              </a:prstGeom>
              <a:blipFill>
                <a:blip r:embed="rId30"/>
                <a:stretch>
                  <a:fillRect b="-8000"/>
                </a:stretch>
              </a:blipFill>
            </p:spPr>
            <p:txBody>
              <a:bodyPr/>
              <a:lstStyle/>
              <a:p>
                <a:r>
                  <a:rPr lang="en-US">
                    <a:noFill/>
                  </a:rPr>
                  <a:t> </a:t>
                </a:r>
              </a:p>
            </p:txBody>
          </p:sp>
        </mc:Fallback>
      </mc:AlternateContent>
      <p:grpSp>
        <p:nvGrpSpPr>
          <p:cNvPr id="359" name="Group 358">
            <a:extLst>
              <a:ext uri="{FF2B5EF4-FFF2-40B4-BE49-F238E27FC236}">
                <a16:creationId xmlns:a16="http://schemas.microsoft.com/office/drawing/2014/main" id="{80A0180F-8961-1940-9BED-DF04F9DB96D0}"/>
              </a:ext>
            </a:extLst>
          </p:cNvPr>
          <p:cNvGrpSpPr/>
          <p:nvPr/>
        </p:nvGrpSpPr>
        <p:grpSpPr>
          <a:xfrm>
            <a:off x="8062807" y="3869627"/>
            <a:ext cx="855725" cy="342496"/>
            <a:chOff x="2443975" y="5637280"/>
            <a:chExt cx="855725" cy="342496"/>
          </a:xfrm>
        </p:grpSpPr>
        <mc:AlternateContent xmlns:mc="http://schemas.openxmlformats.org/markup-compatibility/2006" xmlns:a14="http://schemas.microsoft.com/office/drawing/2010/main">
          <mc:Choice Requires="a14">
            <p:sp>
              <p:nvSpPr>
                <p:cNvPr id="360" name="TextBox 359">
                  <a:extLst>
                    <a:ext uri="{FF2B5EF4-FFF2-40B4-BE49-F238E27FC236}">
                      <a16:creationId xmlns:a16="http://schemas.microsoft.com/office/drawing/2014/main" id="{88A99111-D5F0-AD47-9037-D9FD78F5FD69}"/>
                    </a:ext>
                  </a:extLst>
                </p:cNvPr>
                <p:cNvSpPr txBox="1"/>
                <p:nvPr/>
              </p:nvSpPr>
              <p:spPr>
                <a:xfrm>
                  <a:off x="2443975"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1</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60" name="TextBox 359">
                  <a:extLst>
                    <a:ext uri="{FF2B5EF4-FFF2-40B4-BE49-F238E27FC236}">
                      <a16:creationId xmlns:a16="http://schemas.microsoft.com/office/drawing/2014/main" id="{88A99111-D5F0-AD47-9037-D9FD78F5FD69}"/>
                    </a:ext>
                  </a:extLst>
                </p:cNvPr>
                <p:cNvSpPr txBox="1">
                  <a:spLocks noRot="1" noChangeAspect="1" noMove="1" noResize="1" noEditPoints="1" noAdjustHandles="1" noChangeArrowheads="1" noChangeShapeType="1" noTextEdit="1"/>
                </p:cNvSpPr>
                <p:nvPr/>
              </p:nvSpPr>
              <p:spPr>
                <a:xfrm>
                  <a:off x="2443975" y="5637280"/>
                  <a:ext cx="436322" cy="275268"/>
                </a:xfrm>
                <a:prstGeom prst="rect">
                  <a:avLst/>
                </a:prstGeom>
                <a:blipFill>
                  <a:blip r:embed="rId31"/>
                  <a:stretch>
                    <a:fillRect l="-14286" r="-22857" b="-4545"/>
                  </a:stretch>
                </a:blipFill>
              </p:spPr>
              <p:txBody>
                <a:bodyPr/>
                <a:lstStyle/>
                <a:p>
                  <a:r>
                    <a:rPr lang="en-US">
                      <a:noFill/>
                    </a:rPr>
                    <a:t> </a:t>
                  </a:r>
                </a:p>
              </p:txBody>
            </p:sp>
          </mc:Fallback>
        </mc:AlternateContent>
        <p:cxnSp>
          <p:nvCxnSpPr>
            <p:cNvPr id="361" name="Straight Connector 360">
              <a:extLst>
                <a:ext uri="{FF2B5EF4-FFF2-40B4-BE49-F238E27FC236}">
                  <a16:creationId xmlns:a16="http://schemas.microsoft.com/office/drawing/2014/main" id="{87ECD766-EDBC-F44E-9BD5-E36127FE9C9A}"/>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2" name="TextBox 361">
              <a:extLst>
                <a:ext uri="{FF2B5EF4-FFF2-40B4-BE49-F238E27FC236}">
                  <a16:creationId xmlns:a16="http://schemas.microsoft.com/office/drawing/2014/main" id="{9B03EED4-B158-B047-B214-B3B87735CC10}"/>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mc:AlternateContent xmlns:mc="http://schemas.openxmlformats.org/markup-compatibility/2006" xmlns:a14="http://schemas.microsoft.com/office/drawing/2010/main">
        <mc:Choice Requires="a14">
          <p:sp>
            <p:nvSpPr>
              <p:cNvPr id="363" name="TextBox 362">
                <a:extLst>
                  <a:ext uri="{FF2B5EF4-FFF2-40B4-BE49-F238E27FC236}">
                    <a16:creationId xmlns:a16="http://schemas.microsoft.com/office/drawing/2014/main" id="{CF2CD619-C73D-F14A-9335-03966B7C37F0}"/>
                  </a:ext>
                </a:extLst>
              </p:cNvPr>
              <p:cNvSpPr txBox="1"/>
              <p:nvPr/>
            </p:nvSpPr>
            <p:spPr>
              <a:xfrm>
                <a:off x="7422643" y="4241023"/>
                <a:ext cx="519810"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63" name="TextBox 362">
                <a:extLst>
                  <a:ext uri="{FF2B5EF4-FFF2-40B4-BE49-F238E27FC236}">
                    <a16:creationId xmlns:a16="http://schemas.microsoft.com/office/drawing/2014/main" id="{CF2CD619-C73D-F14A-9335-03966B7C37F0}"/>
                  </a:ext>
                </a:extLst>
              </p:cNvPr>
              <p:cNvSpPr txBox="1">
                <a:spLocks noRot="1" noChangeAspect="1" noMove="1" noResize="1" noEditPoints="1" noAdjustHandles="1" noChangeArrowheads="1" noChangeShapeType="1" noTextEdit="1"/>
              </p:cNvSpPr>
              <p:nvPr/>
            </p:nvSpPr>
            <p:spPr>
              <a:xfrm>
                <a:off x="7422643" y="4241023"/>
                <a:ext cx="519810" cy="309637"/>
              </a:xfrm>
              <a:prstGeom prst="rect">
                <a:avLst/>
              </a:prstGeom>
              <a:blipFill>
                <a:blip r:embed="rId32"/>
                <a:stretch>
                  <a:fillRect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4" name="TextBox 363">
                <a:extLst>
                  <a:ext uri="{FF2B5EF4-FFF2-40B4-BE49-F238E27FC236}">
                    <a16:creationId xmlns:a16="http://schemas.microsoft.com/office/drawing/2014/main" id="{53E3C46B-C47E-4A46-853B-A08B8287AC98}"/>
                  </a:ext>
                </a:extLst>
              </p:cNvPr>
              <p:cNvSpPr txBox="1"/>
              <p:nvPr/>
            </p:nvSpPr>
            <p:spPr>
              <a:xfrm>
                <a:off x="7423843" y="4602223"/>
                <a:ext cx="519810"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64" name="TextBox 363">
                <a:extLst>
                  <a:ext uri="{FF2B5EF4-FFF2-40B4-BE49-F238E27FC236}">
                    <a16:creationId xmlns:a16="http://schemas.microsoft.com/office/drawing/2014/main" id="{53E3C46B-C47E-4A46-853B-A08B8287AC98}"/>
                  </a:ext>
                </a:extLst>
              </p:cNvPr>
              <p:cNvSpPr txBox="1">
                <a:spLocks noRot="1" noChangeAspect="1" noMove="1" noResize="1" noEditPoints="1" noAdjustHandles="1" noChangeArrowheads="1" noChangeShapeType="1" noTextEdit="1"/>
              </p:cNvSpPr>
              <p:nvPr/>
            </p:nvSpPr>
            <p:spPr>
              <a:xfrm>
                <a:off x="7423843" y="4602223"/>
                <a:ext cx="519810" cy="309637"/>
              </a:xfrm>
              <a:prstGeom prst="rect">
                <a:avLst/>
              </a:prstGeom>
              <a:blipFill>
                <a:blip r:embed="rId33"/>
                <a:stretch>
                  <a:fillRect b="-3846"/>
                </a:stretch>
              </a:blipFill>
            </p:spPr>
            <p:txBody>
              <a:bodyPr/>
              <a:lstStyle/>
              <a:p>
                <a:r>
                  <a:rPr lang="en-US">
                    <a:noFill/>
                  </a:rPr>
                  <a:t> </a:t>
                </a:r>
              </a:p>
            </p:txBody>
          </p:sp>
        </mc:Fallback>
      </mc:AlternateContent>
      <p:grpSp>
        <p:nvGrpSpPr>
          <p:cNvPr id="365" name="Group 364">
            <a:extLst>
              <a:ext uri="{FF2B5EF4-FFF2-40B4-BE49-F238E27FC236}">
                <a16:creationId xmlns:a16="http://schemas.microsoft.com/office/drawing/2014/main" id="{59A8AA12-5674-3146-AA90-6E8D2990061E}"/>
              </a:ext>
            </a:extLst>
          </p:cNvPr>
          <p:cNvGrpSpPr/>
          <p:nvPr/>
        </p:nvGrpSpPr>
        <p:grpSpPr>
          <a:xfrm>
            <a:off x="5980235" y="4567626"/>
            <a:ext cx="677682" cy="393113"/>
            <a:chOff x="7597735" y="5865517"/>
            <a:chExt cx="677682" cy="393113"/>
          </a:xfrm>
        </p:grpSpPr>
        <p:cxnSp>
          <p:nvCxnSpPr>
            <p:cNvPr id="366" name="Straight Connector 365">
              <a:extLst>
                <a:ext uri="{FF2B5EF4-FFF2-40B4-BE49-F238E27FC236}">
                  <a16:creationId xmlns:a16="http://schemas.microsoft.com/office/drawing/2014/main" id="{78BE13E8-D987-6A4B-8D6A-C7C99D39969B}"/>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7" name="TextBox 366">
              <a:extLst>
                <a:ext uri="{FF2B5EF4-FFF2-40B4-BE49-F238E27FC236}">
                  <a16:creationId xmlns:a16="http://schemas.microsoft.com/office/drawing/2014/main" id="{4F81CD0B-0371-BD47-8E4A-84879F7261E3}"/>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368" name="TextBox 367">
              <a:extLst>
                <a:ext uri="{FF2B5EF4-FFF2-40B4-BE49-F238E27FC236}">
                  <a16:creationId xmlns:a16="http://schemas.microsoft.com/office/drawing/2014/main" id="{A97A0C2E-E07A-6649-8E14-3DB371F9388E}"/>
                </a:ext>
              </a:extLst>
            </p:cNvPr>
            <p:cNvSpPr txBox="1"/>
            <p:nvPr/>
          </p:nvSpPr>
          <p:spPr>
            <a:xfrm>
              <a:off x="7597735" y="5865517"/>
              <a:ext cx="417567"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11 </a:t>
              </a:r>
            </a:p>
          </p:txBody>
        </p:sp>
      </p:grpSp>
      <p:grpSp>
        <p:nvGrpSpPr>
          <p:cNvPr id="252" name="Group 251">
            <a:extLst>
              <a:ext uri="{FF2B5EF4-FFF2-40B4-BE49-F238E27FC236}">
                <a16:creationId xmlns:a16="http://schemas.microsoft.com/office/drawing/2014/main" id="{B59BE344-7DE6-964E-959A-0227CDF29175}"/>
              </a:ext>
            </a:extLst>
          </p:cNvPr>
          <p:cNvGrpSpPr/>
          <p:nvPr/>
        </p:nvGrpSpPr>
        <p:grpSpPr>
          <a:xfrm>
            <a:off x="7073114" y="6041669"/>
            <a:ext cx="1678033" cy="481586"/>
            <a:chOff x="1032936" y="5890542"/>
            <a:chExt cx="1678033" cy="481586"/>
          </a:xfrm>
        </p:grpSpPr>
        <p:sp>
          <p:nvSpPr>
            <p:cNvPr id="310" name="TextBox 309">
              <a:extLst>
                <a:ext uri="{FF2B5EF4-FFF2-40B4-BE49-F238E27FC236}">
                  <a16:creationId xmlns:a16="http://schemas.microsoft.com/office/drawing/2014/main" id="{4897D720-E0AD-5A41-BA0D-DD0D2E88DD34}"/>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311" name="TextBox 310">
              <a:extLst>
                <a:ext uri="{FF2B5EF4-FFF2-40B4-BE49-F238E27FC236}">
                  <a16:creationId xmlns:a16="http://schemas.microsoft.com/office/drawing/2014/main" id="{44BB8777-0016-AE4E-B4EC-8118132FFE03}"/>
                </a:ext>
              </a:extLst>
            </p:cNvPr>
            <p:cNvSpPr txBox="1"/>
            <p:nvPr/>
          </p:nvSpPr>
          <p:spPr>
            <a:xfrm>
              <a:off x="2244438" y="5890542"/>
              <a:ext cx="466531" cy="369332"/>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57558664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72E704C-5197-5C44-9820-BED3AAF39DED}"/>
              </a:ext>
            </a:extLst>
          </p:cNvPr>
          <p:cNvSpPr/>
          <p:nvPr/>
        </p:nvSpPr>
        <p:spPr>
          <a:xfrm>
            <a:off x="277472" y="264860"/>
            <a:ext cx="8563829" cy="636926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13034ADE-4E42-2D47-B311-299CBFD913B8}"/>
              </a:ext>
            </a:extLst>
          </p:cNvPr>
          <p:cNvCxnSpPr/>
          <p:nvPr/>
        </p:nvCxnSpPr>
        <p:spPr>
          <a:xfrm>
            <a:off x="277472" y="781066"/>
            <a:ext cx="856382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962166DB-B6C3-3B48-B940-E776E9D1BB99}"/>
              </a:ext>
            </a:extLst>
          </p:cNvPr>
          <p:cNvSpPr txBox="1"/>
          <p:nvPr/>
        </p:nvSpPr>
        <p:spPr>
          <a:xfrm>
            <a:off x="1750822" y="273266"/>
            <a:ext cx="5873157"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End Deflection of Three Truss Units    </a:t>
            </a:r>
          </a:p>
        </p:txBody>
      </p:sp>
      <p:graphicFrame>
        <p:nvGraphicFramePr>
          <p:cNvPr id="17" name="Table 16">
            <a:extLst>
              <a:ext uri="{FF2B5EF4-FFF2-40B4-BE49-F238E27FC236}">
                <a16:creationId xmlns:a16="http://schemas.microsoft.com/office/drawing/2014/main" id="{7D5118BA-DA4E-1449-AAE2-3C0138952D1F}"/>
              </a:ext>
            </a:extLst>
          </p:cNvPr>
          <p:cNvGraphicFramePr>
            <a:graphicFrameLocks noGrp="1"/>
          </p:cNvGraphicFramePr>
          <p:nvPr>
            <p:extLst>
              <p:ext uri="{D42A27DB-BD31-4B8C-83A1-F6EECF244321}">
                <p14:modId xmlns:p14="http://schemas.microsoft.com/office/powerpoint/2010/main" val="208814183"/>
              </p:ext>
            </p:extLst>
          </p:nvPr>
        </p:nvGraphicFramePr>
        <p:xfrm>
          <a:off x="558035" y="1965682"/>
          <a:ext cx="3905250" cy="3074544"/>
        </p:xfrm>
        <a:graphic>
          <a:graphicData uri="http://schemas.openxmlformats.org/drawingml/2006/table">
            <a:tbl>
              <a:tblPr firstRow="1" bandRow="1">
                <a:tableStyleId>{5940675A-B579-460E-94D1-54222C63F5DA}</a:tableStyleId>
              </a:tblPr>
              <a:tblGrid>
                <a:gridCol w="727537">
                  <a:extLst>
                    <a:ext uri="{9D8B030D-6E8A-4147-A177-3AD203B41FA5}">
                      <a16:colId xmlns:a16="http://schemas.microsoft.com/office/drawing/2014/main" val="946587366"/>
                    </a:ext>
                  </a:extLst>
                </a:gridCol>
                <a:gridCol w="698157">
                  <a:extLst>
                    <a:ext uri="{9D8B030D-6E8A-4147-A177-3AD203B41FA5}">
                      <a16:colId xmlns:a16="http://schemas.microsoft.com/office/drawing/2014/main" val="1673738756"/>
                    </a:ext>
                  </a:extLst>
                </a:gridCol>
                <a:gridCol w="772297">
                  <a:extLst>
                    <a:ext uri="{9D8B030D-6E8A-4147-A177-3AD203B41FA5}">
                      <a16:colId xmlns:a16="http://schemas.microsoft.com/office/drawing/2014/main" val="3609219913"/>
                    </a:ext>
                  </a:extLst>
                </a:gridCol>
                <a:gridCol w="715457">
                  <a:extLst>
                    <a:ext uri="{9D8B030D-6E8A-4147-A177-3AD203B41FA5}">
                      <a16:colId xmlns:a16="http://schemas.microsoft.com/office/drawing/2014/main" val="1650496032"/>
                    </a:ext>
                  </a:extLst>
                </a:gridCol>
                <a:gridCol w="991802">
                  <a:extLst>
                    <a:ext uri="{9D8B030D-6E8A-4147-A177-3AD203B41FA5}">
                      <a16:colId xmlns:a16="http://schemas.microsoft.com/office/drawing/2014/main" val="972562701"/>
                    </a:ext>
                  </a:extLst>
                </a:gridCol>
              </a:tblGrid>
              <a:tr h="466720">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p>
                      <a:endParaRPr lang="en-US" sz="1200" dirty="0"/>
                    </a:p>
                  </a:txBody>
                  <a:tcPr/>
                </a:tc>
                <a:extLst>
                  <a:ext uri="{0D108BD9-81ED-4DB2-BD59-A6C34878D82A}">
                    <a16:rowId xmlns:a16="http://schemas.microsoft.com/office/drawing/2014/main" val="2642681075"/>
                  </a:ext>
                </a:extLst>
              </a:tr>
              <a:tr h="325978">
                <a:tc>
                  <a:txBody>
                    <a:bodyPr/>
                    <a:lstStyle/>
                    <a:p>
                      <a:endParaRPr lang="en-US" sz="1200" dirty="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extLst>
                  <a:ext uri="{0D108BD9-81ED-4DB2-BD59-A6C34878D82A}">
                    <a16:rowId xmlns:a16="http://schemas.microsoft.com/office/drawing/2014/main" val="23085780"/>
                  </a:ext>
                </a:extLst>
              </a:tr>
              <a:tr h="325978">
                <a:tc>
                  <a:txBody>
                    <a:bodyPr/>
                    <a:lstStyle/>
                    <a:p>
                      <a:endParaRPr lang="en-US" sz="1200" dirty="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extLst>
                  <a:ext uri="{0D108BD9-81ED-4DB2-BD59-A6C34878D82A}">
                    <a16:rowId xmlns:a16="http://schemas.microsoft.com/office/drawing/2014/main" val="2885995597"/>
                  </a:ext>
                </a:extLst>
              </a:tr>
              <a:tr h="325978">
                <a:tc>
                  <a:txBody>
                    <a:bodyPr/>
                    <a:lstStyle/>
                    <a:p>
                      <a:endParaRPr lang="en-US" sz="1200" dirty="0"/>
                    </a:p>
                  </a:txBody>
                  <a:tcPr/>
                </a:tc>
                <a:tc>
                  <a:txBody>
                    <a:bodyPr/>
                    <a:lstStyle/>
                    <a:p>
                      <a:endParaRPr lang="en-US" sz="1200"/>
                    </a:p>
                  </a:txBody>
                  <a:tcPr/>
                </a:tc>
                <a:tc>
                  <a:txBody>
                    <a:bodyPr/>
                    <a:lstStyle/>
                    <a:p>
                      <a:endParaRPr lang="en-US" sz="1200" dirty="0"/>
                    </a:p>
                  </a:txBody>
                  <a:tcPr/>
                </a:tc>
                <a:tc>
                  <a:txBody>
                    <a:bodyPr/>
                    <a:lstStyle/>
                    <a:p>
                      <a:endParaRPr lang="en-US" sz="1200"/>
                    </a:p>
                  </a:txBody>
                  <a:tcPr/>
                </a:tc>
                <a:tc>
                  <a:txBody>
                    <a:bodyPr/>
                    <a:lstStyle/>
                    <a:p>
                      <a:endParaRPr lang="en-US" sz="1200"/>
                    </a:p>
                  </a:txBody>
                  <a:tcPr/>
                </a:tc>
                <a:extLst>
                  <a:ext uri="{0D108BD9-81ED-4DB2-BD59-A6C34878D82A}">
                    <a16:rowId xmlns:a16="http://schemas.microsoft.com/office/drawing/2014/main" val="4280332400"/>
                  </a:ext>
                </a:extLst>
              </a:tr>
              <a:tr h="325978">
                <a:tc>
                  <a:txBody>
                    <a:bodyPr/>
                    <a:lstStyle/>
                    <a:p>
                      <a:endParaRPr lang="en-US" sz="1200" dirty="0"/>
                    </a:p>
                  </a:txBody>
                  <a:tcPr/>
                </a:tc>
                <a:tc>
                  <a:txBody>
                    <a:bodyPr/>
                    <a:lstStyle/>
                    <a:p>
                      <a:endParaRPr lang="en-US" sz="1200"/>
                    </a:p>
                  </a:txBody>
                  <a:tcPr/>
                </a:tc>
                <a:tc>
                  <a:txBody>
                    <a:bodyPr/>
                    <a:lstStyle/>
                    <a:p>
                      <a:endParaRPr lang="en-US" sz="1200" dirty="0"/>
                    </a:p>
                  </a:txBody>
                  <a:tcPr/>
                </a:tc>
                <a:tc>
                  <a:txBody>
                    <a:bodyPr/>
                    <a:lstStyle/>
                    <a:p>
                      <a:endParaRPr lang="en-US" sz="1200"/>
                    </a:p>
                  </a:txBody>
                  <a:tcPr/>
                </a:tc>
                <a:tc>
                  <a:txBody>
                    <a:bodyPr/>
                    <a:lstStyle/>
                    <a:p>
                      <a:endParaRPr lang="en-US" sz="1200"/>
                    </a:p>
                  </a:txBody>
                  <a:tcPr/>
                </a:tc>
                <a:extLst>
                  <a:ext uri="{0D108BD9-81ED-4DB2-BD59-A6C34878D82A}">
                    <a16:rowId xmlns:a16="http://schemas.microsoft.com/office/drawing/2014/main" val="1373528657"/>
                  </a:ext>
                </a:extLst>
              </a:tr>
              <a:tr h="325978">
                <a:tc>
                  <a:txBody>
                    <a:bodyPr/>
                    <a:lstStyle/>
                    <a:p>
                      <a:endParaRPr lang="en-US" sz="1200" dirty="0"/>
                    </a:p>
                  </a:txBody>
                  <a:tcPr/>
                </a:tc>
                <a:tc>
                  <a:txBody>
                    <a:bodyPr/>
                    <a:lstStyle/>
                    <a:p>
                      <a:endParaRPr lang="en-US" sz="1200"/>
                    </a:p>
                  </a:txBody>
                  <a:tcPr/>
                </a:tc>
                <a:tc>
                  <a:txBody>
                    <a:bodyPr/>
                    <a:lstStyle/>
                    <a:p>
                      <a:endParaRPr lang="en-US" sz="120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113687901"/>
                  </a:ext>
                </a:extLst>
              </a:tr>
              <a:tr h="325978">
                <a:tc>
                  <a:txBody>
                    <a:bodyPr/>
                    <a:lstStyle/>
                    <a:p>
                      <a:endParaRPr lang="en-US" sz="1200" dirty="0"/>
                    </a:p>
                  </a:txBody>
                  <a:tcPr/>
                </a:tc>
                <a:tc>
                  <a:txBody>
                    <a:bodyPr/>
                    <a:lstStyle/>
                    <a:p>
                      <a:endParaRPr lang="en-US" sz="1200"/>
                    </a:p>
                  </a:txBody>
                  <a:tcPr/>
                </a:tc>
                <a:tc>
                  <a:txBody>
                    <a:bodyPr/>
                    <a:lstStyle/>
                    <a:p>
                      <a:endParaRPr lang="en-US" sz="1200"/>
                    </a:p>
                  </a:txBody>
                  <a:tcPr/>
                </a:tc>
                <a:tc>
                  <a:txBody>
                    <a:bodyPr/>
                    <a:lstStyle/>
                    <a:p>
                      <a:endParaRPr lang="en-US" sz="1200" dirty="0"/>
                    </a:p>
                  </a:txBody>
                  <a:tcPr/>
                </a:tc>
                <a:tc>
                  <a:txBody>
                    <a:bodyPr/>
                    <a:lstStyle/>
                    <a:p>
                      <a:endParaRPr lang="en-US" sz="1200"/>
                    </a:p>
                  </a:txBody>
                  <a:tcPr/>
                </a:tc>
                <a:extLst>
                  <a:ext uri="{0D108BD9-81ED-4DB2-BD59-A6C34878D82A}">
                    <a16:rowId xmlns:a16="http://schemas.microsoft.com/office/drawing/2014/main" val="1389321988"/>
                  </a:ext>
                </a:extLst>
              </a:tr>
              <a:tr h="325978">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1097834693"/>
                  </a:ext>
                </a:extLst>
              </a:tr>
              <a:tr h="325978">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2659407671"/>
                  </a:ext>
                </a:extLst>
              </a:tr>
            </a:tbl>
          </a:graphicData>
        </a:graphic>
      </p:graphicFrame>
      <p:graphicFrame>
        <p:nvGraphicFramePr>
          <p:cNvPr id="187" name="Table 186">
            <a:extLst>
              <a:ext uri="{FF2B5EF4-FFF2-40B4-BE49-F238E27FC236}">
                <a16:creationId xmlns:a16="http://schemas.microsoft.com/office/drawing/2014/main" id="{0BE98D80-68C9-EA41-965E-33DC1FFC1EC3}"/>
              </a:ext>
            </a:extLst>
          </p:cNvPr>
          <p:cNvGraphicFramePr>
            <a:graphicFrameLocks noGrp="1"/>
          </p:cNvGraphicFramePr>
          <p:nvPr>
            <p:extLst>
              <p:ext uri="{D42A27DB-BD31-4B8C-83A1-F6EECF244321}">
                <p14:modId xmlns:p14="http://schemas.microsoft.com/office/powerpoint/2010/main" val="3493881245"/>
              </p:ext>
            </p:extLst>
          </p:nvPr>
        </p:nvGraphicFramePr>
        <p:xfrm>
          <a:off x="4638418" y="1967773"/>
          <a:ext cx="3905250" cy="3074544"/>
        </p:xfrm>
        <a:graphic>
          <a:graphicData uri="http://schemas.openxmlformats.org/drawingml/2006/table">
            <a:tbl>
              <a:tblPr firstRow="1" bandRow="1">
                <a:tableStyleId>{5940675A-B579-460E-94D1-54222C63F5DA}</a:tableStyleId>
              </a:tblPr>
              <a:tblGrid>
                <a:gridCol w="682095">
                  <a:extLst>
                    <a:ext uri="{9D8B030D-6E8A-4147-A177-3AD203B41FA5}">
                      <a16:colId xmlns:a16="http://schemas.microsoft.com/office/drawing/2014/main" val="946587366"/>
                    </a:ext>
                  </a:extLst>
                </a:gridCol>
                <a:gridCol w="662157">
                  <a:extLst>
                    <a:ext uri="{9D8B030D-6E8A-4147-A177-3AD203B41FA5}">
                      <a16:colId xmlns:a16="http://schemas.microsoft.com/office/drawing/2014/main" val="1673738756"/>
                    </a:ext>
                  </a:extLst>
                </a:gridCol>
                <a:gridCol w="802502">
                  <a:extLst>
                    <a:ext uri="{9D8B030D-6E8A-4147-A177-3AD203B41FA5}">
                      <a16:colId xmlns:a16="http://schemas.microsoft.com/office/drawing/2014/main" val="3609219913"/>
                    </a:ext>
                  </a:extLst>
                </a:gridCol>
                <a:gridCol w="784927">
                  <a:extLst>
                    <a:ext uri="{9D8B030D-6E8A-4147-A177-3AD203B41FA5}">
                      <a16:colId xmlns:a16="http://schemas.microsoft.com/office/drawing/2014/main" val="1650496032"/>
                    </a:ext>
                  </a:extLst>
                </a:gridCol>
                <a:gridCol w="973569">
                  <a:extLst>
                    <a:ext uri="{9D8B030D-6E8A-4147-A177-3AD203B41FA5}">
                      <a16:colId xmlns:a16="http://schemas.microsoft.com/office/drawing/2014/main" val="972562701"/>
                    </a:ext>
                  </a:extLst>
                </a:gridCol>
              </a:tblGrid>
              <a:tr h="466720">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p>
                      <a:endParaRPr lang="en-US" sz="1200" dirty="0"/>
                    </a:p>
                  </a:txBody>
                  <a:tcPr/>
                </a:tc>
                <a:extLst>
                  <a:ext uri="{0D108BD9-81ED-4DB2-BD59-A6C34878D82A}">
                    <a16:rowId xmlns:a16="http://schemas.microsoft.com/office/drawing/2014/main" val="2642681075"/>
                  </a:ext>
                </a:extLst>
              </a:tr>
              <a:tr h="325978">
                <a:tc>
                  <a:txBody>
                    <a:bodyPr/>
                    <a:lstStyle/>
                    <a:p>
                      <a:endParaRPr lang="en-US" sz="1200" dirty="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extLst>
                  <a:ext uri="{0D108BD9-81ED-4DB2-BD59-A6C34878D82A}">
                    <a16:rowId xmlns:a16="http://schemas.microsoft.com/office/drawing/2014/main" val="23085780"/>
                  </a:ext>
                </a:extLst>
              </a:tr>
              <a:tr h="325978">
                <a:tc>
                  <a:txBody>
                    <a:bodyPr/>
                    <a:lstStyle/>
                    <a:p>
                      <a:endParaRPr lang="en-US" sz="1200" dirty="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extLst>
                  <a:ext uri="{0D108BD9-81ED-4DB2-BD59-A6C34878D82A}">
                    <a16:rowId xmlns:a16="http://schemas.microsoft.com/office/drawing/2014/main" val="2885995597"/>
                  </a:ext>
                </a:extLst>
              </a:tr>
              <a:tr h="325978">
                <a:tc>
                  <a:txBody>
                    <a:bodyPr/>
                    <a:lstStyle/>
                    <a:p>
                      <a:endParaRPr lang="en-US" sz="1200" dirty="0"/>
                    </a:p>
                  </a:txBody>
                  <a:tcPr/>
                </a:tc>
                <a:tc>
                  <a:txBody>
                    <a:bodyPr/>
                    <a:lstStyle/>
                    <a:p>
                      <a:endParaRPr lang="en-US" sz="1200"/>
                    </a:p>
                  </a:txBody>
                  <a:tcPr/>
                </a:tc>
                <a:tc>
                  <a:txBody>
                    <a:bodyPr/>
                    <a:lstStyle/>
                    <a:p>
                      <a:endParaRPr lang="en-US" sz="1200" dirty="0"/>
                    </a:p>
                  </a:txBody>
                  <a:tcPr/>
                </a:tc>
                <a:tc>
                  <a:txBody>
                    <a:bodyPr/>
                    <a:lstStyle/>
                    <a:p>
                      <a:endParaRPr lang="en-US" sz="1200"/>
                    </a:p>
                  </a:txBody>
                  <a:tcPr/>
                </a:tc>
                <a:tc>
                  <a:txBody>
                    <a:bodyPr/>
                    <a:lstStyle/>
                    <a:p>
                      <a:endParaRPr lang="en-US" sz="1200"/>
                    </a:p>
                  </a:txBody>
                  <a:tcPr/>
                </a:tc>
                <a:extLst>
                  <a:ext uri="{0D108BD9-81ED-4DB2-BD59-A6C34878D82A}">
                    <a16:rowId xmlns:a16="http://schemas.microsoft.com/office/drawing/2014/main" val="4280332400"/>
                  </a:ext>
                </a:extLst>
              </a:tr>
              <a:tr h="325978">
                <a:tc>
                  <a:txBody>
                    <a:bodyPr/>
                    <a:lstStyle/>
                    <a:p>
                      <a:endParaRPr lang="en-US" sz="1200" dirty="0"/>
                    </a:p>
                  </a:txBody>
                  <a:tcPr/>
                </a:tc>
                <a:tc>
                  <a:txBody>
                    <a:bodyPr/>
                    <a:lstStyle/>
                    <a:p>
                      <a:endParaRPr lang="en-US" sz="1200"/>
                    </a:p>
                  </a:txBody>
                  <a:tcPr/>
                </a:tc>
                <a:tc>
                  <a:txBody>
                    <a:bodyPr/>
                    <a:lstStyle/>
                    <a:p>
                      <a:endParaRPr lang="en-US" sz="1200" dirty="0"/>
                    </a:p>
                  </a:txBody>
                  <a:tcPr/>
                </a:tc>
                <a:tc>
                  <a:txBody>
                    <a:bodyPr/>
                    <a:lstStyle/>
                    <a:p>
                      <a:endParaRPr lang="en-US" sz="1200"/>
                    </a:p>
                  </a:txBody>
                  <a:tcPr/>
                </a:tc>
                <a:tc>
                  <a:txBody>
                    <a:bodyPr/>
                    <a:lstStyle/>
                    <a:p>
                      <a:endParaRPr lang="en-US" sz="1200"/>
                    </a:p>
                  </a:txBody>
                  <a:tcPr/>
                </a:tc>
                <a:extLst>
                  <a:ext uri="{0D108BD9-81ED-4DB2-BD59-A6C34878D82A}">
                    <a16:rowId xmlns:a16="http://schemas.microsoft.com/office/drawing/2014/main" val="1373528657"/>
                  </a:ext>
                </a:extLst>
              </a:tr>
              <a:tr h="325978">
                <a:tc>
                  <a:txBody>
                    <a:bodyPr/>
                    <a:lstStyle/>
                    <a:p>
                      <a:endParaRPr lang="en-US" sz="1200" dirty="0"/>
                    </a:p>
                  </a:txBody>
                  <a:tcPr/>
                </a:tc>
                <a:tc>
                  <a:txBody>
                    <a:bodyPr/>
                    <a:lstStyle/>
                    <a:p>
                      <a:endParaRPr lang="en-US" sz="1200"/>
                    </a:p>
                  </a:txBody>
                  <a:tcPr/>
                </a:tc>
                <a:tc>
                  <a:txBody>
                    <a:bodyPr/>
                    <a:lstStyle/>
                    <a:p>
                      <a:endParaRPr lang="en-US" sz="120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113687901"/>
                  </a:ext>
                </a:extLst>
              </a:tr>
              <a:tr h="325978">
                <a:tc>
                  <a:txBody>
                    <a:bodyPr/>
                    <a:lstStyle/>
                    <a:p>
                      <a:endParaRPr lang="en-US" sz="1200" dirty="0"/>
                    </a:p>
                  </a:txBody>
                  <a:tcPr/>
                </a:tc>
                <a:tc>
                  <a:txBody>
                    <a:bodyPr/>
                    <a:lstStyle/>
                    <a:p>
                      <a:endParaRPr lang="en-US" sz="1200"/>
                    </a:p>
                  </a:txBody>
                  <a:tcPr/>
                </a:tc>
                <a:tc>
                  <a:txBody>
                    <a:bodyPr/>
                    <a:lstStyle/>
                    <a:p>
                      <a:endParaRPr lang="en-US" sz="1200"/>
                    </a:p>
                  </a:txBody>
                  <a:tcPr/>
                </a:tc>
                <a:tc>
                  <a:txBody>
                    <a:bodyPr/>
                    <a:lstStyle/>
                    <a:p>
                      <a:endParaRPr lang="en-US" sz="1200" dirty="0"/>
                    </a:p>
                  </a:txBody>
                  <a:tcPr/>
                </a:tc>
                <a:tc>
                  <a:txBody>
                    <a:bodyPr/>
                    <a:lstStyle/>
                    <a:p>
                      <a:endParaRPr lang="en-US" sz="1200"/>
                    </a:p>
                  </a:txBody>
                  <a:tcPr/>
                </a:tc>
                <a:extLst>
                  <a:ext uri="{0D108BD9-81ED-4DB2-BD59-A6C34878D82A}">
                    <a16:rowId xmlns:a16="http://schemas.microsoft.com/office/drawing/2014/main" val="1389321988"/>
                  </a:ext>
                </a:extLst>
              </a:tr>
              <a:tr h="325978">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1097834693"/>
                  </a:ext>
                </a:extLst>
              </a:tr>
              <a:tr h="325978">
                <a:tc>
                  <a:txBody>
                    <a:bodyPr/>
                    <a:lstStyle/>
                    <a:p>
                      <a:endParaRPr lang="en-US" sz="1200"/>
                    </a:p>
                  </a:txBody>
                  <a:tcPr/>
                </a:tc>
                <a:tc>
                  <a:txBody>
                    <a:bodyPr/>
                    <a:lstStyle/>
                    <a:p>
                      <a:endParaRPr lang="en-US" sz="1200"/>
                    </a:p>
                  </a:txBody>
                  <a:tcPr/>
                </a:tc>
                <a:tc>
                  <a:txBody>
                    <a:bodyPr/>
                    <a:lstStyle/>
                    <a:p>
                      <a:endParaRPr lang="en-US" sz="1200" dirty="0"/>
                    </a:p>
                  </a:txBody>
                  <a:tcPr/>
                </a:tc>
                <a:tc>
                  <a:txBody>
                    <a:bodyPr/>
                    <a:lstStyle/>
                    <a:p>
                      <a:endParaRPr lang="en-US" sz="1200"/>
                    </a:p>
                  </a:txBody>
                  <a:tcPr/>
                </a:tc>
                <a:tc>
                  <a:txBody>
                    <a:bodyPr/>
                    <a:lstStyle/>
                    <a:p>
                      <a:endParaRPr lang="en-US" sz="1200" dirty="0"/>
                    </a:p>
                  </a:txBody>
                  <a:tcPr/>
                </a:tc>
                <a:extLst>
                  <a:ext uri="{0D108BD9-81ED-4DB2-BD59-A6C34878D82A}">
                    <a16:rowId xmlns:a16="http://schemas.microsoft.com/office/drawing/2014/main" val="2659407671"/>
                  </a:ext>
                </a:extLst>
              </a:tr>
            </a:tbl>
          </a:graphicData>
        </a:graphic>
      </p:graphicFrame>
      <p:sp>
        <p:nvSpPr>
          <p:cNvPr id="367" name="TextBox 366">
            <a:extLst>
              <a:ext uri="{FF2B5EF4-FFF2-40B4-BE49-F238E27FC236}">
                <a16:creationId xmlns:a16="http://schemas.microsoft.com/office/drawing/2014/main" id="{4BD32781-73D3-CD44-BA3F-EBB41B2B2FC2}"/>
              </a:ext>
            </a:extLst>
          </p:cNvPr>
          <p:cNvSpPr txBox="1"/>
          <p:nvPr/>
        </p:nvSpPr>
        <p:spPr>
          <a:xfrm>
            <a:off x="729967" y="2407151"/>
            <a:ext cx="50223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41. </a:t>
            </a:r>
          </a:p>
        </p:txBody>
      </p:sp>
      <p:sp>
        <p:nvSpPr>
          <p:cNvPr id="368" name="TextBox 367">
            <a:extLst>
              <a:ext uri="{FF2B5EF4-FFF2-40B4-BE49-F238E27FC236}">
                <a16:creationId xmlns:a16="http://schemas.microsoft.com/office/drawing/2014/main" id="{5B7601C1-F3FF-D442-B179-5DD9AE10ADEB}"/>
              </a:ext>
            </a:extLst>
          </p:cNvPr>
          <p:cNvSpPr txBox="1"/>
          <p:nvPr/>
        </p:nvSpPr>
        <p:spPr>
          <a:xfrm>
            <a:off x="713697" y="2724422"/>
            <a:ext cx="54410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42. </a:t>
            </a:r>
          </a:p>
        </p:txBody>
      </p:sp>
      <p:sp>
        <p:nvSpPr>
          <p:cNvPr id="369" name="TextBox 368">
            <a:extLst>
              <a:ext uri="{FF2B5EF4-FFF2-40B4-BE49-F238E27FC236}">
                <a16:creationId xmlns:a16="http://schemas.microsoft.com/office/drawing/2014/main" id="{C2BD23E3-EC17-C745-9542-9A02F7A41DC1}"/>
              </a:ext>
            </a:extLst>
          </p:cNvPr>
          <p:cNvSpPr txBox="1"/>
          <p:nvPr/>
        </p:nvSpPr>
        <p:spPr>
          <a:xfrm>
            <a:off x="714646" y="3065831"/>
            <a:ext cx="52800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43. </a:t>
            </a:r>
          </a:p>
        </p:txBody>
      </p:sp>
      <p:sp>
        <p:nvSpPr>
          <p:cNvPr id="370" name="TextBox 369">
            <a:extLst>
              <a:ext uri="{FF2B5EF4-FFF2-40B4-BE49-F238E27FC236}">
                <a16:creationId xmlns:a16="http://schemas.microsoft.com/office/drawing/2014/main" id="{9F88CC5F-E698-C541-B9C4-894356F6F478}"/>
              </a:ext>
            </a:extLst>
          </p:cNvPr>
          <p:cNvSpPr txBox="1"/>
          <p:nvPr/>
        </p:nvSpPr>
        <p:spPr>
          <a:xfrm>
            <a:off x="714646" y="3401976"/>
            <a:ext cx="55339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44. </a:t>
            </a:r>
          </a:p>
        </p:txBody>
      </p:sp>
      <p:sp>
        <p:nvSpPr>
          <p:cNvPr id="371" name="TextBox 370">
            <a:extLst>
              <a:ext uri="{FF2B5EF4-FFF2-40B4-BE49-F238E27FC236}">
                <a16:creationId xmlns:a16="http://schemas.microsoft.com/office/drawing/2014/main" id="{4CA60A1E-79CA-FF41-A05D-BD16E174E604}"/>
              </a:ext>
            </a:extLst>
          </p:cNvPr>
          <p:cNvSpPr txBox="1"/>
          <p:nvPr/>
        </p:nvSpPr>
        <p:spPr>
          <a:xfrm>
            <a:off x="722298" y="3709475"/>
            <a:ext cx="56705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45. </a:t>
            </a:r>
          </a:p>
        </p:txBody>
      </p:sp>
      <p:sp>
        <p:nvSpPr>
          <p:cNvPr id="372" name="TextBox 371">
            <a:extLst>
              <a:ext uri="{FF2B5EF4-FFF2-40B4-BE49-F238E27FC236}">
                <a16:creationId xmlns:a16="http://schemas.microsoft.com/office/drawing/2014/main" id="{1B652D03-E47A-214C-A5ED-9D248F0526BA}"/>
              </a:ext>
            </a:extLst>
          </p:cNvPr>
          <p:cNvSpPr txBox="1"/>
          <p:nvPr/>
        </p:nvSpPr>
        <p:spPr>
          <a:xfrm>
            <a:off x="720509" y="4039446"/>
            <a:ext cx="49232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46. </a:t>
            </a:r>
          </a:p>
        </p:txBody>
      </p:sp>
      <p:sp>
        <p:nvSpPr>
          <p:cNvPr id="373" name="TextBox 372">
            <a:extLst>
              <a:ext uri="{FF2B5EF4-FFF2-40B4-BE49-F238E27FC236}">
                <a16:creationId xmlns:a16="http://schemas.microsoft.com/office/drawing/2014/main" id="{7F8FB9F8-C1BC-0247-9EC9-1EF087601FAE}"/>
              </a:ext>
            </a:extLst>
          </p:cNvPr>
          <p:cNvSpPr txBox="1"/>
          <p:nvPr/>
        </p:nvSpPr>
        <p:spPr>
          <a:xfrm>
            <a:off x="722921" y="4367223"/>
            <a:ext cx="51051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47. </a:t>
            </a:r>
          </a:p>
        </p:txBody>
      </p:sp>
      <p:sp>
        <p:nvSpPr>
          <p:cNvPr id="374" name="TextBox 373">
            <a:extLst>
              <a:ext uri="{FF2B5EF4-FFF2-40B4-BE49-F238E27FC236}">
                <a16:creationId xmlns:a16="http://schemas.microsoft.com/office/drawing/2014/main" id="{9EC1AF59-B6A6-6D44-883B-0DC907084846}"/>
              </a:ext>
            </a:extLst>
          </p:cNvPr>
          <p:cNvSpPr txBox="1"/>
          <p:nvPr/>
        </p:nvSpPr>
        <p:spPr>
          <a:xfrm>
            <a:off x="723087" y="4689712"/>
            <a:ext cx="53759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48. </a:t>
            </a:r>
          </a:p>
        </p:txBody>
      </p:sp>
      <p:grpSp>
        <p:nvGrpSpPr>
          <p:cNvPr id="375" name="Group 374">
            <a:extLst>
              <a:ext uri="{FF2B5EF4-FFF2-40B4-BE49-F238E27FC236}">
                <a16:creationId xmlns:a16="http://schemas.microsoft.com/office/drawing/2014/main" id="{43D9FC7E-C8E5-484F-97E0-1AA70A05368F}"/>
              </a:ext>
            </a:extLst>
          </p:cNvPr>
          <p:cNvGrpSpPr/>
          <p:nvPr/>
        </p:nvGrpSpPr>
        <p:grpSpPr>
          <a:xfrm>
            <a:off x="2155848" y="2397431"/>
            <a:ext cx="601842" cy="402639"/>
            <a:chOff x="7673575" y="5855991"/>
            <a:chExt cx="601842" cy="402639"/>
          </a:xfrm>
        </p:grpSpPr>
        <p:cxnSp>
          <p:nvCxnSpPr>
            <p:cNvPr id="376" name="Straight Connector 375">
              <a:extLst>
                <a:ext uri="{FF2B5EF4-FFF2-40B4-BE49-F238E27FC236}">
                  <a16:creationId xmlns:a16="http://schemas.microsoft.com/office/drawing/2014/main" id="{A7E6E75B-4FCD-F941-AD99-C10335904C04}"/>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77" name="TextBox 376">
              <a:extLst>
                <a:ext uri="{FF2B5EF4-FFF2-40B4-BE49-F238E27FC236}">
                  <a16:creationId xmlns:a16="http://schemas.microsoft.com/office/drawing/2014/main" id="{72DEAE3C-411C-1946-B264-3CF711B2E060}"/>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378" name="TextBox 377">
              <a:extLst>
                <a:ext uri="{FF2B5EF4-FFF2-40B4-BE49-F238E27FC236}">
                  <a16:creationId xmlns:a16="http://schemas.microsoft.com/office/drawing/2014/main" id="{01A2957C-E0F8-6D4A-9612-4954F043716C}"/>
                </a:ext>
              </a:extLst>
            </p:cNvPr>
            <p:cNvSpPr txBox="1"/>
            <p:nvPr/>
          </p:nvSpPr>
          <p:spPr>
            <a:xfrm>
              <a:off x="7673575" y="5855991"/>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9 </a:t>
              </a:r>
            </a:p>
          </p:txBody>
        </p:sp>
      </p:grpSp>
      <p:grpSp>
        <p:nvGrpSpPr>
          <p:cNvPr id="379" name="Group 378">
            <a:extLst>
              <a:ext uri="{FF2B5EF4-FFF2-40B4-BE49-F238E27FC236}">
                <a16:creationId xmlns:a16="http://schemas.microsoft.com/office/drawing/2014/main" id="{B8622C79-2E6D-9640-A716-7D65C649310A}"/>
              </a:ext>
            </a:extLst>
          </p:cNvPr>
          <p:cNvGrpSpPr/>
          <p:nvPr/>
        </p:nvGrpSpPr>
        <p:grpSpPr>
          <a:xfrm>
            <a:off x="2148487" y="2717036"/>
            <a:ext cx="601842" cy="402639"/>
            <a:chOff x="7673575" y="5855991"/>
            <a:chExt cx="601842" cy="402639"/>
          </a:xfrm>
        </p:grpSpPr>
        <p:cxnSp>
          <p:nvCxnSpPr>
            <p:cNvPr id="380" name="Straight Connector 379">
              <a:extLst>
                <a:ext uri="{FF2B5EF4-FFF2-40B4-BE49-F238E27FC236}">
                  <a16:creationId xmlns:a16="http://schemas.microsoft.com/office/drawing/2014/main" id="{96DBDAFA-1CE1-5E4D-BC3F-690E26513B17}"/>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81" name="TextBox 380">
              <a:extLst>
                <a:ext uri="{FF2B5EF4-FFF2-40B4-BE49-F238E27FC236}">
                  <a16:creationId xmlns:a16="http://schemas.microsoft.com/office/drawing/2014/main" id="{A98E6889-FD4B-C240-97F4-8C8834530725}"/>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382" name="TextBox 381">
              <a:extLst>
                <a:ext uri="{FF2B5EF4-FFF2-40B4-BE49-F238E27FC236}">
                  <a16:creationId xmlns:a16="http://schemas.microsoft.com/office/drawing/2014/main" id="{6981C3B7-94D3-424A-9F20-2D7F2C7FB402}"/>
                </a:ext>
              </a:extLst>
            </p:cNvPr>
            <p:cNvSpPr txBox="1"/>
            <p:nvPr/>
          </p:nvSpPr>
          <p:spPr>
            <a:xfrm>
              <a:off x="7673575" y="5855991"/>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9 </a:t>
              </a:r>
            </a:p>
          </p:txBody>
        </p:sp>
      </p:grpSp>
      <p:sp>
        <p:nvSpPr>
          <p:cNvPr id="383" name="TextBox 382">
            <a:extLst>
              <a:ext uri="{FF2B5EF4-FFF2-40B4-BE49-F238E27FC236}">
                <a16:creationId xmlns:a16="http://schemas.microsoft.com/office/drawing/2014/main" id="{19A2A020-19DB-B842-898C-B30787F56A74}"/>
              </a:ext>
            </a:extLst>
          </p:cNvPr>
          <p:cNvSpPr txBox="1"/>
          <p:nvPr/>
        </p:nvSpPr>
        <p:spPr>
          <a:xfrm>
            <a:off x="1515210" y="2406031"/>
            <a:ext cx="40717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384" name="TextBox 383">
            <a:extLst>
              <a:ext uri="{FF2B5EF4-FFF2-40B4-BE49-F238E27FC236}">
                <a16:creationId xmlns:a16="http://schemas.microsoft.com/office/drawing/2014/main" id="{0060F14D-3CDB-9947-8A22-228BD709CC91}"/>
              </a:ext>
            </a:extLst>
          </p:cNvPr>
          <p:cNvSpPr txBox="1"/>
          <p:nvPr/>
        </p:nvSpPr>
        <p:spPr>
          <a:xfrm>
            <a:off x="1517196" y="2735841"/>
            <a:ext cx="36267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mc:AlternateContent xmlns:mc="http://schemas.openxmlformats.org/markup-compatibility/2006" xmlns:a14="http://schemas.microsoft.com/office/drawing/2010/main">
        <mc:Choice Requires="a14">
          <p:sp>
            <p:nvSpPr>
              <p:cNvPr id="385" name="TextBox 384">
                <a:extLst>
                  <a:ext uri="{FF2B5EF4-FFF2-40B4-BE49-F238E27FC236}">
                    <a16:creationId xmlns:a16="http://schemas.microsoft.com/office/drawing/2014/main" id="{0844CDBB-235B-D74E-9C65-CC160424E460}"/>
                  </a:ext>
                </a:extLst>
              </p:cNvPr>
              <p:cNvSpPr txBox="1"/>
              <p:nvPr/>
            </p:nvSpPr>
            <p:spPr>
              <a:xfrm>
                <a:off x="1399973" y="3104753"/>
                <a:ext cx="485913"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85" name="TextBox 384">
                <a:extLst>
                  <a:ext uri="{FF2B5EF4-FFF2-40B4-BE49-F238E27FC236}">
                    <a16:creationId xmlns:a16="http://schemas.microsoft.com/office/drawing/2014/main" id="{0844CDBB-235B-D74E-9C65-CC160424E460}"/>
                  </a:ext>
                </a:extLst>
              </p:cNvPr>
              <p:cNvSpPr txBox="1">
                <a:spLocks noRot="1" noChangeAspect="1" noMove="1" noResize="1" noEditPoints="1" noAdjustHandles="1" noChangeArrowheads="1" noChangeShapeType="1" noTextEdit="1"/>
              </p:cNvSpPr>
              <p:nvPr/>
            </p:nvSpPr>
            <p:spPr>
              <a:xfrm>
                <a:off x="1399973" y="3104753"/>
                <a:ext cx="485913" cy="309637"/>
              </a:xfrm>
              <a:prstGeom prst="rect">
                <a:avLst/>
              </a:prstGeom>
              <a:blipFill>
                <a:blip r:embed="rId2"/>
                <a:stretch>
                  <a:fillRect b="-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6" name="TextBox 385">
                <a:extLst>
                  <a:ext uri="{FF2B5EF4-FFF2-40B4-BE49-F238E27FC236}">
                    <a16:creationId xmlns:a16="http://schemas.microsoft.com/office/drawing/2014/main" id="{95876635-D76A-E544-9384-52B6D8599BB5}"/>
                  </a:ext>
                </a:extLst>
              </p:cNvPr>
              <p:cNvSpPr txBox="1"/>
              <p:nvPr/>
            </p:nvSpPr>
            <p:spPr>
              <a:xfrm>
                <a:off x="1386859" y="3436353"/>
                <a:ext cx="510082"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ea typeface="Cambria Math" panose="02040503050406030204" pitchFamily="18" charset="0"/>
                            </a:rPr>
                          </m:ctrlPr>
                        </m:radPr>
                        <m:deg/>
                        <m:e>
                          <m:r>
                            <a:rPr lang="en-US" b="0" i="0" smtClean="0">
                              <a:latin typeface="Cambria Math" panose="02040503050406030204" pitchFamily="18" charset="0"/>
                              <a:ea typeface="Cambria Math" panose="02040503050406030204" pitchFamily="18" charset="0"/>
                            </a:rPr>
                            <m:t>2</m:t>
                          </m:r>
                        </m:e>
                      </m:rad>
                    </m:oMath>
                  </m:oMathPara>
                </a14:m>
                <a:endParaRPr lang="en-US"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86" name="TextBox 385">
                <a:extLst>
                  <a:ext uri="{FF2B5EF4-FFF2-40B4-BE49-F238E27FC236}">
                    <a16:creationId xmlns:a16="http://schemas.microsoft.com/office/drawing/2014/main" id="{95876635-D76A-E544-9384-52B6D8599BB5}"/>
                  </a:ext>
                </a:extLst>
              </p:cNvPr>
              <p:cNvSpPr txBox="1">
                <a:spLocks noRot="1" noChangeAspect="1" noMove="1" noResize="1" noEditPoints="1" noAdjustHandles="1" noChangeArrowheads="1" noChangeShapeType="1" noTextEdit="1"/>
              </p:cNvSpPr>
              <p:nvPr/>
            </p:nvSpPr>
            <p:spPr>
              <a:xfrm>
                <a:off x="1386859" y="3436353"/>
                <a:ext cx="510082" cy="309637"/>
              </a:xfrm>
              <a:prstGeom prst="rect">
                <a:avLst/>
              </a:prstGeom>
              <a:blipFill>
                <a:blip r:embed="rId3"/>
                <a:stretch>
                  <a:fillRect b="-4000"/>
                </a:stretch>
              </a:blipFill>
            </p:spPr>
            <p:txBody>
              <a:bodyPr/>
              <a:lstStyle/>
              <a:p>
                <a:r>
                  <a:rPr lang="en-US">
                    <a:noFill/>
                  </a:rPr>
                  <a:t> </a:t>
                </a:r>
              </a:p>
            </p:txBody>
          </p:sp>
        </mc:Fallback>
      </mc:AlternateContent>
      <p:grpSp>
        <p:nvGrpSpPr>
          <p:cNvPr id="387" name="Group 386">
            <a:extLst>
              <a:ext uri="{FF2B5EF4-FFF2-40B4-BE49-F238E27FC236}">
                <a16:creationId xmlns:a16="http://schemas.microsoft.com/office/drawing/2014/main" id="{867EABC0-55F4-0B44-8DAF-2955EF2D9F34}"/>
              </a:ext>
            </a:extLst>
          </p:cNvPr>
          <p:cNvGrpSpPr/>
          <p:nvPr/>
        </p:nvGrpSpPr>
        <p:grpSpPr>
          <a:xfrm>
            <a:off x="2060183" y="3093238"/>
            <a:ext cx="727131" cy="342496"/>
            <a:chOff x="2572569" y="5637280"/>
            <a:chExt cx="727131" cy="342496"/>
          </a:xfrm>
        </p:grpSpPr>
        <mc:AlternateContent xmlns:mc="http://schemas.openxmlformats.org/markup-compatibility/2006" xmlns:a14="http://schemas.microsoft.com/office/drawing/2010/main">
          <mc:Choice Requires="a14">
            <p:sp>
              <p:nvSpPr>
                <p:cNvPr id="388" name="TextBox 387">
                  <a:extLst>
                    <a:ext uri="{FF2B5EF4-FFF2-40B4-BE49-F238E27FC236}">
                      <a16:creationId xmlns:a16="http://schemas.microsoft.com/office/drawing/2014/main" id="{CB61A045-3A59-3C43-84F1-9BA1320CA388}"/>
                    </a:ext>
                  </a:extLst>
                </p:cNvPr>
                <p:cNvSpPr txBox="1"/>
                <p:nvPr/>
              </p:nvSpPr>
              <p:spPr>
                <a:xfrm>
                  <a:off x="257256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175" name="TextBox 174">
                  <a:extLst>
                    <a:ext uri="{FF2B5EF4-FFF2-40B4-BE49-F238E27FC236}">
                      <a16:creationId xmlns:a16="http://schemas.microsoft.com/office/drawing/2014/main" id="{667797E1-23DF-DC4A-BAD1-6752FCA4B000}"/>
                    </a:ext>
                  </a:extLst>
                </p:cNvPr>
                <p:cNvSpPr txBox="1">
                  <a:spLocks noRot="1" noChangeAspect="1" noMove="1" noResize="1" noEditPoints="1" noAdjustHandles="1" noChangeArrowheads="1" noChangeShapeType="1" noTextEdit="1"/>
                </p:cNvSpPr>
                <p:nvPr/>
              </p:nvSpPr>
              <p:spPr>
                <a:xfrm>
                  <a:off x="2572569" y="5637280"/>
                  <a:ext cx="436322" cy="275268"/>
                </a:xfrm>
                <a:prstGeom prst="rect">
                  <a:avLst/>
                </a:prstGeom>
                <a:blipFill>
                  <a:blip r:embed="rId4"/>
                  <a:stretch>
                    <a:fillRect/>
                  </a:stretch>
                </a:blipFill>
              </p:spPr>
              <p:txBody>
                <a:bodyPr/>
                <a:lstStyle/>
                <a:p>
                  <a:r>
                    <a:rPr lang="en-US">
                      <a:noFill/>
                    </a:rPr>
                    <a:t> </a:t>
                  </a:r>
                </a:p>
              </p:txBody>
            </p:sp>
          </mc:Fallback>
        </mc:AlternateContent>
        <p:cxnSp>
          <p:nvCxnSpPr>
            <p:cNvPr id="389" name="Straight Connector 388">
              <a:extLst>
                <a:ext uri="{FF2B5EF4-FFF2-40B4-BE49-F238E27FC236}">
                  <a16:creationId xmlns:a16="http://schemas.microsoft.com/office/drawing/2014/main" id="{6CA4A46A-5051-8448-8844-BDCF2904081B}"/>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0" name="TextBox 389">
              <a:extLst>
                <a:ext uri="{FF2B5EF4-FFF2-40B4-BE49-F238E27FC236}">
                  <a16:creationId xmlns:a16="http://schemas.microsoft.com/office/drawing/2014/main" id="{5DB5B4D2-9AC4-7147-9197-FBD50AF2F45A}"/>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391" name="Group 390">
            <a:extLst>
              <a:ext uri="{FF2B5EF4-FFF2-40B4-BE49-F238E27FC236}">
                <a16:creationId xmlns:a16="http://schemas.microsoft.com/office/drawing/2014/main" id="{4939A0EE-93E0-4547-AB6C-5A4E5A42819F}"/>
              </a:ext>
            </a:extLst>
          </p:cNvPr>
          <p:cNvGrpSpPr/>
          <p:nvPr/>
        </p:nvGrpSpPr>
        <p:grpSpPr>
          <a:xfrm>
            <a:off x="2055419" y="3418736"/>
            <a:ext cx="727131" cy="342496"/>
            <a:chOff x="2572569" y="5637280"/>
            <a:chExt cx="727131" cy="342496"/>
          </a:xfrm>
        </p:grpSpPr>
        <mc:AlternateContent xmlns:mc="http://schemas.openxmlformats.org/markup-compatibility/2006" xmlns:a14="http://schemas.microsoft.com/office/drawing/2010/main">
          <mc:Choice Requires="a14">
            <p:sp>
              <p:nvSpPr>
                <p:cNvPr id="392" name="TextBox 391">
                  <a:extLst>
                    <a:ext uri="{FF2B5EF4-FFF2-40B4-BE49-F238E27FC236}">
                      <a16:creationId xmlns:a16="http://schemas.microsoft.com/office/drawing/2014/main" id="{0431B801-7854-3848-AF5B-71ECBB017F91}"/>
                    </a:ext>
                  </a:extLst>
                </p:cNvPr>
                <p:cNvSpPr txBox="1"/>
                <p:nvPr/>
              </p:nvSpPr>
              <p:spPr>
                <a:xfrm>
                  <a:off x="257256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179" name="TextBox 178">
                  <a:extLst>
                    <a:ext uri="{FF2B5EF4-FFF2-40B4-BE49-F238E27FC236}">
                      <a16:creationId xmlns:a16="http://schemas.microsoft.com/office/drawing/2014/main" id="{02FBDBD7-B078-E14A-BF4D-D14E2081B025}"/>
                    </a:ext>
                  </a:extLst>
                </p:cNvPr>
                <p:cNvSpPr txBox="1">
                  <a:spLocks noRot="1" noChangeAspect="1" noMove="1" noResize="1" noEditPoints="1" noAdjustHandles="1" noChangeArrowheads="1" noChangeShapeType="1" noTextEdit="1"/>
                </p:cNvSpPr>
                <p:nvPr/>
              </p:nvSpPr>
              <p:spPr>
                <a:xfrm>
                  <a:off x="2572569" y="5637280"/>
                  <a:ext cx="436322" cy="275268"/>
                </a:xfrm>
                <a:prstGeom prst="rect">
                  <a:avLst/>
                </a:prstGeom>
                <a:blipFill>
                  <a:blip r:embed="rId5"/>
                  <a:stretch>
                    <a:fillRect b="-4348"/>
                  </a:stretch>
                </a:blipFill>
              </p:spPr>
              <p:txBody>
                <a:bodyPr/>
                <a:lstStyle/>
                <a:p>
                  <a:r>
                    <a:rPr lang="en-US">
                      <a:noFill/>
                    </a:rPr>
                    <a:t> </a:t>
                  </a:r>
                </a:p>
              </p:txBody>
            </p:sp>
          </mc:Fallback>
        </mc:AlternateContent>
        <p:cxnSp>
          <p:nvCxnSpPr>
            <p:cNvPr id="393" name="Straight Connector 392">
              <a:extLst>
                <a:ext uri="{FF2B5EF4-FFF2-40B4-BE49-F238E27FC236}">
                  <a16:creationId xmlns:a16="http://schemas.microsoft.com/office/drawing/2014/main" id="{C385B37C-5799-814D-B204-2BADB93DA881}"/>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4" name="TextBox 393">
              <a:extLst>
                <a:ext uri="{FF2B5EF4-FFF2-40B4-BE49-F238E27FC236}">
                  <a16:creationId xmlns:a16="http://schemas.microsoft.com/office/drawing/2014/main" id="{35831709-A430-744C-8F57-02ABCBE32625}"/>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sp>
        <p:nvSpPr>
          <p:cNvPr id="395" name="TextBox 394">
            <a:extLst>
              <a:ext uri="{FF2B5EF4-FFF2-40B4-BE49-F238E27FC236}">
                <a16:creationId xmlns:a16="http://schemas.microsoft.com/office/drawing/2014/main" id="{D3C27150-7FE5-FF4F-96CC-DB7E2BB8F3D3}"/>
              </a:ext>
            </a:extLst>
          </p:cNvPr>
          <p:cNvSpPr txBox="1"/>
          <p:nvPr/>
        </p:nvSpPr>
        <p:spPr>
          <a:xfrm>
            <a:off x="1516182" y="3714237"/>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396" name="TextBox 395">
            <a:extLst>
              <a:ext uri="{FF2B5EF4-FFF2-40B4-BE49-F238E27FC236}">
                <a16:creationId xmlns:a16="http://schemas.microsoft.com/office/drawing/2014/main" id="{F6C3058F-437F-7540-A617-E3B3B54A8B9D}"/>
              </a:ext>
            </a:extLst>
          </p:cNvPr>
          <p:cNvSpPr txBox="1"/>
          <p:nvPr/>
        </p:nvSpPr>
        <p:spPr>
          <a:xfrm>
            <a:off x="1518187" y="4035431"/>
            <a:ext cx="40717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397" name="TextBox 396">
            <a:extLst>
              <a:ext uri="{FF2B5EF4-FFF2-40B4-BE49-F238E27FC236}">
                <a16:creationId xmlns:a16="http://schemas.microsoft.com/office/drawing/2014/main" id="{17CDBE37-6B60-6244-89B7-42E7D61F1455}"/>
              </a:ext>
            </a:extLst>
          </p:cNvPr>
          <p:cNvSpPr txBox="1"/>
          <p:nvPr/>
        </p:nvSpPr>
        <p:spPr>
          <a:xfrm>
            <a:off x="1517233" y="4358624"/>
            <a:ext cx="36267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398" name="TextBox 397">
            <a:extLst>
              <a:ext uri="{FF2B5EF4-FFF2-40B4-BE49-F238E27FC236}">
                <a16:creationId xmlns:a16="http://schemas.microsoft.com/office/drawing/2014/main" id="{D34A5B47-C268-E14E-8A0F-51919D27FDFC}"/>
              </a:ext>
            </a:extLst>
          </p:cNvPr>
          <p:cNvSpPr txBox="1"/>
          <p:nvPr/>
        </p:nvSpPr>
        <p:spPr>
          <a:xfrm>
            <a:off x="1527148" y="4712368"/>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grpSp>
        <p:nvGrpSpPr>
          <p:cNvPr id="399" name="Group 398">
            <a:extLst>
              <a:ext uri="{FF2B5EF4-FFF2-40B4-BE49-F238E27FC236}">
                <a16:creationId xmlns:a16="http://schemas.microsoft.com/office/drawing/2014/main" id="{465515C9-3380-944C-97A4-A25DCE9DE9F5}"/>
              </a:ext>
            </a:extLst>
          </p:cNvPr>
          <p:cNvGrpSpPr/>
          <p:nvPr/>
        </p:nvGrpSpPr>
        <p:grpSpPr>
          <a:xfrm>
            <a:off x="2079047" y="3695362"/>
            <a:ext cx="673842" cy="402639"/>
            <a:chOff x="7601575" y="5855991"/>
            <a:chExt cx="673842" cy="402639"/>
          </a:xfrm>
        </p:grpSpPr>
        <p:cxnSp>
          <p:nvCxnSpPr>
            <p:cNvPr id="400" name="Straight Connector 399">
              <a:extLst>
                <a:ext uri="{FF2B5EF4-FFF2-40B4-BE49-F238E27FC236}">
                  <a16:creationId xmlns:a16="http://schemas.microsoft.com/office/drawing/2014/main" id="{63862FE0-3692-C144-8F5B-90B0717816C5}"/>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01" name="TextBox 400">
              <a:extLst>
                <a:ext uri="{FF2B5EF4-FFF2-40B4-BE49-F238E27FC236}">
                  <a16:creationId xmlns:a16="http://schemas.microsoft.com/office/drawing/2014/main" id="{76CD24EC-37AD-FC49-937E-D8EB4F65C083}"/>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402" name="TextBox 401">
              <a:extLst>
                <a:ext uri="{FF2B5EF4-FFF2-40B4-BE49-F238E27FC236}">
                  <a16:creationId xmlns:a16="http://schemas.microsoft.com/office/drawing/2014/main" id="{2EA14121-563B-EF48-B51D-2B6118EE9C33}"/>
                </a:ext>
              </a:extLst>
            </p:cNvPr>
            <p:cNvSpPr txBox="1"/>
            <p:nvPr/>
          </p:nvSpPr>
          <p:spPr>
            <a:xfrm>
              <a:off x="7601575" y="5855991"/>
              <a:ext cx="457822"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11 </a:t>
              </a:r>
            </a:p>
          </p:txBody>
        </p:sp>
      </p:grpSp>
      <p:grpSp>
        <p:nvGrpSpPr>
          <p:cNvPr id="403" name="Group 402">
            <a:extLst>
              <a:ext uri="{FF2B5EF4-FFF2-40B4-BE49-F238E27FC236}">
                <a16:creationId xmlns:a16="http://schemas.microsoft.com/office/drawing/2014/main" id="{BAF3B6ED-079E-7642-9C8B-84F02CD588F9}"/>
              </a:ext>
            </a:extLst>
          </p:cNvPr>
          <p:cNvGrpSpPr/>
          <p:nvPr/>
        </p:nvGrpSpPr>
        <p:grpSpPr>
          <a:xfrm>
            <a:off x="2064486" y="4030915"/>
            <a:ext cx="681042" cy="388239"/>
            <a:chOff x="7594375" y="5870391"/>
            <a:chExt cx="681042" cy="388239"/>
          </a:xfrm>
        </p:grpSpPr>
        <p:cxnSp>
          <p:nvCxnSpPr>
            <p:cNvPr id="404" name="Straight Connector 403">
              <a:extLst>
                <a:ext uri="{FF2B5EF4-FFF2-40B4-BE49-F238E27FC236}">
                  <a16:creationId xmlns:a16="http://schemas.microsoft.com/office/drawing/2014/main" id="{1EF1C490-B5A9-A742-8DA4-3F3D6C750724}"/>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05" name="TextBox 404">
              <a:extLst>
                <a:ext uri="{FF2B5EF4-FFF2-40B4-BE49-F238E27FC236}">
                  <a16:creationId xmlns:a16="http://schemas.microsoft.com/office/drawing/2014/main" id="{B1CBCE5B-6B09-9F43-BA0F-7B8FE431B589}"/>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406" name="TextBox 405">
              <a:extLst>
                <a:ext uri="{FF2B5EF4-FFF2-40B4-BE49-F238E27FC236}">
                  <a16:creationId xmlns:a16="http://schemas.microsoft.com/office/drawing/2014/main" id="{B44AFA1A-8B3B-8947-9097-51CEE27F33E7}"/>
                </a:ext>
              </a:extLst>
            </p:cNvPr>
            <p:cNvSpPr txBox="1"/>
            <p:nvPr/>
          </p:nvSpPr>
          <p:spPr>
            <a:xfrm>
              <a:off x="7594375" y="5870391"/>
              <a:ext cx="445670"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11 </a:t>
              </a:r>
            </a:p>
          </p:txBody>
        </p:sp>
      </p:grpSp>
      <p:grpSp>
        <p:nvGrpSpPr>
          <p:cNvPr id="407" name="Group 406">
            <a:extLst>
              <a:ext uri="{FF2B5EF4-FFF2-40B4-BE49-F238E27FC236}">
                <a16:creationId xmlns:a16="http://schemas.microsoft.com/office/drawing/2014/main" id="{391B1760-9A86-A34D-9A6A-1DED93679AB7}"/>
              </a:ext>
            </a:extLst>
          </p:cNvPr>
          <p:cNvGrpSpPr/>
          <p:nvPr/>
        </p:nvGrpSpPr>
        <p:grpSpPr>
          <a:xfrm>
            <a:off x="2089475" y="4346841"/>
            <a:ext cx="667291" cy="402639"/>
            <a:chOff x="7608126" y="5855991"/>
            <a:chExt cx="667291" cy="402639"/>
          </a:xfrm>
        </p:grpSpPr>
        <p:cxnSp>
          <p:nvCxnSpPr>
            <p:cNvPr id="408" name="Straight Connector 407">
              <a:extLst>
                <a:ext uri="{FF2B5EF4-FFF2-40B4-BE49-F238E27FC236}">
                  <a16:creationId xmlns:a16="http://schemas.microsoft.com/office/drawing/2014/main" id="{950C2865-1EEC-D540-82C8-142F80922885}"/>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09" name="TextBox 408">
              <a:extLst>
                <a:ext uri="{FF2B5EF4-FFF2-40B4-BE49-F238E27FC236}">
                  <a16:creationId xmlns:a16="http://schemas.microsoft.com/office/drawing/2014/main" id="{18F70705-E9AC-6240-906F-AF8E558335F5}"/>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410" name="TextBox 409">
              <a:extLst>
                <a:ext uri="{FF2B5EF4-FFF2-40B4-BE49-F238E27FC236}">
                  <a16:creationId xmlns:a16="http://schemas.microsoft.com/office/drawing/2014/main" id="{4551927C-CB24-1A4D-9D30-772DBA8CB667}"/>
                </a:ext>
              </a:extLst>
            </p:cNvPr>
            <p:cNvSpPr txBox="1"/>
            <p:nvPr/>
          </p:nvSpPr>
          <p:spPr>
            <a:xfrm>
              <a:off x="7608126" y="5855991"/>
              <a:ext cx="40717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11 </a:t>
              </a:r>
            </a:p>
          </p:txBody>
        </p:sp>
      </p:grpSp>
      <p:grpSp>
        <p:nvGrpSpPr>
          <p:cNvPr id="411" name="Group 410">
            <a:extLst>
              <a:ext uri="{FF2B5EF4-FFF2-40B4-BE49-F238E27FC236}">
                <a16:creationId xmlns:a16="http://schemas.microsoft.com/office/drawing/2014/main" id="{7C3C3AF2-C1E8-2241-A589-80C29DD7D38D}"/>
              </a:ext>
            </a:extLst>
          </p:cNvPr>
          <p:cNvGrpSpPr/>
          <p:nvPr/>
        </p:nvGrpSpPr>
        <p:grpSpPr>
          <a:xfrm>
            <a:off x="2068694" y="4671129"/>
            <a:ext cx="680711" cy="402639"/>
            <a:chOff x="7594706" y="5855991"/>
            <a:chExt cx="680711" cy="402639"/>
          </a:xfrm>
        </p:grpSpPr>
        <p:cxnSp>
          <p:nvCxnSpPr>
            <p:cNvPr id="412" name="Straight Connector 411">
              <a:extLst>
                <a:ext uri="{FF2B5EF4-FFF2-40B4-BE49-F238E27FC236}">
                  <a16:creationId xmlns:a16="http://schemas.microsoft.com/office/drawing/2014/main" id="{14ED41F7-B00B-F841-B7EA-2D1613857BE3}"/>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3" name="TextBox 412">
              <a:extLst>
                <a:ext uri="{FF2B5EF4-FFF2-40B4-BE49-F238E27FC236}">
                  <a16:creationId xmlns:a16="http://schemas.microsoft.com/office/drawing/2014/main" id="{263114B7-C449-C448-A1BE-A1C5B6080BD5}"/>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414" name="TextBox 413">
              <a:extLst>
                <a:ext uri="{FF2B5EF4-FFF2-40B4-BE49-F238E27FC236}">
                  <a16:creationId xmlns:a16="http://schemas.microsoft.com/office/drawing/2014/main" id="{BC8BB0CA-782E-504A-9D16-36BB9D77B526}"/>
                </a:ext>
              </a:extLst>
            </p:cNvPr>
            <p:cNvSpPr txBox="1"/>
            <p:nvPr/>
          </p:nvSpPr>
          <p:spPr>
            <a:xfrm>
              <a:off x="7594706" y="5855991"/>
              <a:ext cx="439648"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11 </a:t>
              </a:r>
            </a:p>
          </p:txBody>
        </p:sp>
      </p:grpSp>
      <p:sp>
        <p:nvSpPr>
          <p:cNvPr id="415" name="TextBox 414">
            <a:extLst>
              <a:ext uri="{FF2B5EF4-FFF2-40B4-BE49-F238E27FC236}">
                <a16:creationId xmlns:a16="http://schemas.microsoft.com/office/drawing/2014/main" id="{0BD229A0-DFC5-6340-B2FB-45D417CFE748}"/>
              </a:ext>
            </a:extLst>
          </p:cNvPr>
          <p:cNvSpPr txBox="1"/>
          <p:nvPr/>
        </p:nvSpPr>
        <p:spPr>
          <a:xfrm>
            <a:off x="4788968" y="2407660"/>
            <a:ext cx="47699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49. </a:t>
            </a:r>
          </a:p>
        </p:txBody>
      </p:sp>
      <p:sp>
        <p:nvSpPr>
          <p:cNvPr id="416" name="TextBox 415">
            <a:extLst>
              <a:ext uri="{FF2B5EF4-FFF2-40B4-BE49-F238E27FC236}">
                <a16:creationId xmlns:a16="http://schemas.microsoft.com/office/drawing/2014/main" id="{8B842A02-9C9E-9140-AD3F-6FC4D06FF360}"/>
              </a:ext>
            </a:extLst>
          </p:cNvPr>
          <p:cNvSpPr txBox="1"/>
          <p:nvPr/>
        </p:nvSpPr>
        <p:spPr>
          <a:xfrm>
            <a:off x="4779840" y="2737631"/>
            <a:ext cx="54410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50. </a:t>
            </a:r>
          </a:p>
        </p:txBody>
      </p:sp>
      <p:sp>
        <p:nvSpPr>
          <p:cNvPr id="417" name="TextBox 416">
            <a:extLst>
              <a:ext uri="{FF2B5EF4-FFF2-40B4-BE49-F238E27FC236}">
                <a16:creationId xmlns:a16="http://schemas.microsoft.com/office/drawing/2014/main" id="{FCACEAD8-B640-4E40-BCC0-87A0476AF477}"/>
              </a:ext>
            </a:extLst>
          </p:cNvPr>
          <p:cNvSpPr txBox="1"/>
          <p:nvPr/>
        </p:nvSpPr>
        <p:spPr>
          <a:xfrm>
            <a:off x="4795077" y="3064018"/>
            <a:ext cx="52800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51. </a:t>
            </a:r>
          </a:p>
        </p:txBody>
      </p:sp>
      <p:sp>
        <p:nvSpPr>
          <p:cNvPr id="418" name="TextBox 417">
            <a:extLst>
              <a:ext uri="{FF2B5EF4-FFF2-40B4-BE49-F238E27FC236}">
                <a16:creationId xmlns:a16="http://schemas.microsoft.com/office/drawing/2014/main" id="{B0A72966-EACA-B741-BF26-64FE5E2044A8}"/>
              </a:ext>
            </a:extLst>
          </p:cNvPr>
          <p:cNvSpPr txBox="1"/>
          <p:nvPr/>
        </p:nvSpPr>
        <p:spPr>
          <a:xfrm>
            <a:off x="4789501" y="3395205"/>
            <a:ext cx="55339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52. </a:t>
            </a:r>
          </a:p>
        </p:txBody>
      </p:sp>
      <p:sp>
        <p:nvSpPr>
          <p:cNvPr id="419" name="TextBox 418">
            <a:extLst>
              <a:ext uri="{FF2B5EF4-FFF2-40B4-BE49-F238E27FC236}">
                <a16:creationId xmlns:a16="http://schemas.microsoft.com/office/drawing/2014/main" id="{CEC0F6C2-CED0-C141-8416-CE0097692BB3}"/>
              </a:ext>
            </a:extLst>
          </p:cNvPr>
          <p:cNvSpPr txBox="1"/>
          <p:nvPr/>
        </p:nvSpPr>
        <p:spPr>
          <a:xfrm>
            <a:off x="4791577" y="3716024"/>
            <a:ext cx="56705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53. </a:t>
            </a:r>
          </a:p>
        </p:txBody>
      </p:sp>
      <p:sp>
        <p:nvSpPr>
          <p:cNvPr id="420" name="TextBox 419">
            <a:extLst>
              <a:ext uri="{FF2B5EF4-FFF2-40B4-BE49-F238E27FC236}">
                <a16:creationId xmlns:a16="http://schemas.microsoft.com/office/drawing/2014/main" id="{24895333-0CD3-114A-91CB-348E96229073}"/>
              </a:ext>
            </a:extLst>
          </p:cNvPr>
          <p:cNvSpPr txBox="1"/>
          <p:nvPr/>
        </p:nvSpPr>
        <p:spPr>
          <a:xfrm>
            <a:off x="4789788" y="4040269"/>
            <a:ext cx="49232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54. </a:t>
            </a:r>
          </a:p>
        </p:txBody>
      </p:sp>
      <p:sp>
        <p:nvSpPr>
          <p:cNvPr id="421" name="TextBox 420">
            <a:extLst>
              <a:ext uri="{FF2B5EF4-FFF2-40B4-BE49-F238E27FC236}">
                <a16:creationId xmlns:a16="http://schemas.microsoft.com/office/drawing/2014/main" id="{BF9FBBF0-6520-FE43-BBAB-3ACA97E23AD2}"/>
              </a:ext>
            </a:extLst>
          </p:cNvPr>
          <p:cNvSpPr txBox="1"/>
          <p:nvPr/>
        </p:nvSpPr>
        <p:spPr>
          <a:xfrm>
            <a:off x="4786624" y="4368046"/>
            <a:ext cx="51051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55. </a:t>
            </a:r>
          </a:p>
        </p:txBody>
      </p:sp>
      <p:sp>
        <p:nvSpPr>
          <p:cNvPr id="422" name="TextBox 421">
            <a:extLst>
              <a:ext uri="{FF2B5EF4-FFF2-40B4-BE49-F238E27FC236}">
                <a16:creationId xmlns:a16="http://schemas.microsoft.com/office/drawing/2014/main" id="{B5548D35-9CFA-114E-9634-A258C5D4C75A}"/>
              </a:ext>
            </a:extLst>
          </p:cNvPr>
          <p:cNvSpPr txBox="1"/>
          <p:nvPr/>
        </p:nvSpPr>
        <p:spPr>
          <a:xfrm>
            <a:off x="4786790" y="4691931"/>
            <a:ext cx="53759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56. </a:t>
            </a:r>
          </a:p>
        </p:txBody>
      </p:sp>
      <p:sp>
        <p:nvSpPr>
          <p:cNvPr id="423" name="TextBox 422">
            <a:extLst>
              <a:ext uri="{FF2B5EF4-FFF2-40B4-BE49-F238E27FC236}">
                <a16:creationId xmlns:a16="http://schemas.microsoft.com/office/drawing/2014/main" id="{FDC843A1-7AC7-B84A-B572-5387C907694A}"/>
              </a:ext>
            </a:extLst>
          </p:cNvPr>
          <p:cNvSpPr txBox="1"/>
          <p:nvPr/>
        </p:nvSpPr>
        <p:spPr>
          <a:xfrm>
            <a:off x="5518263" y="2413565"/>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mc:AlternateContent xmlns:mc="http://schemas.openxmlformats.org/markup-compatibility/2006" xmlns:a14="http://schemas.microsoft.com/office/drawing/2010/main">
        <mc:Choice Requires="a14">
          <p:sp>
            <p:nvSpPr>
              <p:cNvPr id="424" name="TextBox 423">
                <a:extLst>
                  <a:ext uri="{FF2B5EF4-FFF2-40B4-BE49-F238E27FC236}">
                    <a16:creationId xmlns:a16="http://schemas.microsoft.com/office/drawing/2014/main" id="{64A9ABDA-30D3-2C45-981D-DC3F89215485}"/>
                  </a:ext>
                </a:extLst>
              </p:cNvPr>
              <p:cNvSpPr txBox="1"/>
              <p:nvPr/>
            </p:nvSpPr>
            <p:spPr>
              <a:xfrm>
                <a:off x="5378361" y="3746558"/>
                <a:ext cx="516424"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424" name="TextBox 423">
                <a:extLst>
                  <a:ext uri="{FF2B5EF4-FFF2-40B4-BE49-F238E27FC236}">
                    <a16:creationId xmlns:a16="http://schemas.microsoft.com/office/drawing/2014/main" id="{64A9ABDA-30D3-2C45-981D-DC3F89215485}"/>
                  </a:ext>
                </a:extLst>
              </p:cNvPr>
              <p:cNvSpPr txBox="1">
                <a:spLocks noRot="1" noChangeAspect="1" noMove="1" noResize="1" noEditPoints="1" noAdjustHandles="1" noChangeArrowheads="1" noChangeShapeType="1" noTextEdit="1"/>
              </p:cNvSpPr>
              <p:nvPr/>
            </p:nvSpPr>
            <p:spPr>
              <a:xfrm>
                <a:off x="5378361" y="3746558"/>
                <a:ext cx="516424" cy="309637"/>
              </a:xfrm>
              <a:prstGeom prst="rect">
                <a:avLst/>
              </a:prstGeom>
              <a:blipFill>
                <a:blip r:embed="rId6"/>
                <a:stretch>
                  <a:fillRect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5" name="TextBox 424">
                <a:extLst>
                  <a:ext uri="{FF2B5EF4-FFF2-40B4-BE49-F238E27FC236}">
                    <a16:creationId xmlns:a16="http://schemas.microsoft.com/office/drawing/2014/main" id="{6F6C859D-36E3-9A46-ACB1-56F7E0FE2830}"/>
                  </a:ext>
                </a:extLst>
              </p:cNvPr>
              <p:cNvSpPr txBox="1"/>
              <p:nvPr/>
            </p:nvSpPr>
            <p:spPr>
              <a:xfrm>
                <a:off x="5377206" y="3417878"/>
                <a:ext cx="519810"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425" name="TextBox 424">
                <a:extLst>
                  <a:ext uri="{FF2B5EF4-FFF2-40B4-BE49-F238E27FC236}">
                    <a16:creationId xmlns:a16="http://schemas.microsoft.com/office/drawing/2014/main" id="{6F6C859D-36E3-9A46-ACB1-56F7E0FE2830}"/>
                  </a:ext>
                </a:extLst>
              </p:cNvPr>
              <p:cNvSpPr txBox="1">
                <a:spLocks noRot="1" noChangeAspect="1" noMove="1" noResize="1" noEditPoints="1" noAdjustHandles="1" noChangeArrowheads="1" noChangeShapeType="1" noTextEdit="1"/>
              </p:cNvSpPr>
              <p:nvPr/>
            </p:nvSpPr>
            <p:spPr>
              <a:xfrm>
                <a:off x="5377206" y="3417878"/>
                <a:ext cx="519810" cy="309637"/>
              </a:xfrm>
              <a:prstGeom prst="rect">
                <a:avLst/>
              </a:prstGeom>
              <a:blipFill>
                <a:blip r:embed="rId7"/>
                <a:stretch>
                  <a:fillRect b="-3846"/>
                </a:stretch>
              </a:blipFill>
            </p:spPr>
            <p:txBody>
              <a:bodyPr/>
              <a:lstStyle/>
              <a:p>
                <a:r>
                  <a:rPr lang="en-US">
                    <a:noFill/>
                  </a:rPr>
                  <a:t> </a:t>
                </a:r>
              </a:p>
            </p:txBody>
          </p:sp>
        </mc:Fallback>
      </mc:AlternateContent>
      <p:grpSp>
        <p:nvGrpSpPr>
          <p:cNvPr id="426" name="Group 425">
            <a:extLst>
              <a:ext uri="{FF2B5EF4-FFF2-40B4-BE49-F238E27FC236}">
                <a16:creationId xmlns:a16="http://schemas.microsoft.com/office/drawing/2014/main" id="{13B7DC22-68E4-9948-95A6-7B0057EA523F}"/>
              </a:ext>
            </a:extLst>
          </p:cNvPr>
          <p:cNvGrpSpPr/>
          <p:nvPr/>
        </p:nvGrpSpPr>
        <p:grpSpPr>
          <a:xfrm>
            <a:off x="6080303" y="2401471"/>
            <a:ext cx="675180" cy="402639"/>
            <a:chOff x="7600237" y="5855991"/>
            <a:chExt cx="675180" cy="402639"/>
          </a:xfrm>
        </p:grpSpPr>
        <p:cxnSp>
          <p:nvCxnSpPr>
            <p:cNvPr id="427" name="Straight Connector 426">
              <a:extLst>
                <a:ext uri="{FF2B5EF4-FFF2-40B4-BE49-F238E27FC236}">
                  <a16:creationId xmlns:a16="http://schemas.microsoft.com/office/drawing/2014/main" id="{F3C9F571-2CB2-594B-A181-432D5A1D066F}"/>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28" name="TextBox 427">
              <a:extLst>
                <a:ext uri="{FF2B5EF4-FFF2-40B4-BE49-F238E27FC236}">
                  <a16:creationId xmlns:a16="http://schemas.microsoft.com/office/drawing/2014/main" id="{A0CC6B2B-F6A9-1D42-9174-BDE2AE109BDD}"/>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429" name="TextBox 428">
              <a:extLst>
                <a:ext uri="{FF2B5EF4-FFF2-40B4-BE49-F238E27FC236}">
                  <a16:creationId xmlns:a16="http://schemas.microsoft.com/office/drawing/2014/main" id="{C1C96D59-8136-0840-BFAE-1171A04E6B1F}"/>
                </a:ext>
              </a:extLst>
            </p:cNvPr>
            <p:cNvSpPr txBox="1"/>
            <p:nvPr/>
          </p:nvSpPr>
          <p:spPr>
            <a:xfrm>
              <a:off x="7600237" y="5855991"/>
              <a:ext cx="434117"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11 </a:t>
              </a:r>
            </a:p>
          </p:txBody>
        </p:sp>
      </p:grpSp>
      <mc:AlternateContent xmlns:mc="http://schemas.openxmlformats.org/markup-compatibility/2006" xmlns:a14="http://schemas.microsoft.com/office/drawing/2010/main">
        <mc:Choice Requires="a14">
          <p:sp>
            <p:nvSpPr>
              <p:cNvPr id="430" name="TextBox 429">
                <a:extLst>
                  <a:ext uri="{FF2B5EF4-FFF2-40B4-BE49-F238E27FC236}">
                    <a16:creationId xmlns:a16="http://schemas.microsoft.com/office/drawing/2014/main" id="{B2A3C5F7-9021-7640-A090-7ADBA3856501}"/>
                  </a:ext>
                </a:extLst>
              </p:cNvPr>
              <p:cNvSpPr txBox="1"/>
              <p:nvPr/>
            </p:nvSpPr>
            <p:spPr>
              <a:xfrm>
                <a:off x="5389141" y="4393416"/>
                <a:ext cx="516424"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430" name="TextBox 429">
                <a:extLst>
                  <a:ext uri="{FF2B5EF4-FFF2-40B4-BE49-F238E27FC236}">
                    <a16:creationId xmlns:a16="http://schemas.microsoft.com/office/drawing/2014/main" id="{B2A3C5F7-9021-7640-A090-7ADBA3856501}"/>
                  </a:ext>
                </a:extLst>
              </p:cNvPr>
              <p:cNvSpPr txBox="1">
                <a:spLocks noRot="1" noChangeAspect="1" noMove="1" noResize="1" noEditPoints="1" noAdjustHandles="1" noChangeArrowheads="1" noChangeShapeType="1" noTextEdit="1"/>
              </p:cNvSpPr>
              <p:nvPr/>
            </p:nvSpPr>
            <p:spPr>
              <a:xfrm>
                <a:off x="5389141" y="4393416"/>
                <a:ext cx="516424" cy="309637"/>
              </a:xfrm>
              <a:prstGeom prst="rect">
                <a:avLst/>
              </a:prstGeom>
              <a:blipFill>
                <a:blip r:embed="rId8"/>
                <a:stretch>
                  <a:fillRect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1" name="TextBox 430">
                <a:extLst>
                  <a:ext uri="{FF2B5EF4-FFF2-40B4-BE49-F238E27FC236}">
                    <a16:creationId xmlns:a16="http://schemas.microsoft.com/office/drawing/2014/main" id="{DC0F7131-29E0-E34D-9E47-A5441D410B79}"/>
                  </a:ext>
                </a:extLst>
              </p:cNvPr>
              <p:cNvSpPr txBox="1"/>
              <p:nvPr/>
            </p:nvSpPr>
            <p:spPr>
              <a:xfrm>
                <a:off x="5371258" y="4081468"/>
                <a:ext cx="519810"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431" name="TextBox 430">
                <a:extLst>
                  <a:ext uri="{FF2B5EF4-FFF2-40B4-BE49-F238E27FC236}">
                    <a16:creationId xmlns:a16="http://schemas.microsoft.com/office/drawing/2014/main" id="{DC0F7131-29E0-E34D-9E47-A5441D410B79}"/>
                  </a:ext>
                </a:extLst>
              </p:cNvPr>
              <p:cNvSpPr txBox="1">
                <a:spLocks noRot="1" noChangeAspect="1" noMove="1" noResize="1" noEditPoints="1" noAdjustHandles="1" noChangeArrowheads="1" noChangeShapeType="1" noTextEdit="1"/>
              </p:cNvSpPr>
              <p:nvPr/>
            </p:nvSpPr>
            <p:spPr>
              <a:xfrm>
                <a:off x="5371258" y="4081468"/>
                <a:ext cx="519810" cy="309637"/>
              </a:xfrm>
              <a:prstGeom prst="rect">
                <a:avLst/>
              </a:prstGeom>
              <a:blipFill>
                <a:blip r:embed="rId9"/>
                <a:stretch>
                  <a:fillRect b="-3846"/>
                </a:stretch>
              </a:blipFill>
            </p:spPr>
            <p:txBody>
              <a:bodyPr/>
              <a:lstStyle/>
              <a:p>
                <a:r>
                  <a:rPr lang="en-US">
                    <a:noFill/>
                  </a:rPr>
                  <a:t> </a:t>
                </a:r>
              </a:p>
            </p:txBody>
          </p:sp>
        </mc:Fallback>
      </mc:AlternateContent>
      <p:grpSp>
        <p:nvGrpSpPr>
          <p:cNvPr id="432" name="Group 431">
            <a:extLst>
              <a:ext uri="{FF2B5EF4-FFF2-40B4-BE49-F238E27FC236}">
                <a16:creationId xmlns:a16="http://schemas.microsoft.com/office/drawing/2014/main" id="{F6F29C3C-DDBC-494A-A05B-BDBE519FC7EF}"/>
              </a:ext>
            </a:extLst>
          </p:cNvPr>
          <p:cNvGrpSpPr/>
          <p:nvPr/>
        </p:nvGrpSpPr>
        <p:grpSpPr>
          <a:xfrm>
            <a:off x="6003784" y="3432324"/>
            <a:ext cx="891585" cy="342496"/>
            <a:chOff x="2408115" y="5637280"/>
            <a:chExt cx="891585" cy="342496"/>
          </a:xfrm>
        </p:grpSpPr>
        <mc:AlternateContent xmlns:mc="http://schemas.openxmlformats.org/markup-compatibility/2006" xmlns:a14="http://schemas.microsoft.com/office/drawing/2010/main">
          <mc:Choice Requires="a14">
            <p:sp>
              <p:nvSpPr>
                <p:cNvPr id="433" name="TextBox 432">
                  <a:extLst>
                    <a:ext uri="{FF2B5EF4-FFF2-40B4-BE49-F238E27FC236}">
                      <a16:creationId xmlns:a16="http://schemas.microsoft.com/office/drawing/2014/main" id="{4E6E55D0-E6B9-4E4B-94A9-8ADFEE41A484}"/>
                    </a:ext>
                  </a:extLst>
                </p:cNvPr>
                <p:cNvSpPr txBox="1"/>
                <p:nvPr/>
              </p:nvSpPr>
              <p:spPr>
                <a:xfrm>
                  <a:off x="2408115" y="5637280"/>
                  <a:ext cx="519810"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1</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433" name="TextBox 432">
                  <a:extLst>
                    <a:ext uri="{FF2B5EF4-FFF2-40B4-BE49-F238E27FC236}">
                      <a16:creationId xmlns:a16="http://schemas.microsoft.com/office/drawing/2014/main" id="{4E6E55D0-E6B9-4E4B-94A9-8ADFEE41A484}"/>
                    </a:ext>
                  </a:extLst>
                </p:cNvPr>
                <p:cNvSpPr txBox="1">
                  <a:spLocks noRot="1" noChangeAspect="1" noMove="1" noResize="1" noEditPoints="1" noAdjustHandles="1" noChangeArrowheads="1" noChangeShapeType="1" noTextEdit="1"/>
                </p:cNvSpPr>
                <p:nvPr/>
              </p:nvSpPr>
              <p:spPr>
                <a:xfrm>
                  <a:off x="2408115" y="5637280"/>
                  <a:ext cx="519810" cy="275268"/>
                </a:xfrm>
                <a:prstGeom prst="rect">
                  <a:avLst/>
                </a:prstGeom>
                <a:blipFill>
                  <a:blip r:embed="rId10"/>
                  <a:stretch>
                    <a:fillRect l="-9524" r="-7143" b="-4348"/>
                  </a:stretch>
                </a:blipFill>
              </p:spPr>
              <p:txBody>
                <a:bodyPr/>
                <a:lstStyle/>
                <a:p>
                  <a:r>
                    <a:rPr lang="en-US">
                      <a:noFill/>
                    </a:rPr>
                    <a:t> </a:t>
                  </a:r>
                </a:p>
              </p:txBody>
            </p:sp>
          </mc:Fallback>
        </mc:AlternateContent>
        <p:cxnSp>
          <p:nvCxnSpPr>
            <p:cNvPr id="434" name="Straight Connector 433">
              <a:extLst>
                <a:ext uri="{FF2B5EF4-FFF2-40B4-BE49-F238E27FC236}">
                  <a16:creationId xmlns:a16="http://schemas.microsoft.com/office/drawing/2014/main" id="{63979930-8C35-854E-B2A9-A9ABA7B8573F}"/>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35" name="TextBox 434">
              <a:extLst>
                <a:ext uri="{FF2B5EF4-FFF2-40B4-BE49-F238E27FC236}">
                  <a16:creationId xmlns:a16="http://schemas.microsoft.com/office/drawing/2014/main" id="{F2976A2A-C056-5946-A076-B1FF5572D724}"/>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436" name="Group 435">
            <a:extLst>
              <a:ext uri="{FF2B5EF4-FFF2-40B4-BE49-F238E27FC236}">
                <a16:creationId xmlns:a16="http://schemas.microsoft.com/office/drawing/2014/main" id="{3F3E7DDA-B334-5F40-A21B-595ABFDD1666}"/>
              </a:ext>
            </a:extLst>
          </p:cNvPr>
          <p:cNvGrpSpPr/>
          <p:nvPr/>
        </p:nvGrpSpPr>
        <p:grpSpPr>
          <a:xfrm>
            <a:off x="6005929" y="3751253"/>
            <a:ext cx="888199" cy="342496"/>
            <a:chOff x="2411501" y="5637280"/>
            <a:chExt cx="888199" cy="342496"/>
          </a:xfrm>
        </p:grpSpPr>
        <mc:AlternateContent xmlns:mc="http://schemas.openxmlformats.org/markup-compatibility/2006" xmlns:a14="http://schemas.microsoft.com/office/drawing/2010/main">
          <mc:Choice Requires="a14">
            <p:sp>
              <p:nvSpPr>
                <p:cNvPr id="437" name="TextBox 436">
                  <a:extLst>
                    <a:ext uri="{FF2B5EF4-FFF2-40B4-BE49-F238E27FC236}">
                      <a16:creationId xmlns:a16="http://schemas.microsoft.com/office/drawing/2014/main" id="{C271EE5E-D4DD-C443-9E6D-E779694E264B}"/>
                    </a:ext>
                  </a:extLst>
                </p:cNvPr>
                <p:cNvSpPr txBox="1"/>
                <p:nvPr/>
              </p:nvSpPr>
              <p:spPr>
                <a:xfrm>
                  <a:off x="2411501" y="5637280"/>
                  <a:ext cx="516424"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1</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437" name="TextBox 436">
                  <a:extLst>
                    <a:ext uri="{FF2B5EF4-FFF2-40B4-BE49-F238E27FC236}">
                      <a16:creationId xmlns:a16="http://schemas.microsoft.com/office/drawing/2014/main" id="{C271EE5E-D4DD-C443-9E6D-E779694E264B}"/>
                    </a:ext>
                  </a:extLst>
                </p:cNvPr>
                <p:cNvSpPr txBox="1">
                  <a:spLocks noRot="1" noChangeAspect="1" noMove="1" noResize="1" noEditPoints="1" noAdjustHandles="1" noChangeArrowheads="1" noChangeShapeType="1" noTextEdit="1"/>
                </p:cNvSpPr>
                <p:nvPr/>
              </p:nvSpPr>
              <p:spPr>
                <a:xfrm>
                  <a:off x="2411501" y="5637280"/>
                  <a:ext cx="516424" cy="275268"/>
                </a:xfrm>
                <a:prstGeom prst="rect">
                  <a:avLst/>
                </a:prstGeom>
                <a:blipFill>
                  <a:blip r:embed="rId11"/>
                  <a:stretch>
                    <a:fillRect l="-7143" r="-7143" b="-4545"/>
                  </a:stretch>
                </a:blipFill>
              </p:spPr>
              <p:txBody>
                <a:bodyPr/>
                <a:lstStyle/>
                <a:p>
                  <a:r>
                    <a:rPr lang="en-US">
                      <a:noFill/>
                    </a:rPr>
                    <a:t> </a:t>
                  </a:r>
                </a:p>
              </p:txBody>
            </p:sp>
          </mc:Fallback>
        </mc:AlternateContent>
        <p:cxnSp>
          <p:nvCxnSpPr>
            <p:cNvPr id="438" name="Straight Connector 437">
              <a:extLst>
                <a:ext uri="{FF2B5EF4-FFF2-40B4-BE49-F238E27FC236}">
                  <a16:creationId xmlns:a16="http://schemas.microsoft.com/office/drawing/2014/main" id="{7CAA3149-BE69-304B-938A-E6AC3B3FDA03}"/>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39" name="TextBox 438">
              <a:extLst>
                <a:ext uri="{FF2B5EF4-FFF2-40B4-BE49-F238E27FC236}">
                  <a16:creationId xmlns:a16="http://schemas.microsoft.com/office/drawing/2014/main" id="{814E1D03-93B3-4A40-AE58-60B147E72171}"/>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440" name="Group 439">
            <a:extLst>
              <a:ext uri="{FF2B5EF4-FFF2-40B4-BE49-F238E27FC236}">
                <a16:creationId xmlns:a16="http://schemas.microsoft.com/office/drawing/2014/main" id="{9D7BE771-22DE-4D49-AC0C-8EEBCA43B200}"/>
              </a:ext>
            </a:extLst>
          </p:cNvPr>
          <p:cNvGrpSpPr/>
          <p:nvPr/>
        </p:nvGrpSpPr>
        <p:grpSpPr>
          <a:xfrm>
            <a:off x="6013041" y="4091672"/>
            <a:ext cx="884169" cy="342496"/>
            <a:chOff x="2415531" y="5637280"/>
            <a:chExt cx="884169" cy="342496"/>
          </a:xfrm>
        </p:grpSpPr>
        <mc:AlternateContent xmlns:mc="http://schemas.openxmlformats.org/markup-compatibility/2006" xmlns:a14="http://schemas.microsoft.com/office/drawing/2010/main">
          <mc:Choice Requires="a14">
            <p:sp>
              <p:nvSpPr>
                <p:cNvPr id="441" name="TextBox 440">
                  <a:extLst>
                    <a:ext uri="{FF2B5EF4-FFF2-40B4-BE49-F238E27FC236}">
                      <a16:creationId xmlns:a16="http://schemas.microsoft.com/office/drawing/2014/main" id="{AA41EB1F-41E2-C041-8320-1D6DA86152C8}"/>
                    </a:ext>
                  </a:extLst>
                </p:cNvPr>
                <p:cNvSpPr txBox="1"/>
                <p:nvPr/>
              </p:nvSpPr>
              <p:spPr>
                <a:xfrm>
                  <a:off x="2415531" y="5637280"/>
                  <a:ext cx="498105"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1</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441" name="TextBox 440">
                  <a:extLst>
                    <a:ext uri="{FF2B5EF4-FFF2-40B4-BE49-F238E27FC236}">
                      <a16:creationId xmlns:a16="http://schemas.microsoft.com/office/drawing/2014/main" id="{AA41EB1F-41E2-C041-8320-1D6DA86152C8}"/>
                    </a:ext>
                  </a:extLst>
                </p:cNvPr>
                <p:cNvSpPr txBox="1">
                  <a:spLocks noRot="1" noChangeAspect="1" noMove="1" noResize="1" noEditPoints="1" noAdjustHandles="1" noChangeArrowheads="1" noChangeShapeType="1" noTextEdit="1"/>
                </p:cNvSpPr>
                <p:nvPr/>
              </p:nvSpPr>
              <p:spPr>
                <a:xfrm>
                  <a:off x="2415531" y="5637280"/>
                  <a:ext cx="498105" cy="275268"/>
                </a:xfrm>
                <a:prstGeom prst="rect">
                  <a:avLst/>
                </a:prstGeom>
                <a:blipFill>
                  <a:blip r:embed="rId12"/>
                  <a:stretch>
                    <a:fillRect l="-12500" r="-10000" b="-4545"/>
                  </a:stretch>
                </a:blipFill>
              </p:spPr>
              <p:txBody>
                <a:bodyPr/>
                <a:lstStyle/>
                <a:p>
                  <a:r>
                    <a:rPr lang="en-US">
                      <a:noFill/>
                    </a:rPr>
                    <a:t> </a:t>
                  </a:r>
                </a:p>
              </p:txBody>
            </p:sp>
          </mc:Fallback>
        </mc:AlternateContent>
        <p:cxnSp>
          <p:nvCxnSpPr>
            <p:cNvPr id="442" name="Straight Connector 441">
              <a:extLst>
                <a:ext uri="{FF2B5EF4-FFF2-40B4-BE49-F238E27FC236}">
                  <a16:creationId xmlns:a16="http://schemas.microsoft.com/office/drawing/2014/main" id="{95E7B4AA-0247-144A-97C3-181ED9CB52C9}"/>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43" name="TextBox 442">
              <a:extLst>
                <a:ext uri="{FF2B5EF4-FFF2-40B4-BE49-F238E27FC236}">
                  <a16:creationId xmlns:a16="http://schemas.microsoft.com/office/drawing/2014/main" id="{5DB46690-70AD-1941-833C-574A6CF0807E}"/>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444" name="Group 443">
            <a:extLst>
              <a:ext uri="{FF2B5EF4-FFF2-40B4-BE49-F238E27FC236}">
                <a16:creationId xmlns:a16="http://schemas.microsoft.com/office/drawing/2014/main" id="{4A9C8D00-7A57-6C42-98FD-FE38542DE191}"/>
              </a:ext>
            </a:extLst>
          </p:cNvPr>
          <p:cNvGrpSpPr/>
          <p:nvPr/>
        </p:nvGrpSpPr>
        <p:grpSpPr>
          <a:xfrm>
            <a:off x="6044682" y="4405016"/>
            <a:ext cx="868015" cy="342496"/>
            <a:chOff x="2431685" y="5637280"/>
            <a:chExt cx="868015" cy="342496"/>
          </a:xfrm>
        </p:grpSpPr>
        <mc:AlternateContent xmlns:mc="http://schemas.openxmlformats.org/markup-compatibility/2006" xmlns:a14="http://schemas.microsoft.com/office/drawing/2010/main">
          <mc:Choice Requires="a14">
            <p:sp>
              <p:nvSpPr>
                <p:cNvPr id="445" name="TextBox 444">
                  <a:extLst>
                    <a:ext uri="{FF2B5EF4-FFF2-40B4-BE49-F238E27FC236}">
                      <a16:creationId xmlns:a16="http://schemas.microsoft.com/office/drawing/2014/main" id="{3AE8AF7A-4D98-CF4D-A516-76B7BED40B7E}"/>
                    </a:ext>
                  </a:extLst>
                </p:cNvPr>
                <p:cNvSpPr txBox="1"/>
                <p:nvPr/>
              </p:nvSpPr>
              <p:spPr>
                <a:xfrm>
                  <a:off x="2431685" y="5637280"/>
                  <a:ext cx="496240"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1</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445" name="TextBox 444">
                  <a:extLst>
                    <a:ext uri="{FF2B5EF4-FFF2-40B4-BE49-F238E27FC236}">
                      <a16:creationId xmlns:a16="http://schemas.microsoft.com/office/drawing/2014/main" id="{3AE8AF7A-4D98-CF4D-A516-76B7BED40B7E}"/>
                    </a:ext>
                  </a:extLst>
                </p:cNvPr>
                <p:cNvSpPr txBox="1">
                  <a:spLocks noRot="1" noChangeAspect="1" noMove="1" noResize="1" noEditPoints="1" noAdjustHandles="1" noChangeArrowheads="1" noChangeShapeType="1" noTextEdit="1"/>
                </p:cNvSpPr>
                <p:nvPr/>
              </p:nvSpPr>
              <p:spPr>
                <a:xfrm>
                  <a:off x="2431685" y="5637280"/>
                  <a:ext cx="496240" cy="275268"/>
                </a:xfrm>
                <a:prstGeom prst="rect">
                  <a:avLst/>
                </a:prstGeom>
                <a:blipFill>
                  <a:blip r:embed="rId13"/>
                  <a:stretch>
                    <a:fillRect l="-10000" r="-10000" b="-4348"/>
                  </a:stretch>
                </a:blipFill>
              </p:spPr>
              <p:txBody>
                <a:bodyPr/>
                <a:lstStyle/>
                <a:p>
                  <a:r>
                    <a:rPr lang="en-US">
                      <a:noFill/>
                    </a:rPr>
                    <a:t> </a:t>
                  </a:r>
                </a:p>
              </p:txBody>
            </p:sp>
          </mc:Fallback>
        </mc:AlternateContent>
        <p:cxnSp>
          <p:nvCxnSpPr>
            <p:cNvPr id="446" name="Straight Connector 445">
              <a:extLst>
                <a:ext uri="{FF2B5EF4-FFF2-40B4-BE49-F238E27FC236}">
                  <a16:creationId xmlns:a16="http://schemas.microsoft.com/office/drawing/2014/main" id="{8FE08835-E77A-F442-82C8-1D24D6515320}"/>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47" name="TextBox 446">
              <a:extLst>
                <a:ext uri="{FF2B5EF4-FFF2-40B4-BE49-F238E27FC236}">
                  <a16:creationId xmlns:a16="http://schemas.microsoft.com/office/drawing/2014/main" id="{3650D620-8DF0-2143-AD24-BD9816719E4C}"/>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sp>
        <p:nvSpPr>
          <p:cNvPr id="448" name="TextBox 447">
            <a:extLst>
              <a:ext uri="{FF2B5EF4-FFF2-40B4-BE49-F238E27FC236}">
                <a16:creationId xmlns:a16="http://schemas.microsoft.com/office/drawing/2014/main" id="{26EDC7F2-B062-8046-BC6F-4FD362301B2B}"/>
              </a:ext>
            </a:extLst>
          </p:cNvPr>
          <p:cNvSpPr txBox="1"/>
          <p:nvPr/>
        </p:nvSpPr>
        <p:spPr>
          <a:xfrm>
            <a:off x="5519463" y="2754865"/>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grpSp>
        <p:nvGrpSpPr>
          <p:cNvPr id="449" name="Group 448">
            <a:extLst>
              <a:ext uri="{FF2B5EF4-FFF2-40B4-BE49-F238E27FC236}">
                <a16:creationId xmlns:a16="http://schemas.microsoft.com/office/drawing/2014/main" id="{CAEEF16A-6E2A-274B-9922-511288A0E3F3}"/>
              </a:ext>
            </a:extLst>
          </p:cNvPr>
          <p:cNvGrpSpPr/>
          <p:nvPr/>
        </p:nvGrpSpPr>
        <p:grpSpPr>
          <a:xfrm>
            <a:off x="6081550" y="2723721"/>
            <a:ext cx="675133" cy="402639"/>
            <a:chOff x="7600284" y="5855991"/>
            <a:chExt cx="675133" cy="402639"/>
          </a:xfrm>
        </p:grpSpPr>
        <p:cxnSp>
          <p:nvCxnSpPr>
            <p:cNvPr id="450" name="Straight Connector 449">
              <a:extLst>
                <a:ext uri="{FF2B5EF4-FFF2-40B4-BE49-F238E27FC236}">
                  <a16:creationId xmlns:a16="http://schemas.microsoft.com/office/drawing/2014/main" id="{DAFD76CC-6788-CC4F-A628-C3D6F1CBB927}"/>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51" name="TextBox 450">
              <a:extLst>
                <a:ext uri="{FF2B5EF4-FFF2-40B4-BE49-F238E27FC236}">
                  <a16:creationId xmlns:a16="http://schemas.microsoft.com/office/drawing/2014/main" id="{9CCD1DC9-9322-2340-8D1E-045453DF4F10}"/>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452" name="TextBox 451">
              <a:extLst>
                <a:ext uri="{FF2B5EF4-FFF2-40B4-BE49-F238E27FC236}">
                  <a16:creationId xmlns:a16="http://schemas.microsoft.com/office/drawing/2014/main" id="{2D61F627-EFB9-2D4F-BF32-8165AB753B8D}"/>
                </a:ext>
              </a:extLst>
            </p:cNvPr>
            <p:cNvSpPr txBox="1"/>
            <p:nvPr/>
          </p:nvSpPr>
          <p:spPr>
            <a:xfrm>
              <a:off x="7600284" y="5855991"/>
              <a:ext cx="438833"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11 </a:t>
              </a:r>
            </a:p>
          </p:txBody>
        </p:sp>
      </p:grpSp>
      <p:sp>
        <p:nvSpPr>
          <p:cNvPr id="453" name="TextBox 452">
            <a:extLst>
              <a:ext uri="{FF2B5EF4-FFF2-40B4-BE49-F238E27FC236}">
                <a16:creationId xmlns:a16="http://schemas.microsoft.com/office/drawing/2014/main" id="{DD6F3323-52B0-C841-A08A-27D4DE4B7244}"/>
              </a:ext>
            </a:extLst>
          </p:cNvPr>
          <p:cNvSpPr txBox="1"/>
          <p:nvPr/>
        </p:nvSpPr>
        <p:spPr>
          <a:xfrm>
            <a:off x="5520663" y="3054963"/>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grpSp>
        <p:nvGrpSpPr>
          <p:cNvPr id="454" name="Group 453">
            <a:extLst>
              <a:ext uri="{FF2B5EF4-FFF2-40B4-BE49-F238E27FC236}">
                <a16:creationId xmlns:a16="http://schemas.microsoft.com/office/drawing/2014/main" id="{E64FA263-D29B-4845-9336-223F6560C185}"/>
              </a:ext>
            </a:extLst>
          </p:cNvPr>
          <p:cNvGrpSpPr/>
          <p:nvPr/>
        </p:nvGrpSpPr>
        <p:grpSpPr>
          <a:xfrm>
            <a:off x="6077860" y="3047632"/>
            <a:ext cx="680023" cy="397876"/>
            <a:chOff x="7595394" y="5860754"/>
            <a:chExt cx="680023" cy="397876"/>
          </a:xfrm>
        </p:grpSpPr>
        <p:cxnSp>
          <p:nvCxnSpPr>
            <p:cNvPr id="455" name="Straight Connector 454">
              <a:extLst>
                <a:ext uri="{FF2B5EF4-FFF2-40B4-BE49-F238E27FC236}">
                  <a16:creationId xmlns:a16="http://schemas.microsoft.com/office/drawing/2014/main" id="{411E4EA2-2016-0A46-8AF3-3CD4B788C879}"/>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56" name="TextBox 455">
              <a:extLst>
                <a:ext uri="{FF2B5EF4-FFF2-40B4-BE49-F238E27FC236}">
                  <a16:creationId xmlns:a16="http://schemas.microsoft.com/office/drawing/2014/main" id="{433CF0E5-6685-A74E-964E-0DE06B266DBD}"/>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457" name="TextBox 456">
              <a:extLst>
                <a:ext uri="{FF2B5EF4-FFF2-40B4-BE49-F238E27FC236}">
                  <a16:creationId xmlns:a16="http://schemas.microsoft.com/office/drawing/2014/main" id="{DA2CB7DA-DB33-C342-AE46-B5A3155F48F3}"/>
                </a:ext>
              </a:extLst>
            </p:cNvPr>
            <p:cNvSpPr txBox="1"/>
            <p:nvPr/>
          </p:nvSpPr>
          <p:spPr>
            <a:xfrm>
              <a:off x="7595394" y="5860754"/>
              <a:ext cx="429434"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11 </a:t>
              </a:r>
            </a:p>
          </p:txBody>
        </p:sp>
      </p:grpSp>
      <mc:AlternateContent xmlns:mc="http://schemas.openxmlformats.org/markup-compatibility/2006" xmlns:a14="http://schemas.microsoft.com/office/drawing/2010/main">
        <mc:Choice Requires="a14">
          <p:sp>
            <p:nvSpPr>
              <p:cNvPr id="458" name="TextBox 457">
                <a:extLst>
                  <a:ext uri="{FF2B5EF4-FFF2-40B4-BE49-F238E27FC236}">
                    <a16:creationId xmlns:a16="http://schemas.microsoft.com/office/drawing/2014/main" id="{2C53AD8B-FC46-3E44-8115-C9CEC6E0903C}"/>
                  </a:ext>
                </a:extLst>
              </p:cNvPr>
              <p:cNvSpPr txBox="1"/>
              <p:nvPr/>
            </p:nvSpPr>
            <p:spPr>
              <a:xfrm>
                <a:off x="5382945" y="4722497"/>
                <a:ext cx="519810"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458" name="TextBox 457">
                <a:extLst>
                  <a:ext uri="{FF2B5EF4-FFF2-40B4-BE49-F238E27FC236}">
                    <a16:creationId xmlns:a16="http://schemas.microsoft.com/office/drawing/2014/main" id="{2C53AD8B-FC46-3E44-8115-C9CEC6E0903C}"/>
                  </a:ext>
                </a:extLst>
              </p:cNvPr>
              <p:cNvSpPr txBox="1">
                <a:spLocks noRot="1" noChangeAspect="1" noMove="1" noResize="1" noEditPoints="1" noAdjustHandles="1" noChangeArrowheads="1" noChangeShapeType="1" noTextEdit="1"/>
              </p:cNvSpPr>
              <p:nvPr/>
            </p:nvSpPr>
            <p:spPr>
              <a:xfrm>
                <a:off x="5382945" y="4722497"/>
                <a:ext cx="519810" cy="309637"/>
              </a:xfrm>
              <a:prstGeom prst="rect">
                <a:avLst/>
              </a:prstGeom>
              <a:blipFill>
                <a:blip r:embed="rId14"/>
                <a:stretch>
                  <a:fillRect b="-4167"/>
                </a:stretch>
              </a:blipFill>
            </p:spPr>
            <p:txBody>
              <a:bodyPr/>
              <a:lstStyle/>
              <a:p>
                <a:r>
                  <a:rPr lang="en-US">
                    <a:noFill/>
                  </a:rPr>
                  <a:t> </a:t>
                </a:r>
              </a:p>
            </p:txBody>
          </p:sp>
        </mc:Fallback>
      </mc:AlternateContent>
      <p:grpSp>
        <p:nvGrpSpPr>
          <p:cNvPr id="459" name="Group 458">
            <a:extLst>
              <a:ext uri="{FF2B5EF4-FFF2-40B4-BE49-F238E27FC236}">
                <a16:creationId xmlns:a16="http://schemas.microsoft.com/office/drawing/2014/main" id="{6610E861-095C-B144-976C-72E1781B3B49}"/>
              </a:ext>
            </a:extLst>
          </p:cNvPr>
          <p:cNvGrpSpPr/>
          <p:nvPr/>
        </p:nvGrpSpPr>
        <p:grpSpPr>
          <a:xfrm>
            <a:off x="6022075" y="4732701"/>
            <a:ext cx="886822" cy="342496"/>
            <a:chOff x="2412878" y="5637280"/>
            <a:chExt cx="886822" cy="342496"/>
          </a:xfrm>
        </p:grpSpPr>
        <mc:AlternateContent xmlns:mc="http://schemas.openxmlformats.org/markup-compatibility/2006" xmlns:a14="http://schemas.microsoft.com/office/drawing/2010/main">
          <mc:Choice Requires="a14">
            <p:sp>
              <p:nvSpPr>
                <p:cNvPr id="460" name="TextBox 459">
                  <a:extLst>
                    <a:ext uri="{FF2B5EF4-FFF2-40B4-BE49-F238E27FC236}">
                      <a16:creationId xmlns:a16="http://schemas.microsoft.com/office/drawing/2014/main" id="{393358CF-FACD-3C47-82A5-158D48555B09}"/>
                    </a:ext>
                  </a:extLst>
                </p:cNvPr>
                <p:cNvSpPr txBox="1"/>
                <p:nvPr/>
              </p:nvSpPr>
              <p:spPr>
                <a:xfrm>
                  <a:off x="2412878" y="5637280"/>
                  <a:ext cx="519810"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1</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460" name="TextBox 459">
                  <a:extLst>
                    <a:ext uri="{FF2B5EF4-FFF2-40B4-BE49-F238E27FC236}">
                      <a16:creationId xmlns:a16="http://schemas.microsoft.com/office/drawing/2014/main" id="{393358CF-FACD-3C47-82A5-158D48555B09}"/>
                    </a:ext>
                  </a:extLst>
                </p:cNvPr>
                <p:cNvSpPr txBox="1">
                  <a:spLocks noRot="1" noChangeAspect="1" noMove="1" noResize="1" noEditPoints="1" noAdjustHandles="1" noChangeArrowheads="1" noChangeShapeType="1" noTextEdit="1"/>
                </p:cNvSpPr>
                <p:nvPr/>
              </p:nvSpPr>
              <p:spPr>
                <a:xfrm>
                  <a:off x="2412878" y="5637280"/>
                  <a:ext cx="519810" cy="275268"/>
                </a:xfrm>
                <a:prstGeom prst="rect">
                  <a:avLst/>
                </a:prstGeom>
                <a:blipFill>
                  <a:blip r:embed="rId15"/>
                  <a:stretch>
                    <a:fillRect l="-7143" r="-9524"/>
                  </a:stretch>
                </a:blipFill>
              </p:spPr>
              <p:txBody>
                <a:bodyPr/>
                <a:lstStyle/>
                <a:p>
                  <a:r>
                    <a:rPr lang="en-US">
                      <a:noFill/>
                    </a:rPr>
                    <a:t> </a:t>
                  </a:r>
                </a:p>
              </p:txBody>
            </p:sp>
          </mc:Fallback>
        </mc:AlternateContent>
        <p:cxnSp>
          <p:nvCxnSpPr>
            <p:cNvPr id="461" name="Straight Connector 460">
              <a:extLst>
                <a:ext uri="{FF2B5EF4-FFF2-40B4-BE49-F238E27FC236}">
                  <a16:creationId xmlns:a16="http://schemas.microsoft.com/office/drawing/2014/main" id="{F1096F36-9309-7044-81C5-EF6599998BCD}"/>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62" name="TextBox 461">
              <a:extLst>
                <a:ext uri="{FF2B5EF4-FFF2-40B4-BE49-F238E27FC236}">
                  <a16:creationId xmlns:a16="http://schemas.microsoft.com/office/drawing/2014/main" id="{0C26CA78-A488-F846-8E04-65063FCDB84E}"/>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103" name="Group 102">
            <a:extLst>
              <a:ext uri="{FF2B5EF4-FFF2-40B4-BE49-F238E27FC236}">
                <a16:creationId xmlns:a16="http://schemas.microsoft.com/office/drawing/2014/main" id="{AAAF235A-C675-B04E-AE8F-3B20517A0920}"/>
              </a:ext>
            </a:extLst>
          </p:cNvPr>
          <p:cNvGrpSpPr/>
          <p:nvPr/>
        </p:nvGrpSpPr>
        <p:grpSpPr>
          <a:xfrm>
            <a:off x="2883865" y="2394442"/>
            <a:ext cx="601842" cy="402639"/>
            <a:chOff x="7673575" y="5855991"/>
            <a:chExt cx="601842" cy="402639"/>
          </a:xfrm>
        </p:grpSpPr>
        <p:cxnSp>
          <p:nvCxnSpPr>
            <p:cNvPr id="104" name="Straight Connector 103">
              <a:extLst>
                <a:ext uri="{FF2B5EF4-FFF2-40B4-BE49-F238E27FC236}">
                  <a16:creationId xmlns:a16="http://schemas.microsoft.com/office/drawing/2014/main" id="{5B3BB065-A795-C142-8F93-106B0BADC56A}"/>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032F991A-91EA-EE47-9D35-29D2BA02E713}"/>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106" name="TextBox 105">
              <a:extLst>
                <a:ext uri="{FF2B5EF4-FFF2-40B4-BE49-F238E27FC236}">
                  <a16:creationId xmlns:a16="http://schemas.microsoft.com/office/drawing/2014/main" id="{EFA765D8-F36D-0243-BAF2-E66A7537EFF5}"/>
                </a:ext>
              </a:extLst>
            </p:cNvPr>
            <p:cNvSpPr txBox="1"/>
            <p:nvPr/>
          </p:nvSpPr>
          <p:spPr>
            <a:xfrm>
              <a:off x="7673575" y="5855991"/>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9 </a:t>
              </a:r>
            </a:p>
          </p:txBody>
        </p:sp>
      </p:grpSp>
      <p:grpSp>
        <p:nvGrpSpPr>
          <p:cNvPr id="107" name="Group 106">
            <a:extLst>
              <a:ext uri="{FF2B5EF4-FFF2-40B4-BE49-F238E27FC236}">
                <a16:creationId xmlns:a16="http://schemas.microsoft.com/office/drawing/2014/main" id="{D689F617-FCF7-4A41-A82E-F36658565D6D}"/>
              </a:ext>
            </a:extLst>
          </p:cNvPr>
          <p:cNvGrpSpPr/>
          <p:nvPr/>
        </p:nvGrpSpPr>
        <p:grpSpPr>
          <a:xfrm>
            <a:off x="2876504" y="2714047"/>
            <a:ext cx="601842" cy="402639"/>
            <a:chOff x="7673575" y="5855991"/>
            <a:chExt cx="601842" cy="402639"/>
          </a:xfrm>
        </p:grpSpPr>
        <p:cxnSp>
          <p:nvCxnSpPr>
            <p:cNvPr id="108" name="Straight Connector 107">
              <a:extLst>
                <a:ext uri="{FF2B5EF4-FFF2-40B4-BE49-F238E27FC236}">
                  <a16:creationId xmlns:a16="http://schemas.microsoft.com/office/drawing/2014/main" id="{BF029E58-3EAD-CE42-821B-156815B65FE0}"/>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C2427CCE-8000-B04F-B43F-0E6D978D7DEA}"/>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110" name="TextBox 109">
              <a:extLst>
                <a:ext uri="{FF2B5EF4-FFF2-40B4-BE49-F238E27FC236}">
                  <a16:creationId xmlns:a16="http://schemas.microsoft.com/office/drawing/2014/main" id="{C3D9A0F5-D3E5-8345-B6EF-A6863C02804D}"/>
                </a:ext>
              </a:extLst>
            </p:cNvPr>
            <p:cNvSpPr txBox="1"/>
            <p:nvPr/>
          </p:nvSpPr>
          <p:spPr>
            <a:xfrm>
              <a:off x="7673575" y="5855991"/>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9 </a:t>
              </a:r>
            </a:p>
          </p:txBody>
        </p:sp>
      </p:grpSp>
      <p:grpSp>
        <p:nvGrpSpPr>
          <p:cNvPr id="111" name="Group 110">
            <a:extLst>
              <a:ext uri="{FF2B5EF4-FFF2-40B4-BE49-F238E27FC236}">
                <a16:creationId xmlns:a16="http://schemas.microsoft.com/office/drawing/2014/main" id="{28E6F1D6-224F-1A41-8089-A1F81A7AFD70}"/>
              </a:ext>
            </a:extLst>
          </p:cNvPr>
          <p:cNvGrpSpPr/>
          <p:nvPr/>
        </p:nvGrpSpPr>
        <p:grpSpPr>
          <a:xfrm>
            <a:off x="2788200" y="3090249"/>
            <a:ext cx="727131" cy="342496"/>
            <a:chOff x="2572569" y="5637280"/>
            <a:chExt cx="727131" cy="342496"/>
          </a:xfrm>
        </p:grpSpPr>
        <mc:AlternateContent xmlns:mc="http://schemas.openxmlformats.org/markup-compatibility/2006" xmlns:a14="http://schemas.microsoft.com/office/drawing/2010/main">
          <mc:Choice Requires="a14">
            <p:sp>
              <p:nvSpPr>
                <p:cNvPr id="112" name="TextBox 111">
                  <a:extLst>
                    <a:ext uri="{FF2B5EF4-FFF2-40B4-BE49-F238E27FC236}">
                      <a16:creationId xmlns:a16="http://schemas.microsoft.com/office/drawing/2014/main" id="{37C7AE12-906B-074C-A343-FB428287AC1D}"/>
                    </a:ext>
                  </a:extLst>
                </p:cNvPr>
                <p:cNvSpPr txBox="1"/>
                <p:nvPr/>
              </p:nvSpPr>
              <p:spPr>
                <a:xfrm>
                  <a:off x="257256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175" name="TextBox 174">
                  <a:extLst>
                    <a:ext uri="{FF2B5EF4-FFF2-40B4-BE49-F238E27FC236}">
                      <a16:creationId xmlns:a16="http://schemas.microsoft.com/office/drawing/2014/main" id="{667797E1-23DF-DC4A-BAD1-6752FCA4B000}"/>
                    </a:ext>
                  </a:extLst>
                </p:cNvPr>
                <p:cNvSpPr txBox="1">
                  <a:spLocks noRot="1" noChangeAspect="1" noMove="1" noResize="1" noEditPoints="1" noAdjustHandles="1" noChangeArrowheads="1" noChangeShapeType="1" noTextEdit="1"/>
                </p:cNvSpPr>
                <p:nvPr/>
              </p:nvSpPr>
              <p:spPr>
                <a:xfrm>
                  <a:off x="2572569" y="5637280"/>
                  <a:ext cx="436322" cy="275268"/>
                </a:xfrm>
                <a:prstGeom prst="rect">
                  <a:avLst/>
                </a:prstGeom>
                <a:blipFill>
                  <a:blip r:embed="rId4"/>
                  <a:stretch>
                    <a:fillRect/>
                  </a:stretch>
                </a:blipFill>
              </p:spPr>
              <p:txBody>
                <a:bodyPr/>
                <a:lstStyle/>
                <a:p>
                  <a:r>
                    <a:rPr lang="en-US">
                      <a:noFill/>
                    </a:rPr>
                    <a:t> </a:t>
                  </a:r>
                </a:p>
              </p:txBody>
            </p:sp>
          </mc:Fallback>
        </mc:AlternateContent>
        <p:cxnSp>
          <p:nvCxnSpPr>
            <p:cNvPr id="113" name="Straight Connector 112">
              <a:extLst>
                <a:ext uri="{FF2B5EF4-FFF2-40B4-BE49-F238E27FC236}">
                  <a16:creationId xmlns:a16="http://schemas.microsoft.com/office/drawing/2014/main" id="{1C9821D9-C2BF-5B4D-B8A9-33CFE9039FFE}"/>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TextBox 113">
              <a:extLst>
                <a:ext uri="{FF2B5EF4-FFF2-40B4-BE49-F238E27FC236}">
                  <a16:creationId xmlns:a16="http://schemas.microsoft.com/office/drawing/2014/main" id="{6B6387A9-44F3-4F42-8612-33FCEAEFDCF8}"/>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115" name="Group 114">
            <a:extLst>
              <a:ext uri="{FF2B5EF4-FFF2-40B4-BE49-F238E27FC236}">
                <a16:creationId xmlns:a16="http://schemas.microsoft.com/office/drawing/2014/main" id="{798BB9F0-E964-1F4B-A4FA-626D43923568}"/>
              </a:ext>
            </a:extLst>
          </p:cNvPr>
          <p:cNvGrpSpPr/>
          <p:nvPr/>
        </p:nvGrpSpPr>
        <p:grpSpPr>
          <a:xfrm>
            <a:off x="2783436" y="3415747"/>
            <a:ext cx="727131" cy="342496"/>
            <a:chOff x="2572569" y="5637280"/>
            <a:chExt cx="727131" cy="342496"/>
          </a:xfrm>
        </p:grpSpPr>
        <mc:AlternateContent xmlns:mc="http://schemas.openxmlformats.org/markup-compatibility/2006" xmlns:a14="http://schemas.microsoft.com/office/drawing/2010/main">
          <mc:Choice Requires="a14">
            <p:sp>
              <p:nvSpPr>
                <p:cNvPr id="116" name="TextBox 115">
                  <a:extLst>
                    <a:ext uri="{FF2B5EF4-FFF2-40B4-BE49-F238E27FC236}">
                      <a16:creationId xmlns:a16="http://schemas.microsoft.com/office/drawing/2014/main" id="{72F00E49-100C-CA46-9DBA-5ED9DF26873D}"/>
                    </a:ext>
                  </a:extLst>
                </p:cNvPr>
                <p:cNvSpPr txBox="1"/>
                <p:nvPr/>
              </p:nvSpPr>
              <p:spPr>
                <a:xfrm>
                  <a:off x="257256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179" name="TextBox 178">
                  <a:extLst>
                    <a:ext uri="{FF2B5EF4-FFF2-40B4-BE49-F238E27FC236}">
                      <a16:creationId xmlns:a16="http://schemas.microsoft.com/office/drawing/2014/main" id="{02FBDBD7-B078-E14A-BF4D-D14E2081B025}"/>
                    </a:ext>
                  </a:extLst>
                </p:cNvPr>
                <p:cNvSpPr txBox="1">
                  <a:spLocks noRot="1" noChangeAspect="1" noMove="1" noResize="1" noEditPoints="1" noAdjustHandles="1" noChangeArrowheads="1" noChangeShapeType="1" noTextEdit="1"/>
                </p:cNvSpPr>
                <p:nvPr/>
              </p:nvSpPr>
              <p:spPr>
                <a:xfrm>
                  <a:off x="2572569" y="5637280"/>
                  <a:ext cx="436322" cy="275268"/>
                </a:xfrm>
                <a:prstGeom prst="rect">
                  <a:avLst/>
                </a:prstGeom>
                <a:blipFill>
                  <a:blip r:embed="rId5"/>
                  <a:stretch>
                    <a:fillRect b="-4348"/>
                  </a:stretch>
                </a:blipFill>
              </p:spPr>
              <p:txBody>
                <a:bodyPr/>
                <a:lstStyle/>
                <a:p>
                  <a:r>
                    <a:rPr lang="en-US">
                      <a:noFill/>
                    </a:rPr>
                    <a:t> </a:t>
                  </a:r>
                </a:p>
              </p:txBody>
            </p:sp>
          </mc:Fallback>
        </mc:AlternateContent>
        <p:cxnSp>
          <p:nvCxnSpPr>
            <p:cNvPr id="117" name="Straight Connector 116">
              <a:extLst>
                <a:ext uri="{FF2B5EF4-FFF2-40B4-BE49-F238E27FC236}">
                  <a16:creationId xmlns:a16="http://schemas.microsoft.com/office/drawing/2014/main" id="{62A94348-6D5F-824C-8309-C3F9159A54D6}"/>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3D3D70B5-96FB-BE45-87D4-08D9374ED7A5}"/>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119" name="Group 118">
            <a:extLst>
              <a:ext uri="{FF2B5EF4-FFF2-40B4-BE49-F238E27FC236}">
                <a16:creationId xmlns:a16="http://schemas.microsoft.com/office/drawing/2014/main" id="{54220489-E6D4-F547-A9F0-3047E40A6D63}"/>
              </a:ext>
            </a:extLst>
          </p:cNvPr>
          <p:cNvGrpSpPr/>
          <p:nvPr/>
        </p:nvGrpSpPr>
        <p:grpSpPr>
          <a:xfrm>
            <a:off x="2807064" y="3692373"/>
            <a:ext cx="673842" cy="402639"/>
            <a:chOff x="7601575" y="5855991"/>
            <a:chExt cx="673842" cy="402639"/>
          </a:xfrm>
        </p:grpSpPr>
        <p:cxnSp>
          <p:nvCxnSpPr>
            <p:cNvPr id="120" name="Straight Connector 119">
              <a:extLst>
                <a:ext uri="{FF2B5EF4-FFF2-40B4-BE49-F238E27FC236}">
                  <a16:creationId xmlns:a16="http://schemas.microsoft.com/office/drawing/2014/main" id="{E1D1E8DA-AC99-024A-B98C-E62DE967FE5D}"/>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EB546DCE-7532-D045-8543-B86625DFCAB8}"/>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122" name="TextBox 121">
              <a:extLst>
                <a:ext uri="{FF2B5EF4-FFF2-40B4-BE49-F238E27FC236}">
                  <a16:creationId xmlns:a16="http://schemas.microsoft.com/office/drawing/2014/main" id="{58086008-9ECC-4646-9D4F-9D51D90374E1}"/>
                </a:ext>
              </a:extLst>
            </p:cNvPr>
            <p:cNvSpPr txBox="1"/>
            <p:nvPr/>
          </p:nvSpPr>
          <p:spPr>
            <a:xfrm>
              <a:off x="7601575" y="5855991"/>
              <a:ext cx="457822"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11 </a:t>
              </a:r>
            </a:p>
          </p:txBody>
        </p:sp>
      </p:grpSp>
      <p:grpSp>
        <p:nvGrpSpPr>
          <p:cNvPr id="123" name="Group 122">
            <a:extLst>
              <a:ext uri="{FF2B5EF4-FFF2-40B4-BE49-F238E27FC236}">
                <a16:creationId xmlns:a16="http://schemas.microsoft.com/office/drawing/2014/main" id="{FBAFC8CA-0389-F24B-AF37-F77CEB24B419}"/>
              </a:ext>
            </a:extLst>
          </p:cNvPr>
          <p:cNvGrpSpPr/>
          <p:nvPr/>
        </p:nvGrpSpPr>
        <p:grpSpPr>
          <a:xfrm>
            <a:off x="2792503" y="4027926"/>
            <a:ext cx="681042" cy="388239"/>
            <a:chOff x="7594375" y="5870391"/>
            <a:chExt cx="681042" cy="388239"/>
          </a:xfrm>
        </p:grpSpPr>
        <p:cxnSp>
          <p:nvCxnSpPr>
            <p:cNvPr id="124" name="Straight Connector 123">
              <a:extLst>
                <a:ext uri="{FF2B5EF4-FFF2-40B4-BE49-F238E27FC236}">
                  <a16:creationId xmlns:a16="http://schemas.microsoft.com/office/drawing/2014/main" id="{DC2460A1-1F21-8B4D-BEE5-585746EAB87A}"/>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FEAD468E-538D-5149-9AFD-6F9FBD700CBC}"/>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126" name="TextBox 125">
              <a:extLst>
                <a:ext uri="{FF2B5EF4-FFF2-40B4-BE49-F238E27FC236}">
                  <a16:creationId xmlns:a16="http://schemas.microsoft.com/office/drawing/2014/main" id="{E594A90A-C1E2-6B4A-84F2-7439E02064D3}"/>
                </a:ext>
              </a:extLst>
            </p:cNvPr>
            <p:cNvSpPr txBox="1"/>
            <p:nvPr/>
          </p:nvSpPr>
          <p:spPr>
            <a:xfrm>
              <a:off x="7594375" y="5870391"/>
              <a:ext cx="445670"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11 </a:t>
              </a:r>
            </a:p>
          </p:txBody>
        </p:sp>
      </p:grpSp>
      <p:grpSp>
        <p:nvGrpSpPr>
          <p:cNvPr id="127" name="Group 126">
            <a:extLst>
              <a:ext uri="{FF2B5EF4-FFF2-40B4-BE49-F238E27FC236}">
                <a16:creationId xmlns:a16="http://schemas.microsoft.com/office/drawing/2014/main" id="{3837BAE5-6D08-6746-B31C-FACC3C152193}"/>
              </a:ext>
            </a:extLst>
          </p:cNvPr>
          <p:cNvGrpSpPr/>
          <p:nvPr/>
        </p:nvGrpSpPr>
        <p:grpSpPr>
          <a:xfrm>
            <a:off x="2807016" y="4343852"/>
            <a:ext cx="677767" cy="402639"/>
            <a:chOff x="7597650" y="5855991"/>
            <a:chExt cx="677767" cy="402639"/>
          </a:xfrm>
        </p:grpSpPr>
        <p:cxnSp>
          <p:nvCxnSpPr>
            <p:cNvPr id="128" name="Straight Connector 127">
              <a:extLst>
                <a:ext uri="{FF2B5EF4-FFF2-40B4-BE49-F238E27FC236}">
                  <a16:creationId xmlns:a16="http://schemas.microsoft.com/office/drawing/2014/main" id="{A076B890-29AF-7448-9B4A-3B8CD06406EC}"/>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TextBox 128">
              <a:extLst>
                <a:ext uri="{FF2B5EF4-FFF2-40B4-BE49-F238E27FC236}">
                  <a16:creationId xmlns:a16="http://schemas.microsoft.com/office/drawing/2014/main" id="{E1FEDB8A-4B2F-1B4E-A1DB-D9E177D650C2}"/>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130" name="TextBox 129">
              <a:extLst>
                <a:ext uri="{FF2B5EF4-FFF2-40B4-BE49-F238E27FC236}">
                  <a16:creationId xmlns:a16="http://schemas.microsoft.com/office/drawing/2014/main" id="{62923B78-8E2F-134F-9AB1-D2849223DE7A}"/>
                </a:ext>
              </a:extLst>
            </p:cNvPr>
            <p:cNvSpPr txBox="1"/>
            <p:nvPr/>
          </p:nvSpPr>
          <p:spPr>
            <a:xfrm>
              <a:off x="7597650" y="5855991"/>
              <a:ext cx="431941"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11 </a:t>
              </a:r>
            </a:p>
          </p:txBody>
        </p:sp>
      </p:grpSp>
      <p:grpSp>
        <p:nvGrpSpPr>
          <p:cNvPr id="131" name="Group 130">
            <a:extLst>
              <a:ext uri="{FF2B5EF4-FFF2-40B4-BE49-F238E27FC236}">
                <a16:creationId xmlns:a16="http://schemas.microsoft.com/office/drawing/2014/main" id="{1A493D2A-FEA4-7A44-B371-2A715035086A}"/>
              </a:ext>
            </a:extLst>
          </p:cNvPr>
          <p:cNvGrpSpPr/>
          <p:nvPr/>
        </p:nvGrpSpPr>
        <p:grpSpPr>
          <a:xfrm>
            <a:off x="2807016" y="4668140"/>
            <a:ext cx="670406" cy="402639"/>
            <a:chOff x="7605011" y="5855991"/>
            <a:chExt cx="670406" cy="402639"/>
          </a:xfrm>
        </p:grpSpPr>
        <p:cxnSp>
          <p:nvCxnSpPr>
            <p:cNvPr id="132" name="Straight Connector 131">
              <a:extLst>
                <a:ext uri="{FF2B5EF4-FFF2-40B4-BE49-F238E27FC236}">
                  <a16:creationId xmlns:a16="http://schemas.microsoft.com/office/drawing/2014/main" id="{F614C38F-8A9F-D644-9F84-DEABE5EFE933}"/>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DC14933D-9A8E-1F4B-A120-128ED9E7149B}"/>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134" name="TextBox 133">
              <a:extLst>
                <a:ext uri="{FF2B5EF4-FFF2-40B4-BE49-F238E27FC236}">
                  <a16:creationId xmlns:a16="http://schemas.microsoft.com/office/drawing/2014/main" id="{D8D4CE5C-7B83-1540-AC3A-9F84986FA22C}"/>
                </a:ext>
              </a:extLst>
            </p:cNvPr>
            <p:cNvSpPr txBox="1"/>
            <p:nvPr/>
          </p:nvSpPr>
          <p:spPr>
            <a:xfrm>
              <a:off x="7605011" y="5855991"/>
              <a:ext cx="424580"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11 </a:t>
              </a:r>
            </a:p>
          </p:txBody>
        </p:sp>
      </p:grpSp>
      <p:grpSp>
        <p:nvGrpSpPr>
          <p:cNvPr id="135" name="Group 134">
            <a:extLst>
              <a:ext uri="{FF2B5EF4-FFF2-40B4-BE49-F238E27FC236}">
                <a16:creationId xmlns:a16="http://schemas.microsoft.com/office/drawing/2014/main" id="{D547EE75-5ACF-9242-A25B-7DE642BD6430}"/>
              </a:ext>
            </a:extLst>
          </p:cNvPr>
          <p:cNvGrpSpPr/>
          <p:nvPr/>
        </p:nvGrpSpPr>
        <p:grpSpPr>
          <a:xfrm>
            <a:off x="3670033" y="2391453"/>
            <a:ext cx="685326" cy="402639"/>
            <a:chOff x="7590091" y="5855991"/>
            <a:chExt cx="685326" cy="402639"/>
          </a:xfrm>
        </p:grpSpPr>
        <p:cxnSp>
          <p:nvCxnSpPr>
            <p:cNvPr id="136" name="Straight Connector 135">
              <a:extLst>
                <a:ext uri="{FF2B5EF4-FFF2-40B4-BE49-F238E27FC236}">
                  <a16:creationId xmlns:a16="http://schemas.microsoft.com/office/drawing/2014/main" id="{51BF534E-C505-A548-B603-17069A5C45EA}"/>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7" name="TextBox 136">
              <a:extLst>
                <a:ext uri="{FF2B5EF4-FFF2-40B4-BE49-F238E27FC236}">
                  <a16:creationId xmlns:a16="http://schemas.microsoft.com/office/drawing/2014/main" id="{51DF2557-CB14-A144-A1EB-5A1E7073CDFD}"/>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138" name="TextBox 137">
              <a:extLst>
                <a:ext uri="{FF2B5EF4-FFF2-40B4-BE49-F238E27FC236}">
                  <a16:creationId xmlns:a16="http://schemas.microsoft.com/office/drawing/2014/main" id="{B9102FFD-1F17-974F-8886-51EF123A916D}"/>
                </a:ext>
              </a:extLst>
            </p:cNvPr>
            <p:cNvSpPr txBox="1"/>
            <p:nvPr/>
          </p:nvSpPr>
          <p:spPr>
            <a:xfrm>
              <a:off x="7590091" y="5855991"/>
              <a:ext cx="444263"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81 </a:t>
              </a:r>
            </a:p>
          </p:txBody>
        </p:sp>
      </p:grpSp>
      <p:grpSp>
        <p:nvGrpSpPr>
          <p:cNvPr id="139" name="Group 138">
            <a:extLst>
              <a:ext uri="{FF2B5EF4-FFF2-40B4-BE49-F238E27FC236}">
                <a16:creationId xmlns:a16="http://schemas.microsoft.com/office/drawing/2014/main" id="{913DCF26-B8FD-2E41-AE6B-DC58998C7CD7}"/>
              </a:ext>
            </a:extLst>
          </p:cNvPr>
          <p:cNvGrpSpPr/>
          <p:nvPr/>
        </p:nvGrpSpPr>
        <p:grpSpPr>
          <a:xfrm>
            <a:off x="3671181" y="2715821"/>
            <a:ext cx="676817" cy="402639"/>
            <a:chOff x="7598600" y="5855991"/>
            <a:chExt cx="676817" cy="402639"/>
          </a:xfrm>
        </p:grpSpPr>
        <p:cxnSp>
          <p:nvCxnSpPr>
            <p:cNvPr id="140" name="Straight Connector 139">
              <a:extLst>
                <a:ext uri="{FF2B5EF4-FFF2-40B4-BE49-F238E27FC236}">
                  <a16:creationId xmlns:a16="http://schemas.microsoft.com/office/drawing/2014/main" id="{67E35661-9555-F741-9D4E-7E9C13DE5B98}"/>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1" name="TextBox 140">
              <a:extLst>
                <a:ext uri="{FF2B5EF4-FFF2-40B4-BE49-F238E27FC236}">
                  <a16:creationId xmlns:a16="http://schemas.microsoft.com/office/drawing/2014/main" id="{990DCF22-9CB8-5548-B537-72B8089CA9E8}"/>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142" name="TextBox 141">
              <a:extLst>
                <a:ext uri="{FF2B5EF4-FFF2-40B4-BE49-F238E27FC236}">
                  <a16:creationId xmlns:a16="http://schemas.microsoft.com/office/drawing/2014/main" id="{08A63E0D-1C47-F74F-A983-9838A7B37F55}"/>
                </a:ext>
              </a:extLst>
            </p:cNvPr>
            <p:cNvSpPr txBox="1"/>
            <p:nvPr/>
          </p:nvSpPr>
          <p:spPr>
            <a:xfrm>
              <a:off x="7598600" y="5855991"/>
              <a:ext cx="40717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81 </a:t>
              </a:r>
            </a:p>
          </p:txBody>
        </p:sp>
      </p:grpSp>
      <p:grpSp>
        <p:nvGrpSpPr>
          <p:cNvPr id="143" name="Group 142">
            <a:extLst>
              <a:ext uri="{FF2B5EF4-FFF2-40B4-BE49-F238E27FC236}">
                <a16:creationId xmlns:a16="http://schemas.microsoft.com/office/drawing/2014/main" id="{A71A030C-56BF-A747-8346-0F9186078E0A}"/>
              </a:ext>
            </a:extLst>
          </p:cNvPr>
          <p:cNvGrpSpPr/>
          <p:nvPr/>
        </p:nvGrpSpPr>
        <p:grpSpPr>
          <a:xfrm>
            <a:off x="3584312" y="3092023"/>
            <a:ext cx="857827" cy="342496"/>
            <a:chOff x="2441873" y="5637280"/>
            <a:chExt cx="857827" cy="342496"/>
          </a:xfrm>
        </p:grpSpPr>
        <mc:AlternateContent xmlns:mc="http://schemas.openxmlformats.org/markup-compatibility/2006" xmlns:a14="http://schemas.microsoft.com/office/drawing/2010/main">
          <mc:Choice Requires="a14">
            <p:sp>
              <p:nvSpPr>
                <p:cNvPr id="144" name="TextBox 143">
                  <a:extLst>
                    <a:ext uri="{FF2B5EF4-FFF2-40B4-BE49-F238E27FC236}">
                      <a16:creationId xmlns:a16="http://schemas.microsoft.com/office/drawing/2014/main" id="{13E11D24-7CCD-3D42-9BB6-40030D2D96FD}"/>
                    </a:ext>
                  </a:extLst>
                </p:cNvPr>
                <p:cNvSpPr txBox="1"/>
                <p:nvPr/>
              </p:nvSpPr>
              <p:spPr>
                <a:xfrm>
                  <a:off x="2441873" y="5637280"/>
                  <a:ext cx="55272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2</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144" name="TextBox 143">
                  <a:extLst>
                    <a:ext uri="{FF2B5EF4-FFF2-40B4-BE49-F238E27FC236}">
                      <a16:creationId xmlns:a16="http://schemas.microsoft.com/office/drawing/2014/main" id="{13E11D24-7CCD-3D42-9BB6-40030D2D96FD}"/>
                    </a:ext>
                  </a:extLst>
                </p:cNvPr>
                <p:cNvSpPr txBox="1">
                  <a:spLocks noRot="1" noChangeAspect="1" noMove="1" noResize="1" noEditPoints="1" noAdjustHandles="1" noChangeArrowheads="1" noChangeShapeType="1" noTextEdit="1"/>
                </p:cNvSpPr>
                <p:nvPr/>
              </p:nvSpPr>
              <p:spPr>
                <a:xfrm>
                  <a:off x="2441873" y="5637280"/>
                  <a:ext cx="552729" cy="275268"/>
                </a:xfrm>
                <a:prstGeom prst="rect">
                  <a:avLst/>
                </a:prstGeom>
                <a:blipFill>
                  <a:blip r:embed="rId17"/>
                  <a:stretch>
                    <a:fillRect/>
                  </a:stretch>
                </a:blipFill>
              </p:spPr>
              <p:txBody>
                <a:bodyPr/>
                <a:lstStyle/>
                <a:p>
                  <a:r>
                    <a:rPr lang="en-US">
                      <a:noFill/>
                    </a:rPr>
                    <a:t> </a:t>
                  </a:r>
                </a:p>
              </p:txBody>
            </p:sp>
          </mc:Fallback>
        </mc:AlternateContent>
        <p:cxnSp>
          <p:nvCxnSpPr>
            <p:cNvPr id="145" name="Straight Connector 144">
              <a:extLst>
                <a:ext uri="{FF2B5EF4-FFF2-40B4-BE49-F238E27FC236}">
                  <a16:creationId xmlns:a16="http://schemas.microsoft.com/office/drawing/2014/main" id="{BE02A122-F752-A04A-A529-1EE16B9DD6F6}"/>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6" name="TextBox 145">
              <a:extLst>
                <a:ext uri="{FF2B5EF4-FFF2-40B4-BE49-F238E27FC236}">
                  <a16:creationId xmlns:a16="http://schemas.microsoft.com/office/drawing/2014/main" id="{02CFA47C-766A-7744-A298-B45A09D9D84E}"/>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grpSp>
      <p:grpSp>
        <p:nvGrpSpPr>
          <p:cNvPr id="147" name="Group 146">
            <a:extLst>
              <a:ext uri="{FF2B5EF4-FFF2-40B4-BE49-F238E27FC236}">
                <a16:creationId xmlns:a16="http://schemas.microsoft.com/office/drawing/2014/main" id="{30C554AB-E718-8F44-A3A5-6D6924EFCF86}"/>
              </a:ext>
            </a:extLst>
          </p:cNvPr>
          <p:cNvGrpSpPr/>
          <p:nvPr/>
        </p:nvGrpSpPr>
        <p:grpSpPr>
          <a:xfrm>
            <a:off x="3638803" y="3422284"/>
            <a:ext cx="798572" cy="342496"/>
            <a:chOff x="2501128" y="5637280"/>
            <a:chExt cx="798572" cy="342496"/>
          </a:xfrm>
        </p:grpSpPr>
        <mc:AlternateContent xmlns:mc="http://schemas.openxmlformats.org/markup-compatibility/2006" xmlns:a14="http://schemas.microsoft.com/office/drawing/2010/main">
          <mc:Choice Requires="a14">
            <p:sp>
              <p:nvSpPr>
                <p:cNvPr id="148" name="TextBox 147">
                  <a:extLst>
                    <a:ext uri="{FF2B5EF4-FFF2-40B4-BE49-F238E27FC236}">
                      <a16:creationId xmlns:a16="http://schemas.microsoft.com/office/drawing/2014/main" id="{FEF559BE-4D5C-ED41-B305-AC7AB63EBE46}"/>
                    </a:ext>
                  </a:extLst>
                </p:cNvPr>
                <p:cNvSpPr txBox="1"/>
                <p:nvPr/>
              </p:nvSpPr>
              <p:spPr>
                <a:xfrm>
                  <a:off x="2501128"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2</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148" name="TextBox 147">
                  <a:extLst>
                    <a:ext uri="{FF2B5EF4-FFF2-40B4-BE49-F238E27FC236}">
                      <a16:creationId xmlns:a16="http://schemas.microsoft.com/office/drawing/2014/main" id="{FEF559BE-4D5C-ED41-B305-AC7AB63EBE46}"/>
                    </a:ext>
                  </a:extLst>
                </p:cNvPr>
                <p:cNvSpPr txBox="1">
                  <a:spLocks noRot="1" noChangeAspect="1" noMove="1" noResize="1" noEditPoints="1" noAdjustHandles="1" noChangeArrowheads="1" noChangeShapeType="1" noTextEdit="1"/>
                </p:cNvSpPr>
                <p:nvPr/>
              </p:nvSpPr>
              <p:spPr>
                <a:xfrm>
                  <a:off x="2501128" y="5637280"/>
                  <a:ext cx="436322" cy="275268"/>
                </a:xfrm>
                <a:prstGeom prst="rect">
                  <a:avLst/>
                </a:prstGeom>
                <a:blipFill>
                  <a:blip r:embed="rId18"/>
                  <a:stretch>
                    <a:fillRect l="-8571" r="-5714"/>
                  </a:stretch>
                </a:blipFill>
              </p:spPr>
              <p:txBody>
                <a:bodyPr/>
                <a:lstStyle/>
                <a:p>
                  <a:r>
                    <a:rPr lang="en-US">
                      <a:noFill/>
                    </a:rPr>
                    <a:t> </a:t>
                  </a:r>
                </a:p>
              </p:txBody>
            </p:sp>
          </mc:Fallback>
        </mc:AlternateContent>
        <p:cxnSp>
          <p:nvCxnSpPr>
            <p:cNvPr id="149" name="Straight Connector 148">
              <a:extLst>
                <a:ext uri="{FF2B5EF4-FFF2-40B4-BE49-F238E27FC236}">
                  <a16:creationId xmlns:a16="http://schemas.microsoft.com/office/drawing/2014/main" id="{D5D23BF9-30F8-3C4B-870A-03BDB4745A78}"/>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0" name="TextBox 149">
              <a:extLst>
                <a:ext uri="{FF2B5EF4-FFF2-40B4-BE49-F238E27FC236}">
                  <a16:creationId xmlns:a16="http://schemas.microsoft.com/office/drawing/2014/main" id="{23A737DD-2DB4-0542-AB44-340F449FA121}"/>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grpSp>
      <p:grpSp>
        <p:nvGrpSpPr>
          <p:cNvPr id="151" name="Group 150">
            <a:extLst>
              <a:ext uri="{FF2B5EF4-FFF2-40B4-BE49-F238E27FC236}">
                <a16:creationId xmlns:a16="http://schemas.microsoft.com/office/drawing/2014/main" id="{9B36C7F9-3FEC-7246-B765-B3965CE2211A}"/>
              </a:ext>
            </a:extLst>
          </p:cNvPr>
          <p:cNvGrpSpPr/>
          <p:nvPr/>
        </p:nvGrpSpPr>
        <p:grpSpPr>
          <a:xfrm>
            <a:off x="3597507" y="3703673"/>
            <a:ext cx="807070" cy="393113"/>
            <a:chOff x="7468347" y="5865517"/>
            <a:chExt cx="807070" cy="393113"/>
          </a:xfrm>
        </p:grpSpPr>
        <p:cxnSp>
          <p:nvCxnSpPr>
            <p:cNvPr id="152" name="Straight Connector 151">
              <a:extLst>
                <a:ext uri="{FF2B5EF4-FFF2-40B4-BE49-F238E27FC236}">
                  <a16:creationId xmlns:a16="http://schemas.microsoft.com/office/drawing/2014/main" id="{360B67DA-87F8-A649-86FB-B7D57003AD1B}"/>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3" name="TextBox 152">
              <a:extLst>
                <a:ext uri="{FF2B5EF4-FFF2-40B4-BE49-F238E27FC236}">
                  <a16:creationId xmlns:a16="http://schemas.microsoft.com/office/drawing/2014/main" id="{A74D19C3-A7AB-E54B-935F-6341647089ED}"/>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154" name="TextBox 153">
              <a:extLst>
                <a:ext uri="{FF2B5EF4-FFF2-40B4-BE49-F238E27FC236}">
                  <a16:creationId xmlns:a16="http://schemas.microsoft.com/office/drawing/2014/main" id="{98419CDE-CC6C-824B-AB70-F4B602167F31}"/>
                </a:ext>
              </a:extLst>
            </p:cNvPr>
            <p:cNvSpPr txBox="1"/>
            <p:nvPr/>
          </p:nvSpPr>
          <p:spPr>
            <a:xfrm>
              <a:off x="7468347" y="5865517"/>
              <a:ext cx="510082"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121 </a:t>
              </a:r>
            </a:p>
          </p:txBody>
        </p:sp>
      </p:grpSp>
      <p:grpSp>
        <p:nvGrpSpPr>
          <p:cNvPr id="155" name="Group 154">
            <a:extLst>
              <a:ext uri="{FF2B5EF4-FFF2-40B4-BE49-F238E27FC236}">
                <a16:creationId xmlns:a16="http://schemas.microsoft.com/office/drawing/2014/main" id="{FE900D4D-7226-3841-BA1F-DAB1EEA83943}"/>
              </a:ext>
            </a:extLst>
          </p:cNvPr>
          <p:cNvGrpSpPr/>
          <p:nvPr/>
        </p:nvGrpSpPr>
        <p:grpSpPr>
          <a:xfrm>
            <a:off x="3603360" y="4034463"/>
            <a:ext cx="793856" cy="383476"/>
            <a:chOff x="7481561" y="5875154"/>
            <a:chExt cx="793856" cy="383476"/>
          </a:xfrm>
        </p:grpSpPr>
        <p:cxnSp>
          <p:nvCxnSpPr>
            <p:cNvPr id="156" name="Straight Connector 155">
              <a:extLst>
                <a:ext uri="{FF2B5EF4-FFF2-40B4-BE49-F238E27FC236}">
                  <a16:creationId xmlns:a16="http://schemas.microsoft.com/office/drawing/2014/main" id="{10173640-BF4D-1E45-A1AA-C5D7926CF333}"/>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7" name="TextBox 156">
              <a:extLst>
                <a:ext uri="{FF2B5EF4-FFF2-40B4-BE49-F238E27FC236}">
                  <a16:creationId xmlns:a16="http://schemas.microsoft.com/office/drawing/2014/main" id="{0297641D-BDBF-1842-9681-5FEA3F6595ED}"/>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158" name="TextBox 157">
              <a:extLst>
                <a:ext uri="{FF2B5EF4-FFF2-40B4-BE49-F238E27FC236}">
                  <a16:creationId xmlns:a16="http://schemas.microsoft.com/office/drawing/2014/main" id="{0DAD4595-CF94-A044-B0AD-E316AE738BFC}"/>
                </a:ext>
              </a:extLst>
            </p:cNvPr>
            <p:cNvSpPr txBox="1"/>
            <p:nvPr/>
          </p:nvSpPr>
          <p:spPr>
            <a:xfrm>
              <a:off x="7481561" y="5875154"/>
              <a:ext cx="510857"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121 </a:t>
              </a:r>
            </a:p>
          </p:txBody>
        </p:sp>
      </p:grpSp>
      <p:grpSp>
        <p:nvGrpSpPr>
          <p:cNvPr id="159" name="Group 158">
            <a:extLst>
              <a:ext uri="{FF2B5EF4-FFF2-40B4-BE49-F238E27FC236}">
                <a16:creationId xmlns:a16="http://schemas.microsoft.com/office/drawing/2014/main" id="{BA9EE95F-E5E1-7C43-A8B4-7639D55F2F0A}"/>
              </a:ext>
            </a:extLst>
          </p:cNvPr>
          <p:cNvGrpSpPr/>
          <p:nvPr/>
        </p:nvGrpSpPr>
        <p:grpSpPr>
          <a:xfrm>
            <a:off x="3598596" y="4355152"/>
            <a:ext cx="784417" cy="393113"/>
            <a:chOff x="7491000" y="5865517"/>
            <a:chExt cx="784417" cy="393113"/>
          </a:xfrm>
        </p:grpSpPr>
        <p:cxnSp>
          <p:nvCxnSpPr>
            <p:cNvPr id="160" name="Straight Connector 159">
              <a:extLst>
                <a:ext uri="{FF2B5EF4-FFF2-40B4-BE49-F238E27FC236}">
                  <a16:creationId xmlns:a16="http://schemas.microsoft.com/office/drawing/2014/main" id="{C660A145-A8B3-E54B-9BFB-C4708B8EB668}"/>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1" name="TextBox 160">
              <a:extLst>
                <a:ext uri="{FF2B5EF4-FFF2-40B4-BE49-F238E27FC236}">
                  <a16:creationId xmlns:a16="http://schemas.microsoft.com/office/drawing/2014/main" id="{F1EAA270-2B46-4A44-8602-0E300F38A7F6}"/>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162" name="TextBox 161">
              <a:extLst>
                <a:ext uri="{FF2B5EF4-FFF2-40B4-BE49-F238E27FC236}">
                  <a16:creationId xmlns:a16="http://schemas.microsoft.com/office/drawing/2014/main" id="{19DFE72C-8EA5-7540-B699-D6841E3BF486}"/>
                </a:ext>
              </a:extLst>
            </p:cNvPr>
            <p:cNvSpPr txBox="1"/>
            <p:nvPr/>
          </p:nvSpPr>
          <p:spPr>
            <a:xfrm>
              <a:off x="7491000" y="5865517"/>
              <a:ext cx="490961"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121 </a:t>
              </a:r>
            </a:p>
          </p:txBody>
        </p:sp>
      </p:grpSp>
      <p:grpSp>
        <p:nvGrpSpPr>
          <p:cNvPr id="163" name="Group 162">
            <a:extLst>
              <a:ext uri="{FF2B5EF4-FFF2-40B4-BE49-F238E27FC236}">
                <a16:creationId xmlns:a16="http://schemas.microsoft.com/office/drawing/2014/main" id="{7A65C943-88BF-6943-9913-4AD1C5364E40}"/>
              </a:ext>
            </a:extLst>
          </p:cNvPr>
          <p:cNvGrpSpPr/>
          <p:nvPr/>
        </p:nvGrpSpPr>
        <p:grpSpPr>
          <a:xfrm>
            <a:off x="3592235" y="4674677"/>
            <a:ext cx="783417" cy="397876"/>
            <a:chOff x="7492000" y="5860754"/>
            <a:chExt cx="783417" cy="397876"/>
          </a:xfrm>
        </p:grpSpPr>
        <p:cxnSp>
          <p:nvCxnSpPr>
            <p:cNvPr id="164" name="Straight Connector 163">
              <a:extLst>
                <a:ext uri="{FF2B5EF4-FFF2-40B4-BE49-F238E27FC236}">
                  <a16:creationId xmlns:a16="http://schemas.microsoft.com/office/drawing/2014/main" id="{658BC5BC-9A7D-A747-8C12-6DA667C45739}"/>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5" name="TextBox 164">
              <a:extLst>
                <a:ext uri="{FF2B5EF4-FFF2-40B4-BE49-F238E27FC236}">
                  <a16:creationId xmlns:a16="http://schemas.microsoft.com/office/drawing/2014/main" id="{C4DE7171-E993-464D-B221-3FC62B4EB8DC}"/>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166" name="TextBox 165">
              <a:extLst>
                <a:ext uri="{FF2B5EF4-FFF2-40B4-BE49-F238E27FC236}">
                  <a16:creationId xmlns:a16="http://schemas.microsoft.com/office/drawing/2014/main" id="{428115A8-FD22-1547-9183-EF0FF6AB38B0}"/>
                </a:ext>
              </a:extLst>
            </p:cNvPr>
            <p:cNvSpPr txBox="1"/>
            <p:nvPr/>
          </p:nvSpPr>
          <p:spPr>
            <a:xfrm>
              <a:off x="7492000" y="5860754"/>
              <a:ext cx="537590"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121 </a:t>
              </a:r>
            </a:p>
          </p:txBody>
        </p:sp>
      </p:grpSp>
      <p:grpSp>
        <p:nvGrpSpPr>
          <p:cNvPr id="167" name="Group 166">
            <a:extLst>
              <a:ext uri="{FF2B5EF4-FFF2-40B4-BE49-F238E27FC236}">
                <a16:creationId xmlns:a16="http://schemas.microsoft.com/office/drawing/2014/main" id="{85E8ADBB-60E9-D44F-B95E-E908BC2B338C}"/>
              </a:ext>
            </a:extLst>
          </p:cNvPr>
          <p:cNvGrpSpPr/>
          <p:nvPr/>
        </p:nvGrpSpPr>
        <p:grpSpPr>
          <a:xfrm>
            <a:off x="6881138" y="2399283"/>
            <a:ext cx="683662" cy="402639"/>
            <a:chOff x="7591755" y="5855991"/>
            <a:chExt cx="683662" cy="402639"/>
          </a:xfrm>
        </p:grpSpPr>
        <p:cxnSp>
          <p:nvCxnSpPr>
            <p:cNvPr id="168" name="Straight Connector 167">
              <a:extLst>
                <a:ext uri="{FF2B5EF4-FFF2-40B4-BE49-F238E27FC236}">
                  <a16:creationId xmlns:a16="http://schemas.microsoft.com/office/drawing/2014/main" id="{E63BD722-4A41-CF4E-9AB9-3C08FD941ACB}"/>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9" name="TextBox 168">
              <a:extLst>
                <a:ext uri="{FF2B5EF4-FFF2-40B4-BE49-F238E27FC236}">
                  <a16:creationId xmlns:a16="http://schemas.microsoft.com/office/drawing/2014/main" id="{03BD7E88-9C46-3343-B9D4-574E8FCDA12C}"/>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170" name="TextBox 169">
              <a:extLst>
                <a:ext uri="{FF2B5EF4-FFF2-40B4-BE49-F238E27FC236}">
                  <a16:creationId xmlns:a16="http://schemas.microsoft.com/office/drawing/2014/main" id="{F36E3B3F-2D6F-3E4B-B0AD-E7B31C8BEB19}"/>
                </a:ext>
              </a:extLst>
            </p:cNvPr>
            <p:cNvSpPr txBox="1"/>
            <p:nvPr/>
          </p:nvSpPr>
          <p:spPr>
            <a:xfrm>
              <a:off x="7591755" y="5855991"/>
              <a:ext cx="428310"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11 </a:t>
              </a:r>
            </a:p>
          </p:txBody>
        </p:sp>
      </p:grpSp>
      <p:grpSp>
        <p:nvGrpSpPr>
          <p:cNvPr id="171" name="Group 170">
            <a:extLst>
              <a:ext uri="{FF2B5EF4-FFF2-40B4-BE49-F238E27FC236}">
                <a16:creationId xmlns:a16="http://schemas.microsoft.com/office/drawing/2014/main" id="{72A99180-03DA-294E-BDEE-F38A139C4B29}"/>
              </a:ext>
            </a:extLst>
          </p:cNvPr>
          <p:cNvGrpSpPr/>
          <p:nvPr/>
        </p:nvGrpSpPr>
        <p:grpSpPr>
          <a:xfrm>
            <a:off x="6804201" y="3434182"/>
            <a:ext cx="884301" cy="342496"/>
            <a:chOff x="2415399" y="5637280"/>
            <a:chExt cx="884301" cy="342496"/>
          </a:xfrm>
        </p:grpSpPr>
        <mc:AlternateContent xmlns:mc="http://schemas.openxmlformats.org/markup-compatibility/2006" xmlns:a14="http://schemas.microsoft.com/office/drawing/2010/main">
          <mc:Choice Requires="a14">
            <p:sp>
              <p:nvSpPr>
                <p:cNvPr id="172" name="TextBox 171">
                  <a:extLst>
                    <a:ext uri="{FF2B5EF4-FFF2-40B4-BE49-F238E27FC236}">
                      <a16:creationId xmlns:a16="http://schemas.microsoft.com/office/drawing/2014/main" id="{6A52B678-48BC-3341-8F91-CFF12F608611}"/>
                    </a:ext>
                  </a:extLst>
                </p:cNvPr>
                <p:cNvSpPr txBox="1"/>
                <p:nvPr/>
              </p:nvSpPr>
              <p:spPr>
                <a:xfrm>
                  <a:off x="2415399" y="5637280"/>
                  <a:ext cx="51980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1</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172" name="TextBox 171">
                  <a:extLst>
                    <a:ext uri="{FF2B5EF4-FFF2-40B4-BE49-F238E27FC236}">
                      <a16:creationId xmlns:a16="http://schemas.microsoft.com/office/drawing/2014/main" id="{6A52B678-48BC-3341-8F91-CFF12F608611}"/>
                    </a:ext>
                  </a:extLst>
                </p:cNvPr>
                <p:cNvSpPr txBox="1">
                  <a:spLocks noRot="1" noChangeAspect="1" noMove="1" noResize="1" noEditPoints="1" noAdjustHandles="1" noChangeArrowheads="1" noChangeShapeType="1" noTextEdit="1"/>
                </p:cNvSpPr>
                <p:nvPr/>
              </p:nvSpPr>
              <p:spPr>
                <a:xfrm>
                  <a:off x="2415399" y="5637280"/>
                  <a:ext cx="519809" cy="275268"/>
                </a:xfrm>
                <a:prstGeom prst="rect">
                  <a:avLst/>
                </a:prstGeom>
                <a:blipFill>
                  <a:blip r:embed="rId19"/>
                  <a:stretch>
                    <a:fillRect l="-7143" r="-7143" b="-4545"/>
                  </a:stretch>
                </a:blipFill>
              </p:spPr>
              <p:txBody>
                <a:bodyPr/>
                <a:lstStyle/>
                <a:p>
                  <a:r>
                    <a:rPr lang="en-US">
                      <a:noFill/>
                    </a:rPr>
                    <a:t> </a:t>
                  </a:r>
                </a:p>
              </p:txBody>
            </p:sp>
          </mc:Fallback>
        </mc:AlternateContent>
        <p:cxnSp>
          <p:nvCxnSpPr>
            <p:cNvPr id="173" name="Straight Connector 172">
              <a:extLst>
                <a:ext uri="{FF2B5EF4-FFF2-40B4-BE49-F238E27FC236}">
                  <a16:creationId xmlns:a16="http://schemas.microsoft.com/office/drawing/2014/main" id="{D61F8EA6-5BA5-284D-94AA-FADC93F96B63}"/>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4" name="TextBox 173">
              <a:extLst>
                <a:ext uri="{FF2B5EF4-FFF2-40B4-BE49-F238E27FC236}">
                  <a16:creationId xmlns:a16="http://schemas.microsoft.com/office/drawing/2014/main" id="{1933F402-43A3-EB49-A1AF-BB886A2BC5D3}"/>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175" name="Group 174">
            <a:extLst>
              <a:ext uri="{FF2B5EF4-FFF2-40B4-BE49-F238E27FC236}">
                <a16:creationId xmlns:a16="http://schemas.microsoft.com/office/drawing/2014/main" id="{59C122C6-4328-AA45-9E4E-80A9E7F87780}"/>
              </a:ext>
            </a:extLst>
          </p:cNvPr>
          <p:cNvGrpSpPr/>
          <p:nvPr/>
        </p:nvGrpSpPr>
        <p:grpSpPr>
          <a:xfrm>
            <a:off x="6802962" y="3753111"/>
            <a:ext cx="884299" cy="342496"/>
            <a:chOff x="2415401" y="5637280"/>
            <a:chExt cx="884299" cy="342496"/>
          </a:xfrm>
        </p:grpSpPr>
        <mc:AlternateContent xmlns:mc="http://schemas.openxmlformats.org/markup-compatibility/2006" xmlns:a14="http://schemas.microsoft.com/office/drawing/2010/main">
          <mc:Choice Requires="a14">
            <p:sp>
              <p:nvSpPr>
                <p:cNvPr id="176" name="TextBox 175">
                  <a:extLst>
                    <a:ext uri="{FF2B5EF4-FFF2-40B4-BE49-F238E27FC236}">
                      <a16:creationId xmlns:a16="http://schemas.microsoft.com/office/drawing/2014/main" id="{0F854109-61F6-D944-A435-857E40850BC8}"/>
                    </a:ext>
                  </a:extLst>
                </p:cNvPr>
                <p:cNvSpPr txBox="1"/>
                <p:nvPr/>
              </p:nvSpPr>
              <p:spPr>
                <a:xfrm>
                  <a:off x="2415401" y="5637280"/>
                  <a:ext cx="516424"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1</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176" name="TextBox 175">
                  <a:extLst>
                    <a:ext uri="{FF2B5EF4-FFF2-40B4-BE49-F238E27FC236}">
                      <a16:creationId xmlns:a16="http://schemas.microsoft.com/office/drawing/2014/main" id="{0F854109-61F6-D944-A435-857E40850BC8}"/>
                    </a:ext>
                  </a:extLst>
                </p:cNvPr>
                <p:cNvSpPr txBox="1">
                  <a:spLocks noRot="1" noChangeAspect="1" noMove="1" noResize="1" noEditPoints="1" noAdjustHandles="1" noChangeArrowheads="1" noChangeShapeType="1" noTextEdit="1"/>
                </p:cNvSpPr>
                <p:nvPr/>
              </p:nvSpPr>
              <p:spPr>
                <a:xfrm>
                  <a:off x="2415401" y="5637280"/>
                  <a:ext cx="516424" cy="275268"/>
                </a:xfrm>
                <a:prstGeom prst="rect">
                  <a:avLst/>
                </a:prstGeom>
                <a:blipFill>
                  <a:blip r:embed="rId20"/>
                  <a:stretch>
                    <a:fillRect l="-9524" r="-7143" b="-4545"/>
                  </a:stretch>
                </a:blipFill>
              </p:spPr>
              <p:txBody>
                <a:bodyPr/>
                <a:lstStyle/>
                <a:p>
                  <a:r>
                    <a:rPr lang="en-US">
                      <a:noFill/>
                    </a:rPr>
                    <a:t> </a:t>
                  </a:r>
                </a:p>
              </p:txBody>
            </p:sp>
          </mc:Fallback>
        </mc:AlternateContent>
        <p:cxnSp>
          <p:nvCxnSpPr>
            <p:cNvPr id="177" name="Straight Connector 176">
              <a:extLst>
                <a:ext uri="{FF2B5EF4-FFF2-40B4-BE49-F238E27FC236}">
                  <a16:creationId xmlns:a16="http://schemas.microsoft.com/office/drawing/2014/main" id="{E184ED66-4BDF-364E-AC4D-E3D971957A3D}"/>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8" name="TextBox 177">
              <a:extLst>
                <a:ext uri="{FF2B5EF4-FFF2-40B4-BE49-F238E27FC236}">
                  <a16:creationId xmlns:a16="http://schemas.microsoft.com/office/drawing/2014/main" id="{D55A811F-7AB3-C243-AD4C-43C3F4863AE6}"/>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179" name="Group 178">
            <a:extLst>
              <a:ext uri="{FF2B5EF4-FFF2-40B4-BE49-F238E27FC236}">
                <a16:creationId xmlns:a16="http://schemas.microsoft.com/office/drawing/2014/main" id="{D6080A5D-B2C2-9F44-8555-30A2CA696A41}"/>
              </a:ext>
            </a:extLst>
          </p:cNvPr>
          <p:cNvGrpSpPr/>
          <p:nvPr/>
        </p:nvGrpSpPr>
        <p:grpSpPr>
          <a:xfrm>
            <a:off x="6829930" y="4093530"/>
            <a:ext cx="860413" cy="342496"/>
            <a:chOff x="2439287" y="5637280"/>
            <a:chExt cx="860413" cy="342496"/>
          </a:xfrm>
        </p:grpSpPr>
        <mc:AlternateContent xmlns:mc="http://schemas.openxmlformats.org/markup-compatibility/2006" xmlns:a14="http://schemas.microsoft.com/office/drawing/2010/main">
          <mc:Choice Requires="a14">
            <p:sp>
              <p:nvSpPr>
                <p:cNvPr id="180" name="TextBox 179">
                  <a:extLst>
                    <a:ext uri="{FF2B5EF4-FFF2-40B4-BE49-F238E27FC236}">
                      <a16:creationId xmlns:a16="http://schemas.microsoft.com/office/drawing/2014/main" id="{9C4440A0-5F7E-C846-B100-F2A1095A40A6}"/>
                    </a:ext>
                  </a:extLst>
                </p:cNvPr>
                <p:cNvSpPr txBox="1"/>
                <p:nvPr/>
              </p:nvSpPr>
              <p:spPr>
                <a:xfrm>
                  <a:off x="2439287" y="5637280"/>
                  <a:ext cx="483875"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1</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180" name="TextBox 179">
                  <a:extLst>
                    <a:ext uri="{FF2B5EF4-FFF2-40B4-BE49-F238E27FC236}">
                      <a16:creationId xmlns:a16="http://schemas.microsoft.com/office/drawing/2014/main" id="{9C4440A0-5F7E-C846-B100-F2A1095A40A6}"/>
                    </a:ext>
                  </a:extLst>
                </p:cNvPr>
                <p:cNvSpPr txBox="1">
                  <a:spLocks noRot="1" noChangeAspect="1" noMove="1" noResize="1" noEditPoints="1" noAdjustHandles="1" noChangeArrowheads="1" noChangeShapeType="1" noTextEdit="1"/>
                </p:cNvSpPr>
                <p:nvPr/>
              </p:nvSpPr>
              <p:spPr>
                <a:xfrm>
                  <a:off x="2439287" y="5637280"/>
                  <a:ext cx="483875" cy="275268"/>
                </a:xfrm>
                <a:prstGeom prst="rect">
                  <a:avLst/>
                </a:prstGeom>
                <a:blipFill>
                  <a:blip r:embed="rId21"/>
                  <a:stretch>
                    <a:fillRect l="-15789" r="-13158" b="-4545"/>
                  </a:stretch>
                </a:blipFill>
              </p:spPr>
              <p:txBody>
                <a:bodyPr/>
                <a:lstStyle/>
                <a:p>
                  <a:r>
                    <a:rPr lang="en-US">
                      <a:noFill/>
                    </a:rPr>
                    <a:t> </a:t>
                  </a:r>
                </a:p>
              </p:txBody>
            </p:sp>
          </mc:Fallback>
        </mc:AlternateContent>
        <p:cxnSp>
          <p:nvCxnSpPr>
            <p:cNvPr id="181" name="Straight Connector 180">
              <a:extLst>
                <a:ext uri="{FF2B5EF4-FFF2-40B4-BE49-F238E27FC236}">
                  <a16:creationId xmlns:a16="http://schemas.microsoft.com/office/drawing/2014/main" id="{BE23C18D-E336-3940-84CF-D5D0C7E5EE61}"/>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TextBox 181">
              <a:extLst>
                <a:ext uri="{FF2B5EF4-FFF2-40B4-BE49-F238E27FC236}">
                  <a16:creationId xmlns:a16="http://schemas.microsoft.com/office/drawing/2014/main" id="{30571BE3-EDB9-514F-8AB6-A12A92828CF9}"/>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183" name="Group 182">
            <a:extLst>
              <a:ext uri="{FF2B5EF4-FFF2-40B4-BE49-F238E27FC236}">
                <a16:creationId xmlns:a16="http://schemas.microsoft.com/office/drawing/2014/main" id="{C3F7FBEF-0AB2-AB48-853E-2386E03C4A9D}"/>
              </a:ext>
            </a:extLst>
          </p:cNvPr>
          <p:cNvGrpSpPr/>
          <p:nvPr/>
        </p:nvGrpSpPr>
        <p:grpSpPr>
          <a:xfrm>
            <a:off x="6812868" y="4406874"/>
            <a:ext cx="892962" cy="342496"/>
            <a:chOff x="2406738" y="5637280"/>
            <a:chExt cx="892962" cy="342496"/>
          </a:xfrm>
        </p:grpSpPr>
        <mc:AlternateContent xmlns:mc="http://schemas.openxmlformats.org/markup-compatibility/2006" xmlns:a14="http://schemas.microsoft.com/office/drawing/2010/main">
          <mc:Choice Requires="a14">
            <p:sp>
              <p:nvSpPr>
                <p:cNvPr id="184" name="TextBox 183">
                  <a:extLst>
                    <a:ext uri="{FF2B5EF4-FFF2-40B4-BE49-F238E27FC236}">
                      <a16:creationId xmlns:a16="http://schemas.microsoft.com/office/drawing/2014/main" id="{3696957A-7A67-5045-8186-7EC07914D611}"/>
                    </a:ext>
                  </a:extLst>
                </p:cNvPr>
                <p:cNvSpPr txBox="1"/>
                <p:nvPr/>
              </p:nvSpPr>
              <p:spPr>
                <a:xfrm>
                  <a:off x="2406738" y="5637280"/>
                  <a:ext cx="516424"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1</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184" name="TextBox 183">
                  <a:extLst>
                    <a:ext uri="{FF2B5EF4-FFF2-40B4-BE49-F238E27FC236}">
                      <a16:creationId xmlns:a16="http://schemas.microsoft.com/office/drawing/2014/main" id="{3696957A-7A67-5045-8186-7EC07914D611}"/>
                    </a:ext>
                  </a:extLst>
                </p:cNvPr>
                <p:cNvSpPr txBox="1">
                  <a:spLocks noRot="1" noChangeAspect="1" noMove="1" noResize="1" noEditPoints="1" noAdjustHandles="1" noChangeArrowheads="1" noChangeShapeType="1" noTextEdit="1"/>
                </p:cNvSpPr>
                <p:nvPr/>
              </p:nvSpPr>
              <p:spPr>
                <a:xfrm>
                  <a:off x="2406738" y="5637280"/>
                  <a:ext cx="516424" cy="275268"/>
                </a:xfrm>
                <a:prstGeom prst="rect">
                  <a:avLst/>
                </a:prstGeom>
                <a:blipFill>
                  <a:blip r:embed="rId22"/>
                  <a:stretch>
                    <a:fillRect l="-9756" r="-9756" b="-4348"/>
                  </a:stretch>
                </a:blipFill>
              </p:spPr>
              <p:txBody>
                <a:bodyPr/>
                <a:lstStyle/>
                <a:p>
                  <a:r>
                    <a:rPr lang="en-US">
                      <a:noFill/>
                    </a:rPr>
                    <a:t> </a:t>
                  </a:r>
                </a:p>
              </p:txBody>
            </p:sp>
          </mc:Fallback>
        </mc:AlternateContent>
        <p:cxnSp>
          <p:nvCxnSpPr>
            <p:cNvPr id="185" name="Straight Connector 184">
              <a:extLst>
                <a:ext uri="{FF2B5EF4-FFF2-40B4-BE49-F238E27FC236}">
                  <a16:creationId xmlns:a16="http://schemas.microsoft.com/office/drawing/2014/main" id="{A7C7C2FB-A057-F541-855B-8B4D0A780847}"/>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6" name="TextBox 185">
              <a:extLst>
                <a:ext uri="{FF2B5EF4-FFF2-40B4-BE49-F238E27FC236}">
                  <a16:creationId xmlns:a16="http://schemas.microsoft.com/office/drawing/2014/main" id="{0D62BF2F-472D-4044-964A-97613A3DF270}"/>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188" name="Group 187">
            <a:extLst>
              <a:ext uri="{FF2B5EF4-FFF2-40B4-BE49-F238E27FC236}">
                <a16:creationId xmlns:a16="http://schemas.microsoft.com/office/drawing/2014/main" id="{D9C05AC0-5A0B-924E-9580-EF305A0FE6BC}"/>
              </a:ext>
            </a:extLst>
          </p:cNvPr>
          <p:cNvGrpSpPr/>
          <p:nvPr/>
        </p:nvGrpSpPr>
        <p:grpSpPr>
          <a:xfrm>
            <a:off x="6890662" y="2731059"/>
            <a:ext cx="675338" cy="393113"/>
            <a:chOff x="7600079" y="5865517"/>
            <a:chExt cx="675338" cy="393113"/>
          </a:xfrm>
        </p:grpSpPr>
        <p:cxnSp>
          <p:nvCxnSpPr>
            <p:cNvPr id="189" name="Straight Connector 188">
              <a:extLst>
                <a:ext uri="{FF2B5EF4-FFF2-40B4-BE49-F238E27FC236}">
                  <a16:creationId xmlns:a16="http://schemas.microsoft.com/office/drawing/2014/main" id="{9D3FD81F-F11C-6147-B653-CE38E4F48CB2}"/>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0" name="TextBox 189">
              <a:extLst>
                <a:ext uri="{FF2B5EF4-FFF2-40B4-BE49-F238E27FC236}">
                  <a16:creationId xmlns:a16="http://schemas.microsoft.com/office/drawing/2014/main" id="{673E1D8D-A078-484A-83A9-D97DC08186FE}"/>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191" name="TextBox 190">
              <a:extLst>
                <a:ext uri="{FF2B5EF4-FFF2-40B4-BE49-F238E27FC236}">
                  <a16:creationId xmlns:a16="http://schemas.microsoft.com/office/drawing/2014/main" id="{DE2C2877-532A-C34F-B873-A05C8C49BAF5}"/>
                </a:ext>
              </a:extLst>
            </p:cNvPr>
            <p:cNvSpPr txBox="1"/>
            <p:nvPr/>
          </p:nvSpPr>
          <p:spPr>
            <a:xfrm>
              <a:off x="7600079" y="5865517"/>
              <a:ext cx="410460"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11 </a:t>
              </a:r>
            </a:p>
          </p:txBody>
        </p:sp>
      </p:grpSp>
      <p:grpSp>
        <p:nvGrpSpPr>
          <p:cNvPr id="192" name="Group 191">
            <a:extLst>
              <a:ext uri="{FF2B5EF4-FFF2-40B4-BE49-F238E27FC236}">
                <a16:creationId xmlns:a16="http://schemas.microsoft.com/office/drawing/2014/main" id="{59439C39-644F-0248-8ACF-7D8D65EF9410}"/>
              </a:ext>
            </a:extLst>
          </p:cNvPr>
          <p:cNvGrpSpPr/>
          <p:nvPr/>
        </p:nvGrpSpPr>
        <p:grpSpPr>
          <a:xfrm>
            <a:off x="6881136" y="3050207"/>
            <a:ext cx="686064" cy="393113"/>
            <a:chOff x="7589353" y="5865517"/>
            <a:chExt cx="686064" cy="393113"/>
          </a:xfrm>
        </p:grpSpPr>
        <p:cxnSp>
          <p:nvCxnSpPr>
            <p:cNvPr id="193" name="Straight Connector 192">
              <a:extLst>
                <a:ext uri="{FF2B5EF4-FFF2-40B4-BE49-F238E27FC236}">
                  <a16:creationId xmlns:a16="http://schemas.microsoft.com/office/drawing/2014/main" id="{814E94E8-8C54-834A-8DB9-C348B1C6C43C}"/>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4" name="TextBox 193">
              <a:extLst>
                <a:ext uri="{FF2B5EF4-FFF2-40B4-BE49-F238E27FC236}">
                  <a16:creationId xmlns:a16="http://schemas.microsoft.com/office/drawing/2014/main" id="{228966C9-DD7F-EA49-967E-03E3FBE7A1C0}"/>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195" name="TextBox 194">
              <a:extLst>
                <a:ext uri="{FF2B5EF4-FFF2-40B4-BE49-F238E27FC236}">
                  <a16:creationId xmlns:a16="http://schemas.microsoft.com/office/drawing/2014/main" id="{4F5A8C48-2097-AC4D-892F-30008EB095BB}"/>
                </a:ext>
              </a:extLst>
            </p:cNvPr>
            <p:cNvSpPr txBox="1"/>
            <p:nvPr/>
          </p:nvSpPr>
          <p:spPr>
            <a:xfrm>
              <a:off x="7589353" y="5865517"/>
              <a:ext cx="411660"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11 </a:t>
              </a:r>
            </a:p>
          </p:txBody>
        </p:sp>
      </p:grpSp>
      <p:grpSp>
        <p:nvGrpSpPr>
          <p:cNvPr id="196" name="Group 195">
            <a:extLst>
              <a:ext uri="{FF2B5EF4-FFF2-40B4-BE49-F238E27FC236}">
                <a16:creationId xmlns:a16="http://schemas.microsoft.com/office/drawing/2014/main" id="{6B75DFC2-9C92-5C41-B01F-A7F3BF9D4405}"/>
              </a:ext>
            </a:extLst>
          </p:cNvPr>
          <p:cNvGrpSpPr/>
          <p:nvPr/>
        </p:nvGrpSpPr>
        <p:grpSpPr>
          <a:xfrm>
            <a:off x="6805682" y="4734559"/>
            <a:ext cx="896348" cy="342496"/>
            <a:chOff x="2403352" y="5637280"/>
            <a:chExt cx="896348" cy="342496"/>
          </a:xfrm>
        </p:grpSpPr>
        <mc:AlternateContent xmlns:mc="http://schemas.openxmlformats.org/markup-compatibility/2006" xmlns:a14="http://schemas.microsoft.com/office/drawing/2010/main">
          <mc:Choice Requires="a14">
            <p:sp>
              <p:nvSpPr>
                <p:cNvPr id="197" name="TextBox 196">
                  <a:extLst>
                    <a:ext uri="{FF2B5EF4-FFF2-40B4-BE49-F238E27FC236}">
                      <a16:creationId xmlns:a16="http://schemas.microsoft.com/office/drawing/2014/main" id="{F5508348-6673-5C49-B163-5C0EF2EE6847}"/>
                    </a:ext>
                  </a:extLst>
                </p:cNvPr>
                <p:cNvSpPr txBox="1"/>
                <p:nvPr/>
              </p:nvSpPr>
              <p:spPr>
                <a:xfrm>
                  <a:off x="2403352" y="5637280"/>
                  <a:ext cx="519810"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1</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197" name="TextBox 196">
                  <a:extLst>
                    <a:ext uri="{FF2B5EF4-FFF2-40B4-BE49-F238E27FC236}">
                      <a16:creationId xmlns:a16="http://schemas.microsoft.com/office/drawing/2014/main" id="{F5508348-6673-5C49-B163-5C0EF2EE6847}"/>
                    </a:ext>
                  </a:extLst>
                </p:cNvPr>
                <p:cNvSpPr txBox="1">
                  <a:spLocks noRot="1" noChangeAspect="1" noMove="1" noResize="1" noEditPoints="1" noAdjustHandles="1" noChangeArrowheads="1" noChangeShapeType="1" noTextEdit="1"/>
                </p:cNvSpPr>
                <p:nvPr/>
              </p:nvSpPr>
              <p:spPr>
                <a:xfrm>
                  <a:off x="2403352" y="5637280"/>
                  <a:ext cx="519810" cy="275268"/>
                </a:xfrm>
                <a:prstGeom prst="rect">
                  <a:avLst/>
                </a:prstGeom>
                <a:blipFill>
                  <a:blip r:embed="rId23"/>
                  <a:stretch>
                    <a:fillRect l="-7143" r="-7143"/>
                  </a:stretch>
                </a:blipFill>
              </p:spPr>
              <p:txBody>
                <a:bodyPr/>
                <a:lstStyle/>
                <a:p>
                  <a:r>
                    <a:rPr lang="en-US">
                      <a:noFill/>
                    </a:rPr>
                    <a:t> </a:t>
                  </a:r>
                </a:p>
              </p:txBody>
            </p:sp>
          </mc:Fallback>
        </mc:AlternateContent>
        <p:cxnSp>
          <p:nvCxnSpPr>
            <p:cNvPr id="198" name="Straight Connector 197">
              <a:extLst>
                <a:ext uri="{FF2B5EF4-FFF2-40B4-BE49-F238E27FC236}">
                  <a16:creationId xmlns:a16="http://schemas.microsoft.com/office/drawing/2014/main" id="{B7FCD57A-3784-D942-A9FB-30B421B15FB0}"/>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9" name="TextBox 198">
              <a:extLst>
                <a:ext uri="{FF2B5EF4-FFF2-40B4-BE49-F238E27FC236}">
                  <a16:creationId xmlns:a16="http://schemas.microsoft.com/office/drawing/2014/main" id="{D72052EC-CBF3-E144-8EF7-74BA0271EC70}"/>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200" name="Group 199">
            <a:extLst>
              <a:ext uri="{FF2B5EF4-FFF2-40B4-BE49-F238E27FC236}">
                <a16:creationId xmlns:a16="http://schemas.microsoft.com/office/drawing/2014/main" id="{80D97259-21AC-2C49-A4CF-8CF1FD8AF254}"/>
              </a:ext>
            </a:extLst>
          </p:cNvPr>
          <p:cNvGrpSpPr/>
          <p:nvPr/>
        </p:nvGrpSpPr>
        <p:grpSpPr>
          <a:xfrm>
            <a:off x="7701933" y="2401141"/>
            <a:ext cx="789365" cy="402639"/>
            <a:chOff x="7486052" y="5855991"/>
            <a:chExt cx="789365" cy="402639"/>
          </a:xfrm>
        </p:grpSpPr>
        <p:cxnSp>
          <p:nvCxnSpPr>
            <p:cNvPr id="201" name="Straight Connector 200">
              <a:extLst>
                <a:ext uri="{FF2B5EF4-FFF2-40B4-BE49-F238E27FC236}">
                  <a16:creationId xmlns:a16="http://schemas.microsoft.com/office/drawing/2014/main" id="{8ECDC343-7CAF-EE4C-B67A-843EBFA38151}"/>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2" name="TextBox 201">
              <a:extLst>
                <a:ext uri="{FF2B5EF4-FFF2-40B4-BE49-F238E27FC236}">
                  <a16:creationId xmlns:a16="http://schemas.microsoft.com/office/drawing/2014/main" id="{D335A56A-7729-3948-8AAA-B24F151DE68B}"/>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203" name="TextBox 202">
              <a:extLst>
                <a:ext uri="{FF2B5EF4-FFF2-40B4-BE49-F238E27FC236}">
                  <a16:creationId xmlns:a16="http://schemas.microsoft.com/office/drawing/2014/main" id="{B1A5E377-A3E5-684B-94AD-3829B71C45B6}"/>
                </a:ext>
              </a:extLst>
            </p:cNvPr>
            <p:cNvSpPr txBox="1"/>
            <p:nvPr/>
          </p:nvSpPr>
          <p:spPr>
            <a:xfrm>
              <a:off x="7486052" y="5855991"/>
              <a:ext cx="524487"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121 </a:t>
              </a:r>
            </a:p>
          </p:txBody>
        </p:sp>
      </p:grpSp>
      <p:grpSp>
        <p:nvGrpSpPr>
          <p:cNvPr id="204" name="Group 203">
            <a:extLst>
              <a:ext uri="{FF2B5EF4-FFF2-40B4-BE49-F238E27FC236}">
                <a16:creationId xmlns:a16="http://schemas.microsoft.com/office/drawing/2014/main" id="{45FB4655-7277-9642-A428-B44E6D0A7582}"/>
              </a:ext>
            </a:extLst>
          </p:cNvPr>
          <p:cNvGrpSpPr/>
          <p:nvPr/>
        </p:nvGrpSpPr>
        <p:grpSpPr>
          <a:xfrm>
            <a:off x="7699006" y="3431277"/>
            <a:ext cx="952920" cy="342496"/>
            <a:chOff x="2337254" y="5637280"/>
            <a:chExt cx="952920" cy="342496"/>
          </a:xfrm>
        </p:grpSpPr>
        <mc:AlternateContent xmlns:mc="http://schemas.openxmlformats.org/markup-compatibility/2006" xmlns:a14="http://schemas.microsoft.com/office/drawing/2010/main">
          <mc:Choice Requires="a14">
            <p:sp>
              <p:nvSpPr>
                <p:cNvPr id="205" name="TextBox 204">
                  <a:extLst>
                    <a:ext uri="{FF2B5EF4-FFF2-40B4-BE49-F238E27FC236}">
                      <a16:creationId xmlns:a16="http://schemas.microsoft.com/office/drawing/2014/main" id="{0259003B-E439-FA4F-810B-32C8D19158DF}"/>
                    </a:ext>
                  </a:extLst>
                </p:cNvPr>
                <p:cNvSpPr txBox="1"/>
                <p:nvPr/>
              </p:nvSpPr>
              <p:spPr>
                <a:xfrm>
                  <a:off x="2337254" y="5637280"/>
                  <a:ext cx="519810"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42</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05" name="TextBox 204">
                  <a:extLst>
                    <a:ext uri="{FF2B5EF4-FFF2-40B4-BE49-F238E27FC236}">
                      <a16:creationId xmlns:a16="http://schemas.microsoft.com/office/drawing/2014/main" id="{0259003B-E439-FA4F-810B-32C8D19158DF}"/>
                    </a:ext>
                  </a:extLst>
                </p:cNvPr>
                <p:cNvSpPr txBox="1">
                  <a:spLocks noRot="1" noChangeAspect="1" noMove="1" noResize="1" noEditPoints="1" noAdjustHandles="1" noChangeArrowheads="1" noChangeShapeType="1" noTextEdit="1"/>
                </p:cNvSpPr>
                <p:nvPr/>
              </p:nvSpPr>
              <p:spPr>
                <a:xfrm>
                  <a:off x="2337254" y="5637280"/>
                  <a:ext cx="519810" cy="275268"/>
                </a:xfrm>
                <a:prstGeom prst="rect">
                  <a:avLst/>
                </a:prstGeom>
                <a:blipFill>
                  <a:blip r:embed="rId24"/>
                  <a:stretch>
                    <a:fillRect l="-14634" r="-26829" b="-4348"/>
                  </a:stretch>
                </a:blipFill>
              </p:spPr>
              <p:txBody>
                <a:bodyPr/>
                <a:lstStyle/>
                <a:p>
                  <a:r>
                    <a:rPr lang="en-US">
                      <a:noFill/>
                    </a:rPr>
                    <a:t> </a:t>
                  </a:r>
                </a:p>
              </p:txBody>
            </p:sp>
          </mc:Fallback>
        </mc:AlternateContent>
        <p:cxnSp>
          <p:nvCxnSpPr>
            <p:cNvPr id="206" name="Straight Connector 205">
              <a:extLst>
                <a:ext uri="{FF2B5EF4-FFF2-40B4-BE49-F238E27FC236}">
                  <a16:creationId xmlns:a16="http://schemas.microsoft.com/office/drawing/2014/main" id="{617796A4-0B0C-1548-B490-D246559F40FB}"/>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7" name="TextBox 206">
              <a:extLst>
                <a:ext uri="{FF2B5EF4-FFF2-40B4-BE49-F238E27FC236}">
                  <a16:creationId xmlns:a16="http://schemas.microsoft.com/office/drawing/2014/main" id="{70AE8494-BBD3-6845-B03E-2EBC6A29A208}"/>
                </a:ext>
              </a:extLst>
            </p:cNvPr>
            <p:cNvSpPr txBox="1"/>
            <p:nvPr/>
          </p:nvSpPr>
          <p:spPr>
            <a:xfrm>
              <a:off x="2934158"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grpSp>
      <p:grpSp>
        <p:nvGrpSpPr>
          <p:cNvPr id="208" name="Group 207">
            <a:extLst>
              <a:ext uri="{FF2B5EF4-FFF2-40B4-BE49-F238E27FC236}">
                <a16:creationId xmlns:a16="http://schemas.microsoft.com/office/drawing/2014/main" id="{E213245C-3561-7C4B-9A48-572CBF0FECCF}"/>
              </a:ext>
            </a:extLst>
          </p:cNvPr>
          <p:cNvGrpSpPr/>
          <p:nvPr/>
        </p:nvGrpSpPr>
        <p:grpSpPr>
          <a:xfrm>
            <a:off x="7657703" y="3754969"/>
            <a:ext cx="978693" cy="342496"/>
            <a:chOff x="2306718" y="5637280"/>
            <a:chExt cx="978693" cy="342496"/>
          </a:xfrm>
        </p:grpSpPr>
        <mc:AlternateContent xmlns:mc="http://schemas.openxmlformats.org/markup-compatibility/2006" xmlns:a14="http://schemas.microsoft.com/office/drawing/2010/main">
          <mc:Choice Requires="a14">
            <p:sp>
              <p:nvSpPr>
                <p:cNvPr id="209" name="TextBox 208">
                  <a:extLst>
                    <a:ext uri="{FF2B5EF4-FFF2-40B4-BE49-F238E27FC236}">
                      <a16:creationId xmlns:a16="http://schemas.microsoft.com/office/drawing/2014/main" id="{8AE95223-BE48-C141-B651-7BCE2F93E7AE}"/>
                    </a:ext>
                  </a:extLst>
                </p:cNvPr>
                <p:cNvSpPr txBox="1"/>
                <p:nvPr/>
              </p:nvSpPr>
              <p:spPr>
                <a:xfrm>
                  <a:off x="2306718" y="5637280"/>
                  <a:ext cx="649063"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42</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09" name="TextBox 208">
                  <a:extLst>
                    <a:ext uri="{FF2B5EF4-FFF2-40B4-BE49-F238E27FC236}">
                      <a16:creationId xmlns:a16="http://schemas.microsoft.com/office/drawing/2014/main" id="{8AE95223-BE48-C141-B651-7BCE2F93E7AE}"/>
                    </a:ext>
                  </a:extLst>
                </p:cNvPr>
                <p:cNvSpPr txBox="1">
                  <a:spLocks noRot="1" noChangeAspect="1" noMove="1" noResize="1" noEditPoints="1" noAdjustHandles="1" noChangeArrowheads="1" noChangeShapeType="1" noTextEdit="1"/>
                </p:cNvSpPr>
                <p:nvPr/>
              </p:nvSpPr>
              <p:spPr>
                <a:xfrm>
                  <a:off x="2306718" y="5637280"/>
                  <a:ext cx="649063" cy="275268"/>
                </a:xfrm>
                <a:prstGeom prst="rect">
                  <a:avLst/>
                </a:prstGeom>
                <a:blipFill>
                  <a:blip r:embed="rId25"/>
                  <a:stretch>
                    <a:fillRect l="-3846" r="-5769"/>
                  </a:stretch>
                </a:blipFill>
              </p:spPr>
              <p:txBody>
                <a:bodyPr/>
                <a:lstStyle/>
                <a:p>
                  <a:r>
                    <a:rPr lang="en-US">
                      <a:noFill/>
                    </a:rPr>
                    <a:t> </a:t>
                  </a:r>
                </a:p>
              </p:txBody>
            </p:sp>
          </mc:Fallback>
        </mc:AlternateContent>
        <p:cxnSp>
          <p:nvCxnSpPr>
            <p:cNvPr id="210" name="Straight Connector 209">
              <a:extLst>
                <a:ext uri="{FF2B5EF4-FFF2-40B4-BE49-F238E27FC236}">
                  <a16:creationId xmlns:a16="http://schemas.microsoft.com/office/drawing/2014/main" id="{5F1B7438-F3E3-2143-89D4-2133B8241762}"/>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1" name="TextBox 210">
              <a:extLst>
                <a:ext uri="{FF2B5EF4-FFF2-40B4-BE49-F238E27FC236}">
                  <a16:creationId xmlns:a16="http://schemas.microsoft.com/office/drawing/2014/main" id="{6DAFA679-EF28-9245-BCBB-198F61E8D113}"/>
                </a:ext>
              </a:extLst>
            </p:cNvPr>
            <p:cNvSpPr txBox="1"/>
            <p:nvPr/>
          </p:nvSpPr>
          <p:spPr>
            <a:xfrm>
              <a:off x="2929395"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grpSp>
      <p:grpSp>
        <p:nvGrpSpPr>
          <p:cNvPr id="212" name="Group 211">
            <a:extLst>
              <a:ext uri="{FF2B5EF4-FFF2-40B4-BE49-F238E27FC236}">
                <a16:creationId xmlns:a16="http://schemas.microsoft.com/office/drawing/2014/main" id="{564ED4B5-8C6D-CA44-AECD-C86D0DBBFED7}"/>
              </a:ext>
            </a:extLst>
          </p:cNvPr>
          <p:cNvGrpSpPr/>
          <p:nvPr/>
        </p:nvGrpSpPr>
        <p:grpSpPr>
          <a:xfrm>
            <a:off x="7657399" y="4085862"/>
            <a:ext cx="991605" cy="352022"/>
            <a:chOff x="2308095" y="5627754"/>
            <a:chExt cx="991605" cy="352022"/>
          </a:xfrm>
        </p:grpSpPr>
        <mc:AlternateContent xmlns:mc="http://schemas.openxmlformats.org/markup-compatibility/2006" xmlns:a14="http://schemas.microsoft.com/office/drawing/2010/main">
          <mc:Choice Requires="a14">
            <p:sp>
              <p:nvSpPr>
                <p:cNvPr id="213" name="TextBox 212">
                  <a:extLst>
                    <a:ext uri="{FF2B5EF4-FFF2-40B4-BE49-F238E27FC236}">
                      <a16:creationId xmlns:a16="http://schemas.microsoft.com/office/drawing/2014/main" id="{ACBBCE37-563E-8044-8FC0-E324AB84BAAB}"/>
                    </a:ext>
                  </a:extLst>
                </p:cNvPr>
                <p:cNvSpPr txBox="1"/>
                <p:nvPr/>
              </p:nvSpPr>
              <p:spPr>
                <a:xfrm>
                  <a:off x="2308095" y="5627754"/>
                  <a:ext cx="649367"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42</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13" name="TextBox 212">
                  <a:extLst>
                    <a:ext uri="{FF2B5EF4-FFF2-40B4-BE49-F238E27FC236}">
                      <a16:creationId xmlns:a16="http://schemas.microsoft.com/office/drawing/2014/main" id="{ACBBCE37-563E-8044-8FC0-E324AB84BAAB}"/>
                    </a:ext>
                  </a:extLst>
                </p:cNvPr>
                <p:cNvSpPr txBox="1">
                  <a:spLocks noRot="1" noChangeAspect="1" noMove="1" noResize="1" noEditPoints="1" noAdjustHandles="1" noChangeArrowheads="1" noChangeShapeType="1" noTextEdit="1"/>
                </p:cNvSpPr>
                <p:nvPr/>
              </p:nvSpPr>
              <p:spPr>
                <a:xfrm>
                  <a:off x="2308095" y="5627754"/>
                  <a:ext cx="649367" cy="275268"/>
                </a:xfrm>
                <a:prstGeom prst="rect">
                  <a:avLst/>
                </a:prstGeom>
                <a:blipFill>
                  <a:blip r:embed="rId26"/>
                  <a:stretch>
                    <a:fillRect l="-3846" r="-5769"/>
                  </a:stretch>
                </a:blipFill>
              </p:spPr>
              <p:txBody>
                <a:bodyPr/>
                <a:lstStyle/>
                <a:p>
                  <a:r>
                    <a:rPr lang="en-US">
                      <a:noFill/>
                    </a:rPr>
                    <a:t> </a:t>
                  </a:r>
                </a:p>
              </p:txBody>
            </p:sp>
          </mc:Fallback>
        </mc:AlternateContent>
        <p:cxnSp>
          <p:nvCxnSpPr>
            <p:cNvPr id="214" name="Straight Connector 213">
              <a:extLst>
                <a:ext uri="{FF2B5EF4-FFF2-40B4-BE49-F238E27FC236}">
                  <a16:creationId xmlns:a16="http://schemas.microsoft.com/office/drawing/2014/main" id="{CFA62EFD-5A94-6C46-9FED-D5E372E99CC2}"/>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5" name="TextBox 214">
              <a:extLst>
                <a:ext uri="{FF2B5EF4-FFF2-40B4-BE49-F238E27FC236}">
                  <a16:creationId xmlns:a16="http://schemas.microsoft.com/office/drawing/2014/main" id="{F1AC3CBA-3FA9-AE4C-ADE5-4FEA12912FC9}"/>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grpSp>
      <p:grpSp>
        <p:nvGrpSpPr>
          <p:cNvPr id="216" name="Group 215">
            <a:extLst>
              <a:ext uri="{FF2B5EF4-FFF2-40B4-BE49-F238E27FC236}">
                <a16:creationId xmlns:a16="http://schemas.microsoft.com/office/drawing/2014/main" id="{DABF3327-754A-AB47-86C2-E16173C32CEF}"/>
              </a:ext>
            </a:extLst>
          </p:cNvPr>
          <p:cNvGrpSpPr/>
          <p:nvPr/>
        </p:nvGrpSpPr>
        <p:grpSpPr>
          <a:xfrm>
            <a:off x="7600070" y="4408732"/>
            <a:ext cx="1050132" cy="342496"/>
            <a:chOff x="2249568" y="5637280"/>
            <a:chExt cx="1050132" cy="342496"/>
          </a:xfrm>
        </p:grpSpPr>
        <mc:AlternateContent xmlns:mc="http://schemas.openxmlformats.org/markup-compatibility/2006" xmlns:a14="http://schemas.microsoft.com/office/drawing/2010/main">
          <mc:Choice Requires="a14">
            <p:sp>
              <p:nvSpPr>
                <p:cNvPr id="217" name="TextBox 216">
                  <a:extLst>
                    <a:ext uri="{FF2B5EF4-FFF2-40B4-BE49-F238E27FC236}">
                      <a16:creationId xmlns:a16="http://schemas.microsoft.com/office/drawing/2014/main" id="{7BFDFC72-2BD4-A14E-A886-F25925B518EE}"/>
                    </a:ext>
                  </a:extLst>
                </p:cNvPr>
                <p:cNvSpPr txBox="1"/>
                <p:nvPr/>
              </p:nvSpPr>
              <p:spPr>
                <a:xfrm>
                  <a:off x="2249568" y="5637280"/>
                  <a:ext cx="759081"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42</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17" name="TextBox 216">
                  <a:extLst>
                    <a:ext uri="{FF2B5EF4-FFF2-40B4-BE49-F238E27FC236}">
                      <a16:creationId xmlns:a16="http://schemas.microsoft.com/office/drawing/2014/main" id="{7BFDFC72-2BD4-A14E-A886-F25925B518EE}"/>
                    </a:ext>
                  </a:extLst>
                </p:cNvPr>
                <p:cNvSpPr txBox="1">
                  <a:spLocks noRot="1" noChangeAspect="1" noMove="1" noResize="1" noEditPoints="1" noAdjustHandles="1" noChangeArrowheads="1" noChangeShapeType="1" noTextEdit="1"/>
                </p:cNvSpPr>
                <p:nvPr/>
              </p:nvSpPr>
              <p:spPr>
                <a:xfrm>
                  <a:off x="2249568" y="5637280"/>
                  <a:ext cx="759081" cy="275268"/>
                </a:xfrm>
                <a:prstGeom prst="rect">
                  <a:avLst/>
                </a:prstGeom>
                <a:blipFill>
                  <a:blip r:embed="rId27"/>
                  <a:stretch>
                    <a:fillRect b="-4348"/>
                  </a:stretch>
                </a:blipFill>
              </p:spPr>
              <p:txBody>
                <a:bodyPr/>
                <a:lstStyle/>
                <a:p>
                  <a:r>
                    <a:rPr lang="en-US">
                      <a:noFill/>
                    </a:rPr>
                    <a:t> </a:t>
                  </a:r>
                </a:p>
              </p:txBody>
            </p:sp>
          </mc:Fallback>
        </mc:AlternateContent>
        <p:cxnSp>
          <p:nvCxnSpPr>
            <p:cNvPr id="218" name="Straight Connector 217">
              <a:extLst>
                <a:ext uri="{FF2B5EF4-FFF2-40B4-BE49-F238E27FC236}">
                  <a16:creationId xmlns:a16="http://schemas.microsoft.com/office/drawing/2014/main" id="{9D6536A4-0BA3-C84E-A969-49496AE6FA81}"/>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9" name="TextBox 218">
              <a:extLst>
                <a:ext uri="{FF2B5EF4-FFF2-40B4-BE49-F238E27FC236}">
                  <a16:creationId xmlns:a16="http://schemas.microsoft.com/office/drawing/2014/main" id="{C0D0C3B2-7D7A-4B47-9C39-14B27B0E5262}"/>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grpSp>
      <p:grpSp>
        <p:nvGrpSpPr>
          <p:cNvPr id="220" name="Group 219">
            <a:extLst>
              <a:ext uri="{FF2B5EF4-FFF2-40B4-BE49-F238E27FC236}">
                <a16:creationId xmlns:a16="http://schemas.microsoft.com/office/drawing/2014/main" id="{721D386B-19AD-B248-8F49-5740A2A645D1}"/>
              </a:ext>
            </a:extLst>
          </p:cNvPr>
          <p:cNvGrpSpPr/>
          <p:nvPr/>
        </p:nvGrpSpPr>
        <p:grpSpPr>
          <a:xfrm>
            <a:off x="7698341" y="2742442"/>
            <a:ext cx="794157" cy="383588"/>
            <a:chOff x="7481260" y="5875042"/>
            <a:chExt cx="794157" cy="383588"/>
          </a:xfrm>
        </p:grpSpPr>
        <p:cxnSp>
          <p:nvCxnSpPr>
            <p:cNvPr id="221" name="Straight Connector 220">
              <a:extLst>
                <a:ext uri="{FF2B5EF4-FFF2-40B4-BE49-F238E27FC236}">
                  <a16:creationId xmlns:a16="http://schemas.microsoft.com/office/drawing/2014/main" id="{A3481F0E-7EF7-9046-876A-4D3687913760}"/>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2" name="TextBox 221">
              <a:extLst>
                <a:ext uri="{FF2B5EF4-FFF2-40B4-BE49-F238E27FC236}">
                  <a16:creationId xmlns:a16="http://schemas.microsoft.com/office/drawing/2014/main" id="{DDF0C7EB-0149-7B41-A389-523BCB33C6E2}"/>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223" name="TextBox 222">
              <a:extLst>
                <a:ext uri="{FF2B5EF4-FFF2-40B4-BE49-F238E27FC236}">
                  <a16:creationId xmlns:a16="http://schemas.microsoft.com/office/drawing/2014/main" id="{7F0E8342-5B64-3E42-B4C3-C357B0A8E146}"/>
                </a:ext>
              </a:extLst>
            </p:cNvPr>
            <p:cNvSpPr txBox="1"/>
            <p:nvPr/>
          </p:nvSpPr>
          <p:spPr>
            <a:xfrm>
              <a:off x="7481260" y="5875042"/>
              <a:ext cx="495942"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121 </a:t>
              </a:r>
            </a:p>
          </p:txBody>
        </p:sp>
      </p:grpSp>
      <p:grpSp>
        <p:nvGrpSpPr>
          <p:cNvPr id="224" name="Group 223">
            <a:extLst>
              <a:ext uri="{FF2B5EF4-FFF2-40B4-BE49-F238E27FC236}">
                <a16:creationId xmlns:a16="http://schemas.microsoft.com/office/drawing/2014/main" id="{FE518BEA-63EC-7340-BAEA-DA5E89D56FAA}"/>
              </a:ext>
            </a:extLst>
          </p:cNvPr>
          <p:cNvGrpSpPr/>
          <p:nvPr/>
        </p:nvGrpSpPr>
        <p:grpSpPr>
          <a:xfrm>
            <a:off x="7713773" y="3056828"/>
            <a:ext cx="779925" cy="388350"/>
            <a:chOff x="7495492" y="5870280"/>
            <a:chExt cx="779925" cy="388350"/>
          </a:xfrm>
        </p:grpSpPr>
        <p:cxnSp>
          <p:nvCxnSpPr>
            <p:cNvPr id="225" name="Straight Connector 224">
              <a:extLst>
                <a:ext uri="{FF2B5EF4-FFF2-40B4-BE49-F238E27FC236}">
                  <a16:creationId xmlns:a16="http://schemas.microsoft.com/office/drawing/2014/main" id="{0AD9DCF6-FFAF-9245-88AF-60E5960E10E1}"/>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6" name="TextBox 225">
              <a:extLst>
                <a:ext uri="{FF2B5EF4-FFF2-40B4-BE49-F238E27FC236}">
                  <a16:creationId xmlns:a16="http://schemas.microsoft.com/office/drawing/2014/main" id="{8DE84F97-273F-D947-9767-4C67E82F2B5B}"/>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227" name="TextBox 226">
              <a:extLst>
                <a:ext uri="{FF2B5EF4-FFF2-40B4-BE49-F238E27FC236}">
                  <a16:creationId xmlns:a16="http://schemas.microsoft.com/office/drawing/2014/main" id="{180A39B3-F324-764C-BBE0-35A32B40E254}"/>
                </a:ext>
              </a:extLst>
            </p:cNvPr>
            <p:cNvSpPr txBox="1"/>
            <p:nvPr/>
          </p:nvSpPr>
          <p:spPr>
            <a:xfrm>
              <a:off x="7495492" y="5870280"/>
              <a:ext cx="519810"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121 </a:t>
              </a:r>
            </a:p>
          </p:txBody>
        </p:sp>
      </p:grpSp>
      <p:grpSp>
        <p:nvGrpSpPr>
          <p:cNvPr id="228" name="Group 227">
            <a:extLst>
              <a:ext uri="{FF2B5EF4-FFF2-40B4-BE49-F238E27FC236}">
                <a16:creationId xmlns:a16="http://schemas.microsoft.com/office/drawing/2014/main" id="{A20AF73E-8862-D947-812B-8237BCD4A4EE}"/>
              </a:ext>
            </a:extLst>
          </p:cNvPr>
          <p:cNvGrpSpPr/>
          <p:nvPr/>
        </p:nvGrpSpPr>
        <p:grpSpPr>
          <a:xfrm>
            <a:off x="7623979" y="4736417"/>
            <a:ext cx="1027186" cy="342496"/>
            <a:chOff x="2272514" y="5637280"/>
            <a:chExt cx="1027186" cy="342496"/>
          </a:xfrm>
        </p:grpSpPr>
        <mc:AlternateContent xmlns:mc="http://schemas.openxmlformats.org/markup-compatibility/2006" xmlns:a14="http://schemas.microsoft.com/office/drawing/2010/main">
          <mc:Choice Requires="a14">
            <p:sp>
              <p:nvSpPr>
                <p:cNvPr id="229" name="TextBox 228">
                  <a:extLst>
                    <a:ext uri="{FF2B5EF4-FFF2-40B4-BE49-F238E27FC236}">
                      <a16:creationId xmlns:a16="http://schemas.microsoft.com/office/drawing/2014/main" id="{CD914E59-CBCE-D745-A4AA-96DFCAC6AAA5}"/>
                    </a:ext>
                  </a:extLst>
                </p:cNvPr>
                <p:cNvSpPr txBox="1"/>
                <p:nvPr/>
              </p:nvSpPr>
              <p:spPr>
                <a:xfrm>
                  <a:off x="2272514" y="5637280"/>
                  <a:ext cx="717907"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42</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29" name="TextBox 228">
                  <a:extLst>
                    <a:ext uri="{FF2B5EF4-FFF2-40B4-BE49-F238E27FC236}">
                      <a16:creationId xmlns:a16="http://schemas.microsoft.com/office/drawing/2014/main" id="{CD914E59-CBCE-D745-A4AA-96DFCAC6AAA5}"/>
                    </a:ext>
                  </a:extLst>
                </p:cNvPr>
                <p:cNvSpPr txBox="1">
                  <a:spLocks noRot="1" noChangeAspect="1" noMove="1" noResize="1" noEditPoints="1" noAdjustHandles="1" noChangeArrowheads="1" noChangeShapeType="1" noTextEdit="1"/>
                </p:cNvSpPr>
                <p:nvPr/>
              </p:nvSpPr>
              <p:spPr>
                <a:xfrm>
                  <a:off x="2272514" y="5637280"/>
                  <a:ext cx="717907" cy="275268"/>
                </a:xfrm>
                <a:prstGeom prst="rect">
                  <a:avLst/>
                </a:prstGeom>
                <a:blipFill>
                  <a:blip r:embed="rId28"/>
                  <a:stretch>
                    <a:fillRect/>
                  </a:stretch>
                </a:blipFill>
              </p:spPr>
              <p:txBody>
                <a:bodyPr/>
                <a:lstStyle/>
                <a:p>
                  <a:r>
                    <a:rPr lang="en-US">
                      <a:noFill/>
                    </a:rPr>
                    <a:t> </a:t>
                  </a:r>
                </a:p>
              </p:txBody>
            </p:sp>
          </mc:Fallback>
        </mc:AlternateContent>
        <p:cxnSp>
          <p:nvCxnSpPr>
            <p:cNvPr id="230" name="Straight Connector 229">
              <a:extLst>
                <a:ext uri="{FF2B5EF4-FFF2-40B4-BE49-F238E27FC236}">
                  <a16:creationId xmlns:a16="http://schemas.microsoft.com/office/drawing/2014/main" id="{9A76C92F-A05A-E545-ABC5-3802B7D84AE3}"/>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1" name="TextBox 230">
              <a:extLst>
                <a:ext uri="{FF2B5EF4-FFF2-40B4-BE49-F238E27FC236}">
                  <a16:creationId xmlns:a16="http://schemas.microsoft.com/office/drawing/2014/main" id="{7E56726A-0AC7-3C44-946E-D0DE5AB93CAC}"/>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grpSp>
      <p:sp>
        <p:nvSpPr>
          <p:cNvPr id="248" name="TextBox 247">
            <a:extLst>
              <a:ext uri="{FF2B5EF4-FFF2-40B4-BE49-F238E27FC236}">
                <a16:creationId xmlns:a16="http://schemas.microsoft.com/office/drawing/2014/main" id="{A99FBD98-469C-D645-9AE3-D86B01B77D74}"/>
              </a:ext>
            </a:extLst>
          </p:cNvPr>
          <p:cNvSpPr txBox="1"/>
          <p:nvPr/>
        </p:nvSpPr>
        <p:spPr>
          <a:xfrm>
            <a:off x="1264868" y="1976064"/>
            <a:ext cx="864510" cy="261610"/>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Length, in.</a:t>
            </a:r>
          </a:p>
        </p:txBody>
      </p:sp>
      <p:sp>
        <p:nvSpPr>
          <p:cNvPr id="249" name="TextBox 248">
            <a:extLst>
              <a:ext uri="{FF2B5EF4-FFF2-40B4-BE49-F238E27FC236}">
                <a16:creationId xmlns:a16="http://schemas.microsoft.com/office/drawing/2014/main" id="{8CA2FE0F-4AC7-FF43-B4FF-FF6264D38CC4}"/>
              </a:ext>
            </a:extLst>
          </p:cNvPr>
          <p:cNvSpPr txBox="1"/>
          <p:nvPr/>
        </p:nvSpPr>
        <p:spPr>
          <a:xfrm>
            <a:off x="2020770" y="1934943"/>
            <a:ext cx="846033" cy="492443"/>
          </a:xfrm>
          <a:prstGeom prst="rect">
            <a:avLst/>
          </a:prstGeom>
          <a:noFill/>
        </p:spPr>
        <p:txBody>
          <a:bodyPr wrap="square" rtlCol="0">
            <a:spAutoFit/>
          </a:bodyPr>
          <a:lstStyle/>
          <a:p>
            <a:r>
              <a:rPr lang="en-US" sz="1300" dirty="0">
                <a:latin typeface="Times New Roman" panose="02020603050405020304" pitchFamily="18" charset="0"/>
                <a:cs typeface="Times New Roman" panose="02020603050405020304" pitchFamily="18" charset="0"/>
              </a:rPr>
              <a:t>Internal force, </a:t>
            </a:r>
            <a:r>
              <a:rPr lang="en-US" sz="1300" dirty="0" err="1">
                <a:latin typeface="Times New Roman" panose="02020603050405020304" pitchFamily="18" charset="0"/>
                <a:cs typeface="Times New Roman" panose="02020603050405020304" pitchFamily="18" charset="0"/>
              </a:rPr>
              <a:t>lb</a:t>
            </a:r>
            <a:r>
              <a:rPr lang="en-US" sz="1300" dirty="0">
                <a:latin typeface="Times New Roman" panose="02020603050405020304" pitchFamily="18" charset="0"/>
                <a:cs typeface="Times New Roman" panose="02020603050405020304" pitchFamily="18" charset="0"/>
              </a:rPr>
              <a:t> </a:t>
            </a:r>
          </a:p>
        </p:txBody>
      </p:sp>
      <p:sp>
        <p:nvSpPr>
          <p:cNvPr id="250" name="TextBox 249">
            <a:extLst>
              <a:ext uri="{FF2B5EF4-FFF2-40B4-BE49-F238E27FC236}">
                <a16:creationId xmlns:a16="http://schemas.microsoft.com/office/drawing/2014/main" id="{D41460EE-DF7D-764B-AA01-276D91AF0158}"/>
              </a:ext>
            </a:extLst>
          </p:cNvPr>
          <p:cNvSpPr txBox="1"/>
          <p:nvPr/>
        </p:nvSpPr>
        <p:spPr>
          <a:xfrm>
            <a:off x="567964" y="2039241"/>
            <a:ext cx="769961" cy="292388"/>
          </a:xfrm>
          <a:prstGeom prst="rect">
            <a:avLst/>
          </a:prstGeom>
          <a:noFill/>
        </p:spPr>
        <p:txBody>
          <a:bodyPr wrap="square" rtlCol="0">
            <a:spAutoFit/>
          </a:bodyPr>
          <a:lstStyle/>
          <a:p>
            <a:r>
              <a:rPr lang="en-US" sz="1300" dirty="0">
                <a:latin typeface="Times New Roman" panose="02020603050405020304" pitchFamily="18" charset="0"/>
                <a:cs typeface="Times New Roman" panose="02020603050405020304" pitchFamily="18" charset="0"/>
              </a:rPr>
              <a:t>Member </a:t>
            </a:r>
          </a:p>
        </p:txBody>
      </p:sp>
      <p:sp>
        <p:nvSpPr>
          <p:cNvPr id="251" name="TextBox 250">
            <a:extLst>
              <a:ext uri="{FF2B5EF4-FFF2-40B4-BE49-F238E27FC236}">
                <a16:creationId xmlns:a16="http://schemas.microsoft.com/office/drawing/2014/main" id="{BC41BCE1-24CC-1548-8A0D-84D9FA8F54EC}"/>
              </a:ext>
            </a:extLst>
          </p:cNvPr>
          <p:cNvSpPr txBox="1"/>
          <p:nvPr/>
        </p:nvSpPr>
        <p:spPr>
          <a:xfrm>
            <a:off x="2806682" y="1945027"/>
            <a:ext cx="659894" cy="492443"/>
          </a:xfrm>
          <a:prstGeom prst="rect">
            <a:avLst/>
          </a:prstGeom>
          <a:noFill/>
        </p:spPr>
        <p:txBody>
          <a:bodyPr wrap="square" rtlCol="0">
            <a:spAutoFit/>
          </a:bodyPr>
          <a:lstStyle/>
          <a:p>
            <a:r>
              <a:rPr lang="en-US" sz="1300" dirty="0">
                <a:latin typeface="Times New Roman" panose="02020603050405020304" pitchFamily="18" charset="0"/>
                <a:cs typeface="Times New Roman" panose="02020603050405020304" pitchFamily="18" charset="0"/>
              </a:rPr>
              <a:t>Virtual     </a:t>
            </a:r>
          </a:p>
          <a:p>
            <a:r>
              <a:rPr lang="en-US" sz="1300" dirty="0">
                <a:latin typeface="Times New Roman" panose="02020603050405020304" pitchFamily="18" charset="0"/>
                <a:cs typeface="Times New Roman" panose="02020603050405020304" pitchFamily="18" charset="0"/>
              </a:rPr>
              <a:t> force  </a:t>
            </a:r>
          </a:p>
        </p:txBody>
      </p:sp>
      <p:sp>
        <p:nvSpPr>
          <p:cNvPr id="252" name="TextBox 251">
            <a:extLst>
              <a:ext uri="{FF2B5EF4-FFF2-40B4-BE49-F238E27FC236}">
                <a16:creationId xmlns:a16="http://schemas.microsoft.com/office/drawing/2014/main" id="{204AAC1F-DDEA-E641-85E4-1E501D9ADE85}"/>
              </a:ext>
            </a:extLst>
          </p:cNvPr>
          <p:cNvSpPr txBox="1"/>
          <p:nvPr/>
        </p:nvSpPr>
        <p:spPr>
          <a:xfrm>
            <a:off x="3435108" y="1981252"/>
            <a:ext cx="1090892" cy="461665"/>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Displacement, </a:t>
            </a:r>
          </a:p>
          <a:p>
            <a:r>
              <a:rPr lang="en-US" sz="1200" dirty="0">
                <a:latin typeface="Times New Roman" panose="02020603050405020304" pitchFamily="18" charset="0"/>
                <a:cs typeface="Times New Roman" panose="02020603050405020304" pitchFamily="18" charset="0"/>
              </a:rPr>
              <a:t>          in.</a:t>
            </a:r>
          </a:p>
        </p:txBody>
      </p:sp>
      <p:cxnSp>
        <p:nvCxnSpPr>
          <p:cNvPr id="253" name="Straight Connector 252">
            <a:extLst>
              <a:ext uri="{FF2B5EF4-FFF2-40B4-BE49-F238E27FC236}">
                <a16:creationId xmlns:a16="http://schemas.microsoft.com/office/drawing/2014/main" id="{124A01E9-58F6-F043-B52F-34AA95A1C4BB}"/>
              </a:ext>
            </a:extLst>
          </p:cNvPr>
          <p:cNvCxnSpPr>
            <a:cxnSpLocks/>
          </p:cNvCxnSpPr>
          <p:nvPr/>
        </p:nvCxnSpPr>
        <p:spPr>
          <a:xfrm>
            <a:off x="1391457" y="2211550"/>
            <a:ext cx="51187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4" name="TextBox 253">
            <a:extLst>
              <a:ext uri="{FF2B5EF4-FFF2-40B4-BE49-F238E27FC236}">
                <a16:creationId xmlns:a16="http://schemas.microsoft.com/office/drawing/2014/main" id="{D045CC01-671A-EA44-ACB2-85B7E305FBA4}"/>
              </a:ext>
            </a:extLst>
          </p:cNvPr>
          <p:cNvSpPr txBox="1"/>
          <p:nvPr/>
        </p:nvSpPr>
        <p:spPr>
          <a:xfrm>
            <a:off x="1484971" y="2111900"/>
            <a:ext cx="555948" cy="338554"/>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EA</a:t>
            </a:r>
            <a:r>
              <a:rPr lang="en-US" sz="1600" dirty="0">
                <a:latin typeface="Times New Roman" panose="02020603050405020304" pitchFamily="18" charset="0"/>
                <a:cs typeface="Times New Roman" panose="02020603050405020304" pitchFamily="18" charset="0"/>
              </a:rPr>
              <a:t> </a:t>
            </a:r>
          </a:p>
        </p:txBody>
      </p:sp>
      <p:sp>
        <p:nvSpPr>
          <p:cNvPr id="255" name="TextBox 254">
            <a:extLst>
              <a:ext uri="{FF2B5EF4-FFF2-40B4-BE49-F238E27FC236}">
                <a16:creationId xmlns:a16="http://schemas.microsoft.com/office/drawing/2014/main" id="{8199DB8B-03A7-0241-A6C7-D161CA745F23}"/>
              </a:ext>
            </a:extLst>
          </p:cNvPr>
          <p:cNvSpPr txBox="1"/>
          <p:nvPr/>
        </p:nvSpPr>
        <p:spPr>
          <a:xfrm>
            <a:off x="5259662" y="1977896"/>
            <a:ext cx="864510" cy="261610"/>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Length, in.</a:t>
            </a:r>
          </a:p>
        </p:txBody>
      </p:sp>
      <p:sp>
        <p:nvSpPr>
          <p:cNvPr id="256" name="TextBox 255">
            <a:extLst>
              <a:ext uri="{FF2B5EF4-FFF2-40B4-BE49-F238E27FC236}">
                <a16:creationId xmlns:a16="http://schemas.microsoft.com/office/drawing/2014/main" id="{75F3EB1B-7CAB-D44A-BDD7-DD07BB92D80A}"/>
              </a:ext>
            </a:extLst>
          </p:cNvPr>
          <p:cNvSpPr txBox="1"/>
          <p:nvPr/>
        </p:nvSpPr>
        <p:spPr>
          <a:xfrm>
            <a:off x="6008150" y="1949498"/>
            <a:ext cx="785911" cy="492443"/>
          </a:xfrm>
          <a:prstGeom prst="rect">
            <a:avLst/>
          </a:prstGeom>
          <a:noFill/>
        </p:spPr>
        <p:txBody>
          <a:bodyPr wrap="square" rtlCol="0">
            <a:spAutoFit/>
          </a:bodyPr>
          <a:lstStyle/>
          <a:p>
            <a:r>
              <a:rPr lang="en-US" sz="1300" dirty="0">
                <a:latin typeface="Times New Roman" panose="02020603050405020304" pitchFamily="18" charset="0"/>
                <a:cs typeface="Times New Roman" panose="02020603050405020304" pitchFamily="18" charset="0"/>
              </a:rPr>
              <a:t>Internal force, </a:t>
            </a:r>
            <a:r>
              <a:rPr lang="en-US" sz="1300" dirty="0" err="1">
                <a:latin typeface="Times New Roman" panose="02020603050405020304" pitchFamily="18" charset="0"/>
                <a:cs typeface="Times New Roman" panose="02020603050405020304" pitchFamily="18" charset="0"/>
              </a:rPr>
              <a:t>lb</a:t>
            </a:r>
            <a:r>
              <a:rPr lang="en-US" sz="1300" dirty="0">
                <a:latin typeface="Times New Roman" panose="02020603050405020304" pitchFamily="18" charset="0"/>
                <a:cs typeface="Times New Roman" panose="02020603050405020304" pitchFamily="18" charset="0"/>
              </a:rPr>
              <a:t> </a:t>
            </a:r>
          </a:p>
        </p:txBody>
      </p:sp>
      <p:sp>
        <p:nvSpPr>
          <p:cNvPr id="257" name="TextBox 256">
            <a:extLst>
              <a:ext uri="{FF2B5EF4-FFF2-40B4-BE49-F238E27FC236}">
                <a16:creationId xmlns:a16="http://schemas.microsoft.com/office/drawing/2014/main" id="{302CBABD-2E97-7642-B521-655A392933FF}"/>
              </a:ext>
            </a:extLst>
          </p:cNvPr>
          <p:cNvSpPr txBox="1"/>
          <p:nvPr/>
        </p:nvSpPr>
        <p:spPr>
          <a:xfrm>
            <a:off x="4608535" y="2041760"/>
            <a:ext cx="779133" cy="292388"/>
          </a:xfrm>
          <a:prstGeom prst="rect">
            <a:avLst/>
          </a:prstGeom>
          <a:noFill/>
        </p:spPr>
        <p:txBody>
          <a:bodyPr wrap="square" rtlCol="0">
            <a:spAutoFit/>
          </a:bodyPr>
          <a:lstStyle/>
          <a:p>
            <a:r>
              <a:rPr lang="en-US" sz="1300" dirty="0">
                <a:latin typeface="Times New Roman" panose="02020603050405020304" pitchFamily="18" charset="0"/>
                <a:cs typeface="Times New Roman" panose="02020603050405020304" pitchFamily="18" charset="0"/>
              </a:rPr>
              <a:t>Member </a:t>
            </a:r>
          </a:p>
        </p:txBody>
      </p:sp>
      <p:sp>
        <p:nvSpPr>
          <p:cNvPr id="258" name="TextBox 257">
            <a:extLst>
              <a:ext uri="{FF2B5EF4-FFF2-40B4-BE49-F238E27FC236}">
                <a16:creationId xmlns:a16="http://schemas.microsoft.com/office/drawing/2014/main" id="{37FC7423-11DA-BA4E-8424-8DB17881C18B}"/>
              </a:ext>
            </a:extLst>
          </p:cNvPr>
          <p:cNvSpPr txBox="1"/>
          <p:nvPr/>
        </p:nvSpPr>
        <p:spPr>
          <a:xfrm>
            <a:off x="6851421" y="1970010"/>
            <a:ext cx="658668" cy="492443"/>
          </a:xfrm>
          <a:prstGeom prst="rect">
            <a:avLst/>
          </a:prstGeom>
          <a:noFill/>
        </p:spPr>
        <p:txBody>
          <a:bodyPr wrap="square" rtlCol="0">
            <a:spAutoFit/>
          </a:bodyPr>
          <a:lstStyle/>
          <a:p>
            <a:r>
              <a:rPr lang="en-US" sz="1300" dirty="0">
                <a:latin typeface="Times New Roman" panose="02020603050405020304" pitchFamily="18" charset="0"/>
                <a:cs typeface="Times New Roman" panose="02020603050405020304" pitchFamily="18" charset="0"/>
              </a:rPr>
              <a:t>Virtual     </a:t>
            </a:r>
          </a:p>
          <a:p>
            <a:r>
              <a:rPr lang="en-US" sz="1300" dirty="0">
                <a:latin typeface="Times New Roman" panose="02020603050405020304" pitchFamily="18" charset="0"/>
                <a:cs typeface="Times New Roman" panose="02020603050405020304" pitchFamily="18" charset="0"/>
              </a:rPr>
              <a:t> force  </a:t>
            </a:r>
          </a:p>
        </p:txBody>
      </p:sp>
      <p:sp>
        <p:nvSpPr>
          <p:cNvPr id="259" name="TextBox 258">
            <a:extLst>
              <a:ext uri="{FF2B5EF4-FFF2-40B4-BE49-F238E27FC236}">
                <a16:creationId xmlns:a16="http://schemas.microsoft.com/office/drawing/2014/main" id="{EC4539A3-0A80-3B4C-93D2-9F1CAE50AC48}"/>
              </a:ext>
            </a:extLst>
          </p:cNvPr>
          <p:cNvSpPr txBox="1"/>
          <p:nvPr/>
        </p:nvSpPr>
        <p:spPr>
          <a:xfrm>
            <a:off x="7535486" y="1972441"/>
            <a:ext cx="1094308" cy="461665"/>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Displacement, </a:t>
            </a:r>
          </a:p>
          <a:p>
            <a:r>
              <a:rPr lang="en-US" sz="1200" dirty="0">
                <a:latin typeface="Times New Roman" panose="02020603050405020304" pitchFamily="18" charset="0"/>
                <a:cs typeface="Times New Roman" panose="02020603050405020304" pitchFamily="18" charset="0"/>
              </a:rPr>
              <a:t>          in.</a:t>
            </a:r>
          </a:p>
        </p:txBody>
      </p:sp>
      <p:cxnSp>
        <p:nvCxnSpPr>
          <p:cNvPr id="260" name="Straight Connector 259">
            <a:extLst>
              <a:ext uri="{FF2B5EF4-FFF2-40B4-BE49-F238E27FC236}">
                <a16:creationId xmlns:a16="http://schemas.microsoft.com/office/drawing/2014/main" id="{18D5DBBF-4A1A-914E-8FD6-7CD85168AF6E}"/>
              </a:ext>
            </a:extLst>
          </p:cNvPr>
          <p:cNvCxnSpPr>
            <a:cxnSpLocks/>
          </p:cNvCxnSpPr>
          <p:nvPr/>
        </p:nvCxnSpPr>
        <p:spPr>
          <a:xfrm>
            <a:off x="5386251" y="2213382"/>
            <a:ext cx="51187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1" name="TextBox 260">
            <a:extLst>
              <a:ext uri="{FF2B5EF4-FFF2-40B4-BE49-F238E27FC236}">
                <a16:creationId xmlns:a16="http://schemas.microsoft.com/office/drawing/2014/main" id="{7AA26DB3-139C-2E4A-A562-663148258EE9}"/>
              </a:ext>
            </a:extLst>
          </p:cNvPr>
          <p:cNvSpPr txBox="1"/>
          <p:nvPr/>
        </p:nvSpPr>
        <p:spPr>
          <a:xfrm>
            <a:off x="5479765" y="2113732"/>
            <a:ext cx="555948" cy="338554"/>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EA</a:t>
            </a:r>
            <a:r>
              <a:rPr lang="en-US" sz="1600" dirty="0">
                <a:latin typeface="Times New Roman" panose="02020603050405020304" pitchFamily="18" charset="0"/>
                <a:cs typeface="Times New Roman" panose="02020603050405020304" pitchFamily="18" charset="0"/>
              </a:rPr>
              <a:t> </a:t>
            </a:r>
          </a:p>
        </p:txBody>
      </p:sp>
      <p:grpSp>
        <p:nvGrpSpPr>
          <p:cNvPr id="262" name="Group 261">
            <a:extLst>
              <a:ext uri="{FF2B5EF4-FFF2-40B4-BE49-F238E27FC236}">
                <a16:creationId xmlns:a16="http://schemas.microsoft.com/office/drawing/2014/main" id="{7D3B4D41-8DCE-2240-A277-7702C11F5B81}"/>
              </a:ext>
            </a:extLst>
          </p:cNvPr>
          <p:cNvGrpSpPr/>
          <p:nvPr/>
        </p:nvGrpSpPr>
        <p:grpSpPr>
          <a:xfrm>
            <a:off x="7081352" y="6049907"/>
            <a:ext cx="1678033" cy="481586"/>
            <a:chOff x="1032936" y="5890542"/>
            <a:chExt cx="1678033" cy="481586"/>
          </a:xfrm>
        </p:grpSpPr>
        <p:sp>
          <p:nvSpPr>
            <p:cNvPr id="263" name="TextBox 262">
              <a:extLst>
                <a:ext uri="{FF2B5EF4-FFF2-40B4-BE49-F238E27FC236}">
                  <a16:creationId xmlns:a16="http://schemas.microsoft.com/office/drawing/2014/main" id="{311FD6D1-1FB1-B844-848C-6F8FE685B05F}"/>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264" name="TextBox 263">
              <a:extLst>
                <a:ext uri="{FF2B5EF4-FFF2-40B4-BE49-F238E27FC236}">
                  <a16:creationId xmlns:a16="http://schemas.microsoft.com/office/drawing/2014/main" id="{509DB191-16ED-6D45-B0F5-C3ADCE0D2AE6}"/>
                </a:ext>
              </a:extLst>
            </p:cNvPr>
            <p:cNvSpPr txBox="1"/>
            <p:nvPr/>
          </p:nvSpPr>
          <p:spPr>
            <a:xfrm>
              <a:off x="2244438" y="5890542"/>
              <a:ext cx="466531" cy="369332"/>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3185902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72E704C-5197-5C44-9820-BED3AAF39DED}"/>
              </a:ext>
            </a:extLst>
          </p:cNvPr>
          <p:cNvSpPr/>
          <p:nvPr/>
        </p:nvSpPr>
        <p:spPr>
          <a:xfrm>
            <a:off x="277472" y="264860"/>
            <a:ext cx="8563829" cy="636926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13034ADE-4E42-2D47-B311-299CBFD913B8}"/>
              </a:ext>
            </a:extLst>
          </p:cNvPr>
          <p:cNvCxnSpPr/>
          <p:nvPr/>
        </p:nvCxnSpPr>
        <p:spPr>
          <a:xfrm>
            <a:off x="277472" y="781066"/>
            <a:ext cx="856382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3ACBEA68-8D9E-CE46-95C1-5F59206BCA85}"/>
              </a:ext>
            </a:extLst>
          </p:cNvPr>
          <p:cNvSpPr/>
          <p:nvPr/>
        </p:nvSpPr>
        <p:spPr>
          <a:xfrm>
            <a:off x="2306820" y="5484205"/>
            <a:ext cx="4627226" cy="55557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6" name="TextBox 315">
            <a:extLst>
              <a:ext uri="{FF2B5EF4-FFF2-40B4-BE49-F238E27FC236}">
                <a16:creationId xmlns:a16="http://schemas.microsoft.com/office/drawing/2014/main" id="{BC845F4E-B067-CF4C-8232-8808E7713F79}"/>
              </a:ext>
            </a:extLst>
          </p:cNvPr>
          <p:cNvSpPr txBox="1"/>
          <p:nvPr/>
        </p:nvSpPr>
        <p:spPr>
          <a:xfrm>
            <a:off x="4650401" y="5550968"/>
            <a:ext cx="39397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t>
            </a:r>
            <a:r>
              <a:rPr lang="en-US" baseline="-25000"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cxnSp>
        <p:nvCxnSpPr>
          <p:cNvPr id="317" name="Straight Connector 316">
            <a:extLst>
              <a:ext uri="{FF2B5EF4-FFF2-40B4-BE49-F238E27FC236}">
                <a16:creationId xmlns:a16="http://schemas.microsoft.com/office/drawing/2014/main" id="{F2C484C4-E379-0546-9694-D684213468D0}"/>
              </a:ext>
            </a:extLst>
          </p:cNvPr>
          <p:cNvCxnSpPr>
            <a:cxnSpLocks/>
          </p:cNvCxnSpPr>
          <p:nvPr/>
        </p:nvCxnSpPr>
        <p:spPr>
          <a:xfrm>
            <a:off x="3861303" y="5484205"/>
            <a:ext cx="0" cy="5555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5BFF4F4A-AF8F-C042-B8E1-B325EDDF9F1D}"/>
              </a:ext>
            </a:extLst>
          </p:cNvPr>
          <p:cNvCxnSpPr>
            <a:cxnSpLocks/>
          </p:cNvCxnSpPr>
          <p:nvPr/>
        </p:nvCxnSpPr>
        <p:spPr>
          <a:xfrm>
            <a:off x="3896477" y="5477472"/>
            <a:ext cx="0" cy="56230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19" name="TextBox 318">
            <a:extLst>
              <a:ext uri="{FF2B5EF4-FFF2-40B4-BE49-F238E27FC236}">
                <a16:creationId xmlns:a16="http://schemas.microsoft.com/office/drawing/2014/main" id="{A2533B38-6D58-AF49-A27C-FAF289E49A07}"/>
              </a:ext>
            </a:extLst>
          </p:cNvPr>
          <p:cNvSpPr txBox="1"/>
          <p:nvPr/>
        </p:nvSpPr>
        <p:spPr>
          <a:xfrm>
            <a:off x="3973283" y="5572721"/>
            <a:ext cx="47972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Y</a:t>
            </a:r>
            <a:r>
              <a:rPr lang="en-US" baseline="-25000" dirty="0">
                <a:latin typeface="Times New Roman" panose="02020603050405020304" pitchFamily="18" charset="0"/>
                <a:ea typeface="Cambria Math" panose="02040503050406030204" pitchFamily="18" charset="0"/>
                <a:cs typeface="Times New Roman" panose="02020603050405020304" pitchFamily="18" charset="0"/>
              </a:rPr>
              <a:t>3</a:t>
            </a:r>
            <a:r>
              <a:rPr lang="en-US"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320" name="TextBox 319">
            <a:extLst>
              <a:ext uri="{FF2B5EF4-FFF2-40B4-BE49-F238E27FC236}">
                <a16:creationId xmlns:a16="http://schemas.microsoft.com/office/drawing/2014/main" id="{62629831-0C08-4541-8B19-919C25EB83CC}"/>
              </a:ext>
            </a:extLst>
          </p:cNvPr>
          <p:cNvSpPr txBox="1"/>
          <p:nvPr/>
        </p:nvSpPr>
        <p:spPr>
          <a:xfrm>
            <a:off x="5204609" y="5578198"/>
            <a:ext cx="54458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613</a:t>
            </a:r>
          </a:p>
        </p:txBody>
      </p:sp>
      <mc:AlternateContent xmlns:mc="http://schemas.openxmlformats.org/markup-compatibility/2006" xmlns:a14="http://schemas.microsoft.com/office/drawing/2010/main">
        <mc:Choice Requires="a14">
          <p:sp>
            <p:nvSpPr>
              <p:cNvPr id="321" name="TextBox 320">
                <a:extLst>
                  <a:ext uri="{FF2B5EF4-FFF2-40B4-BE49-F238E27FC236}">
                    <a16:creationId xmlns:a16="http://schemas.microsoft.com/office/drawing/2014/main" id="{89B8040F-F2F8-A648-8BBD-BAA7029E3699}"/>
                  </a:ext>
                </a:extLst>
              </p:cNvPr>
              <p:cNvSpPr txBox="1"/>
              <p:nvPr/>
            </p:nvSpPr>
            <p:spPr>
              <a:xfrm>
                <a:off x="5936800" y="5593868"/>
                <a:ext cx="741698"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mtClean="0">
                          <a:latin typeface="Cambria Math" panose="02040503050406030204" pitchFamily="18" charset="0"/>
                        </a:rPr>
                        <m:t>9</m:t>
                      </m:r>
                      <m:r>
                        <a:rPr lang="en-US" b="0" i="0" smtClean="0">
                          <a:latin typeface="Cambria Math" panose="02040503050406030204" pitchFamily="18" charset="0"/>
                        </a:rPr>
                        <m:t>46</m:t>
                      </m:r>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321" name="TextBox 320">
                <a:extLst>
                  <a:ext uri="{FF2B5EF4-FFF2-40B4-BE49-F238E27FC236}">
                    <a16:creationId xmlns:a16="http://schemas.microsoft.com/office/drawing/2014/main" id="{89B8040F-F2F8-A648-8BBD-BAA7029E3699}"/>
                  </a:ext>
                </a:extLst>
              </p:cNvPr>
              <p:cNvSpPr txBox="1">
                <a:spLocks noRot="1" noChangeAspect="1" noMove="1" noResize="1" noEditPoints="1" noAdjustHandles="1" noChangeArrowheads="1" noChangeShapeType="1" noTextEdit="1"/>
              </p:cNvSpPr>
              <p:nvPr/>
            </p:nvSpPr>
            <p:spPr>
              <a:xfrm>
                <a:off x="5936800" y="5593868"/>
                <a:ext cx="741698" cy="309637"/>
              </a:xfrm>
              <a:prstGeom prst="rect">
                <a:avLst/>
              </a:prstGeom>
              <a:blipFill>
                <a:blip r:embed="rId2"/>
                <a:stretch>
                  <a:fillRect l="-3333" r="-3333" b="-3846"/>
                </a:stretch>
              </a:blipFill>
            </p:spPr>
            <p:txBody>
              <a:bodyPr/>
              <a:lstStyle/>
              <a:p>
                <a:r>
                  <a:rPr lang="en-US">
                    <a:noFill/>
                  </a:rPr>
                  <a:t> </a:t>
                </a:r>
              </a:p>
            </p:txBody>
          </p:sp>
        </mc:Fallback>
      </mc:AlternateContent>
      <p:sp>
        <p:nvSpPr>
          <p:cNvPr id="322" name="TextBox 321">
            <a:extLst>
              <a:ext uri="{FF2B5EF4-FFF2-40B4-BE49-F238E27FC236}">
                <a16:creationId xmlns:a16="http://schemas.microsoft.com/office/drawing/2014/main" id="{79B68D7D-BF4F-7A4A-9C67-C3C9241FD587}"/>
              </a:ext>
            </a:extLst>
          </p:cNvPr>
          <p:cNvSpPr txBox="1"/>
          <p:nvPr/>
        </p:nvSpPr>
        <p:spPr>
          <a:xfrm>
            <a:off x="5597606" y="5612524"/>
            <a:ext cx="356801" cy="307777"/>
          </a:xfrm>
          <a:prstGeom prst="rect">
            <a:avLst/>
          </a:prstGeom>
          <a:noFill/>
        </p:spPr>
        <p:txBody>
          <a:bodyPr wrap="square" rtlCol="0">
            <a:spAutoFit/>
          </a:bodyPr>
          <a:lstStyle/>
          <a:p>
            <a:r>
              <a:rPr lang="en-US" sz="1400" dirty="0">
                <a:latin typeface="Cambria Math" panose="02040503050406030204" pitchFamily="18" charset="0"/>
                <a:ea typeface="Cambria Math" panose="02040503050406030204" pitchFamily="18" charset="0"/>
                <a:cs typeface="Times New Roman" panose="02020603050405020304" pitchFamily="18" charset="0"/>
              </a:rPr>
              <a:t> +</a:t>
            </a:r>
          </a:p>
        </p:txBody>
      </p:sp>
      <p:sp>
        <p:nvSpPr>
          <p:cNvPr id="328" name="TextBox 327">
            <a:extLst>
              <a:ext uri="{FF2B5EF4-FFF2-40B4-BE49-F238E27FC236}">
                <a16:creationId xmlns:a16="http://schemas.microsoft.com/office/drawing/2014/main" id="{379EBD20-A07B-B247-AA16-8E63C2C414F5}"/>
              </a:ext>
            </a:extLst>
          </p:cNvPr>
          <p:cNvSpPr txBox="1"/>
          <p:nvPr/>
        </p:nvSpPr>
        <p:spPr>
          <a:xfrm>
            <a:off x="4967265" y="5570738"/>
            <a:ext cx="320816" cy="369332"/>
          </a:xfrm>
          <a:prstGeom prst="rect">
            <a:avLst/>
          </a:prstGeom>
          <a:noFill/>
        </p:spPr>
        <p:txBody>
          <a:bodyPr wrap="square" rtlCol="0">
            <a:spAutoFit/>
          </a:bodyPr>
          <a:lstStyle/>
          <a:p>
            <a:r>
              <a:rPr lang="en-US" dirty="0">
                <a:latin typeface="Arial" panose="020B0604020202020204" pitchFamily="34" charset="0"/>
                <a:ea typeface="Cambria Math" panose="02040503050406030204" pitchFamily="18" charset="0"/>
                <a:cs typeface="Arial" panose="020B0604020202020204" pitchFamily="34" charset="0"/>
              </a:rPr>
              <a:t>=</a:t>
            </a:r>
          </a:p>
        </p:txBody>
      </p:sp>
      <p:sp>
        <p:nvSpPr>
          <p:cNvPr id="329" name="TextBox 328">
            <a:extLst>
              <a:ext uri="{FF2B5EF4-FFF2-40B4-BE49-F238E27FC236}">
                <a16:creationId xmlns:a16="http://schemas.microsoft.com/office/drawing/2014/main" id="{2C0510E2-97E6-5343-9975-0FF0C48B6AE5}"/>
              </a:ext>
            </a:extLst>
          </p:cNvPr>
          <p:cNvSpPr txBox="1"/>
          <p:nvPr/>
        </p:nvSpPr>
        <p:spPr>
          <a:xfrm>
            <a:off x="4370005" y="5576121"/>
            <a:ext cx="320816" cy="369332"/>
          </a:xfrm>
          <a:prstGeom prst="rect">
            <a:avLst/>
          </a:prstGeom>
          <a:noFill/>
        </p:spPr>
        <p:txBody>
          <a:bodyPr wrap="square" rtlCol="0">
            <a:spAutoFit/>
          </a:bodyPr>
          <a:lstStyle/>
          <a:p>
            <a:r>
              <a:rPr lang="en-US" dirty="0">
                <a:latin typeface="Arial" panose="020B0604020202020204" pitchFamily="34" charset="0"/>
                <a:ea typeface="Cambria Math" panose="02040503050406030204" pitchFamily="18" charset="0"/>
                <a:cs typeface="Arial" panose="020B0604020202020204" pitchFamily="34" charset="0"/>
              </a:rPr>
              <a:t>=</a:t>
            </a:r>
          </a:p>
        </p:txBody>
      </p:sp>
      <p:sp>
        <p:nvSpPr>
          <p:cNvPr id="330" name="TextBox 329">
            <a:extLst>
              <a:ext uri="{FF2B5EF4-FFF2-40B4-BE49-F238E27FC236}">
                <a16:creationId xmlns:a16="http://schemas.microsoft.com/office/drawing/2014/main" id="{130B81EA-98AD-3F47-9CC5-A6466B34978C}"/>
              </a:ext>
            </a:extLst>
          </p:cNvPr>
          <p:cNvSpPr txBox="1"/>
          <p:nvPr/>
        </p:nvSpPr>
        <p:spPr>
          <a:xfrm>
            <a:off x="2388859" y="5583063"/>
            <a:ext cx="1369398"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Deflection, in.</a:t>
            </a:r>
          </a:p>
        </p:txBody>
      </p:sp>
      <p:graphicFrame>
        <p:nvGraphicFramePr>
          <p:cNvPr id="17" name="Table 16">
            <a:extLst>
              <a:ext uri="{FF2B5EF4-FFF2-40B4-BE49-F238E27FC236}">
                <a16:creationId xmlns:a16="http://schemas.microsoft.com/office/drawing/2014/main" id="{1EFDAD91-0391-B241-999E-ABCA0F4817E0}"/>
              </a:ext>
            </a:extLst>
          </p:cNvPr>
          <p:cNvGraphicFramePr>
            <a:graphicFrameLocks noGrp="1"/>
          </p:cNvGraphicFramePr>
          <p:nvPr>
            <p:extLst>
              <p:ext uri="{D42A27DB-BD31-4B8C-83A1-F6EECF244321}">
                <p14:modId xmlns:p14="http://schemas.microsoft.com/office/powerpoint/2010/main" val="239451484"/>
              </p:ext>
            </p:extLst>
          </p:nvPr>
        </p:nvGraphicFramePr>
        <p:xfrm>
          <a:off x="582360" y="1591003"/>
          <a:ext cx="3905250" cy="3074544"/>
        </p:xfrm>
        <a:graphic>
          <a:graphicData uri="http://schemas.openxmlformats.org/drawingml/2006/table">
            <a:tbl>
              <a:tblPr firstRow="1" bandRow="1">
                <a:tableStyleId>{5940675A-B579-460E-94D1-54222C63F5DA}</a:tableStyleId>
              </a:tblPr>
              <a:tblGrid>
                <a:gridCol w="692136">
                  <a:extLst>
                    <a:ext uri="{9D8B030D-6E8A-4147-A177-3AD203B41FA5}">
                      <a16:colId xmlns:a16="http://schemas.microsoft.com/office/drawing/2014/main" val="946587366"/>
                    </a:ext>
                  </a:extLst>
                </a:gridCol>
                <a:gridCol w="661906">
                  <a:extLst>
                    <a:ext uri="{9D8B030D-6E8A-4147-A177-3AD203B41FA5}">
                      <a16:colId xmlns:a16="http://schemas.microsoft.com/office/drawing/2014/main" val="1673738756"/>
                    </a:ext>
                  </a:extLst>
                </a:gridCol>
                <a:gridCol w="785813">
                  <a:extLst>
                    <a:ext uri="{9D8B030D-6E8A-4147-A177-3AD203B41FA5}">
                      <a16:colId xmlns:a16="http://schemas.microsoft.com/office/drawing/2014/main" val="3609219913"/>
                    </a:ext>
                  </a:extLst>
                </a:gridCol>
                <a:gridCol w="769498">
                  <a:extLst>
                    <a:ext uri="{9D8B030D-6E8A-4147-A177-3AD203B41FA5}">
                      <a16:colId xmlns:a16="http://schemas.microsoft.com/office/drawing/2014/main" val="1650496032"/>
                    </a:ext>
                  </a:extLst>
                </a:gridCol>
                <a:gridCol w="995897">
                  <a:extLst>
                    <a:ext uri="{9D8B030D-6E8A-4147-A177-3AD203B41FA5}">
                      <a16:colId xmlns:a16="http://schemas.microsoft.com/office/drawing/2014/main" val="972562701"/>
                    </a:ext>
                  </a:extLst>
                </a:gridCol>
              </a:tblGrid>
              <a:tr h="466720">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p>
                      <a:endParaRPr lang="en-US" sz="1200" dirty="0"/>
                    </a:p>
                  </a:txBody>
                  <a:tcPr/>
                </a:tc>
                <a:extLst>
                  <a:ext uri="{0D108BD9-81ED-4DB2-BD59-A6C34878D82A}">
                    <a16:rowId xmlns:a16="http://schemas.microsoft.com/office/drawing/2014/main" val="2642681075"/>
                  </a:ext>
                </a:extLst>
              </a:tr>
              <a:tr h="325978">
                <a:tc>
                  <a:txBody>
                    <a:bodyPr/>
                    <a:lstStyle/>
                    <a:p>
                      <a:endParaRPr lang="en-US" sz="1200" dirty="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extLst>
                  <a:ext uri="{0D108BD9-81ED-4DB2-BD59-A6C34878D82A}">
                    <a16:rowId xmlns:a16="http://schemas.microsoft.com/office/drawing/2014/main" val="23085780"/>
                  </a:ext>
                </a:extLst>
              </a:tr>
              <a:tr h="325978">
                <a:tc>
                  <a:txBody>
                    <a:bodyPr/>
                    <a:lstStyle/>
                    <a:p>
                      <a:endParaRPr lang="en-US" sz="1200" dirty="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extLst>
                  <a:ext uri="{0D108BD9-81ED-4DB2-BD59-A6C34878D82A}">
                    <a16:rowId xmlns:a16="http://schemas.microsoft.com/office/drawing/2014/main" val="2885995597"/>
                  </a:ext>
                </a:extLst>
              </a:tr>
              <a:tr h="325978">
                <a:tc>
                  <a:txBody>
                    <a:bodyPr/>
                    <a:lstStyle/>
                    <a:p>
                      <a:endParaRPr lang="en-US" sz="1200" dirty="0"/>
                    </a:p>
                  </a:txBody>
                  <a:tcPr/>
                </a:tc>
                <a:tc>
                  <a:txBody>
                    <a:bodyPr/>
                    <a:lstStyle/>
                    <a:p>
                      <a:endParaRPr lang="en-US" sz="1200"/>
                    </a:p>
                  </a:txBody>
                  <a:tcPr/>
                </a:tc>
                <a:tc>
                  <a:txBody>
                    <a:bodyPr/>
                    <a:lstStyle/>
                    <a:p>
                      <a:endParaRPr lang="en-US" sz="1200" dirty="0"/>
                    </a:p>
                  </a:txBody>
                  <a:tcPr/>
                </a:tc>
                <a:tc>
                  <a:txBody>
                    <a:bodyPr/>
                    <a:lstStyle/>
                    <a:p>
                      <a:endParaRPr lang="en-US" sz="1200"/>
                    </a:p>
                  </a:txBody>
                  <a:tcPr/>
                </a:tc>
                <a:tc>
                  <a:txBody>
                    <a:bodyPr/>
                    <a:lstStyle/>
                    <a:p>
                      <a:endParaRPr lang="en-US" sz="1200"/>
                    </a:p>
                  </a:txBody>
                  <a:tcPr/>
                </a:tc>
                <a:extLst>
                  <a:ext uri="{0D108BD9-81ED-4DB2-BD59-A6C34878D82A}">
                    <a16:rowId xmlns:a16="http://schemas.microsoft.com/office/drawing/2014/main" val="4280332400"/>
                  </a:ext>
                </a:extLst>
              </a:tr>
              <a:tr h="325978">
                <a:tc>
                  <a:txBody>
                    <a:bodyPr/>
                    <a:lstStyle/>
                    <a:p>
                      <a:endParaRPr lang="en-US" sz="1200" dirty="0"/>
                    </a:p>
                  </a:txBody>
                  <a:tcPr/>
                </a:tc>
                <a:tc>
                  <a:txBody>
                    <a:bodyPr/>
                    <a:lstStyle/>
                    <a:p>
                      <a:endParaRPr lang="en-US" sz="1200"/>
                    </a:p>
                  </a:txBody>
                  <a:tcPr/>
                </a:tc>
                <a:tc>
                  <a:txBody>
                    <a:bodyPr/>
                    <a:lstStyle/>
                    <a:p>
                      <a:endParaRPr lang="en-US" sz="1200" dirty="0"/>
                    </a:p>
                  </a:txBody>
                  <a:tcPr/>
                </a:tc>
                <a:tc>
                  <a:txBody>
                    <a:bodyPr/>
                    <a:lstStyle/>
                    <a:p>
                      <a:endParaRPr lang="en-US" sz="1200"/>
                    </a:p>
                  </a:txBody>
                  <a:tcPr/>
                </a:tc>
                <a:tc>
                  <a:txBody>
                    <a:bodyPr/>
                    <a:lstStyle/>
                    <a:p>
                      <a:endParaRPr lang="en-US" sz="1200"/>
                    </a:p>
                  </a:txBody>
                  <a:tcPr/>
                </a:tc>
                <a:extLst>
                  <a:ext uri="{0D108BD9-81ED-4DB2-BD59-A6C34878D82A}">
                    <a16:rowId xmlns:a16="http://schemas.microsoft.com/office/drawing/2014/main" val="1373528657"/>
                  </a:ext>
                </a:extLst>
              </a:tr>
              <a:tr h="325978">
                <a:tc>
                  <a:txBody>
                    <a:bodyPr/>
                    <a:lstStyle/>
                    <a:p>
                      <a:endParaRPr lang="en-US" sz="1200" dirty="0"/>
                    </a:p>
                  </a:txBody>
                  <a:tcPr/>
                </a:tc>
                <a:tc>
                  <a:txBody>
                    <a:bodyPr/>
                    <a:lstStyle/>
                    <a:p>
                      <a:endParaRPr lang="en-US" sz="1200"/>
                    </a:p>
                  </a:txBody>
                  <a:tcPr/>
                </a:tc>
                <a:tc>
                  <a:txBody>
                    <a:bodyPr/>
                    <a:lstStyle/>
                    <a:p>
                      <a:endParaRPr lang="en-US" sz="120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113687901"/>
                  </a:ext>
                </a:extLst>
              </a:tr>
              <a:tr h="325978">
                <a:tc>
                  <a:txBody>
                    <a:bodyPr/>
                    <a:lstStyle/>
                    <a:p>
                      <a:endParaRPr lang="en-US" sz="1200" dirty="0"/>
                    </a:p>
                  </a:txBody>
                  <a:tcPr/>
                </a:tc>
                <a:tc>
                  <a:txBody>
                    <a:bodyPr/>
                    <a:lstStyle/>
                    <a:p>
                      <a:endParaRPr lang="en-US" sz="1200"/>
                    </a:p>
                  </a:txBody>
                  <a:tcPr/>
                </a:tc>
                <a:tc>
                  <a:txBody>
                    <a:bodyPr/>
                    <a:lstStyle/>
                    <a:p>
                      <a:endParaRPr lang="en-US" sz="1200"/>
                    </a:p>
                  </a:txBody>
                  <a:tcPr/>
                </a:tc>
                <a:tc>
                  <a:txBody>
                    <a:bodyPr/>
                    <a:lstStyle/>
                    <a:p>
                      <a:endParaRPr lang="en-US" sz="1200" dirty="0"/>
                    </a:p>
                  </a:txBody>
                  <a:tcPr/>
                </a:tc>
                <a:tc>
                  <a:txBody>
                    <a:bodyPr/>
                    <a:lstStyle/>
                    <a:p>
                      <a:endParaRPr lang="en-US" sz="1200"/>
                    </a:p>
                  </a:txBody>
                  <a:tcPr/>
                </a:tc>
                <a:extLst>
                  <a:ext uri="{0D108BD9-81ED-4DB2-BD59-A6C34878D82A}">
                    <a16:rowId xmlns:a16="http://schemas.microsoft.com/office/drawing/2014/main" val="1389321988"/>
                  </a:ext>
                </a:extLst>
              </a:tr>
              <a:tr h="325978">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1097834693"/>
                  </a:ext>
                </a:extLst>
              </a:tr>
              <a:tr h="325978">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dirty="0"/>
                    </a:p>
                  </a:txBody>
                  <a:tcPr/>
                </a:tc>
                <a:extLst>
                  <a:ext uri="{0D108BD9-81ED-4DB2-BD59-A6C34878D82A}">
                    <a16:rowId xmlns:a16="http://schemas.microsoft.com/office/drawing/2014/main" val="2659407671"/>
                  </a:ext>
                </a:extLst>
              </a:tr>
            </a:tbl>
          </a:graphicData>
        </a:graphic>
      </p:graphicFrame>
      <p:graphicFrame>
        <p:nvGraphicFramePr>
          <p:cNvPr id="187" name="Table 186">
            <a:extLst>
              <a:ext uri="{FF2B5EF4-FFF2-40B4-BE49-F238E27FC236}">
                <a16:creationId xmlns:a16="http://schemas.microsoft.com/office/drawing/2014/main" id="{38990E7F-C92F-794D-B3DE-4C03BDEF4CF9}"/>
              </a:ext>
            </a:extLst>
          </p:cNvPr>
          <p:cNvGraphicFramePr>
            <a:graphicFrameLocks noGrp="1"/>
          </p:cNvGraphicFramePr>
          <p:nvPr>
            <p:extLst>
              <p:ext uri="{D42A27DB-BD31-4B8C-83A1-F6EECF244321}">
                <p14:modId xmlns:p14="http://schemas.microsoft.com/office/powerpoint/2010/main" val="2626573729"/>
              </p:ext>
            </p:extLst>
          </p:nvPr>
        </p:nvGraphicFramePr>
        <p:xfrm>
          <a:off x="4650545" y="1593941"/>
          <a:ext cx="3905250" cy="3074544"/>
        </p:xfrm>
        <a:graphic>
          <a:graphicData uri="http://schemas.openxmlformats.org/drawingml/2006/table">
            <a:tbl>
              <a:tblPr firstRow="1" bandRow="1">
                <a:tableStyleId>{5940675A-B579-460E-94D1-54222C63F5DA}</a:tableStyleId>
              </a:tblPr>
              <a:tblGrid>
                <a:gridCol w="682106">
                  <a:extLst>
                    <a:ext uri="{9D8B030D-6E8A-4147-A177-3AD203B41FA5}">
                      <a16:colId xmlns:a16="http://schemas.microsoft.com/office/drawing/2014/main" val="946587366"/>
                    </a:ext>
                  </a:extLst>
                </a:gridCol>
                <a:gridCol w="666164">
                  <a:extLst>
                    <a:ext uri="{9D8B030D-6E8A-4147-A177-3AD203B41FA5}">
                      <a16:colId xmlns:a16="http://schemas.microsoft.com/office/drawing/2014/main" val="1673738756"/>
                    </a:ext>
                  </a:extLst>
                </a:gridCol>
                <a:gridCol w="823912">
                  <a:extLst>
                    <a:ext uri="{9D8B030D-6E8A-4147-A177-3AD203B41FA5}">
                      <a16:colId xmlns:a16="http://schemas.microsoft.com/office/drawing/2014/main" val="3609219913"/>
                    </a:ext>
                  </a:extLst>
                </a:gridCol>
                <a:gridCol w="775694">
                  <a:extLst>
                    <a:ext uri="{9D8B030D-6E8A-4147-A177-3AD203B41FA5}">
                      <a16:colId xmlns:a16="http://schemas.microsoft.com/office/drawing/2014/main" val="1650496032"/>
                    </a:ext>
                  </a:extLst>
                </a:gridCol>
                <a:gridCol w="957374">
                  <a:extLst>
                    <a:ext uri="{9D8B030D-6E8A-4147-A177-3AD203B41FA5}">
                      <a16:colId xmlns:a16="http://schemas.microsoft.com/office/drawing/2014/main" val="972562701"/>
                    </a:ext>
                  </a:extLst>
                </a:gridCol>
              </a:tblGrid>
              <a:tr h="466720">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p>
                      <a:endParaRPr lang="en-US" sz="1200" dirty="0"/>
                    </a:p>
                  </a:txBody>
                  <a:tcPr/>
                </a:tc>
                <a:extLst>
                  <a:ext uri="{0D108BD9-81ED-4DB2-BD59-A6C34878D82A}">
                    <a16:rowId xmlns:a16="http://schemas.microsoft.com/office/drawing/2014/main" val="2642681075"/>
                  </a:ext>
                </a:extLst>
              </a:tr>
              <a:tr h="325978">
                <a:tc>
                  <a:txBody>
                    <a:bodyPr/>
                    <a:lstStyle/>
                    <a:p>
                      <a:endParaRPr lang="en-US" sz="1200" dirty="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extLst>
                  <a:ext uri="{0D108BD9-81ED-4DB2-BD59-A6C34878D82A}">
                    <a16:rowId xmlns:a16="http://schemas.microsoft.com/office/drawing/2014/main" val="23085780"/>
                  </a:ext>
                </a:extLst>
              </a:tr>
              <a:tr h="325978">
                <a:tc>
                  <a:txBody>
                    <a:bodyPr/>
                    <a:lstStyle/>
                    <a:p>
                      <a:endParaRPr lang="en-US" sz="1200" dirty="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extLst>
                  <a:ext uri="{0D108BD9-81ED-4DB2-BD59-A6C34878D82A}">
                    <a16:rowId xmlns:a16="http://schemas.microsoft.com/office/drawing/2014/main" val="2885995597"/>
                  </a:ext>
                </a:extLst>
              </a:tr>
              <a:tr h="325978">
                <a:tc>
                  <a:txBody>
                    <a:bodyPr/>
                    <a:lstStyle/>
                    <a:p>
                      <a:endParaRPr lang="en-US" sz="1200" dirty="0"/>
                    </a:p>
                  </a:txBody>
                  <a:tcPr/>
                </a:tc>
                <a:tc>
                  <a:txBody>
                    <a:bodyPr/>
                    <a:lstStyle/>
                    <a:p>
                      <a:endParaRPr lang="en-US" sz="1200"/>
                    </a:p>
                  </a:txBody>
                  <a:tcPr/>
                </a:tc>
                <a:tc>
                  <a:txBody>
                    <a:bodyPr/>
                    <a:lstStyle/>
                    <a:p>
                      <a:endParaRPr lang="en-US" sz="1200" dirty="0"/>
                    </a:p>
                  </a:txBody>
                  <a:tcPr/>
                </a:tc>
                <a:tc>
                  <a:txBody>
                    <a:bodyPr/>
                    <a:lstStyle/>
                    <a:p>
                      <a:endParaRPr lang="en-US" sz="1200"/>
                    </a:p>
                  </a:txBody>
                  <a:tcPr/>
                </a:tc>
                <a:tc>
                  <a:txBody>
                    <a:bodyPr/>
                    <a:lstStyle/>
                    <a:p>
                      <a:endParaRPr lang="en-US" sz="1200"/>
                    </a:p>
                  </a:txBody>
                  <a:tcPr/>
                </a:tc>
                <a:extLst>
                  <a:ext uri="{0D108BD9-81ED-4DB2-BD59-A6C34878D82A}">
                    <a16:rowId xmlns:a16="http://schemas.microsoft.com/office/drawing/2014/main" val="4280332400"/>
                  </a:ext>
                </a:extLst>
              </a:tr>
              <a:tr h="325978">
                <a:tc>
                  <a:txBody>
                    <a:bodyPr/>
                    <a:lstStyle/>
                    <a:p>
                      <a:endParaRPr lang="en-US" sz="1200" dirty="0"/>
                    </a:p>
                  </a:txBody>
                  <a:tcPr/>
                </a:tc>
                <a:tc>
                  <a:txBody>
                    <a:bodyPr/>
                    <a:lstStyle/>
                    <a:p>
                      <a:endParaRPr lang="en-US" sz="1200"/>
                    </a:p>
                  </a:txBody>
                  <a:tcPr/>
                </a:tc>
                <a:tc>
                  <a:txBody>
                    <a:bodyPr/>
                    <a:lstStyle/>
                    <a:p>
                      <a:endParaRPr lang="en-US" sz="1200" dirty="0"/>
                    </a:p>
                  </a:txBody>
                  <a:tcPr/>
                </a:tc>
                <a:tc>
                  <a:txBody>
                    <a:bodyPr/>
                    <a:lstStyle/>
                    <a:p>
                      <a:endParaRPr lang="en-US" sz="1200"/>
                    </a:p>
                  </a:txBody>
                  <a:tcPr/>
                </a:tc>
                <a:tc>
                  <a:txBody>
                    <a:bodyPr/>
                    <a:lstStyle/>
                    <a:p>
                      <a:endParaRPr lang="en-US" sz="1200"/>
                    </a:p>
                  </a:txBody>
                  <a:tcPr/>
                </a:tc>
                <a:extLst>
                  <a:ext uri="{0D108BD9-81ED-4DB2-BD59-A6C34878D82A}">
                    <a16:rowId xmlns:a16="http://schemas.microsoft.com/office/drawing/2014/main" val="1373528657"/>
                  </a:ext>
                </a:extLst>
              </a:tr>
              <a:tr h="325978">
                <a:tc>
                  <a:txBody>
                    <a:bodyPr/>
                    <a:lstStyle/>
                    <a:p>
                      <a:endParaRPr lang="en-US" sz="1200" dirty="0"/>
                    </a:p>
                  </a:txBody>
                  <a:tcPr/>
                </a:tc>
                <a:tc>
                  <a:txBody>
                    <a:bodyPr/>
                    <a:lstStyle/>
                    <a:p>
                      <a:endParaRPr lang="en-US" sz="1200"/>
                    </a:p>
                  </a:txBody>
                  <a:tcPr/>
                </a:tc>
                <a:tc>
                  <a:txBody>
                    <a:bodyPr/>
                    <a:lstStyle/>
                    <a:p>
                      <a:endParaRPr lang="en-US" sz="120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113687901"/>
                  </a:ext>
                </a:extLst>
              </a:tr>
              <a:tr h="325978">
                <a:tc>
                  <a:txBody>
                    <a:bodyPr/>
                    <a:lstStyle/>
                    <a:p>
                      <a:endParaRPr lang="en-US" sz="1200" dirty="0"/>
                    </a:p>
                  </a:txBody>
                  <a:tcPr/>
                </a:tc>
                <a:tc>
                  <a:txBody>
                    <a:bodyPr/>
                    <a:lstStyle/>
                    <a:p>
                      <a:endParaRPr lang="en-US" sz="1200"/>
                    </a:p>
                  </a:txBody>
                  <a:tcPr/>
                </a:tc>
                <a:tc>
                  <a:txBody>
                    <a:bodyPr/>
                    <a:lstStyle/>
                    <a:p>
                      <a:endParaRPr lang="en-US" sz="1200"/>
                    </a:p>
                  </a:txBody>
                  <a:tcPr/>
                </a:tc>
                <a:tc>
                  <a:txBody>
                    <a:bodyPr/>
                    <a:lstStyle/>
                    <a:p>
                      <a:endParaRPr lang="en-US" sz="1200" dirty="0"/>
                    </a:p>
                  </a:txBody>
                  <a:tcPr/>
                </a:tc>
                <a:tc>
                  <a:txBody>
                    <a:bodyPr/>
                    <a:lstStyle/>
                    <a:p>
                      <a:endParaRPr lang="en-US" sz="1200"/>
                    </a:p>
                  </a:txBody>
                  <a:tcPr/>
                </a:tc>
                <a:extLst>
                  <a:ext uri="{0D108BD9-81ED-4DB2-BD59-A6C34878D82A}">
                    <a16:rowId xmlns:a16="http://schemas.microsoft.com/office/drawing/2014/main" val="1389321988"/>
                  </a:ext>
                </a:extLst>
              </a:tr>
              <a:tr h="325978">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1097834693"/>
                  </a:ext>
                </a:extLst>
              </a:tr>
              <a:tr h="325978">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dirty="0"/>
                    </a:p>
                  </a:txBody>
                  <a:tcPr/>
                </a:tc>
                <a:extLst>
                  <a:ext uri="{0D108BD9-81ED-4DB2-BD59-A6C34878D82A}">
                    <a16:rowId xmlns:a16="http://schemas.microsoft.com/office/drawing/2014/main" val="2659407671"/>
                  </a:ext>
                </a:extLst>
              </a:tr>
            </a:tbl>
          </a:graphicData>
        </a:graphic>
      </p:graphicFrame>
      <p:sp>
        <p:nvSpPr>
          <p:cNvPr id="367" name="TextBox 366">
            <a:extLst>
              <a:ext uri="{FF2B5EF4-FFF2-40B4-BE49-F238E27FC236}">
                <a16:creationId xmlns:a16="http://schemas.microsoft.com/office/drawing/2014/main" id="{3F82076D-7E40-5440-8836-44C199D340B2}"/>
              </a:ext>
            </a:extLst>
          </p:cNvPr>
          <p:cNvSpPr txBox="1"/>
          <p:nvPr/>
        </p:nvSpPr>
        <p:spPr>
          <a:xfrm>
            <a:off x="708483" y="2023569"/>
            <a:ext cx="51849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57. </a:t>
            </a:r>
          </a:p>
        </p:txBody>
      </p:sp>
      <p:sp>
        <p:nvSpPr>
          <p:cNvPr id="368" name="TextBox 367">
            <a:extLst>
              <a:ext uri="{FF2B5EF4-FFF2-40B4-BE49-F238E27FC236}">
                <a16:creationId xmlns:a16="http://schemas.microsoft.com/office/drawing/2014/main" id="{D1118D0C-2F62-1B44-9B24-6D790350452F}"/>
              </a:ext>
            </a:extLst>
          </p:cNvPr>
          <p:cNvSpPr txBox="1"/>
          <p:nvPr/>
        </p:nvSpPr>
        <p:spPr>
          <a:xfrm>
            <a:off x="705495" y="2369413"/>
            <a:ext cx="54410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58. </a:t>
            </a:r>
          </a:p>
        </p:txBody>
      </p:sp>
      <p:sp>
        <p:nvSpPr>
          <p:cNvPr id="369" name="TextBox 368">
            <a:extLst>
              <a:ext uri="{FF2B5EF4-FFF2-40B4-BE49-F238E27FC236}">
                <a16:creationId xmlns:a16="http://schemas.microsoft.com/office/drawing/2014/main" id="{B469A3F0-96EC-D34B-9A12-D8AA87FEC534}"/>
              </a:ext>
            </a:extLst>
          </p:cNvPr>
          <p:cNvSpPr txBox="1"/>
          <p:nvPr/>
        </p:nvSpPr>
        <p:spPr>
          <a:xfrm>
            <a:off x="704540" y="2698122"/>
            <a:ext cx="52800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59. </a:t>
            </a:r>
          </a:p>
        </p:txBody>
      </p:sp>
      <p:sp>
        <p:nvSpPr>
          <p:cNvPr id="370" name="TextBox 369">
            <a:extLst>
              <a:ext uri="{FF2B5EF4-FFF2-40B4-BE49-F238E27FC236}">
                <a16:creationId xmlns:a16="http://schemas.microsoft.com/office/drawing/2014/main" id="{CA54D260-3BFB-D949-A692-143C351FEBF6}"/>
              </a:ext>
            </a:extLst>
          </p:cNvPr>
          <p:cNvSpPr txBox="1"/>
          <p:nvPr/>
        </p:nvSpPr>
        <p:spPr>
          <a:xfrm>
            <a:off x="704540" y="3023155"/>
            <a:ext cx="49818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60. </a:t>
            </a:r>
          </a:p>
        </p:txBody>
      </p:sp>
      <p:sp>
        <p:nvSpPr>
          <p:cNvPr id="371" name="TextBox 370">
            <a:extLst>
              <a:ext uri="{FF2B5EF4-FFF2-40B4-BE49-F238E27FC236}">
                <a16:creationId xmlns:a16="http://schemas.microsoft.com/office/drawing/2014/main" id="{A4671073-602C-6141-900D-15BE5D14483F}"/>
              </a:ext>
            </a:extLst>
          </p:cNvPr>
          <p:cNvSpPr txBox="1"/>
          <p:nvPr/>
        </p:nvSpPr>
        <p:spPr>
          <a:xfrm>
            <a:off x="712192" y="3360813"/>
            <a:ext cx="48211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61. </a:t>
            </a:r>
          </a:p>
        </p:txBody>
      </p:sp>
      <p:sp>
        <p:nvSpPr>
          <p:cNvPr id="372" name="TextBox 371">
            <a:extLst>
              <a:ext uri="{FF2B5EF4-FFF2-40B4-BE49-F238E27FC236}">
                <a16:creationId xmlns:a16="http://schemas.microsoft.com/office/drawing/2014/main" id="{C6E504E1-97D3-694D-B6E2-F195E8603603}"/>
              </a:ext>
            </a:extLst>
          </p:cNvPr>
          <p:cNvSpPr txBox="1"/>
          <p:nvPr/>
        </p:nvSpPr>
        <p:spPr>
          <a:xfrm>
            <a:off x="710403" y="3678082"/>
            <a:ext cx="49232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62. </a:t>
            </a:r>
          </a:p>
        </p:txBody>
      </p:sp>
      <p:sp>
        <p:nvSpPr>
          <p:cNvPr id="373" name="TextBox 372">
            <a:extLst>
              <a:ext uri="{FF2B5EF4-FFF2-40B4-BE49-F238E27FC236}">
                <a16:creationId xmlns:a16="http://schemas.microsoft.com/office/drawing/2014/main" id="{7AFB9387-A131-494F-9796-FEB5D2C0F251}"/>
              </a:ext>
            </a:extLst>
          </p:cNvPr>
          <p:cNvSpPr txBox="1"/>
          <p:nvPr/>
        </p:nvSpPr>
        <p:spPr>
          <a:xfrm>
            <a:off x="717687" y="3990063"/>
            <a:ext cx="47661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63. </a:t>
            </a:r>
          </a:p>
        </p:txBody>
      </p:sp>
      <p:sp>
        <p:nvSpPr>
          <p:cNvPr id="374" name="TextBox 373">
            <a:extLst>
              <a:ext uri="{FF2B5EF4-FFF2-40B4-BE49-F238E27FC236}">
                <a16:creationId xmlns:a16="http://schemas.microsoft.com/office/drawing/2014/main" id="{566FFFE0-AF4C-8B4B-BAB2-DB20B45C5608}"/>
              </a:ext>
            </a:extLst>
          </p:cNvPr>
          <p:cNvSpPr txBox="1"/>
          <p:nvPr/>
        </p:nvSpPr>
        <p:spPr>
          <a:xfrm>
            <a:off x="720637" y="4320387"/>
            <a:ext cx="53759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64. </a:t>
            </a:r>
          </a:p>
        </p:txBody>
      </p:sp>
      <p:sp>
        <p:nvSpPr>
          <p:cNvPr id="375" name="TextBox 374">
            <a:extLst>
              <a:ext uri="{FF2B5EF4-FFF2-40B4-BE49-F238E27FC236}">
                <a16:creationId xmlns:a16="http://schemas.microsoft.com/office/drawing/2014/main" id="{B549E643-96B3-3341-B5D8-462E1205CD43}"/>
              </a:ext>
            </a:extLst>
          </p:cNvPr>
          <p:cNvSpPr txBox="1"/>
          <p:nvPr/>
        </p:nvSpPr>
        <p:spPr>
          <a:xfrm>
            <a:off x="4805533" y="2046037"/>
            <a:ext cx="48092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65. </a:t>
            </a:r>
          </a:p>
        </p:txBody>
      </p:sp>
      <p:sp>
        <p:nvSpPr>
          <p:cNvPr id="376" name="TextBox 375">
            <a:extLst>
              <a:ext uri="{FF2B5EF4-FFF2-40B4-BE49-F238E27FC236}">
                <a16:creationId xmlns:a16="http://schemas.microsoft.com/office/drawing/2014/main" id="{E7658CF0-BEFC-7C42-BD3C-3303758604AF}"/>
              </a:ext>
            </a:extLst>
          </p:cNvPr>
          <p:cNvSpPr txBox="1"/>
          <p:nvPr/>
        </p:nvSpPr>
        <p:spPr>
          <a:xfrm>
            <a:off x="4811002" y="2380854"/>
            <a:ext cx="54410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66. </a:t>
            </a:r>
          </a:p>
        </p:txBody>
      </p:sp>
      <p:sp>
        <p:nvSpPr>
          <p:cNvPr id="377" name="TextBox 376">
            <a:extLst>
              <a:ext uri="{FF2B5EF4-FFF2-40B4-BE49-F238E27FC236}">
                <a16:creationId xmlns:a16="http://schemas.microsoft.com/office/drawing/2014/main" id="{F11329C1-92F6-BA46-8A72-AA9E7F06CA07}"/>
              </a:ext>
            </a:extLst>
          </p:cNvPr>
          <p:cNvSpPr txBox="1"/>
          <p:nvPr/>
        </p:nvSpPr>
        <p:spPr>
          <a:xfrm>
            <a:off x="4802949" y="2696774"/>
            <a:ext cx="52800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67. </a:t>
            </a:r>
          </a:p>
        </p:txBody>
      </p:sp>
      <p:sp>
        <p:nvSpPr>
          <p:cNvPr id="378" name="TextBox 377">
            <a:extLst>
              <a:ext uri="{FF2B5EF4-FFF2-40B4-BE49-F238E27FC236}">
                <a16:creationId xmlns:a16="http://schemas.microsoft.com/office/drawing/2014/main" id="{251584E5-3CE8-2943-AE32-D28AFFD0F09C}"/>
              </a:ext>
            </a:extLst>
          </p:cNvPr>
          <p:cNvSpPr txBox="1"/>
          <p:nvPr/>
        </p:nvSpPr>
        <p:spPr>
          <a:xfrm>
            <a:off x="4798187" y="3021808"/>
            <a:ext cx="49232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68. </a:t>
            </a:r>
          </a:p>
        </p:txBody>
      </p:sp>
      <p:sp>
        <p:nvSpPr>
          <p:cNvPr id="379" name="TextBox 378">
            <a:extLst>
              <a:ext uri="{FF2B5EF4-FFF2-40B4-BE49-F238E27FC236}">
                <a16:creationId xmlns:a16="http://schemas.microsoft.com/office/drawing/2014/main" id="{39003815-AE33-9C46-9ED4-7D8CE64C9AFC}"/>
              </a:ext>
            </a:extLst>
          </p:cNvPr>
          <p:cNvSpPr txBox="1"/>
          <p:nvPr/>
        </p:nvSpPr>
        <p:spPr>
          <a:xfrm>
            <a:off x="4810601" y="3354707"/>
            <a:ext cx="56705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69. </a:t>
            </a:r>
          </a:p>
        </p:txBody>
      </p:sp>
      <p:sp>
        <p:nvSpPr>
          <p:cNvPr id="380" name="TextBox 379">
            <a:extLst>
              <a:ext uri="{FF2B5EF4-FFF2-40B4-BE49-F238E27FC236}">
                <a16:creationId xmlns:a16="http://schemas.microsoft.com/office/drawing/2014/main" id="{43FF107F-3144-304B-BF9F-BD8EED266245}"/>
              </a:ext>
            </a:extLst>
          </p:cNvPr>
          <p:cNvSpPr txBox="1"/>
          <p:nvPr/>
        </p:nvSpPr>
        <p:spPr>
          <a:xfrm>
            <a:off x="4808812" y="3662452"/>
            <a:ext cx="49232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70. </a:t>
            </a:r>
          </a:p>
        </p:txBody>
      </p:sp>
      <p:sp>
        <p:nvSpPr>
          <p:cNvPr id="381" name="TextBox 380">
            <a:extLst>
              <a:ext uri="{FF2B5EF4-FFF2-40B4-BE49-F238E27FC236}">
                <a16:creationId xmlns:a16="http://schemas.microsoft.com/office/drawing/2014/main" id="{DCC68282-B435-D14A-8F7A-B8ECB071329F}"/>
              </a:ext>
            </a:extLst>
          </p:cNvPr>
          <p:cNvSpPr txBox="1"/>
          <p:nvPr/>
        </p:nvSpPr>
        <p:spPr>
          <a:xfrm>
            <a:off x="4794496" y="4010211"/>
            <a:ext cx="51051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71. </a:t>
            </a:r>
          </a:p>
        </p:txBody>
      </p:sp>
      <p:sp>
        <p:nvSpPr>
          <p:cNvPr id="382" name="TextBox 381">
            <a:extLst>
              <a:ext uri="{FF2B5EF4-FFF2-40B4-BE49-F238E27FC236}">
                <a16:creationId xmlns:a16="http://schemas.microsoft.com/office/drawing/2014/main" id="{8FEFF42A-4DE9-1D4B-BE55-42619DB6AE0D}"/>
              </a:ext>
            </a:extLst>
          </p:cNvPr>
          <p:cNvSpPr txBox="1"/>
          <p:nvPr/>
        </p:nvSpPr>
        <p:spPr>
          <a:xfrm>
            <a:off x="4799461" y="4331472"/>
            <a:ext cx="53759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72. </a:t>
            </a:r>
          </a:p>
        </p:txBody>
      </p:sp>
      <p:sp>
        <p:nvSpPr>
          <p:cNvPr id="383" name="TextBox 382">
            <a:extLst>
              <a:ext uri="{FF2B5EF4-FFF2-40B4-BE49-F238E27FC236}">
                <a16:creationId xmlns:a16="http://schemas.microsoft.com/office/drawing/2014/main" id="{5F57E91D-1120-EB4C-B128-EA2D4B912F85}"/>
              </a:ext>
            </a:extLst>
          </p:cNvPr>
          <p:cNvSpPr txBox="1"/>
          <p:nvPr/>
        </p:nvSpPr>
        <p:spPr>
          <a:xfrm>
            <a:off x="1483388" y="2373242"/>
            <a:ext cx="338420"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384" name="TextBox 383">
            <a:extLst>
              <a:ext uri="{FF2B5EF4-FFF2-40B4-BE49-F238E27FC236}">
                <a16:creationId xmlns:a16="http://schemas.microsoft.com/office/drawing/2014/main" id="{B427B541-4EE6-5943-BE03-EB39B760FAAB}"/>
              </a:ext>
            </a:extLst>
          </p:cNvPr>
          <p:cNvSpPr txBox="1"/>
          <p:nvPr/>
        </p:nvSpPr>
        <p:spPr>
          <a:xfrm>
            <a:off x="1478484" y="2705382"/>
            <a:ext cx="36267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385" name="TextBox 384">
            <a:extLst>
              <a:ext uri="{FF2B5EF4-FFF2-40B4-BE49-F238E27FC236}">
                <a16:creationId xmlns:a16="http://schemas.microsoft.com/office/drawing/2014/main" id="{1A5A85C6-0F33-4E46-A44B-4122060C5DB7}"/>
              </a:ext>
            </a:extLst>
          </p:cNvPr>
          <p:cNvSpPr txBox="1"/>
          <p:nvPr/>
        </p:nvSpPr>
        <p:spPr>
          <a:xfrm>
            <a:off x="1478060" y="3022655"/>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mc:AlternateContent xmlns:mc="http://schemas.openxmlformats.org/markup-compatibility/2006" xmlns:a14="http://schemas.microsoft.com/office/drawing/2010/main">
        <mc:Choice Requires="a14">
          <p:sp>
            <p:nvSpPr>
              <p:cNvPr id="386" name="TextBox 385">
                <a:extLst>
                  <a:ext uri="{FF2B5EF4-FFF2-40B4-BE49-F238E27FC236}">
                    <a16:creationId xmlns:a16="http://schemas.microsoft.com/office/drawing/2014/main" id="{064094DD-9A17-E44C-96ED-9138D595159C}"/>
                  </a:ext>
                </a:extLst>
              </p:cNvPr>
              <p:cNvSpPr txBox="1"/>
              <p:nvPr/>
            </p:nvSpPr>
            <p:spPr>
              <a:xfrm>
                <a:off x="1333962" y="2059685"/>
                <a:ext cx="516424"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86" name="TextBox 385">
                <a:extLst>
                  <a:ext uri="{FF2B5EF4-FFF2-40B4-BE49-F238E27FC236}">
                    <a16:creationId xmlns:a16="http://schemas.microsoft.com/office/drawing/2014/main" id="{064094DD-9A17-E44C-96ED-9138D595159C}"/>
                  </a:ext>
                </a:extLst>
              </p:cNvPr>
              <p:cNvSpPr txBox="1">
                <a:spLocks noRot="1" noChangeAspect="1" noMove="1" noResize="1" noEditPoints="1" noAdjustHandles="1" noChangeArrowheads="1" noChangeShapeType="1" noTextEdit="1"/>
              </p:cNvSpPr>
              <p:nvPr/>
            </p:nvSpPr>
            <p:spPr>
              <a:xfrm>
                <a:off x="1333962" y="2059685"/>
                <a:ext cx="516424" cy="309637"/>
              </a:xfrm>
              <a:prstGeom prst="rect">
                <a:avLst/>
              </a:prstGeom>
              <a:blipFill>
                <a:blip r:embed="rId3"/>
                <a:stretch>
                  <a:fillRect b="-3846"/>
                </a:stretch>
              </a:blipFill>
            </p:spPr>
            <p:txBody>
              <a:bodyPr/>
              <a:lstStyle/>
              <a:p>
                <a:r>
                  <a:rPr lang="en-US">
                    <a:noFill/>
                  </a:rPr>
                  <a:t> </a:t>
                </a:r>
              </a:p>
            </p:txBody>
          </p:sp>
        </mc:Fallback>
      </mc:AlternateContent>
      <p:grpSp>
        <p:nvGrpSpPr>
          <p:cNvPr id="387" name="Group 386">
            <a:extLst>
              <a:ext uri="{FF2B5EF4-FFF2-40B4-BE49-F238E27FC236}">
                <a16:creationId xmlns:a16="http://schemas.microsoft.com/office/drawing/2014/main" id="{6EF49045-58B4-BE43-AC98-401CA90BB296}"/>
              </a:ext>
            </a:extLst>
          </p:cNvPr>
          <p:cNvGrpSpPr/>
          <p:nvPr/>
        </p:nvGrpSpPr>
        <p:grpSpPr>
          <a:xfrm>
            <a:off x="1972994" y="2076866"/>
            <a:ext cx="870013" cy="342496"/>
            <a:chOff x="2429687" y="5637280"/>
            <a:chExt cx="870013" cy="342496"/>
          </a:xfrm>
        </p:grpSpPr>
        <mc:AlternateContent xmlns:mc="http://schemas.openxmlformats.org/markup-compatibility/2006" xmlns:a14="http://schemas.microsoft.com/office/drawing/2010/main">
          <mc:Choice Requires="a14">
            <p:sp>
              <p:nvSpPr>
                <p:cNvPr id="388" name="TextBox 387">
                  <a:extLst>
                    <a:ext uri="{FF2B5EF4-FFF2-40B4-BE49-F238E27FC236}">
                      <a16:creationId xmlns:a16="http://schemas.microsoft.com/office/drawing/2014/main" id="{EC9E6936-119D-B442-817C-65B5FCD404CB}"/>
                    </a:ext>
                  </a:extLst>
                </p:cNvPr>
                <p:cNvSpPr txBox="1"/>
                <p:nvPr/>
              </p:nvSpPr>
              <p:spPr>
                <a:xfrm>
                  <a:off x="2429687"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1</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88" name="TextBox 387">
                  <a:extLst>
                    <a:ext uri="{FF2B5EF4-FFF2-40B4-BE49-F238E27FC236}">
                      <a16:creationId xmlns:a16="http://schemas.microsoft.com/office/drawing/2014/main" id="{EC9E6936-119D-B442-817C-65B5FCD404CB}"/>
                    </a:ext>
                  </a:extLst>
                </p:cNvPr>
                <p:cNvSpPr txBox="1">
                  <a:spLocks noRot="1" noChangeAspect="1" noMove="1" noResize="1" noEditPoints="1" noAdjustHandles="1" noChangeArrowheads="1" noChangeShapeType="1" noTextEdit="1"/>
                </p:cNvSpPr>
                <p:nvPr/>
              </p:nvSpPr>
              <p:spPr>
                <a:xfrm>
                  <a:off x="2429687" y="5637280"/>
                  <a:ext cx="436322" cy="275268"/>
                </a:xfrm>
                <a:prstGeom prst="rect">
                  <a:avLst/>
                </a:prstGeom>
                <a:blipFill>
                  <a:blip r:embed="rId6"/>
                  <a:stretch>
                    <a:fillRect l="-17143" r="-22857" b="-4545"/>
                  </a:stretch>
                </a:blipFill>
              </p:spPr>
              <p:txBody>
                <a:bodyPr/>
                <a:lstStyle/>
                <a:p>
                  <a:r>
                    <a:rPr lang="en-US">
                      <a:noFill/>
                    </a:rPr>
                    <a:t> </a:t>
                  </a:r>
                </a:p>
              </p:txBody>
            </p:sp>
          </mc:Fallback>
        </mc:AlternateContent>
        <p:cxnSp>
          <p:nvCxnSpPr>
            <p:cNvPr id="389" name="Straight Connector 388">
              <a:extLst>
                <a:ext uri="{FF2B5EF4-FFF2-40B4-BE49-F238E27FC236}">
                  <a16:creationId xmlns:a16="http://schemas.microsoft.com/office/drawing/2014/main" id="{ED47727B-E634-3243-9049-4D177A86515C}"/>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0" name="TextBox 389">
              <a:extLst>
                <a:ext uri="{FF2B5EF4-FFF2-40B4-BE49-F238E27FC236}">
                  <a16:creationId xmlns:a16="http://schemas.microsoft.com/office/drawing/2014/main" id="{C62E3535-6838-FD4D-82F0-17C0A349D328}"/>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mc:AlternateContent xmlns:mc="http://schemas.openxmlformats.org/markup-compatibility/2006" xmlns:a14="http://schemas.microsoft.com/office/drawing/2010/main">
        <mc:Choice Requires="a14">
          <p:sp>
            <p:nvSpPr>
              <p:cNvPr id="391" name="TextBox 390">
                <a:extLst>
                  <a:ext uri="{FF2B5EF4-FFF2-40B4-BE49-F238E27FC236}">
                    <a16:creationId xmlns:a16="http://schemas.microsoft.com/office/drawing/2014/main" id="{4321E4BC-3281-234E-89F2-4357D80AFEBD}"/>
                  </a:ext>
                </a:extLst>
              </p:cNvPr>
              <p:cNvSpPr txBox="1"/>
              <p:nvPr/>
            </p:nvSpPr>
            <p:spPr>
              <a:xfrm>
                <a:off x="5450667" y="2404062"/>
                <a:ext cx="516424"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91" name="TextBox 390">
                <a:extLst>
                  <a:ext uri="{FF2B5EF4-FFF2-40B4-BE49-F238E27FC236}">
                    <a16:creationId xmlns:a16="http://schemas.microsoft.com/office/drawing/2014/main" id="{4321E4BC-3281-234E-89F2-4357D80AFEBD}"/>
                  </a:ext>
                </a:extLst>
              </p:cNvPr>
              <p:cNvSpPr txBox="1">
                <a:spLocks noRot="1" noChangeAspect="1" noMove="1" noResize="1" noEditPoints="1" noAdjustHandles="1" noChangeArrowheads="1" noChangeShapeType="1" noTextEdit="1"/>
              </p:cNvSpPr>
              <p:nvPr/>
            </p:nvSpPr>
            <p:spPr>
              <a:xfrm>
                <a:off x="5450667" y="2404062"/>
                <a:ext cx="516424" cy="309637"/>
              </a:xfrm>
              <a:prstGeom prst="rect">
                <a:avLst/>
              </a:prstGeom>
              <a:blipFill>
                <a:blip r:embed="rId7"/>
                <a:stretch>
                  <a:fillRect b="-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2" name="TextBox 391">
                <a:extLst>
                  <a:ext uri="{FF2B5EF4-FFF2-40B4-BE49-F238E27FC236}">
                    <a16:creationId xmlns:a16="http://schemas.microsoft.com/office/drawing/2014/main" id="{66016E13-0D76-7B4C-BF2D-5C7CC5F9A34E}"/>
                  </a:ext>
                </a:extLst>
              </p:cNvPr>
              <p:cNvSpPr txBox="1"/>
              <p:nvPr/>
            </p:nvSpPr>
            <p:spPr>
              <a:xfrm>
                <a:off x="5443936" y="2076897"/>
                <a:ext cx="519810"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92" name="TextBox 391">
                <a:extLst>
                  <a:ext uri="{FF2B5EF4-FFF2-40B4-BE49-F238E27FC236}">
                    <a16:creationId xmlns:a16="http://schemas.microsoft.com/office/drawing/2014/main" id="{66016E13-0D76-7B4C-BF2D-5C7CC5F9A34E}"/>
                  </a:ext>
                </a:extLst>
              </p:cNvPr>
              <p:cNvSpPr txBox="1">
                <a:spLocks noRot="1" noChangeAspect="1" noMove="1" noResize="1" noEditPoints="1" noAdjustHandles="1" noChangeArrowheads="1" noChangeShapeType="1" noTextEdit="1"/>
              </p:cNvSpPr>
              <p:nvPr/>
            </p:nvSpPr>
            <p:spPr>
              <a:xfrm>
                <a:off x="5443936" y="2076897"/>
                <a:ext cx="519810" cy="309637"/>
              </a:xfrm>
              <a:prstGeom prst="rect">
                <a:avLst/>
              </a:prstGeom>
              <a:blipFill>
                <a:blip r:embed="rId8"/>
                <a:stretch>
                  <a:fillRect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3" name="TextBox 392">
                <a:extLst>
                  <a:ext uri="{FF2B5EF4-FFF2-40B4-BE49-F238E27FC236}">
                    <a16:creationId xmlns:a16="http://schemas.microsoft.com/office/drawing/2014/main" id="{4ABCFC91-0950-8142-ABC5-0C3F4E6F72B5}"/>
                  </a:ext>
                </a:extLst>
              </p:cNvPr>
              <p:cNvSpPr txBox="1"/>
              <p:nvPr/>
            </p:nvSpPr>
            <p:spPr>
              <a:xfrm>
                <a:off x="5450295" y="3044880"/>
                <a:ext cx="516424"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93" name="TextBox 392">
                <a:extLst>
                  <a:ext uri="{FF2B5EF4-FFF2-40B4-BE49-F238E27FC236}">
                    <a16:creationId xmlns:a16="http://schemas.microsoft.com/office/drawing/2014/main" id="{4ABCFC91-0950-8142-ABC5-0C3F4E6F72B5}"/>
                  </a:ext>
                </a:extLst>
              </p:cNvPr>
              <p:cNvSpPr txBox="1">
                <a:spLocks noRot="1" noChangeAspect="1" noMove="1" noResize="1" noEditPoints="1" noAdjustHandles="1" noChangeArrowheads="1" noChangeShapeType="1" noTextEdit="1"/>
              </p:cNvSpPr>
              <p:nvPr/>
            </p:nvSpPr>
            <p:spPr>
              <a:xfrm>
                <a:off x="5450295" y="3044880"/>
                <a:ext cx="516424" cy="309637"/>
              </a:xfrm>
              <a:prstGeom prst="rect">
                <a:avLst/>
              </a:prstGeom>
              <a:blipFill>
                <a:blip r:embed="rId9"/>
                <a:stretch>
                  <a:fillRect b="-41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4" name="TextBox 393">
                <a:extLst>
                  <a:ext uri="{FF2B5EF4-FFF2-40B4-BE49-F238E27FC236}">
                    <a16:creationId xmlns:a16="http://schemas.microsoft.com/office/drawing/2014/main" id="{0F6BDDB3-5037-814B-ABCA-C1DD3861E741}"/>
                  </a:ext>
                </a:extLst>
              </p:cNvPr>
              <p:cNvSpPr txBox="1"/>
              <p:nvPr/>
            </p:nvSpPr>
            <p:spPr>
              <a:xfrm>
                <a:off x="5443564" y="2731996"/>
                <a:ext cx="519810"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94" name="TextBox 393">
                <a:extLst>
                  <a:ext uri="{FF2B5EF4-FFF2-40B4-BE49-F238E27FC236}">
                    <a16:creationId xmlns:a16="http://schemas.microsoft.com/office/drawing/2014/main" id="{0F6BDDB3-5037-814B-ABCA-C1DD3861E741}"/>
                  </a:ext>
                </a:extLst>
              </p:cNvPr>
              <p:cNvSpPr txBox="1">
                <a:spLocks noRot="1" noChangeAspect="1" noMove="1" noResize="1" noEditPoints="1" noAdjustHandles="1" noChangeArrowheads="1" noChangeShapeType="1" noTextEdit="1"/>
              </p:cNvSpPr>
              <p:nvPr/>
            </p:nvSpPr>
            <p:spPr>
              <a:xfrm>
                <a:off x="5443564" y="2731996"/>
                <a:ext cx="519810" cy="309637"/>
              </a:xfrm>
              <a:prstGeom prst="rect">
                <a:avLst/>
              </a:prstGeom>
              <a:blipFill>
                <a:blip r:embed="rId10"/>
                <a:stretch>
                  <a:fillRect b="-8000"/>
                </a:stretch>
              </a:blipFill>
            </p:spPr>
            <p:txBody>
              <a:bodyPr/>
              <a:lstStyle/>
              <a:p>
                <a:r>
                  <a:rPr lang="en-US">
                    <a:noFill/>
                  </a:rPr>
                  <a:t> </a:t>
                </a:r>
              </a:p>
            </p:txBody>
          </p:sp>
        </mc:Fallback>
      </mc:AlternateContent>
      <p:grpSp>
        <p:nvGrpSpPr>
          <p:cNvPr id="395" name="Group 394">
            <a:extLst>
              <a:ext uri="{FF2B5EF4-FFF2-40B4-BE49-F238E27FC236}">
                <a16:creationId xmlns:a16="http://schemas.microsoft.com/office/drawing/2014/main" id="{F33FF175-5923-DA49-A333-81BC183944D2}"/>
              </a:ext>
            </a:extLst>
          </p:cNvPr>
          <p:cNvGrpSpPr/>
          <p:nvPr/>
        </p:nvGrpSpPr>
        <p:grpSpPr>
          <a:xfrm>
            <a:off x="6038290" y="2074615"/>
            <a:ext cx="881198" cy="342496"/>
            <a:chOff x="2418502" y="5637280"/>
            <a:chExt cx="881198" cy="342496"/>
          </a:xfrm>
        </p:grpSpPr>
        <mc:AlternateContent xmlns:mc="http://schemas.openxmlformats.org/markup-compatibility/2006" xmlns:a14="http://schemas.microsoft.com/office/drawing/2010/main">
          <mc:Choice Requires="a14">
            <p:sp>
              <p:nvSpPr>
                <p:cNvPr id="396" name="TextBox 395">
                  <a:extLst>
                    <a:ext uri="{FF2B5EF4-FFF2-40B4-BE49-F238E27FC236}">
                      <a16:creationId xmlns:a16="http://schemas.microsoft.com/office/drawing/2014/main" id="{EE9B564C-61D1-A940-8FD4-5B2F396DD958}"/>
                    </a:ext>
                  </a:extLst>
                </p:cNvPr>
                <p:cNvSpPr txBox="1"/>
                <p:nvPr/>
              </p:nvSpPr>
              <p:spPr>
                <a:xfrm>
                  <a:off x="2418502" y="5637280"/>
                  <a:ext cx="504660"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1</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96" name="TextBox 395">
                  <a:extLst>
                    <a:ext uri="{FF2B5EF4-FFF2-40B4-BE49-F238E27FC236}">
                      <a16:creationId xmlns:a16="http://schemas.microsoft.com/office/drawing/2014/main" id="{EE9B564C-61D1-A940-8FD4-5B2F396DD958}"/>
                    </a:ext>
                  </a:extLst>
                </p:cNvPr>
                <p:cNvSpPr txBox="1">
                  <a:spLocks noRot="1" noChangeAspect="1" noMove="1" noResize="1" noEditPoints="1" noAdjustHandles="1" noChangeArrowheads="1" noChangeShapeType="1" noTextEdit="1"/>
                </p:cNvSpPr>
                <p:nvPr/>
              </p:nvSpPr>
              <p:spPr>
                <a:xfrm>
                  <a:off x="2418502" y="5637280"/>
                  <a:ext cx="504660" cy="275268"/>
                </a:xfrm>
                <a:prstGeom prst="rect">
                  <a:avLst/>
                </a:prstGeom>
                <a:blipFill>
                  <a:blip r:embed="rId22"/>
                  <a:stretch>
                    <a:fillRect l="-10000" r="-12500"/>
                  </a:stretch>
                </a:blipFill>
              </p:spPr>
              <p:txBody>
                <a:bodyPr/>
                <a:lstStyle/>
                <a:p>
                  <a:r>
                    <a:rPr lang="en-US">
                      <a:noFill/>
                    </a:rPr>
                    <a:t> </a:t>
                  </a:r>
                </a:p>
              </p:txBody>
            </p:sp>
          </mc:Fallback>
        </mc:AlternateContent>
        <p:cxnSp>
          <p:nvCxnSpPr>
            <p:cNvPr id="397" name="Straight Connector 396">
              <a:extLst>
                <a:ext uri="{FF2B5EF4-FFF2-40B4-BE49-F238E27FC236}">
                  <a16:creationId xmlns:a16="http://schemas.microsoft.com/office/drawing/2014/main" id="{CF212608-F840-8646-A8E7-C433423AE320}"/>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8" name="TextBox 397">
              <a:extLst>
                <a:ext uri="{FF2B5EF4-FFF2-40B4-BE49-F238E27FC236}">
                  <a16:creationId xmlns:a16="http://schemas.microsoft.com/office/drawing/2014/main" id="{2D1AB074-ECE8-9040-B623-6022B112EEB7}"/>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399" name="Group 398">
            <a:extLst>
              <a:ext uri="{FF2B5EF4-FFF2-40B4-BE49-F238E27FC236}">
                <a16:creationId xmlns:a16="http://schemas.microsoft.com/office/drawing/2014/main" id="{5A9FD9EF-6CE4-844A-A2AC-E967572C0E18}"/>
              </a:ext>
            </a:extLst>
          </p:cNvPr>
          <p:cNvGrpSpPr/>
          <p:nvPr/>
        </p:nvGrpSpPr>
        <p:grpSpPr>
          <a:xfrm>
            <a:off x="6072861" y="2413520"/>
            <a:ext cx="850962" cy="342496"/>
            <a:chOff x="2448738" y="5637280"/>
            <a:chExt cx="850962" cy="342496"/>
          </a:xfrm>
        </p:grpSpPr>
        <mc:AlternateContent xmlns:mc="http://schemas.openxmlformats.org/markup-compatibility/2006" xmlns:a14="http://schemas.microsoft.com/office/drawing/2010/main">
          <mc:Choice Requires="a14">
            <p:sp>
              <p:nvSpPr>
                <p:cNvPr id="400" name="TextBox 399">
                  <a:extLst>
                    <a:ext uri="{FF2B5EF4-FFF2-40B4-BE49-F238E27FC236}">
                      <a16:creationId xmlns:a16="http://schemas.microsoft.com/office/drawing/2014/main" id="{C69746CD-A209-CF4E-906B-8CCBD518BE0F}"/>
                    </a:ext>
                  </a:extLst>
                </p:cNvPr>
                <p:cNvSpPr txBox="1"/>
                <p:nvPr/>
              </p:nvSpPr>
              <p:spPr>
                <a:xfrm>
                  <a:off x="2448738"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1</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400" name="TextBox 399">
                  <a:extLst>
                    <a:ext uri="{FF2B5EF4-FFF2-40B4-BE49-F238E27FC236}">
                      <a16:creationId xmlns:a16="http://schemas.microsoft.com/office/drawing/2014/main" id="{C69746CD-A209-CF4E-906B-8CCBD518BE0F}"/>
                    </a:ext>
                  </a:extLst>
                </p:cNvPr>
                <p:cNvSpPr txBox="1">
                  <a:spLocks noRot="1" noChangeAspect="1" noMove="1" noResize="1" noEditPoints="1" noAdjustHandles="1" noChangeArrowheads="1" noChangeShapeType="1" noTextEdit="1"/>
                </p:cNvSpPr>
                <p:nvPr/>
              </p:nvSpPr>
              <p:spPr>
                <a:xfrm>
                  <a:off x="2448738" y="5637280"/>
                  <a:ext cx="436322" cy="275268"/>
                </a:xfrm>
                <a:prstGeom prst="rect">
                  <a:avLst/>
                </a:prstGeom>
                <a:blipFill>
                  <a:blip r:embed="rId23"/>
                  <a:stretch>
                    <a:fillRect l="-13889" r="-22222"/>
                  </a:stretch>
                </a:blipFill>
              </p:spPr>
              <p:txBody>
                <a:bodyPr/>
                <a:lstStyle/>
                <a:p>
                  <a:r>
                    <a:rPr lang="en-US">
                      <a:noFill/>
                    </a:rPr>
                    <a:t> </a:t>
                  </a:r>
                </a:p>
              </p:txBody>
            </p:sp>
          </mc:Fallback>
        </mc:AlternateContent>
        <p:cxnSp>
          <p:nvCxnSpPr>
            <p:cNvPr id="401" name="Straight Connector 400">
              <a:extLst>
                <a:ext uri="{FF2B5EF4-FFF2-40B4-BE49-F238E27FC236}">
                  <a16:creationId xmlns:a16="http://schemas.microsoft.com/office/drawing/2014/main" id="{A9DED4BD-B1B7-5644-B484-AE10F755E200}"/>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02" name="TextBox 401">
              <a:extLst>
                <a:ext uri="{FF2B5EF4-FFF2-40B4-BE49-F238E27FC236}">
                  <a16:creationId xmlns:a16="http://schemas.microsoft.com/office/drawing/2014/main" id="{9C5B209E-DA3D-244F-9C34-E29D3F21533A}"/>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403" name="Group 402">
            <a:extLst>
              <a:ext uri="{FF2B5EF4-FFF2-40B4-BE49-F238E27FC236}">
                <a16:creationId xmlns:a16="http://schemas.microsoft.com/office/drawing/2014/main" id="{F26519F7-D82F-1E40-8E87-9CBB5BB871F6}"/>
              </a:ext>
            </a:extLst>
          </p:cNvPr>
          <p:cNvGrpSpPr/>
          <p:nvPr/>
        </p:nvGrpSpPr>
        <p:grpSpPr>
          <a:xfrm>
            <a:off x="6023553" y="2742200"/>
            <a:ext cx="903352" cy="342496"/>
            <a:chOff x="2396348" y="5637280"/>
            <a:chExt cx="903352" cy="342496"/>
          </a:xfrm>
        </p:grpSpPr>
        <mc:AlternateContent xmlns:mc="http://schemas.openxmlformats.org/markup-compatibility/2006" xmlns:a14="http://schemas.microsoft.com/office/drawing/2010/main">
          <mc:Choice Requires="a14">
            <p:sp>
              <p:nvSpPr>
                <p:cNvPr id="404" name="TextBox 403">
                  <a:extLst>
                    <a:ext uri="{FF2B5EF4-FFF2-40B4-BE49-F238E27FC236}">
                      <a16:creationId xmlns:a16="http://schemas.microsoft.com/office/drawing/2014/main" id="{E8BECE78-E309-B947-9D85-3D2473AA3FB4}"/>
                    </a:ext>
                  </a:extLst>
                </p:cNvPr>
                <p:cNvSpPr txBox="1"/>
                <p:nvPr/>
              </p:nvSpPr>
              <p:spPr>
                <a:xfrm>
                  <a:off x="2396348" y="5637280"/>
                  <a:ext cx="561043"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1</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404" name="TextBox 403">
                  <a:extLst>
                    <a:ext uri="{FF2B5EF4-FFF2-40B4-BE49-F238E27FC236}">
                      <a16:creationId xmlns:a16="http://schemas.microsoft.com/office/drawing/2014/main" id="{E8BECE78-E309-B947-9D85-3D2473AA3FB4}"/>
                    </a:ext>
                  </a:extLst>
                </p:cNvPr>
                <p:cNvSpPr txBox="1">
                  <a:spLocks noRot="1" noChangeAspect="1" noMove="1" noResize="1" noEditPoints="1" noAdjustHandles="1" noChangeArrowheads="1" noChangeShapeType="1" noTextEdit="1"/>
                </p:cNvSpPr>
                <p:nvPr/>
              </p:nvSpPr>
              <p:spPr>
                <a:xfrm>
                  <a:off x="2396348" y="5637280"/>
                  <a:ext cx="561043" cy="275268"/>
                </a:xfrm>
                <a:prstGeom prst="rect">
                  <a:avLst/>
                </a:prstGeom>
                <a:blipFill>
                  <a:blip r:embed="rId24"/>
                  <a:stretch>
                    <a:fillRect l="-4444" r="-4444"/>
                  </a:stretch>
                </a:blipFill>
              </p:spPr>
              <p:txBody>
                <a:bodyPr/>
                <a:lstStyle/>
                <a:p>
                  <a:r>
                    <a:rPr lang="en-US">
                      <a:noFill/>
                    </a:rPr>
                    <a:t> </a:t>
                  </a:r>
                </a:p>
              </p:txBody>
            </p:sp>
          </mc:Fallback>
        </mc:AlternateContent>
        <p:cxnSp>
          <p:nvCxnSpPr>
            <p:cNvPr id="405" name="Straight Connector 404">
              <a:extLst>
                <a:ext uri="{FF2B5EF4-FFF2-40B4-BE49-F238E27FC236}">
                  <a16:creationId xmlns:a16="http://schemas.microsoft.com/office/drawing/2014/main" id="{158F1A7E-93AA-E041-81D3-EE9E7B6BE9AD}"/>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06" name="TextBox 405">
              <a:extLst>
                <a:ext uri="{FF2B5EF4-FFF2-40B4-BE49-F238E27FC236}">
                  <a16:creationId xmlns:a16="http://schemas.microsoft.com/office/drawing/2014/main" id="{8DD2B031-92AA-B349-92EA-8F94A18E4B8D}"/>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407" name="Group 406">
            <a:extLst>
              <a:ext uri="{FF2B5EF4-FFF2-40B4-BE49-F238E27FC236}">
                <a16:creationId xmlns:a16="http://schemas.microsoft.com/office/drawing/2014/main" id="{F597F8FC-ACF1-F142-BF32-137C702328C5}"/>
              </a:ext>
            </a:extLst>
          </p:cNvPr>
          <p:cNvGrpSpPr/>
          <p:nvPr/>
        </p:nvGrpSpPr>
        <p:grpSpPr>
          <a:xfrm>
            <a:off x="6042176" y="3052535"/>
            <a:ext cx="889064" cy="342496"/>
            <a:chOff x="2410636" y="5637280"/>
            <a:chExt cx="889064" cy="342496"/>
          </a:xfrm>
        </p:grpSpPr>
        <mc:AlternateContent xmlns:mc="http://schemas.openxmlformats.org/markup-compatibility/2006" xmlns:a14="http://schemas.microsoft.com/office/drawing/2010/main">
          <mc:Choice Requires="a14">
            <p:sp>
              <p:nvSpPr>
                <p:cNvPr id="408" name="TextBox 407">
                  <a:extLst>
                    <a:ext uri="{FF2B5EF4-FFF2-40B4-BE49-F238E27FC236}">
                      <a16:creationId xmlns:a16="http://schemas.microsoft.com/office/drawing/2014/main" id="{9DCA3361-6E4B-F145-84D6-9BC4445AE83B}"/>
                    </a:ext>
                  </a:extLst>
                </p:cNvPr>
                <p:cNvSpPr txBox="1"/>
                <p:nvPr/>
              </p:nvSpPr>
              <p:spPr>
                <a:xfrm>
                  <a:off x="2410636" y="5637280"/>
                  <a:ext cx="516423"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1</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408" name="TextBox 407">
                  <a:extLst>
                    <a:ext uri="{FF2B5EF4-FFF2-40B4-BE49-F238E27FC236}">
                      <a16:creationId xmlns:a16="http://schemas.microsoft.com/office/drawing/2014/main" id="{9DCA3361-6E4B-F145-84D6-9BC4445AE83B}"/>
                    </a:ext>
                  </a:extLst>
                </p:cNvPr>
                <p:cNvSpPr txBox="1">
                  <a:spLocks noRot="1" noChangeAspect="1" noMove="1" noResize="1" noEditPoints="1" noAdjustHandles="1" noChangeArrowheads="1" noChangeShapeType="1" noTextEdit="1"/>
                </p:cNvSpPr>
                <p:nvPr/>
              </p:nvSpPr>
              <p:spPr>
                <a:xfrm>
                  <a:off x="2410636" y="5637280"/>
                  <a:ext cx="516423" cy="275268"/>
                </a:xfrm>
                <a:prstGeom prst="rect">
                  <a:avLst/>
                </a:prstGeom>
                <a:blipFill>
                  <a:blip r:embed="rId25"/>
                  <a:stretch>
                    <a:fillRect l="-7143" r="-7143" b="-4348"/>
                  </a:stretch>
                </a:blipFill>
              </p:spPr>
              <p:txBody>
                <a:bodyPr/>
                <a:lstStyle/>
                <a:p>
                  <a:r>
                    <a:rPr lang="en-US">
                      <a:noFill/>
                    </a:rPr>
                    <a:t> </a:t>
                  </a:r>
                </a:p>
              </p:txBody>
            </p:sp>
          </mc:Fallback>
        </mc:AlternateContent>
        <p:cxnSp>
          <p:nvCxnSpPr>
            <p:cNvPr id="409" name="Straight Connector 408">
              <a:extLst>
                <a:ext uri="{FF2B5EF4-FFF2-40B4-BE49-F238E27FC236}">
                  <a16:creationId xmlns:a16="http://schemas.microsoft.com/office/drawing/2014/main" id="{E7575FCE-8731-BB48-A6CA-8C957F3A3044}"/>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0" name="TextBox 409">
              <a:extLst>
                <a:ext uri="{FF2B5EF4-FFF2-40B4-BE49-F238E27FC236}">
                  <a16:creationId xmlns:a16="http://schemas.microsoft.com/office/drawing/2014/main" id="{97DB89B8-555B-A641-8E67-1B384856EC3A}"/>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mc:AlternateContent xmlns:mc="http://schemas.openxmlformats.org/markup-compatibility/2006" xmlns:a14="http://schemas.microsoft.com/office/drawing/2010/main">
        <mc:Choice Requires="a14">
          <p:sp>
            <p:nvSpPr>
              <p:cNvPr id="411" name="TextBox 410">
                <a:extLst>
                  <a:ext uri="{FF2B5EF4-FFF2-40B4-BE49-F238E27FC236}">
                    <a16:creationId xmlns:a16="http://schemas.microsoft.com/office/drawing/2014/main" id="{DA2D1076-9E36-AD49-A3FC-41F10B924922}"/>
                  </a:ext>
                </a:extLst>
              </p:cNvPr>
              <p:cNvSpPr txBox="1"/>
              <p:nvPr/>
            </p:nvSpPr>
            <p:spPr>
              <a:xfrm>
                <a:off x="5444099" y="3360834"/>
                <a:ext cx="519810"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411" name="TextBox 410">
                <a:extLst>
                  <a:ext uri="{FF2B5EF4-FFF2-40B4-BE49-F238E27FC236}">
                    <a16:creationId xmlns:a16="http://schemas.microsoft.com/office/drawing/2014/main" id="{DA2D1076-9E36-AD49-A3FC-41F10B924922}"/>
                  </a:ext>
                </a:extLst>
              </p:cNvPr>
              <p:cNvSpPr txBox="1">
                <a:spLocks noRot="1" noChangeAspect="1" noMove="1" noResize="1" noEditPoints="1" noAdjustHandles="1" noChangeArrowheads="1" noChangeShapeType="1" noTextEdit="1"/>
              </p:cNvSpPr>
              <p:nvPr/>
            </p:nvSpPr>
            <p:spPr>
              <a:xfrm>
                <a:off x="5444099" y="3360834"/>
                <a:ext cx="519810" cy="309637"/>
              </a:xfrm>
              <a:prstGeom prst="rect">
                <a:avLst/>
              </a:prstGeom>
              <a:blipFill>
                <a:blip r:embed="rId26"/>
                <a:stretch>
                  <a:fillRect b="-4000"/>
                </a:stretch>
              </a:blipFill>
            </p:spPr>
            <p:txBody>
              <a:bodyPr/>
              <a:lstStyle/>
              <a:p>
                <a:r>
                  <a:rPr lang="en-US">
                    <a:noFill/>
                  </a:rPr>
                  <a:t> </a:t>
                </a:r>
              </a:p>
            </p:txBody>
          </p:sp>
        </mc:Fallback>
      </mc:AlternateContent>
      <p:grpSp>
        <p:nvGrpSpPr>
          <p:cNvPr id="412" name="Group 411">
            <a:extLst>
              <a:ext uri="{FF2B5EF4-FFF2-40B4-BE49-F238E27FC236}">
                <a16:creationId xmlns:a16="http://schemas.microsoft.com/office/drawing/2014/main" id="{C8027E4C-C5D1-7148-AC61-58A5103610CC}"/>
              </a:ext>
            </a:extLst>
          </p:cNvPr>
          <p:cNvGrpSpPr/>
          <p:nvPr/>
        </p:nvGrpSpPr>
        <p:grpSpPr>
          <a:xfrm>
            <a:off x="6024089" y="3371038"/>
            <a:ext cx="903351" cy="342496"/>
            <a:chOff x="2396349" y="5637280"/>
            <a:chExt cx="903351" cy="342496"/>
          </a:xfrm>
        </p:grpSpPr>
        <mc:AlternateContent xmlns:mc="http://schemas.openxmlformats.org/markup-compatibility/2006" xmlns:a14="http://schemas.microsoft.com/office/drawing/2010/main">
          <mc:Choice Requires="a14">
            <p:sp>
              <p:nvSpPr>
                <p:cNvPr id="413" name="TextBox 412">
                  <a:extLst>
                    <a:ext uri="{FF2B5EF4-FFF2-40B4-BE49-F238E27FC236}">
                      <a16:creationId xmlns:a16="http://schemas.microsoft.com/office/drawing/2014/main" id="{2CD314B8-20F5-764D-A020-7151BA336FB2}"/>
                    </a:ext>
                  </a:extLst>
                </p:cNvPr>
                <p:cNvSpPr txBox="1"/>
                <p:nvPr/>
              </p:nvSpPr>
              <p:spPr>
                <a:xfrm>
                  <a:off x="2396349" y="5637280"/>
                  <a:ext cx="555746"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1</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413" name="TextBox 412">
                  <a:extLst>
                    <a:ext uri="{FF2B5EF4-FFF2-40B4-BE49-F238E27FC236}">
                      <a16:creationId xmlns:a16="http://schemas.microsoft.com/office/drawing/2014/main" id="{2CD314B8-20F5-764D-A020-7151BA336FB2}"/>
                    </a:ext>
                  </a:extLst>
                </p:cNvPr>
                <p:cNvSpPr txBox="1">
                  <a:spLocks noRot="1" noChangeAspect="1" noMove="1" noResize="1" noEditPoints="1" noAdjustHandles="1" noChangeArrowheads="1" noChangeShapeType="1" noTextEdit="1"/>
                </p:cNvSpPr>
                <p:nvPr/>
              </p:nvSpPr>
              <p:spPr>
                <a:xfrm>
                  <a:off x="2396349" y="5637280"/>
                  <a:ext cx="555746" cy="275268"/>
                </a:xfrm>
                <a:prstGeom prst="rect">
                  <a:avLst/>
                </a:prstGeom>
                <a:blipFill>
                  <a:blip r:embed="rId27"/>
                  <a:stretch>
                    <a:fillRect l="-4545" r="-6818" b="-4348"/>
                  </a:stretch>
                </a:blipFill>
              </p:spPr>
              <p:txBody>
                <a:bodyPr/>
                <a:lstStyle/>
                <a:p>
                  <a:r>
                    <a:rPr lang="en-US">
                      <a:noFill/>
                    </a:rPr>
                    <a:t> </a:t>
                  </a:r>
                </a:p>
              </p:txBody>
            </p:sp>
          </mc:Fallback>
        </mc:AlternateContent>
        <p:cxnSp>
          <p:nvCxnSpPr>
            <p:cNvPr id="414" name="Straight Connector 413">
              <a:extLst>
                <a:ext uri="{FF2B5EF4-FFF2-40B4-BE49-F238E27FC236}">
                  <a16:creationId xmlns:a16="http://schemas.microsoft.com/office/drawing/2014/main" id="{C48B21FF-A0D4-0D43-B6F0-A3C6EE863F18}"/>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5" name="TextBox 414">
              <a:extLst>
                <a:ext uri="{FF2B5EF4-FFF2-40B4-BE49-F238E27FC236}">
                  <a16:creationId xmlns:a16="http://schemas.microsoft.com/office/drawing/2014/main" id="{5C2CB5CD-9F9E-9C47-9A5F-D89371CAFD84}"/>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sp>
        <p:nvSpPr>
          <p:cNvPr id="416" name="TextBox 415">
            <a:extLst>
              <a:ext uri="{FF2B5EF4-FFF2-40B4-BE49-F238E27FC236}">
                <a16:creationId xmlns:a16="http://schemas.microsoft.com/office/drawing/2014/main" id="{736BE6DD-CACC-A142-8A4B-77C76C6A0394}"/>
              </a:ext>
            </a:extLst>
          </p:cNvPr>
          <p:cNvSpPr txBox="1"/>
          <p:nvPr/>
        </p:nvSpPr>
        <p:spPr>
          <a:xfrm>
            <a:off x="1473949" y="3364860"/>
            <a:ext cx="40717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417" name="TextBox 416">
            <a:extLst>
              <a:ext uri="{FF2B5EF4-FFF2-40B4-BE49-F238E27FC236}">
                <a16:creationId xmlns:a16="http://schemas.microsoft.com/office/drawing/2014/main" id="{E7B097BF-23C4-9F45-A144-2119D9E866C9}"/>
              </a:ext>
            </a:extLst>
          </p:cNvPr>
          <p:cNvSpPr txBox="1"/>
          <p:nvPr/>
        </p:nvSpPr>
        <p:spPr>
          <a:xfrm>
            <a:off x="1478571" y="3668422"/>
            <a:ext cx="36267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418" name="TextBox 417">
            <a:extLst>
              <a:ext uri="{FF2B5EF4-FFF2-40B4-BE49-F238E27FC236}">
                <a16:creationId xmlns:a16="http://schemas.microsoft.com/office/drawing/2014/main" id="{E775BCD9-FEEC-0D42-A688-11FA0D67C005}"/>
              </a:ext>
            </a:extLst>
          </p:cNvPr>
          <p:cNvSpPr txBox="1"/>
          <p:nvPr/>
        </p:nvSpPr>
        <p:spPr>
          <a:xfrm>
            <a:off x="1482910" y="3985690"/>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419" name="TextBox 418">
            <a:extLst>
              <a:ext uri="{FF2B5EF4-FFF2-40B4-BE49-F238E27FC236}">
                <a16:creationId xmlns:a16="http://schemas.microsoft.com/office/drawing/2014/main" id="{D9EF6AC3-CC96-B94C-8710-CB24DD5841C0}"/>
              </a:ext>
            </a:extLst>
          </p:cNvPr>
          <p:cNvSpPr txBox="1"/>
          <p:nvPr/>
        </p:nvSpPr>
        <p:spPr>
          <a:xfrm>
            <a:off x="1479347" y="4327949"/>
            <a:ext cx="31864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grpSp>
        <p:nvGrpSpPr>
          <p:cNvPr id="420" name="Group 419">
            <a:extLst>
              <a:ext uri="{FF2B5EF4-FFF2-40B4-BE49-F238E27FC236}">
                <a16:creationId xmlns:a16="http://schemas.microsoft.com/office/drawing/2014/main" id="{3E4E8B89-12CB-C243-8A07-811852ECE350}"/>
              </a:ext>
            </a:extLst>
          </p:cNvPr>
          <p:cNvGrpSpPr/>
          <p:nvPr/>
        </p:nvGrpSpPr>
        <p:grpSpPr>
          <a:xfrm>
            <a:off x="2000611" y="2357245"/>
            <a:ext cx="678807" cy="388350"/>
            <a:chOff x="7596610" y="5870280"/>
            <a:chExt cx="678807" cy="388350"/>
          </a:xfrm>
        </p:grpSpPr>
        <p:cxnSp>
          <p:nvCxnSpPr>
            <p:cNvPr id="421" name="Straight Connector 420">
              <a:extLst>
                <a:ext uri="{FF2B5EF4-FFF2-40B4-BE49-F238E27FC236}">
                  <a16:creationId xmlns:a16="http://schemas.microsoft.com/office/drawing/2014/main" id="{732C14F6-F21E-8948-9716-68657608B50F}"/>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22" name="TextBox 421">
              <a:extLst>
                <a:ext uri="{FF2B5EF4-FFF2-40B4-BE49-F238E27FC236}">
                  <a16:creationId xmlns:a16="http://schemas.microsoft.com/office/drawing/2014/main" id="{87D8F4C4-D746-8849-B613-30DDEEA2C754}"/>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423" name="TextBox 422">
              <a:extLst>
                <a:ext uri="{FF2B5EF4-FFF2-40B4-BE49-F238E27FC236}">
                  <a16:creationId xmlns:a16="http://schemas.microsoft.com/office/drawing/2014/main" id="{E6C13F98-30C5-434D-BB1A-9CFD85D863C9}"/>
                </a:ext>
              </a:extLst>
            </p:cNvPr>
            <p:cNvSpPr txBox="1"/>
            <p:nvPr/>
          </p:nvSpPr>
          <p:spPr>
            <a:xfrm>
              <a:off x="7596610" y="5870280"/>
              <a:ext cx="428218"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11 </a:t>
              </a:r>
            </a:p>
          </p:txBody>
        </p:sp>
      </p:grpSp>
      <p:grpSp>
        <p:nvGrpSpPr>
          <p:cNvPr id="424" name="Group 423">
            <a:extLst>
              <a:ext uri="{FF2B5EF4-FFF2-40B4-BE49-F238E27FC236}">
                <a16:creationId xmlns:a16="http://schemas.microsoft.com/office/drawing/2014/main" id="{FE721024-1572-1F4A-BFA5-25E16694701F}"/>
              </a:ext>
            </a:extLst>
          </p:cNvPr>
          <p:cNvGrpSpPr/>
          <p:nvPr/>
        </p:nvGrpSpPr>
        <p:grpSpPr>
          <a:xfrm>
            <a:off x="2003087" y="2678019"/>
            <a:ext cx="677531" cy="393113"/>
            <a:chOff x="7597886" y="5865517"/>
            <a:chExt cx="677531" cy="393113"/>
          </a:xfrm>
        </p:grpSpPr>
        <p:cxnSp>
          <p:nvCxnSpPr>
            <p:cNvPr id="425" name="Straight Connector 424">
              <a:extLst>
                <a:ext uri="{FF2B5EF4-FFF2-40B4-BE49-F238E27FC236}">
                  <a16:creationId xmlns:a16="http://schemas.microsoft.com/office/drawing/2014/main" id="{0088ADF8-A657-9A40-9F87-06175C400B79}"/>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26" name="TextBox 425">
              <a:extLst>
                <a:ext uri="{FF2B5EF4-FFF2-40B4-BE49-F238E27FC236}">
                  <a16:creationId xmlns:a16="http://schemas.microsoft.com/office/drawing/2014/main" id="{B73BE188-C5DC-4C40-A530-B749A6D83A36}"/>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427" name="TextBox 426">
              <a:extLst>
                <a:ext uri="{FF2B5EF4-FFF2-40B4-BE49-F238E27FC236}">
                  <a16:creationId xmlns:a16="http://schemas.microsoft.com/office/drawing/2014/main" id="{7A9AA559-E620-A14F-BB5E-2A6A935E1007}"/>
                </a:ext>
              </a:extLst>
            </p:cNvPr>
            <p:cNvSpPr txBox="1"/>
            <p:nvPr/>
          </p:nvSpPr>
          <p:spPr>
            <a:xfrm>
              <a:off x="7597886" y="5865517"/>
              <a:ext cx="445994"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11 </a:t>
              </a:r>
            </a:p>
          </p:txBody>
        </p:sp>
      </p:grpSp>
      <p:grpSp>
        <p:nvGrpSpPr>
          <p:cNvPr id="428" name="Group 427">
            <a:extLst>
              <a:ext uri="{FF2B5EF4-FFF2-40B4-BE49-F238E27FC236}">
                <a16:creationId xmlns:a16="http://schemas.microsoft.com/office/drawing/2014/main" id="{58E1D722-BEA3-1C46-9FB5-7762EF62ABC8}"/>
              </a:ext>
            </a:extLst>
          </p:cNvPr>
          <p:cNvGrpSpPr/>
          <p:nvPr/>
        </p:nvGrpSpPr>
        <p:grpSpPr>
          <a:xfrm>
            <a:off x="1999328" y="3005996"/>
            <a:ext cx="682490" cy="388350"/>
            <a:chOff x="7592927" y="5870280"/>
            <a:chExt cx="682490" cy="388350"/>
          </a:xfrm>
        </p:grpSpPr>
        <p:cxnSp>
          <p:nvCxnSpPr>
            <p:cNvPr id="429" name="Straight Connector 428">
              <a:extLst>
                <a:ext uri="{FF2B5EF4-FFF2-40B4-BE49-F238E27FC236}">
                  <a16:creationId xmlns:a16="http://schemas.microsoft.com/office/drawing/2014/main" id="{EB3808E8-ECCC-8543-8B85-9603E65072FE}"/>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30" name="TextBox 429">
              <a:extLst>
                <a:ext uri="{FF2B5EF4-FFF2-40B4-BE49-F238E27FC236}">
                  <a16:creationId xmlns:a16="http://schemas.microsoft.com/office/drawing/2014/main" id="{AEB84B9B-267B-7B41-9E4B-F25E34D9E4F5}"/>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431" name="TextBox 430">
              <a:extLst>
                <a:ext uri="{FF2B5EF4-FFF2-40B4-BE49-F238E27FC236}">
                  <a16:creationId xmlns:a16="http://schemas.microsoft.com/office/drawing/2014/main" id="{60F46199-68AD-F94C-AAB7-06799F03C2CB}"/>
                </a:ext>
              </a:extLst>
            </p:cNvPr>
            <p:cNvSpPr txBox="1"/>
            <p:nvPr/>
          </p:nvSpPr>
          <p:spPr>
            <a:xfrm>
              <a:off x="7592927" y="5870280"/>
              <a:ext cx="431901"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11 </a:t>
              </a:r>
            </a:p>
          </p:txBody>
        </p:sp>
      </p:grpSp>
      <p:grpSp>
        <p:nvGrpSpPr>
          <p:cNvPr id="432" name="Group 431">
            <a:extLst>
              <a:ext uri="{FF2B5EF4-FFF2-40B4-BE49-F238E27FC236}">
                <a16:creationId xmlns:a16="http://schemas.microsoft.com/office/drawing/2014/main" id="{CBDD3061-69EF-5D40-A30C-61F519CD4171}"/>
              </a:ext>
            </a:extLst>
          </p:cNvPr>
          <p:cNvGrpSpPr/>
          <p:nvPr/>
        </p:nvGrpSpPr>
        <p:grpSpPr>
          <a:xfrm>
            <a:off x="2010720" y="3329818"/>
            <a:ext cx="662528" cy="393113"/>
            <a:chOff x="7612889" y="5865517"/>
            <a:chExt cx="662528" cy="393113"/>
          </a:xfrm>
        </p:grpSpPr>
        <p:cxnSp>
          <p:nvCxnSpPr>
            <p:cNvPr id="433" name="Straight Connector 432">
              <a:extLst>
                <a:ext uri="{FF2B5EF4-FFF2-40B4-BE49-F238E27FC236}">
                  <a16:creationId xmlns:a16="http://schemas.microsoft.com/office/drawing/2014/main" id="{AEDDAA97-D581-5649-9EC8-643EF4D10011}"/>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34" name="TextBox 433">
              <a:extLst>
                <a:ext uri="{FF2B5EF4-FFF2-40B4-BE49-F238E27FC236}">
                  <a16:creationId xmlns:a16="http://schemas.microsoft.com/office/drawing/2014/main" id="{7FC3F282-111D-904C-80DB-1F77EFFB9588}"/>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435" name="TextBox 434">
              <a:extLst>
                <a:ext uri="{FF2B5EF4-FFF2-40B4-BE49-F238E27FC236}">
                  <a16:creationId xmlns:a16="http://schemas.microsoft.com/office/drawing/2014/main" id="{8D07B11D-6CF6-114D-8072-1DEB7E618D0C}"/>
                </a:ext>
              </a:extLst>
            </p:cNvPr>
            <p:cNvSpPr txBox="1"/>
            <p:nvPr/>
          </p:nvSpPr>
          <p:spPr>
            <a:xfrm>
              <a:off x="7612889" y="5865517"/>
              <a:ext cx="40717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11 </a:t>
              </a:r>
            </a:p>
          </p:txBody>
        </p:sp>
      </p:grpSp>
      <p:grpSp>
        <p:nvGrpSpPr>
          <p:cNvPr id="436" name="Group 435">
            <a:extLst>
              <a:ext uri="{FF2B5EF4-FFF2-40B4-BE49-F238E27FC236}">
                <a16:creationId xmlns:a16="http://schemas.microsoft.com/office/drawing/2014/main" id="{6EF51F14-414B-044A-9D95-3D89C25CAB28}"/>
              </a:ext>
            </a:extLst>
          </p:cNvPr>
          <p:cNvGrpSpPr/>
          <p:nvPr/>
        </p:nvGrpSpPr>
        <p:grpSpPr>
          <a:xfrm>
            <a:off x="2004795" y="3650592"/>
            <a:ext cx="669653" cy="397876"/>
            <a:chOff x="7605764" y="5860754"/>
            <a:chExt cx="669653" cy="397876"/>
          </a:xfrm>
        </p:grpSpPr>
        <p:cxnSp>
          <p:nvCxnSpPr>
            <p:cNvPr id="437" name="Straight Connector 436">
              <a:extLst>
                <a:ext uri="{FF2B5EF4-FFF2-40B4-BE49-F238E27FC236}">
                  <a16:creationId xmlns:a16="http://schemas.microsoft.com/office/drawing/2014/main" id="{D8A4D804-E046-B24E-92A0-D675C95FAC3B}"/>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38" name="TextBox 437">
              <a:extLst>
                <a:ext uri="{FF2B5EF4-FFF2-40B4-BE49-F238E27FC236}">
                  <a16:creationId xmlns:a16="http://schemas.microsoft.com/office/drawing/2014/main" id="{F55D1499-BB4A-F346-AC04-19EC4945B8BE}"/>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439" name="TextBox 438">
              <a:extLst>
                <a:ext uri="{FF2B5EF4-FFF2-40B4-BE49-F238E27FC236}">
                  <a16:creationId xmlns:a16="http://schemas.microsoft.com/office/drawing/2014/main" id="{174C05D0-F957-1E44-8379-9A7B8DE12609}"/>
                </a:ext>
              </a:extLst>
            </p:cNvPr>
            <p:cNvSpPr txBox="1"/>
            <p:nvPr/>
          </p:nvSpPr>
          <p:spPr>
            <a:xfrm>
              <a:off x="7605764" y="5860754"/>
              <a:ext cx="400012"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11 </a:t>
              </a:r>
            </a:p>
          </p:txBody>
        </p:sp>
      </p:grpSp>
      <p:grpSp>
        <p:nvGrpSpPr>
          <p:cNvPr id="440" name="Group 439">
            <a:extLst>
              <a:ext uri="{FF2B5EF4-FFF2-40B4-BE49-F238E27FC236}">
                <a16:creationId xmlns:a16="http://schemas.microsoft.com/office/drawing/2014/main" id="{2B031EC7-ACB8-B543-AAD7-75D90FC5E4DE}"/>
              </a:ext>
            </a:extLst>
          </p:cNvPr>
          <p:cNvGrpSpPr/>
          <p:nvPr/>
        </p:nvGrpSpPr>
        <p:grpSpPr>
          <a:xfrm>
            <a:off x="2000060" y="3983327"/>
            <a:ext cx="675588" cy="393113"/>
            <a:chOff x="7599829" y="5865517"/>
            <a:chExt cx="675588" cy="393113"/>
          </a:xfrm>
        </p:grpSpPr>
        <p:cxnSp>
          <p:nvCxnSpPr>
            <p:cNvPr id="441" name="Straight Connector 440">
              <a:extLst>
                <a:ext uri="{FF2B5EF4-FFF2-40B4-BE49-F238E27FC236}">
                  <a16:creationId xmlns:a16="http://schemas.microsoft.com/office/drawing/2014/main" id="{C756EDB2-CCD1-1349-8FE8-916A45F6BE75}"/>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42" name="TextBox 441">
              <a:extLst>
                <a:ext uri="{FF2B5EF4-FFF2-40B4-BE49-F238E27FC236}">
                  <a16:creationId xmlns:a16="http://schemas.microsoft.com/office/drawing/2014/main" id="{0CE6515B-58B7-324C-B0D5-3E4263F458B4}"/>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443" name="TextBox 442">
              <a:extLst>
                <a:ext uri="{FF2B5EF4-FFF2-40B4-BE49-F238E27FC236}">
                  <a16:creationId xmlns:a16="http://schemas.microsoft.com/office/drawing/2014/main" id="{A695145E-73DA-B549-A432-A89CF5B8010B}"/>
                </a:ext>
              </a:extLst>
            </p:cNvPr>
            <p:cNvSpPr txBox="1"/>
            <p:nvPr/>
          </p:nvSpPr>
          <p:spPr>
            <a:xfrm>
              <a:off x="7599829" y="5865517"/>
              <a:ext cx="410710"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11 </a:t>
              </a:r>
            </a:p>
          </p:txBody>
        </p:sp>
      </p:grpSp>
      <p:grpSp>
        <p:nvGrpSpPr>
          <p:cNvPr id="444" name="Group 443">
            <a:extLst>
              <a:ext uri="{FF2B5EF4-FFF2-40B4-BE49-F238E27FC236}">
                <a16:creationId xmlns:a16="http://schemas.microsoft.com/office/drawing/2014/main" id="{748CA384-0C64-9247-8479-5FBB9DDF28FD}"/>
              </a:ext>
            </a:extLst>
          </p:cNvPr>
          <p:cNvGrpSpPr/>
          <p:nvPr/>
        </p:nvGrpSpPr>
        <p:grpSpPr>
          <a:xfrm>
            <a:off x="6131043" y="4034905"/>
            <a:ext cx="727131" cy="342496"/>
            <a:chOff x="2572569" y="5637280"/>
            <a:chExt cx="727131" cy="342496"/>
          </a:xfrm>
        </p:grpSpPr>
        <mc:AlternateContent xmlns:mc="http://schemas.openxmlformats.org/markup-compatibility/2006" xmlns:a14="http://schemas.microsoft.com/office/drawing/2010/main">
          <mc:Choice Requires="a14">
            <p:sp>
              <p:nvSpPr>
                <p:cNvPr id="445" name="TextBox 444">
                  <a:extLst>
                    <a:ext uri="{FF2B5EF4-FFF2-40B4-BE49-F238E27FC236}">
                      <a16:creationId xmlns:a16="http://schemas.microsoft.com/office/drawing/2014/main" id="{08E506B2-FFB1-DC4D-A559-14D45F6AA9BF}"/>
                    </a:ext>
                  </a:extLst>
                </p:cNvPr>
                <p:cNvSpPr txBox="1"/>
                <p:nvPr/>
              </p:nvSpPr>
              <p:spPr>
                <a:xfrm>
                  <a:off x="257256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51" name="TextBox 350">
                  <a:extLst>
                    <a:ext uri="{FF2B5EF4-FFF2-40B4-BE49-F238E27FC236}">
                      <a16:creationId xmlns:a16="http://schemas.microsoft.com/office/drawing/2014/main" id="{421D91DF-84D8-BD4C-AF56-ECC8DF7562B5}"/>
                    </a:ext>
                  </a:extLst>
                </p:cNvPr>
                <p:cNvSpPr txBox="1">
                  <a:spLocks noRot="1" noChangeAspect="1" noMove="1" noResize="1" noEditPoints="1" noAdjustHandles="1" noChangeArrowheads="1" noChangeShapeType="1" noTextEdit="1"/>
                </p:cNvSpPr>
                <p:nvPr/>
              </p:nvSpPr>
              <p:spPr>
                <a:xfrm>
                  <a:off x="2572569" y="5637280"/>
                  <a:ext cx="436322" cy="275268"/>
                </a:xfrm>
                <a:prstGeom prst="rect">
                  <a:avLst/>
                </a:prstGeom>
                <a:blipFill>
                  <a:blip r:embed="rId28"/>
                  <a:stretch>
                    <a:fillRect b="-4348"/>
                  </a:stretch>
                </a:blipFill>
              </p:spPr>
              <p:txBody>
                <a:bodyPr/>
                <a:lstStyle/>
                <a:p>
                  <a:r>
                    <a:rPr lang="en-US">
                      <a:noFill/>
                    </a:rPr>
                    <a:t> </a:t>
                  </a:r>
                </a:p>
              </p:txBody>
            </p:sp>
          </mc:Fallback>
        </mc:AlternateContent>
        <p:cxnSp>
          <p:nvCxnSpPr>
            <p:cNvPr id="446" name="Straight Connector 445">
              <a:extLst>
                <a:ext uri="{FF2B5EF4-FFF2-40B4-BE49-F238E27FC236}">
                  <a16:creationId xmlns:a16="http://schemas.microsoft.com/office/drawing/2014/main" id="{9040C209-B61B-A04F-9F0C-A238AFAEFB06}"/>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47" name="TextBox 446">
              <a:extLst>
                <a:ext uri="{FF2B5EF4-FFF2-40B4-BE49-F238E27FC236}">
                  <a16:creationId xmlns:a16="http://schemas.microsoft.com/office/drawing/2014/main" id="{ED8FCC0E-5EA1-1D48-82BB-E56786AE4283}"/>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448" name="Group 447">
            <a:extLst>
              <a:ext uri="{FF2B5EF4-FFF2-40B4-BE49-F238E27FC236}">
                <a16:creationId xmlns:a16="http://schemas.microsoft.com/office/drawing/2014/main" id="{1EBB7971-4BD6-4A4E-AC6A-8C45A437C94B}"/>
              </a:ext>
            </a:extLst>
          </p:cNvPr>
          <p:cNvGrpSpPr/>
          <p:nvPr/>
        </p:nvGrpSpPr>
        <p:grpSpPr>
          <a:xfrm>
            <a:off x="6126279" y="4361134"/>
            <a:ext cx="727131" cy="342496"/>
            <a:chOff x="2572569" y="5637280"/>
            <a:chExt cx="727131" cy="342496"/>
          </a:xfrm>
        </p:grpSpPr>
        <mc:AlternateContent xmlns:mc="http://schemas.openxmlformats.org/markup-compatibility/2006" xmlns:a14="http://schemas.microsoft.com/office/drawing/2010/main">
          <mc:Choice Requires="a14">
            <p:sp>
              <p:nvSpPr>
                <p:cNvPr id="449" name="TextBox 448">
                  <a:extLst>
                    <a:ext uri="{FF2B5EF4-FFF2-40B4-BE49-F238E27FC236}">
                      <a16:creationId xmlns:a16="http://schemas.microsoft.com/office/drawing/2014/main" id="{4984E662-6DBE-5949-8996-68D434788A44}"/>
                    </a:ext>
                  </a:extLst>
                </p:cNvPr>
                <p:cNvSpPr txBox="1"/>
                <p:nvPr/>
              </p:nvSpPr>
              <p:spPr>
                <a:xfrm>
                  <a:off x="257256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55" name="TextBox 354">
                  <a:extLst>
                    <a:ext uri="{FF2B5EF4-FFF2-40B4-BE49-F238E27FC236}">
                      <a16:creationId xmlns:a16="http://schemas.microsoft.com/office/drawing/2014/main" id="{7F0AE399-99BD-074B-8B5F-E925FA82CB7A}"/>
                    </a:ext>
                  </a:extLst>
                </p:cNvPr>
                <p:cNvSpPr txBox="1">
                  <a:spLocks noRot="1" noChangeAspect="1" noMove="1" noResize="1" noEditPoints="1" noAdjustHandles="1" noChangeArrowheads="1" noChangeShapeType="1" noTextEdit="1"/>
                </p:cNvSpPr>
                <p:nvPr/>
              </p:nvSpPr>
              <p:spPr>
                <a:xfrm>
                  <a:off x="2572569" y="5637280"/>
                  <a:ext cx="436322" cy="275268"/>
                </a:xfrm>
                <a:prstGeom prst="rect">
                  <a:avLst/>
                </a:prstGeom>
                <a:blipFill>
                  <a:blip r:embed="rId29"/>
                  <a:stretch>
                    <a:fillRect b="-4545"/>
                  </a:stretch>
                </a:blipFill>
              </p:spPr>
              <p:txBody>
                <a:bodyPr/>
                <a:lstStyle/>
                <a:p>
                  <a:r>
                    <a:rPr lang="en-US">
                      <a:noFill/>
                    </a:rPr>
                    <a:t> </a:t>
                  </a:r>
                </a:p>
              </p:txBody>
            </p:sp>
          </mc:Fallback>
        </mc:AlternateContent>
        <p:cxnSp>
          <p:nvCxnSpPr>
            <p:cNvPr id="450" name="Straight Connector 449">
              <a:extLst>
                <a:ext uri="{FF2B5EF4-FFF2-40B4-BE49-F238E27FC236}">
                  <a16:creationId xmlns:a16="http://schemas.microsoft.com/office/drawing/2014/main" id="{71FC70F7-7CB4-0C44-BE2F-C5583AD848CB}"/>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51" name="TextBox 450">
              <a:extLst>
                <a:ext uri="{FF2B5EF4-FFF2-40B4-BE49-F238E27FC236}">
                  <a16:creationId xmlns:a16="http://schemas.microsoft.com/office/drawing/2014/main" id="{96A5FA9D-18FE-6F4B-8518-C30B1DDB2224}"/>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mc:AlternateContent xmlns:mc="http://schemas.openxmlformats.org/markup-compatibility/2006" xmlns:a14="http://schemas.microsoft.com/office/drawing/2010/main">
        <mc:Choice Requires="a14">
          <p:sp>
            <p:nvSpPr>
              <p:cNvPr id="452" name="TextBox 451">
                <a:extLst>
                  <a:ext uri="{FF2B5EF4-FFF2-40B4-BE49-F238E27FC236}">
                    <a16:creationId xmlns:a16="http://schemas.microsoft.com/office/drawing/2014/main" id="{9B909AA5-7B7A-B84F-A40B-2A537EE8ABDB}"/>
                  </a:ext>
                </a:extLst>
              </p:cNvPr>
              <p:cNvSpPr txBox="1"/>
              <p:nvPr/>
            </p:nvSpPr>
            <p:spPr>
              <a:xfrm>
                <a:off x="5445299" y="3693462"/>
                <a:ext cx="519810"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452" name="TextBox 451">
                <a:extLst>
                  <a:ext uri="{FF2B5EF4-FFF2-40B4-BE49-F238E27FC236}">
                    <a16:creationId xmlns:a16="http://schemas.microsoft.com/office/drawing/2014/main" id="{9B909AA5-7B7A-B84F-A40B-2A537EE8ABDB}"/>
                  </a:ext>
                </a:extLst>
              </p:cNvPr>
              <p:cNvSpPr txBox="1">
                <a:spLocks noRot="1" noChangeAspect="1" noMove="1" noResize="1" noEditPoints="1" noAdjustHandles="1" noChangeArrowheads="1" noChangeShapeType="1" noTextEdit="1"/>
              </p:cNvSpPr>
              <p:nvPr/>
            </p:nvSpPr>
            <p:spPr>
              <a:xfrm>
                <a:off x="5445299" y="3693462"/>
                <a:ext cx="519810" cy="309637"/>
              </a:xfrm>
              <a:prstGeom prst="rect">
                <a:avLst/>
              </a:prstGeom>
              <a:blipFill>
                <a:blip r:embed="rId30"/>
                <a:stretch>
                  <a:fillRect b="-8000"/>
                </a:stretch>
              </a:blipFill>
            </p:spPr>
            <p:txBody>
              <a:bodyPr/>
              <a:lstStyle/>
              <a:p>
                <a:r>
                  <a:rPr lang="en-US">
                    <a:noFill/>
                  </a:rPr>
                  <a:t> </a:t>
                </a:r>
              </a:p>
            </p:txBody>
          </p:sp>
        </mc:Fallback>
      </mc:AlternateContent>
      <p:grpSp>
        <p:nvGrpSpPr>
          <p:cNvPr id="453" name="Group 452">
            <a:extLst>
              <a:ext uri="{FF2B5EF4-FFF2-40B4-BE49-F238E27FC236}">
                <a16:creationId xmlns:a16="http://schemas.microsoft.com/office/drawing/2014/main" id="{0C8781B8-5FE7-E045-AAC0-83A2C3944338}"/>
              </a:ext>
            </a:extLst>
          </p:cNvPr>
          <p:cNvGrpSpPr/>
          <p:nvPr/>
        </p:nvGrpSpPr>
        <p:grpSpPr>
          <a:xfrm>
            <a:off x="6006240" y="3707608"/>
            <a:ext cx="922400" cy="338554"/>
            <a:chOff x="2377300" y="5641222"/>
            <a:chExt cx="922400" cy="338554"/>
          </a:xfrm>
        </p:grpSpPr>
        <mc:AlternateContent xmlns:mc="http://schemas.openxmlformats.org/markup-compatibility/2006" xmlns:a14="http://schemas.microsoft.com/office/drawing/2010/main">
          <mc:Choice Requires="a14">
            <p:sp>
              <p:nvSpPr>
                <p:cNvPr id="454" name="TextBox 453">
                  <a:extLst>
                    <a:ext uri="{FF2B5EF4-FFF2-40B4-BE49-F238E27FC236}">
                      <a16:creationId xmlns:a16="http://schemas.microsoft.com/office/drawing/2014/main" id="{587AED35-F992-6442-AA8E-0E0267A076C9}"/>
                    </a:ext>
                  </a:extLst>
                </p:cNvPr>
                <p:cNvSpPr txBox="1"/>
                <p:nvPr/>
              </p:nvSpPr>
              <p:spPr>
                <a:xfrm>
                  <a:off x="2377300" y="5646806"/>
                  <a:ext cx="587883"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1</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454" name="TextBox 453">
                  <a:extLst>
                    <a:ext uri="{FF2B5EF4-FFF2-40B4-BE49-F238E27FC236}">
                      <a16:creationId xmlns:a16="http://schemas.microsoft.com/office/drawing/2014/main" id="{587AED35-F992-6442-AA8E-0E0267A076C9}"/>
                    </a:ext>
                  </a:extLst>
                </p:cNvPr>
                <p:cNvSpPr txBox="1">
                  <a:spLocks noRot="1" noChangeAspect="1" noMove="1" noResize="1" noEditPoints="1" noAdjustHandles="1" noChangeArrowheads="1" noChangeShapeType="1" noTextEdit="1"/>
                </p:cNvSpPr>
                <p:nvPr/>
              </p:nvSpPr>
              <p:spPr>
                <a:xfrm>
                  <a:off x="2377300" y="5646806"/>
                  <a:ext cx="587883" cy="275268"/>
                </a:xfrm>
                <a:prstGeom prst="rect">
                  <a:avLst/>
                </a:prstGeom>
                <a:blipFill>
                  <a:blip r:embed="rId31"/>
                  <a:stretch>
                    <a:fillRect l="-2174" r="-2174" b="-4348"/>
                  </a:stretch>
                </a:blipFill>
              </p:spPr>
              <p:txBody>
                <a:bodyPr/>
                <a:lstStyle/>
                <a:p>
                  <a:r>
                    <a:rPr lang="en-US">
                      <a:noFill/>
                    </a:rPr>
                    <a:t> </a:t>
                  </a:r>
                </a:p>
              </p:txBody>
            </p:sp>
          </mc:Fallback>
        </mc:AlternateContent>
        <p:cxnSp>
          <p:nvCxnSpPr>
            <p:cNvPr id="455" name="Straight Connector 454">
              <a:extLst>
                <a:ext uri="{FF2B5EF4-FFF2-40B4-BE49-F238E27FC236}">
                  <a16:creationId xmlns:a16="http://schemas.microsoft.com/office/drawing/2014/main" id="{1E8C6D14-D4D1-1844-8D55-08C9FEFF3E9E}"/>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56" name="TextBox 455">
              <a:extLst>
                <a:ext uri="{FF2B5EF4-FFF2-40B4-BE49-F238E27FC236}">
                  <a16:creationId xmlns:a16="http://schemas.microsoft.com/office/drawing/2014/main" id="{999B5E25-B92C-104B-8A40-B34150404517}"/>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mc:AlternateContent xmlns:mc="http://schemas.openxmlformats.org/markup-compatibility/2006" xmlns:a14="http://schemas.microsoft.com/office/drawing/2010/main">
        <mc:Choice Requires="a14">
          <p:sp>
            <p:nvSpPr>
              <p:cNvPr id="457" name="TextBox 456">
                <a:extLst>
                  <a:ext uri="{FF2B5EF4-FFF2-40B4-BE49-F238E27FC236}">
                    <a16:creationId xmlns:a16="http://schemas.microsoft.com/office/drawing/2014/main" id="{F599A08D-AC9F-274D-946D-602FE0A185F9}"/>
                  </a:ext>
                </a:extLst>
              </p:cNvPr>
              <p:cNvSpPr txBox="1"/>
              <p:nvPr/>
            </p:nvSpPr>
            <p:spPr>
              <a:xfrm>
                <a:off x="5452499" y="4017908"/>
                <a:ext cx="519810"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457" name="TextBox 456">
                <a:extLst>
                  <a:ext uri="{FF2B5EF4-FFF2-40B4-BE49-F238E27FC236}">
                    <a16:creationId xmlns:a16="http://schemas.microsoft.com/office/drawing/2014/main" id="{F599A08D-AC9F-274D-946D-602FE0A185F9}"/>
                  </a:ext>
                </a:extLst>
              </p:cNvPr>
              <p:cNvSpPr txBox="1">
                <a:spLocks noRot="1" noChangeAspect="1" noMove="1" noResize="1" noEditPoints="1" noAdjustHandles="1" noChangeArrowheads="1" noChangeShapeType="1" noTextEdit="1"/>
              </p:cNvSpPr>
              <p:nvPr/>
            </p:nvSpPr>
            <p:spPr>
              <a:xfrm>
                <a:off x="5452499" y="4017908"/>
                <a:ext cx="519810" cy="309637"/>
              </a:xfrm>
              <a:prstGeom prst="rect">
                <a:avLst/>
              </a:prstGeom>
              <a:blipFill>
                <a:blip r:embed="rId32"/>
                <a:stretch>
                  <a:fillRect b="-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8" name="TextBox 457">
                <a:extLst>
                  <a:ext uri="{FF2B5EF4-FFF2-40B4-BE49-F238E27FC236}">
                    <a16:creationId xmlns:a16="http://schemas.microsoft.com/office/drawing/2014/main" id="{16D0E035-3E53-2D45-B806-6AE7AB57445C}"/>
                  </a:ext>
                </a:extLst>
              </p:cNvPr>
              <p:cNvSpPr txBox="1"/>
              <p:nvPr/>
            </p:nvSpPr>
            <p:spPr>
              <a:xfrm>
                <a:off x="5453699" y="4345767"/>
                <a:ext cx="519810"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458" name="TextBox 457">
                <a:extLst>
                  <a:ext uri="{FF2B5EF4-FFF2-40B4-BE49-F238E27FC236}">
                    <a16:creationId xmlns:a16="http://schemas.microsoft.com/office/drawing/2014/main" id="{16D0E035-3E53-2D45-B806-6AE7AB57445C}"/>
                  </a:ext>
                </a:extLst>
              </p:cNvPr>
              <p:cNvSpPr txBox="1">
                <a:spLocks noRot="1" noChangeAspect="1" noMove="1" noResize="1" noEditPoints="1" noAdjustHandles="1" noChangeArrowheads="1" noChangeShapeType="1" noTextEdit="1"/>
              </p:cNvSpPr>
              <p:nvPr/>
            </p:nvSpPr>
            <p:spPr>
              <a:xfrm>
                <a:off x="5453699" y="4345767"/>
                <a:ext cx="519810" cy="309637"/>
              </a:xfrm>
              <a:prstGeom prst="rect">
                <a:avLst/>
              </a:prstGeom>
              <a:blipFill>
                <a:blip r:embed="rId33"/>
                <a:stretch>
                  <a:fillRect b="-3846"/>
                </a:stretch>
              </a:blipFill>
            </p:spPr>
            <p:txBody>
              <a:bodyPr/>
              <a:lstStyle/>
              <a:p>
                <a:r>
                  <a:rPr lang="en-US">
                    <a:noFill/>
                  </a:rPr>
                  <a:t> </a:t>
                </a:r>
              </a:p>
            </p:txBody>
          </p:sp>
        </mc:Fallback>
      </mc:AlternateContent>
      <p:grpSp>
        <p:nvGrpSpPr>
          <p:cNvPr id="459" name="Group 458">
            <a:extLst>
              <a:ext uri="{FF2B5EF4-FFF2-40B4-BE49-F238E27FC236}">
                <a16:creationId xmlns:a16="http://schemas.microsoft.com/office/drawing/2014/main" id="{7CB77BD5-090C-5540-8AAB-E5FF8BC1EF2D}"/>
              </a:ext>
            </a:extLst>
          </p:cNvPr>
          <p:cNvGrpSpPr/>
          <p:nvPr/>
        </p:nvGrpSpPr>
        <p:grpSpPr>
          <a:xfrm>
            <a:off x="1997166" y="4301660"/>
            <a:ext cx="672482" cy="402639"/>
            <a:chOff x="7602935" y="5855991"/>
            <a:chExt cx="672482" cy="402639"/>
          </a:xfrm>
        </p:grpSpPr>
        <p:cxnSp>
          <p:nvCxnSpPr>
            <p:cNvPr id="460" name="Straight Connector 459">
              <a:extLst>
                <a:ext uri="{FF2B5EF4-FFF2-40B4-BE49-F238E27FC236}">
                  <a16:creationId xmlns:a16="http://schemas.microsoft.com/office/drawing/2014/main" id="{FEC6526E-73F9-A543-B0A6-DAC01157D9AD}"/>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61" name="TextBox 460">
              <a:extLst>
                <a:ext uri="{FF2B5EF4-FFF2-40B4-BE49-F238E27FC236}">
                  <a16:creationId xmlns:a16="http://schemas.microsoft.com/office/drawing/2014/main" id="{76EB7624-0950-D144-9354-FA45F54664D0}"/>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462" name="TextBox 461">
              <a:extLst>
                <a:ext uri="{FF2B5EF4-FFF2-40B4-BE49-F238E27FC236}">
                  <a16:creationId xmlns:a16="http://schemas.microsoft.com/office/drawing/2014/main" id="{0C397CA1-7B14-0648-9F67-CF48F5292065}"/>
                </a:ext>
              </a:extLst>
            </p:cNvPr>
            <p:cNvSpPr txBox="1"/>
            <p:nvPr/>
          </p:nvSpPr>
          <p:spPr>
            <a:xfrm>
              <a:off x="7602935" y="5855991"/>
              <a:ext cx="440945"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11 </a:t>
              </a:r>
            </a:p>
          </p:txBody>
        </p:sp>
      </p:grpSp>
      <p:grpSp>
        <p:nvGrpSpPr>
          <p:cNvPr id="463" name="Group 462">
            <a:extLst>
              <a:ext uri="{FF2B5EF4-FFF2-40B4-BE49-F238E27FC236}">
                <a16:creationId xmlns:a16="http://schemas.microsoft.com/office/drawing/2014/main" id="{68653775-4CB8-934D-BE9B-9A13535EFE3B}"/>
              </a:ext>
            </a:extLst>
          </p:cNvPr>
          <p:cNvGrpSpPr/>
          <p:nvPr/>
        </p:nvGrpSpPr>
        <p:grpSpPr>
          <a:xfrm>
            <a:off x="6830946" y="2076475"/>
            <a:ext cx="896348" cy="342496"/>
            <a:chOff x="2403352" y="5637280"/>
            <a:chExt cx="896348" cy="342496"/>
          </a:xfrm>
        </p:grpSpPr>
        <mc:AlternateContent xmlns:mc="http://schemas.openxmlformats.org/markup-compatibility/2006" xmlns:a14="http://schemas.microsoft.com/office/drawing/2010/main">
          <mc:Choice Requires="a14">
            <p:sp>
              <p:nvSpPr>
                <p:cNvPr id="464" name="TextBox 463">
                  <a:extLst>
                    <a:ext uri="{FF2B5EF4-FFF2-40B4-BE49-F238E27FC236}">
                      <a16:creationId xmlns:a16="http://schemas.microsoft.com/office/drawing/2014/main" id="{38FC4A3A-85D4-884A-B4BE-2C9FB783C576}"/>
                    </a:ext>
                  </a:extLst>
                </p:cNvPr>
                <p:cNvSpPr txBox="1"/>
                <p:nvPr/>
              </p:nvSpPr>
              <p:spPr>
                <a:xfrm>
                  <a:off x="2403352" y="5637280"/>
                  <a:ext cx="519810"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1</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464" name="TextBox 463">
                  <a:extLst>
                    <a:ext uri="{FF2B5EF4-FFF2-40B4-BE49-F238E27FC236}">
                      <a16:creationId xmlns:a16="http://schemas.microsoft.com/office/drawing/2014/main" id="{38FC4A3A-85D4-884A-B4BE-2C9FB783C576}"/>
                    </a:ext>
                  </a:extLst>
                </p:cNvPr>
                <p:cNvSpPr txBox="1">
                  <a:spLocks noRot="1" noChangeAspect="1" noMove="1" noResize="1" noEditPoints="1" noAdjustHandles="1" noChangeArrowheads="1" noChangeShapeType="1" noTextEdit="1"/>
                </p:cNvSpPr>
                <p:nvPr/>
              </p:nvSpPr>
              <p:spPr>
                <a:xfrm>
                  <a:off x="2403352" y="5637280"/>
                  <a:ext cx="519810" cy="275268"/>
                </a:xfrm>
                <a:prstGeom prst="rect">
                  <a:avLst/>
                </a:prstGeom>
                <a:blipFill>
                  <a:blip r:embed="rId34"/>
                  <a:stretch>
                    <a:fillRect l="-9524" r="-7143" b="-4545"/>
                  </a:stretch>
                </a:blipFill>
              </p:spPr>
              <p:txBody>
                <a:bodyPr/>
                <a:lstStyle/>
                <a:p>
                  <a:r>
                    <a:rPr lang="en-US">
                      <a:noFill/>
                    </a:rPr>
                    <a:t> </a:t>
                  </a:r>
                </a:p>
              </p:txBody>
            </p:sp>
          </mc:Fallback>
        </mc:AlternateContent>
        <p:cxnSp>
          <p:nvCxnSpPr>
            <p:cNvPr id="465" name="Straight Connector 464">
              <a:extLst>
                <a:ext uri="{FF2B5EF4-FFF2-40B4-BE49-F238E27FC236}">
                  <a16:creationId xmlns:a16="http://schemas.microsoft.com/office/drawing/2014/main" id="{790F3BA1-F8D0-D847-93B3-BCFF8C5BB216}"/>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66" name="TextBox 465">
              <a:extLst>
                <a:ext uri="{FF2B5EF4-FFF2-40B4-BE49-F238E27FC236}">
                  <a16:creationId xmlns:a16="http://schemas.microsoft.com/office/drawing/2014/main" id="{2B41E369-DCAA-5644-9D47-21832D07B0E6}"/>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467" name="Group 466">
            <a:extLst>
              <a:ext uri="{FF2B5EF4-FFF2-40B4-BE49-F238E27FC236}">
                <a16:creationId xmlns:a16="http://schemas.microsoft.com/office/drawing/2014/main" id="{9F9C8311-77DB-134D-817D-8DC447B60819}"/>
              </a:ext>
            </a:extLst>
          </p:cNvPr>
          <p:cNvGrpSpPr/>
          <p:nvPr/>
        </p:nvGrpSpPr>
        <p:grpSpPr>
          <a:xfrm>
            <a:off x="6809225" y="2415380"/>
            <a:ext cx="922404" cy="342496"/>
            <a:chOff x="2377296" y="5637280"/>
            <a:chExt cx="922404" cy="342496"/>
          </a:xfrm>
        </p:grpSpPr>
        <mc:AlternateContent xmlns:mc="http://schemas.openxmlformats.org/markup-compatibility/2006" xmlns:a14="http://schemas.microsoft.com/office/drawing/2010/main">
          <mc:Choice Requires="a14">
            <p:sp>
              <p:nvSpPr>
                <p:cNvPr id="468" name="TextBox 467">
                  <a:extLst>
                    <a:ext uri="{FF2B5EF4-FFF2-40B4-BE49-F238E27FC236}">
                      <a16:creationId xmlns:a16="http://schemas.microsoft.com/office/drawing/2014/main" id="{61D45521-6EB7-9042-B347-021C51E43299}"/>
                    </a:ext>
                  </a:extLst>
                </p:cNvPr>
                <p:cNvSpPr txBox="1"/>
                <p:nvPr/>
              </p:nvSpPr>
              <p:spPr>
                <a:xfrm>
                  <a:off x="2377296" y="5637280"/>
                  <a:ext cx="59663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1</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468" name="TextBox 467">
                  <a:extLst>
                    <a:ext uri="{FF2B5EF4-FFF2-40B4-BE49-F238E27FC236}">
                      <a16:creationId xmlns:a16="http://schemas.microsoft.com/office/drawing/2014/main" id="{61D45521-6EB7-9042-B347-021C51E43299}"/>
                    </a:ext>
                  </a:extLst>
                </p:cNvPr>
                <p:cNvSpPr txBox="1">
                  <a:spLocks noRot="1" noChangeAspect="1" noMove="1" noResize="1" noEditPoints="1" noAdjustHandles="1" noChangeArrowheads="1" noChangeShapeType="1" noTextEdit="1"/>
                </p:cNvSpPr>
                <p:nvPr/>
              </p:nvSpPr>
              <p:spPr>
                <a:xfrm>
                  <a:off x="2377296" y="5637280"/>
                  <a:ext cx="596639" cy="275268"/>
                </a:xfrm>
                <a:prstGeom prst="rect">
                  <a:avLst/>
                </a:prstGeom>
                <a:blipFill>
                  <a:blip r:embed="rId35"/>
                  <a:stretch>
                    <a:fillRect/>
                  </a:stretch>
                </a:blipFill>
              </p:spPr>
              <p:txBody>
                <a:bodyPr/>
                <a:lstStyle/>
                <a:p>
                  <a:r>
                    <a:rPr lang="en-US">
                      <a:noFill/>
                    </a:rPr>
                    <a:t> </a:t>
                  </a:r>
                </a:p>
              </p:txBody>
            </p:sp>
          </mc:Fallback>
        </mc:AlternateContent>
        <p:cxnSp>
          <p:nvCxnSpPr>
            <p:cNvPr id="469" name="Straight Connector 468">
              <a:extLst>
                <a:ext uri="{FF2B5EF4-FFF2-40B4-BE49-F238E27FC236}">
                  <a16:creationId xmlns:a16="http://schemas.microsoft.com/office/drawing/2014/main" id="{B693BE13-39B0-AD4F-8340-408276370C10}"/>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70" name="TextBox 469">
              <a:extLst>
                <a:ext uri="{FF2B5EF4-FFF2-40B4-BE49-F238E27FC236}">
                  <a16:creationId xmlns:a16="http://schemas.microsoft.com/office/drawing/2014/main" id="{0F0C3DC3-EFE2-4B41-B118-BE2721DF1C08}"/>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471" name="Group 470">
            <a:extLst>
              <a:ext uri="{FF2B5EF4-FFF2-40B4-BE49-F238E27FC236}">
                <a16:creationId xmlns:a16="http://schemas.microsoft.com/office/drawing/2014/main" id="{0ED70D03-BD2B-3D4B-8732-0B06418D5018}"/>
              </a:ext>
            </a:extLst>
          </p:cNvPr>
          <p:cNvGrpSpPr/>
          <p:nvPr/>
        </p:nvGrpSpPr>
        <p:grpSpPr>
          <a:xfrm>
            <a:off x="6807544" y="2744060"/>
            <a:ext cx="927167" cy="342496"/>
            <a:chOff x="2372533" y="5637280"/>
            <a:chExt cx="927167" cy="342496"/>
          </a:xfrm>
        </p:grpSpPr>
        <mc:AlternateContent xmlns:mc="http://schemas.openxmlformats.org/markup-compatibility/2006" xmlns:a14="http://schemas.microsoft.com/office/drawing/2010/main">
          <mc:Choice Requires="a14">
            <p:sp>
              <p:nvSpPr>
                <p:cNvPr id="472" name="TextBox 471">
                  <a:extLst>
                    <a:ext uri="{FF2B5EF4-FFF2-40B4-BE49-F238E27FC236}">
                      <a16:creationId xmlns:a16="http://schemas.microsoft.com/office/drawing/2014/main" id="{6690980A-4338-D34C-86AD-3F237E23BAC4}"/>
                    </a:ext>
                  </a:extLst>
                </p:cNvPr>
                <p:cNvSpPr txBox="1"/>
                <p:nvPr/>
              </p:nvSpPr>
              <p:spPr>
                <a:xfrm>
                  <a:off x="2372533" y="5637280"/>
                  <a:ext cx="593557"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1</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472" name="TextBox 471">
                  <a:extLst>
                    <a:ext uri="{FF2B5EF4-FFF2-40B4-BE49-F238E27FC236}">
                      <a16:creationId xmlns:a16="http://schemas.microsoft.com/office/drawing/2014/main" id="{6690980A-4338-D34C-86AD-3F237E23BAC4}"/>
                    </a:ext>
                  </a:extLst>
                </p:cNvPr>
                <p:cNvSpPr txBox="1">
                  <a:spLocks noRot="1" noChangeAspect="1" noMove="1" noResize="1" noEditPoints="1" noAdjustHandles="1" noChangeArrowheads="1" noChangeShapeType="1" noTextEdit="1"/>
                </p:cNvSpPr>
                <p:nvPr/>
              </p:nvSpPr>
              <p:spPr>
                <a:xfrm>
                  <a:off x="2372533" y="5637280"/>
                  <a:ext cx="593557" cy="275268"/>
                </a:xfrm>
                <a:prstGeom prst="rect">
                  <a:avLst/>
                </a:prstGeom>
                <a:blipFill>
                  <a:blip r:embed="rId36"/>
                  <a:stretch>
                    <a:fillRect l="-2083"/>
                  </a:stretch>
                </a:blipFill>
              </p:spPr>
              <p:txBody>
                <a:bodyPr/>
                <a:lstStyle/>
                <a:p>
                  <a:r>
                    <a:rPr lang="en-US">
                      <a:noFill/>
                    </a:rPr>
                    <a:t> </a:t>
                  </a:r>
                </a:p>
              </p:txBody>
            </p:sp>
          </mc:Fallback>
        </mc:AlternateContent>
        <p:cxnSp>
          <p:nvCxnSpPr>
            <p:cNvPr id="473" name="Straight Connector 472">
              <a:extLst>
                <a:ext uri="{FF2B5EF4-FFF2-40B4-BE49-F238E27FC236}">
                  <a16:creationId xmlns:a16="http://schemas.microsoft.com/office/drawing/2014/main" id="{4FF038EF-3EED-3B41-89C9-F0CDF710F0C6}"/>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74" name="TextBox 473">
              <a:extLst>
                <a:ext uri="{FF2B5EF4-FFF2-40B4-BE49-F238E27FC236}">
                  <a16:creationId xmlns:a16="http://schemas.microsoft.com/office/drawing/2014/main" id="{A0776CF0-3F82-D54A-9A01-BF30D1249D42}"/>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475" name="Group 474">
            <a:extLst>
              <a:ext uri="{FF2B5EF4-FFF2-40B4-BE49-F238E27FC236}">
                <a16:creationId xmlns:a16="http://schemas.microsoft.com/office/drawing/2014/main" id="{CE681807-F212-DB4F-9590-457510A35DC4}"/>
              </a:ext>
            </a:extLst>
          </p:cNvPr>
          <p:cNvGrpSpPr/>
          <p:nvPr/>
        </p:nvGrpSpPr>
        <p:grpSpPr>
          <a:xfrm>
            <a:off x="6802358" y="3054395"/>
            <a:ext cx="936688" cy="342496"/>
            <a:chOff x="2363012" y="5637280"/>
            <a:chExt cx="936688" cy="342496"/>
          </a:xfrm>
        </p:grpSpPr>
        <mc:AlternateContent xmlns:mc="http://schemas.openxmlformats.org/markup-compatibility/2006" xmlns:a14="http://schemas.microsoft.com/office/drawing/2010/main">
          <mc:Choice Requires="a14">
            <p:sp>
              <p:nvSpPr>
                <p:cNvPr id="476" name="TextBox 475">
                  <a:extLst>
                    <a:ext uri="{FF2B5EF4-FFF2-40B4-BE49-F238E27FC236}">
                      <a16:creationId xmlns:a16="http://schemas.microsoft.com/office/drawing/2014/main" id="{764E3091-FBD3-114E-AB42-F88B9C569361}"/>
                    </a:ext>
                  </a:extLst>
                </p:cNvPr>
                <p:cNvSpPr txBox="1"/>
                <p:nvPr/>
              </p:nvSpPr>
              <p:spPr>
                <a:xfrm>
                  <a:off x="2363012" y="5637280"/>
                  <a:ext cx="5892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1</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476" name="TextBox 475">
                  <a:extLst>
                    <a:ext uri="{FF2B5EF4-FFF2-40B4-BE49-F238E27FC236}">
                      <a16:creationId xmlns:a16="http://schemas.microsoft.com/office/drawing/2014/main" id="{764E3091-FBD3-114E-AB42-F88B9C569361}"/>
                    </a:ext>
                  </a:extLst>
                </p:cNvPr>
                <p:cNvSpPr txBox="1">
                  <a:spLocks noRot="1" noChangeAspect="1" noMove="1" noResize="1" noEditPoints="1" noAdjustHandles="1" noChangeArrowheads="1" noChangeShapeType="1" noTextEdit="1"/>
                </p:cNvSpPr>
                <p:nvPr/>
              </p:nvSpPr>
              <p:spPr>
                <a:xfrm>
                  <a:off x="2363012" y="5637280"/>
                  <a:ext cx="589222" cy="275268"/>
                </a:xfrm>
                <a:prstGeom prst="rect">
                  <a:avLst/>
                </a:prstGeom>
                <a:blipFill>
                  <a:blip r:embed="rId37"/>
                  <a:stretch>
                    <a:fillRect l="-2128" b="-4545"/>
                  </a:stretch>
                </a:blipFill>
              </p:spPr>
              <p:txBody>
                <a:bodyPr/>
                <a:lstStyle/>
                <a:p>
                  <a:r>
                    <a:rPr lang="en-US">
                      <a:noFill/>
                    </a:rPr>
                    <a:t> </a:t>
                  </a:r>
                </a:p>
              </p:txBody>
            </p:sp>
          </mc:Fallback>
        </mc:AlternateContent>
        <p:cxnSp>
          <p:nvCxnSpPr>
            <p:cNvPr id="477" name="Straight Connector 476">
              <a:extLst>
                <a:ext uri="{FF2B5EF4-FFF2-40B4-BE49-F238E27FC236}">
                  <a16:creationId xmlns:a16="http://schemas.microsoft.com/office/drawing/2014/main" id="{F73E5CE0-5632-0044-9B7F-B08BBF0E0F1B}"/>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78" name="TextBox 477">
              <a:extLst>
                <a:ext uri="{FF2B5EF4-FFF2-40B4-BE49-F238E27FC236}">
                  <a16:creationId xmlns:a16="http://schemas.microsoft.com/office/drawing/2014/main" id="{E2B6F51C-ADC9-7443-828B-40A16C1B8657}"/>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479" name="Group 478">
            <a:extLst>
              <a:ext uri="{FF2B5EF4-FFF2-40B4-BE49-F238E27FC236}">
                <a16:creationId xmlns:a16="http://schemas.microsoft.com/office/drawing/2014/main" id="{5BFD46E5-A964-6A4D-AD52-7EAA4CF765BB}"/>
              </a:ext>
            </a:extLst>
          </p:cNvPr>
          <p:cNvGrpSpPr/>
          <p:nvPr/>
        </p:nvGrpSpPr>
        <p:grpSpPr>
          <a:xfrm>
            <a:off x="6803321" y="3372898"/>
            <a:ext cx="931925" cy="342496"/>
            <a:chOff x="2367775" y="5637280"/>
            <a:chExt cx="931925" cy="342496"/>
          </a:xfrm>
        </p:grpSpPr>
        <mc:AlternateContent xmlns:mc="http://schemas.openxmlformats.org/markup-compatibility/2006" xmlns:a14="http://schemas.microsoft.com/office/drawing/2010/main">
          <mc:Choice Requires="a14">
            <p:sp>
              <p:nvSpPr>
                <p:cNvPr id="480" name="TextBox 479">
                  <a:extLst>
                    <a:ext uri="{FF2B5EF4-FFF2-40B4-BE49-F238E27FC236}">
                      <a16:creationId xmlns:a16="http://schemas.microsoft.com/office/drawing/2014/main" id="{5861ACE5-82E6-3D4A-8852-9F1DFE0A2E01}"/>
                    </a:ext>
                  </a:extLst>
                </p:cNvPr>
                <p:cNvSpPr txBox="1"/>
                <p:nvPr/>
              </p:nvSpPr>
              <p:spPr>
                <a:xfrm>
                  <a:off x="2367775" y="5637280"/>
                  <a:ext cx="5930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1</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480" name="TextBox 479">
                  <a:extLst>
                    <a:ext uri="{FF2B5EF4-FFF2-40B4-BE49-F238E27FC236}">
                      <a16:creationId xmlns:a16="http://schemas.microsoft.com/office/drawing/2014/main" id="{5861ACE5-82E6-3D4A-8852-9F1DFE0A2E01}"/>
                    </a:ext>
                  </a:extLst>
                </p:cNvPr>
                <p:cNvSpPr txBox="1">
                  <a:spLocks noRot="1" noChangeAspect="1" noMove="1" noResize="1" noEditPoints="1" noAdjustHandles="1" noChangeArrowheads="1" noChangeShapeType="1" noTextEdit="1"/>
                </p:cNvSpPr>
                <p:nvPr/>
              </p:nvSpPr>
              <p:spPr>
                <a:xfrm>
                  <a:off x="2367775" y="5637280"/>
                  <a:ext cx="593022" cy="275268"/>
                </a:xfrm>
                <a:prstGeom prst="rect">
                  <a:avLst/>
                </a:prstGeom>
                <a:blipFill>
                  <a:blip r:embed="rId38"/>
                  <a:stretch>
                    <a:fillRect l="-2128" r="-2128" b="-4545"/>
                  </a:stretch>
                </a:blipFill>
              </p:spPr>
              <p:txBody>
                <a:bodyPr/>
                <a:lstStyle/>
                <a:p>
                  <a:r>
                    <a:rPr lang="en-US">
                      <a:noFill/>
                    </a:rPr>
                    <a:t> </a:t>
                  </a:r>
                </a:p>
              </p:txBody>
            </p:sp>
          </mc:Fallback>
        </mc:AlternateContent>
        <p:cxnSp>
          <p:nvCxnSpPr>
            <p:cNvPr id="481" name="Straight Connector 480">
              <a:extLst>
                <a:ext uri="{FF2B5EF4-FFF2-40B4-BE49-F238E27FC236}">
                  <a16:creationId xmlns:a16="http://schemas.microsoft.com/office/drawing/2014/main" id="{7A5A56C7-355B-BD47-A267-B10134F574C3}"/>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82" name="TextBox 481">
              <a:extLst>
                <a:ext uri="{FF2B5EF4-FFF2-40B4-BE49-F238E27FC236}">
                  <a16:creationId xmlns:a16="http://schemas.microsoft.com/office/drawing/2014/main" id="{D62AE0C5-89B9-3142-AC5E-25ED50987BAA}"/>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483" name="Group 482">
            <a:extLst>
              <a:ext uri="{FF2B5EF4-FFF2-40B4-BE49-F238E27FC236}">
                <a16:creationId xmlns:a16="http://schemas.microsoft.com/office/drawing/2014/main" id="{352C346F-DB26-5D45-97A0-D21C27CA5DBB}"/>
              </a:ext>
            </a:extLst>
          </p:cNvPr>
          <p:cNvGrpSpPr/>
          <p:nvPr/>
        </p:nvGrpSpPr>
        <p:grpSpPr>
          <a:xfrm>
            <a:off x="6891222" y="4036765"/>
            <a:ext cx="727131" cy="342496"/>
            <a:chOff x="2572569" y="5637280"/>
            <a:chExt cx="727131" cy="342496"/>
          </a:xfrm>
        </p:grpSpPr>
        <mc:AlternateContent xmlns:mc="http://schemas.openxmlformats.org/markup-compatibility/2006" xmlns:a14="http://schemas.microsoft.com/office/drawing/2010/main">
          <mc:Choice Requires="a14">
            <p:sp>
              <p:nvSpPr>
                <p:cNvPr id="484" name="TextBox 483">
                  <a:extLst>
                    <a:ext uri="{FF2B5EF4-FFF2-40B4-BE49-F238E27FC236}">
                      <a16:creationId xmlns:a16="http://schemas.microsoft.com/office/drawing/2014/main" id="{5E9AE570-15D9-0440-BA55-A07E1B910DD3}"/>
                    </a:ext>
                  </a:extLst>
                </p:cNvPr>
                <p:cNvSpPr txBox="1"/>
                <p:nvPr/>
              </p:nvSpPr>
              <p:spPr>
                <a:xfrm>
                  <a:off x="257256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51" name="TextBox 350">
                  <a:extLst>
                    <a:ext uri="{FF2B5EF4-FFF2-40B4-BE49-F238E27FC236}">
                      <a16:creationId xmlns:a16="http://schemas.microsoft.com/office/drawing/2014/main" id="{421D91DF-84D8-BD4C-AF56-ECC8DF7562B5}"/>
                    </a:ext>
                  </a:extLst>
                </p:cNvPr>
                <p:cNvSpPr txBox="1">
                  <a:spLocks noRot="1" noChangeAspect="1" noMove="1" noResize="1" noEditPoints="1" noAdjustHandles="1" noChangeArrowheads="1" noChangeShapeType="1" noTextEdit="1"/>
                </p:cNvSpPr>
                <p:nvPr/>
              </p:nvSpPr>
              <p:spPr>
                <a:xfrm>
                  <a:off x="2572569" y="5637280"/>
                  <a:ext cx="436322" cy="275268"/>
                </a:xfrm>
                <a:prstGeom prst="rect">
                  <a:avLst/>
                </a:prstGeom>
                <a:blipFill>
                  <a:blip r:embed="rId28"/>
                  <a:stretch>
                    <a:fillRect b="-4348"/>
                  </a:stretch>
                </a:blipFill>
              </p:spPr>
              <p:txBody>
                <a:bodyPr/>
                <a:lstStyle/>
                <a:p>
                  <a:r>
                    <a:rPr lang="en-US">
                      <a:noFill/>
                    </a:rPr>
                    <a:t> </a:t>
                  </a:r>
                </a:p>
              </p:txBody>
            </p:sp>
          </mc:Fallback>
        </mc:AlternateContent>
        <p:cxnSp>
          <p:nvCxnSpPr>
            <p:cNvPr id="485" name="Straight Connector 484">
              <a:extLst>
                <a:ext uri="{FF2B5EF4-FFF2-40B4-BE49-F238E27FC236}">
                  <a16:creationId xmlns:a16="http://schemas.microsoft.com/office/drawing/2014/main" id="{6BEB1646-19C5-2F4F-9A5F-87267A6690B6}"/>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86" name="TextBox 485">
              <a:extLst>
                <a:ext uri="{FF2B5EF4-FFF2-40B4-BE49-F238E27FC236}">
                  <a16:creationId xmlns:a16="http://schemas.microsoft.com/office/drawing/2014/main" id="{471062FA-95E5-634F-AD75-8D7E92DABCD1}"/>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487" name="Group 486">
            <a:extLst>
              <a:ext uri="{FF2B5EF4-FFF2-40B4-BE49-F238E27FC236}">
                <a16:creationId xmlns:a16="http://schemas.microsoft.com/office/drawing/2014/main" id="{8CD9B147-6390-884D-BB1F-4CA29455B71F}"/>
              </a:ext>
            </a:extLst>
          </p:cNvPr>
          <p:cNvGrpSpPr/>
          <p:nvPr/>
        </p:nvGrpSpPr>
        <p:grpSpPr>
          <a:xfrm>
            <a:off x="6886458" y="4362994"/>
            <a:ext cx="727131" cy="342496"/>
            <a:chOff x="2572569" y="5637280"/>
            <a:chExt cx="727131" cy="342496"/>
          </a:xfrm>
        </p:grpSpPr>
        <mc:AlternateContent xmlns:mc="http://schemas.openxmlformats.org/markup-compatibility/2006" xmlns:a14="http://schemas.microsoft.com/office/drawing/2010/main">
          <mc:Choice Requires="a14">
            <p:sp>
              <p:nvSpPr>
                <p:cNvPr id="488" name="TextBox 487">
                  <a:extLst>
                    <a:ext uri="{FF2B5EF4-FFF2-40B4-BE49-F238E27FC236}">
                      <a16:creationId xmlns:a16="http://schemas.microsoft.com/office/drawing/2014/main" id="{0A4ADE03-AA9D-CB41-AE16-F328EEAB5AB5}"/>
                    </a:ext>
                  </a:extLst>
                </p:cNvPr>
                <p:cNvSpPr txBox="1"/>
                <p:nvPr/>
              </p:nvSpPr>
              <p:spPr>
                <a:xfrm>
                  <a:off x="257256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55" name="TextBox 354">
                  <a:extLst>
                    <a:ext uri="{FF2B5EF4-FFF2-40B4-BE49-F238E27FC236}">
                      <a16:creationId xmlns:a16="http://schemas.microsoft.com/office/drawing/2014/main" id="{7F0AE399-99BD-074B-8B5F-E925FA82CB7A}"/>
                    </a:ext>
                  </a:extLst>
                </p:cNvPr>
                <p:cNvSpPr txBox="1">
                  <a:spLocks noRot="1" noChangeAspect="1" noMove="1" noResize="1" noEditPoints="1" noAdjustHandles="1" noChangeArrowheads="1" noChangeShapeType="1" noTextEdit="1"/>
                </p:cNvSpPr>
                <p:nvPr/>
              </p:nvSpPr>
              <p:spPr>
                <a:xfrm>
                  <a:off x="2572569" y="5637280"/>
                  <a:ext cx="436322" cy="275268"/>
                </a:xfrm>
                <a:prstGeom prst="rect">
                  <a:avLst/>
                </a:prstGeom>
                <a:blipFill>
                  <a:blip r:embed="rId29"/>
                  <a:stretch>
                    <a:fillRect b="-4545"/>
                  </a:stretch>
                </a:blipFill>
              </p:spPr>
              <p:txBody>
                <a:bodyPr/>
                <a:lstStyle/>
                <a:p>
                  <a:r>
                    <a:rPr lang="en-US">
                      <a:noFill/>
                    </a:rPr>
                    <a:t> </a:t>
                  </a:r>
                </a:p>
              </p:txBody>
            </p:sp>
          </mc:Fallback>
        </mc:AlternateContent>
        <p:cxnSp>
          <p:nvCxnSpPr>
            <p:cNvPr id="489" name="Straight Connector 488">
              <a:extLst>
                <a:ext uri="{FF2B5EF4-FFF2-40B4-BE49-F238E27FC236}">
                  <a16:creationId xmlns:a16="http://schemas.microsoft.com/office/drawing/2014/main" id="{6F870F8B-A139-974A-986B-84F9114BFC37}"/>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90" name="TextBox 489">
              <a:extLst>
                <a:ext uri="{FF2B5EF4-FFF2-40B4-BE49-F238E27FC236}">
                  <a16:creationId xmlns:a16="http://schemas.microsoft.com/office/drawing/2014/main" id="{BB763AD8-DA28-A048-881B-62DD7878B8E5}"/>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491" name="Group 490">
            <a:extLst>
              <a:ext uri="{FF2B5EF4-FFF2-40B4-BE49-F238E27FC236}">
                <a16:creationId xmlns:a16="http://schemas.microsoft.com/office/drawing/2014/main" id="{BB13D741-16DC-0F49-8530-638544AAEC1F}"/>
              </a:ext>
            </a:extLst>
          </p:cNvPr>
          <p:cNvGrpSpPr/>
          <p:nvPr/>
        </p:nvGrpSpPr>
        <p:grpSpPr>
          <a:xfrm>
            <a:off x="6814043" y="3709468"/>
            <a:ext cx="922403" cy="338554"/>
            <a:chOff x="2377297" y="5641222"/>
            <a:chExt cx="922403" cy="338554"/>
          </a:xfrm>
        </p:grpSpPr>
        <mc:AlternateContent xmlns:mc="http://schemas.openxmlformats.org/markup-compatibility/2006" xmlns:a14="http://schemas.microsoft.com/office/drawing/2010/main">
          <mc:Choice Requires="a14">
            <p:sp>
              <p:nvSpPr>
                <p:cNvPr id="492" name="TextBox 491">
                  <a:extLst>
                    <a:ext uri="{FF2B5EF4-FFF2-40B4-BE49-F238E27FC236}">
                      <a16:creationId xmlns:a16="http://schemas.microsoft.com/office/drawing/2014/main" id="{92259FB4-DD2C-5B42-9DE5-719A49DD9D85}"/>
                    </a:ext>
                  </a:extLst>
                </p:cNvPr>
                <p:cNvSpPr txBox="1"/>
                <p:nvPr/>
              </p:nvSpPr>
              <p:spPr>
                <a:xfrm>
                  <a:off x="2377297" y="5646806"/>
                  <a:ext cx="5918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1</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492" name="TextBox 491">
                  <a:extLst>
                    <a:ext uri="{FF2B5EF4-FFF2-40B4-BE49-F238E27FC236}">
                      <a16:creationId xmlns:a16="http://schemas.microsoft.com/office/drawing/2014/main" id="{92259FB4-DD2C-5B42-9DE5-719A49DD9D85}"/>
                    </a:ext>
                  </a:extLst>
                </p:cNvPr>
                <p:cNvSpPr txBox="1">
                  <a:spLocks noRot="1" noChangeAspect="1" noMove="1" noResize="1" noEditPoints="1" noAdjustHandles="1" noChangeArrowheads="1" noChangeShapeType="1" noTextEdit="1"/>
                </p:cNvSpPr>
                <p:nvPr/>
              </p:nvSpPr>
              <p:spPr>
                <a:xfrm>
                  <a:off x="2377297" y="5646806"/>
                  <a:ext cx="591822" cy="275268"/>
                </a:xfrm>
                <a:prstGeom prst="rect">
                  <a:avLst/>
                </a:prstGeom>
                <a:blipFill>
                  <a:blip r:embed="rId39"/>
                  <a:stretch>
                    <a:fillRect b="-4545"/>
                  </a:stretch>
                </a:blipFill>
              </p:spPr>
              <p:txBody>
                <a:bodyPr/>
                <a:lstStyle/>
                <a:p>
                  <a:r>
                    <a:rPr lang="en-US">
                      <a:noFill/>
                    </a:rPr>
                    <a:t> </a:t>
                  </a:r>
                </a:p>
              </p:txBody>
            </p:sp>
          </mc:Fallback>
        </mc:AlternateContent>
        <p:cxnSp>
          <p:nvCxnSpPr>
            <p:cNvPr id="493" name="Straight Connector 492">
              <a:extLst>
                <a:ext uri="{FF2B5EF4-FFF2-40B4-BE49-F238E27FC236}">
                  <a16:creationId xmlns:a16="http://schemas.microsoft.com/office/drawing/2014/main" id="{8F3F245D-6698-C446-8782-2CB885D51E99}"/>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94" name="TextBox 493">
              <a:extLst>
                <a:ext uri="{FF2B5EF4-FFF2-40B4-BE49-F238E27FC236}">
                  <a16:creationId xmlns:a16="http://schemas.microsoft.com/office/drawing/2014/main" id="{EF953A7C-4330-1C4A-B65E-2E57E8D624DB}"/>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495" name="Group 494">
            <a:extLst>
              <a:ext uri="{FF2B5EF4-FFF2-40B4-BE49-F238E27FC236}">
                <a16:creationId xmlns:a16="http://schemas.microsoft.com/office/drawing/2014/main" id="{6AE63499-4316-8542-AA58-136D755D06C6}"/>
              </a:ext>
            </a:extLst>
          </p:cNvPr>
          <p:cNvGrpSpPr/>
          <p:nvPr/>
        </p:nvGrpSpPr>
        <p:grpSpPr>
          <a:xfrm>
            <a:off x="7716464" y="2073572"/>
            <a:ext cx="946218" cy="342496"/>
            <a:chOff x="2339193" y="5637280"/>
            <a:chExt cx="946218" cy="342496"/>
          </a:xfrm>
        </p:grpSpPr>
        <mc:AlternateContent xmlns:mc="http://schemas.openxmlformats.org/markup-compatibility/2006" xmlns:a14="http://schemas.microsoft.com/office/drawing/2010/main">
          <mc:Choice Requires="a14">
            <p:sp>
              <p:nvSpPr>
                <p:cNvPr id="496" name="TextBox 495">
                  <a:extLst>
                    <a:ext uri="{FF2B5EF4-FFF2-40B4-BE49-F238E27FC236}">
                      <a16:creationId xmlns:a16="http://schemas.microsoft.com/office/drawing/2014/main" id="{3FA979CF-3072-7340-9B53-BBC4A9933D77}"/>
                    </a:ext>
                  </a:extLst>
                </p:cNvPr>
                <p:cNvSpPr txBox="1"/>
                <p:nvPr/>
              </p:nvSpPr>
              <p:spPr>
                <a:xfrm>
                  <a:off x="2339193"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42</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496" name="TextBox 495">
                  <a:extLst>
                    <a:ext uri="{FF2B5EF4-FFF2-40B4-BE49-F238E27FC236}">
                      <a16:creationId xmlns:a16="http://schemas.microsoft.com/office/drawing/2014/main" id="{3FA979CF-3072-7340-9B53-BBC4A9933D77}"/>
                    </a:ext>
                  </a:extLst>
                </p:cNvPr>
                <p:cNvSpPr txBox="1">
                  <a:spLocks noRot="1" noChangeAspect="1" noMove="1" noResize="1" noEditPoints="1" noAdjustHandles="1" noChangeArrowheads="1" noChangeShapeType="1" noTextEdit="1"/>
                </p:cNvSpPr>
                <p:nvPr/>
              </p:nvSpPr>
              <p:spPr>
                <a:xfrm>
                  <a:off x="2339193" y="5637280"/>
                  <a:ext cx="436322" cy="275268"/>
                </a:xfrm>
                <a:prstGeom prst="rect">
                  <a:avLst/>
                </a:prstGeom>
                <a:blipFill>
                  <a:blip r:embed="rId40"/>
                  <a:stretch>
                    <a:fillRect l="-14286" r="-48571"/>
                  </a:stretch>
                </a:blipFill>
              </p:spPr>
              <p:txBody>
                <a:bodyPr/>
                <a:lstStyle/>
                <a:p>
                  <a:r>
                    <a:rPr lang="en-US">
                      <a:noFill/>
                    </a:rPr>
                    <a:t> </a:t>
                  </a:r>
                </a:p>
              </p:txBody>
            </p:sp>
          </mc:Fallback>
        </mc:AlternateContent>
        <p:cxnSp>
          <p:nvCxnSpPr>
            <p:cNvPr id="497" name="Straight Connector 496">
              <a:extLst>
                <a:ext uri="{FF2B5EF4-FFF2-40B4-BE49-F238E27FC236}">
                  <a16:creationId xmlns:a16="http://schemas.microsoft.com/office/drawing/2014/main" id="{4BE2BB8B-D531-8540-ADD5-6561BCED69A9}"/>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98" name="TextBox 497">
              <a:extLst>
                <a:ext uri="{FF2B5EF4-FFF2-40B4-BE49-F238E27FC236}">
                  <a16:creationId xmlns:a16="http://schemas.microsoft.com/office/drawing/2014/main" id="{D120E7AA-A506-044D-8421-5E00E03C8F21}"/>
                </a:ext>
              </a:extLst>
            </p:cNvPr>
            <p:cNvSpPr txBox="1"/>
            <p:nvPr/>
          </p:nvSpPr>
          <p:spPr>
            <a:xfrm>
              <a:off x="2929395"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grpSp>
      <p:grpSp>
        <p:nvGrpSpPr>
          <p:cNvPr id="499" name="Group 498">
            <a:extLst>
              <a:ext uri="{FF2B5EF4-FFF2-40B4-BE49-F238E27FC236}">
                <a16:creationId xmlns:a16="http://schemas.microsoft.com/office/drawing/2014/main" id="{EFFA2646-CDC7-DB48-9EB0-6A75EBB809C1}"/>
              </a:ext>
            </a:extLst>
          </p:cNvPr>
          <p:cNvGrpSpPr/>
          <p:nvPr/>
        </p:nvGrpSpPr>
        <p:grpSpPr>
          <a:xfrm>
            <a:off x="7693481" y="2412477"/>
            <a:ext cx="978301" cy="342496"/>
            <a:chOff x="2321399" y="5637280"/>
            <a:chExt cx="978301" cy="342496"/>
          </a:xfrm>
        </p:grpSpPr>
        <mc:AlternateContent xmlns:mc="http://schemas.openxmlformats.org/markup-compatibility/2006" xmlns:a14="http://schemas.microsoft.com/office/drawing/2010/main">
          <mc:Choice Requires="a14">
            <p:sp>
              <p:nvSpPr>
                <p:cNvPr id="500" name="TextBox 499">
                  <a:extLst>
                    <a:ext uri="{FF2B5EF4-FFF2-40B4-BE49-F238E27FC236}">
                      <a16:creationId xmlns:a16="http://schemas.microsoft.com/office/drawing/2014/main" id="{0A3084AB-9697-F846-AE90-84BC37253ABE}"/>
                    </a:ext>
                  </a:extLst>
                </p:cNvPr>
                <p:cNvSpPr txBox="1"/>
                <p:nvPr/>
              </p:nvSpPr>
              <p:spPr>
                <a:xfrm>
                  <a:off x="2321399" y="5637280"/>
                  <a:ext cx="613364"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42</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500" name="TextBox 499">
                  <a:extLst>
                    <a:ext uri="{FF2B5EF4-FFF2-40B4-BE49-F238E27FC236}">
                      <a16:creationId xmlns:a16="http://schemas.microsoft.com/office/drawing/2014/main" id="{0A3084AB-9697-F846-AE90-84BC37253ABE}"/>
                    </a:ext>
                  </a:extLst>
                </p:cNvPr>
                <p:cNvSpPr txBox="1">
                  <a:spLocks noRot="1" noChangeAspect="1" noMove="1" noResize="1" noEditPoints="1" noAdjustHandles="1" noChangeArrowheads="1" noChangeShapeType="1" noTextEdit="1"/>
                </p:cNvSpPr>
                <p:nvPr/>
              </p:nvSpPr>
              <p:spPr>
                <a:xfrm>
                  <a:off x="2321399" y="5637280"/>
                  <a:ext cx="613364" cy="275268"/>
                </a:xfrm>
                <a:prstGeom prst="rect">
                  <a:avLst/>
                </a:prstGeom>
                <a:blipFill>
                  <a:blip r:embed="rId41"/>
                  <a:stretch>
                    <a:fillRect l="-8163" r="-8163"/>
                  </a:stretch>
                </a:blipFill>
              </p:spPr>
              <p:txBody>
                <a:bodyPr/>
                <a:lstStyle/>
                <a:p>
                  <a:r>
                    <a:rPr lang="en-US">
                      <a:noFill/>
                    </a:rPr>
                    <a:t> </a:t>
                  </a:r>
                </a:p>
              </p:txBody>
            </p:sp>
          </mc:Fallback>
        </mc:AlternateContent>
        <p:cxnSp>
          <p:nvCxnSpPr>
            <p:cNvPr id="501" name="Straight Connector 500">
              <a:extLst>
                <a:ext uri="{FF2B5EF4-FFF2-40B4-BE49-F238E27FC236}">
                  <a16:creationId xmlns:a16="http://schemas.microsoft.com/office/drawing/2014/main" id="{777FDEC4-A779-2B4D-B86E-C76AD54CEA5B}"/>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02" name="TextBox 501">
              <a:extLst>
                <a:ext uri="{FF2B5EF4-FFF2-40B4-BE49-F238E27FC236}">
                  <a16:creationId xmlns:a16="http://schemas.microsoft.com/office/drawing/2014/main" id="{DEB06030-E341-BC47-89F8-E7DEE06482AB}"/>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grpSp>
      <p:grpSp>
        <p:nvGrpSpPr>
          <p:cNvPr id="503" name="Group 502">
            <a:extLst>
              <a:ext uri="{FF2B5EF4-FFF2-40B4-BE49-F238E27FC236}">
                <a16:creationId xmlns:a16="http://schemas.microsoft.com/office/drawing/2014/main" id="{1C62793D-CB00-4E4B-8BC8-8C52F5E2DFB8}"/>
              </a:ext>
            </a:extLst>
          </p:cNvPr>
          <p:cNvGrpSpPr/>
          <p:nvPr/>
        </p:nvGrpSpPr>
        <p:grpSpPr>
          <a:xfrm>
            <a:off x="7675206" y="2731632"/>
            <a:ext cx="985369" cy="356784"/>
            <a:chOff x="2314331" y="5622992"/>
            <a:chExt cx="985369" cy="356784"/>
          </a:xfrm>
        </p:grpSpPr>
        <mc:AlternateContent xmlns:mc="http://schemas.openxmlformats.org/markup-compatibility/2006" xmlns:a14="http://schemas.microsoft.com/office/drawing/2010/main">
          <mc:Choice Requires="a14">
            <p:sp>
              <p:nvSpPr>
                <p:cNvPr id="504" name="TextBox 503">
                  <a:extLst>
                    <a:ext uri="{FF2B5EF4-FFF2-40B4-BE49-F238E27FC236}">
                      <a16:creationId xmlns:a16="http://schemas.microsoft.com/office/drawing/2014/main" id="{638370F3-CC82-2244-9670-F0E8D1E842A6}"/>
                    </a:ext>
                  </a:extLst>
                </p:cNvPr>
                <p:cNvSpPr txBox="1"/>
                <p:nvPr/>
              </p:nvSpPr>
              <p:spPr>
                <a:xfrm>
                  <a:off x="2314331" y="5622992"/>
                  <a:ext cx="652617"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42</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504" name="TextBox 503">
                  <a:extLst>
                    <a:ext uri="{FF2B5EF4-FFF2-40B4-BE49-F238E27FC236}">
                      <a16:creationId xmlns:a16="http://schemas.microsoft.com/office/drawing/2014/main" id="{638370F3-CC82-2244-9670-F0E8D1E842A6}"/>
                    </a:ext>
                  </a:extLst>
                </p:cNvPr>
                <p:cNvSpPr txBox="1">
                  <a:spLocks noRot="1" noChangeAspect="1" noMove="1" noResize="1" noEditPoints="1" noAdjustHandles="1" noChangeArrowheads="1" noChangeShapeType="1" noTextEdit="1"/>
                </p:cNvSpPr>
                <p:nvPr/>
              </p:nvSpPr>
              <p:spPr>
                <a:xfrm>
                  <a:off x="2314331" y="5622992"/>
                  <a:ext cx="652617" cy="275268"/>
                </a:xfrm>
                <a:prstGeom prst="rect">
                  <a:avLst/>
                </a:prstGeom>
                <a:blipFill>
                  <a:blip r:embed="rId42"/>
                  <a:stretch>
                    <a:fillRect l="-7843" r="-5882"/>
                  </a:stretch>
                </a:blipFill>
              </p:spPr>
              <p:txBody>
                <a:bodyPr/>
                <a:lstStyle/>
                <a:p>
                  <a:r>
                    <a:rPr lang="en-US">
                      <a:noFill/>
                    </a:rPr>
                    <a:t> </a:t>
                  </a:r>
                </a:p>
              </p:txBody>
            </p:sp>
          </mc:Fallback>
        </mc:AlternateContent>
        <p:cxnSp>
          <p:nvCxnSpPr>
            <p:cNvPr id="505" name="Straight Connector 504">
              <a:extLst>
                <a:ext uri="{FF2B5EF4-FFF2-40B4-BE49-F238E27FC236}">
                  <a16:creationId xmlns:a16="http://schemas.microsoft.com/office/drawing/2014/main" id="{5F3BDAE4-2865-4E4B-8092-214EEB2EDE08}"/>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06" name="TextBox 505">
              <a:extLst>
                <a:ext uri="{FF2B5EF4-FFF2-40B4-BE49-F238E27FC236}">
                  <a16:creationId xmlns:a16="http://schemas.microsoft.com/office/drawing/2014/main" id="{17DF8E04-F90C-8E48-A2D6-916B9CF46CA1}"/>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grpSp>
      <p:grpSp>
        <p:nvGrpSpPr>
          <p:cNvPr id="507" name="Group 506">
            <a:extLst>
              <a:ext uri="{FF2B5EF4-FFF2-40B4-BE49-F238E27FC236}">
                <a16:creationId xmlns:a16="http://schemas.microsoft.com/office/drawing/2014/main" id="{0209099C-FF5B-F448-B6C2-9448A0FF25C4}"/>
              </a:ext>
            </a:extLst>
          </p:cNvPr>
          <p:cNvGrpSpPr/>
          <p:nvPr/>
        </p:nvGrpSpPr>
        <p:grpSpPr>
          <a:xfrm>
            <a:off x="7637730" y="3056255"/>
            <a:ext cx="1036706" cy="342496"/>
            <a:chOff x="2262994" y="5637280"/>
            <a:chExt cx="1036706" cy="342496"/>
          </a:xfrm>
        </p:grpSpPr>
        <mc:AlternateContent xmlns:mc="http://schemas.openxmlformats.org/markup-compatibility/2006" xmlns:a14="http://schemas.microsoft.com/office/drawing/2010/main">
          <mc:Choice Requires="a14">
            <p:sp>
              <p:nvSpPr>
                <p:cNvPr id="508" name="TextBox 507">
                  <a:extLst>
                    <a:ext uri="{FF2B5EF4-FFF2-40B4-BE49-F238E27FC236}">
                      <a16:creationId xmlns:a16="http://schemas.microsoft.com/office/drawing/2014/main" id="{FB6815B3-21A9-0647-9041-4B2D94EC3E52}"/>
                    </a:ext>
                  </a:extLst>
                </p:cNvPr>
                <p:cNvSpPr txBox="1"/>
                <p:nvPr/>
              </p:nvSpPr>
              <p:spPr>
                <a:xfrm>
                  <a:off x="2262994" y="5637280"/>
                  <a:ext cx="708993"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42</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508" name="TextBox 507">
                  <a:extLst>
                    <a:ext uri="{FF2B5EF4-FFF2-40B4-BE49-F238E27FC236}">
                      <a16:creationId xmlns:a16="http://schemas.microsoft.com/office/drawing/2014/main" id="{FB6815B3-21A9-0647-9041-4B2D94EC3E52}"/>
                    </a:ext>
                  </a:extLst>
                </p:cNvPr>
                <p:cNvSpPr txBox="1">
                  <a:spLocks noRot="1" noChangeAspect="1" noMove="1" noResize="1" noEditPoints="1" noAdjustHandles="1" noChangeArrowheads="1" noChangeShapeType="1" noTextEdit="1"/>
                </p:cNvSpPr>
                <p:nvPr/>
              </p:nvSpPr>
              <p:spPr>
                <a:xfrm>
                  <a:off x="2262994" y="5637280"/>
                  <a:ext cx="708993" cy="275268"/>
                </a:xfrm>
                <a:prstGeom prst="rect">
                  <a:avLst/>
                </a:prstGeom>
                <a:blipFill>
                  <a:blip r:embed="rId43"/>
                  <a:stretch>
                    <a:fillRect l="-1786" r="-1786" b="-4545"/>
                  </a:stretch>
                </a:blipFill>
              </p:spPr>
              <p:txBody>
                <a:bodyPr/>
                <a:lstStyle/>
                <a:p>
                  <a:r>
                    <a:rPr lang="en-US">
                      <a:noFill/>
                    </a:rPr>
                    <a:t> </a:t>
                  </a:r>
                </a:p>
              </p:txBody>
            </p:sp>
          </mc:Fallback>
        </mc:AlternateContent>
        <p:cxnSp>
          <p:nvCxnSpPr>
            <p:cNvPr id="509" name="Straight Connector 508">
              <a:extLst>
                <a:ext uri="{FF2B5EF4-FFF2-40B4-BE49-F238E27FC236}">
                  <a16:creationId xmlns:a16="http://schemas.microsoft.com/office/drawing/2014/main" id="{4B82C447-A56D-AF46-B5BB-A6EBDC42C4EA}"/>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10" name="TextBox 509">
              <a:extLst>
                <a:ext uri="{FF2B5EF4-FFF2-40B4-BE49-F238E27FC236}">
                  <a16:creationId xmlns:a16="http://schemas.microsoft.com/office/drawing/2014/main" id="{35C65696-DECA-7F49-8B3F-7058C25F9D58}"/>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grpSp>
      <p:grpSp>
        <p:nvGrpSpPr>
          <p:cNvPr id="511" name="Group 510">
            <a:extLst>
              <a:ext uri="{FF2B5EF4-FFF2-40B4-BE49-F238E27FC236}">
                <a16:creationId xmlns:a16="http://schemas.microsoft.com/office/drawing/2014/main" id="{B9E43A6A-C899-254E-8F05-74B8EF37CE1E}"/>
              </a:ext>
            </a:extLst>
          </p:cNvPr>
          <p:cNvGrpSpPr/>
          <p:nvPr/>
        </p:nvGrpSpPr>
        <p:grpSpPr>
          <a:xfrm>
            <a:off x="7605353" y="3374758"/>
            <a:ext cx="1060519" cy="342496"/>
            <a:chOff x="2239181" y="5637280"/>
            <a:chExt cx="1060519" cy="342496"/>
          </a:xfrm>
        </p:grpSpPr>
        <mc:AlternateContent xmlns:mc="http://schemas.openxmlformats.org/markup-compatibility/2006" xmlns:a14="http://schemas.microsoft.com/office/drawing/2010/main">
          <mc:Choice Requires="a14">
            <p:sp>
              <p:nvSpPr>
                <p:cNvPr id="512" name="TextBox 511">
                  <a:extLst>
                    <a:ext uri="{FF2B5EF4-FFF2-40B4-BE49-F238E27FC236}">
                      <a16:creationId xmlns:a16="http://schemas.microsoft.com/office/drawing/2014/main" id="{6248E684-93E0-0245-9832-830AC1EBF316}"/>
                    </a:ext>
                  </a:extLst>
                </p:cNvPr>
                <p:cNvSpPr txBox="1"/>
                <p:nvPr/>
              </p:nvSpPr>
              <p:spPr>
                <a:xfrm>
                  <a:off x="2239181" y="5637280"/>
                  <a:ext cx="765185"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42</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512" name="TextBox 511">
                  <a:extLst>
                    <a:ext uri="{FF2B5EF4-FFF2-40B4-BE49-F238E27FC236}">
                      <a16:creationId xmlns:a16="http://schemas.microsoft.com/office/drawing/2014/main" id="{6248E684-93E0-0245-9832-830AC1EBF316}"/>
                    </a:ext>
                  </a:extLst>
                </p:cNvPr>
                <p:cNvSpPr txBox="1">
                  <a:spLocks noRot="1" noChangeAspect="1" noMove="1" noResize="1" noEditPoints="1" noAdjustHandles="1" noChangeArrowheads="1" noChangeShapeType="1" noTextEdit="1"/>
                </p:cNvSpPr>
                <p:nvPr/>
              </p:nvSpPr>
              <p:spPr>
                <a:xfrm>
                  <a:off x="2239181" y="5637280"/>
                  <a:ext cx="765185" cy="275268"/>
                </a:xfrm>
                <a:prstGeom prst="rect">
                  <a:avLst/>
                </a:prstGeom>
                <a:blipFill>
                  <a:blip r:embed="rId44"/>
                  <a:stretch>
                    <a:fillRect b="-4545"/>
                  </a:stretch>
                </a:blipFill>
              </p:spPr>
              <p:txBody>
                <a:bodyPr/>
                <a:lstStyle/>
                <a:p>
                  <a:r>
                    <a:rPr lang="en-US">
                      <a:noFill/>
                    </a:rPr>
                    <a:t> </a:t>
                  </a:r>
                </a:p>
              </p:txBody>
            </p:sp>
          </mc:Fallback>
        </mc:AlternateContent>
        <p:cxnSp>
          <p:nvCxnSpPr>
            <p:cNvPr id="513" name="Straight Connector 512">
              <a:extLst>
                <a:ext uri="{FF2B5EF4-FFF2-40B4-BE49-F238E27FC236}">
                  <a16:creationId xmlns:a16="http://schemas.microsoft.com/office/drawing/2014/main" id="{F0B9959C-6ED3-AA4D-B20A-717A03F40290}"/>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14" name="TextBox 513">
              <a:extLst>
                <a:ext uri="{FF2B5EF4-FFF2-40B4-BE49-F238E27FC236}">
                  <a16:creationId xmlns:a16="http://schemas.microsoft.com/office/drawing/2014/main" id="{3AC7D622-C618-7E47-A506-6CA5B2729AE0}"/>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grpSp>
      <p:grpSp>
        <p:nvGrpSpPr>
          <p:cNvPr id="515" name="Group 514">
            <a:extLst>
              <a:ext uri="{FF2B5EF4-FFF2-40B4-BE49-F238E27FC236}">
                <a16:creationId xmlns:a16="http://schemas.microsoft.com/office/drawing/2014/main" id="{A60FE980-1552-3D41-85B2-5733D21302CB}"/>
              </a:ext>
            </a:extLst>
          </p:cNvPr>
          <p:cNvGrpSpPr/>
          <p:nvPr/>
        </p:nvGrpSpPr>
        <p:grpSpPr>
          <a:xfrm>
            <a:off x="7778980" y="4038625"/>
            <a:ext cx="774760" cy="342496"/>
            <a:chOff x="2524940" y="5637280"/>
            <a:chExt cx="774760" cy="342496"/>
          </a:xfrm>
        </p:grpSpPr>
        <mc:AlternateContent xmlns:mc="http://schemas.openxmlformats.org/markup-compatibility/2006" xmlns:a14="http://schemas.microsoft.com/office/drawing/2010/main">
          <mc:Choice Requires="a14">
            <p:sp>
              <p:nvSpPr>
                <p:cNvPr id="516" name="TextBox 515">
                  <a:extLst>
                    <a:ext uri="{FF2B5EF4-FFF2-40B4-BE49-F238E27FC236}">
                      <a16:creationId xmlns:a16="http://schemas.microsoft.com/office/drawing/2014/main" id="{7A1AABF8-4DBE-E541-ADBF-884CF1B4D848}"/>
                    </a:ext>
                  </a:extLst>
                </p:cNvPr>
                <p:cNvSpPr txBox="1"/>
                <p:nvPr/>
              </p:nvSpPr>
              <p:spPr>
                <a:xfrm>
                  <a:off x="2524940"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2</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516" name="TextBox 515">
                  <a:extLst>
                    <a:ext uri="{FF2B5EF4-FFF2-40B4-BE49-F238E27FC236}">
                      <a16:creationId xmlns:a16="http://schemas.microsoft.com/office/drawing/2014/main" id="{7A1AABF8-4DBE-E541-ADBF-884CF1B4D848}"/>
                    </a:ext>
                  </a:extLst>
                </p:cNvPr>
                <p:cNvSpPr txBox="1">
                  <a:spLocks noRot="1" noChangeAspect="1" noMove="1" noResize="1" noEditPoints="1" noAdjustHandles="1" noChangeArrowheads="1" noChangeShapeType="1" noTextEdit="1"/>
                </p:cNvSpPr>
                <p:nvPr/>
              </p:nvSpPr>
              <p:spPr>
                <a:xfrm>
                  <a:off x="2524940" y="5637280"/>
                  <a:ext cx="436322" cy="275268"/>
                </a:xfrm>
                <a:prstGeom prst="rect">
                  <a:avLst/>
                </a:prstGeom>
                <a:blipFill>
                  <a:blip r:embed="rId45"/>
                  <a:stretch>
                    <a:fillRect l="-5714" r="-8571"/>
                  </a:stretch>
                </a:blipFill>
              </p:spPr>
              <p:txBody>
                <a:bodyPr/>
                <a:lstStyle/>
                <a:p>
                  <a:r>
                    <a:rPr lang="en-US">
                      <a:noFill/>
                    </a:rPr>
                    <a:t> </a:t>
                  </a:r>
                </a:p>
              </p:txBody>
            </p:sp>
          </mc:Fallback>
        </mc:AlternateContent>
        <p:cxnSp>
          <p:nvCxnSpPr>
            <p:cNvPr id="517" name="Straight Connector 516">
              <a:extLst>
                <a:ext uri="{FF2B5EF4-FFF2-40B4-BE49-F238E27FC236}">
                  <a16:creationId xmlns:a16="http://schemas.microsoft.com/office/drawing/2014/main" id="{07A53037-00E5-5C4F-BBAB-3DFA85703270}"/>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18" name="TextBox 517">
              <a:extLst>
                <a:ext uri="{FF2B5EF4-FFF2-40B4-BE49-F238E27FC236}">
                  <a16:creationId xmlns:a16="http://schemas.microsoft.com/office/drawing/2014/main" id="{67700054-B108-A041-9E76-146E8424A97E}"/>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grpSp>
      <p:grpSp>
        <p:nvGrpSpPr>
          <p:cNvPr id="519" name="Group 518">
            <a:extLst>
              <a:ext uri="{FF2B5EF4-FFF2-40B4-BE49-F238E27FC236}">
                <a16:creationId xmlns:a16="http://schemas.microsoft.com/office/drawing/2014/main" id="{FDAA784A-A109-0145-8615-1B54AAE73B78}"/>
              </a:ext>
            </a:extLst>
          </p:cNvPr>
          <p:cNvGrpSpPr/>
          <p:nvPr/>
        </p:nvGrpSpPr>
        <p:grpSpPr>
          <a:xfrm>
            <a:off x="7779507" y="4359270"/>
            <a:ext cx="778995" cy="338554"/>
            <a:chOff x="2520705" y="5641222"/>
            <a:chExt cx="778995" cy="338554"/>
          </a:xfrm>
        </p:grpSpPr>
        <mc:AlternateContent xmlns:mc="http://schemas.openxmlformats.org/markup-compatibility/2006" xmlns:a14="http://schemas.microsoft.com/office/drawing/2010/main">
          <mc:Choice Requires="a14">
            <p:sp>
              <p:nvSpPr>
                <p:cNvPr id="520" name="TextBox 519">
                  <a:extLst>
                    <a:ext uri="{FF2B5EF4-FFF2-40B4-BE49-F238E27FC236}">
                      <a16:creationId xmlns:a16="http://schemas.microsoft.com/office/drawing/2014/main" id="{00FA2F90-9EC2-E443-B0F0-91434B3B735E}"/>
                    </a:ext>
                  </a:extLst>
                </p:cNvPr>
                <p:cNvSpPr txBox="1"/>
                <p:nvPr/>
              </p:nvSpPr>
              <p:spPr>
                <a:xfrm>
                  <a:off x="2520705" y="5647407"/>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2</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520" name="TextBox 519">
                  <a:extLst>
                    <a:ext uri="{FF2B5EF4-FFF2-40B4-BE49-F238E27FC236}">
                      <a16:creationId xmlns:a16="http://schemas.microsoft.com/office/drawing/2014/main" id="{00FA2F90-9EC2-E443-B0F0-91434B3B735E}"/>
                    </a:ext>
                  </a:extLst>
                </p:cNvPr>
                <p:cNvSpPr txBox="1">
                  <a:spLocks noRot="1" noChangeAspect="1" noMove="1" noResize="1" noEditPoints="1" noAdjustHandles="1" noChangeArrowheads="1" noChangeShapeType="1" noTextEdit="1"/>
                </p:cNvSpPr>
                <p:nvPr/>
              </p:nvSpPr>
              <p:spPr>
                <a:xfrm>
                  <a:off x="2520705" y="5647407"/>
                  <a:ext cx="436322" cy="275268"/>
                </a:xfrm>
                <a:prstGeom prst="rect">
                  <a:avLst/>
                </a:prstGeom>
                <a:blipFill>
                  <a:blip r:embed="rId46"/>
                  <a:stretch>
                    <a:fillRect l="-5556" r="-5556" b="-4545"/>
                  </a:stretch>
                </a:blipFill>
              </p:spPr>
              <p:txBody>
                <a:bodyPr/>
                <a:lstStyle/>
                <a:p>
                  <a:r>
                    <a:rPr lang="en-US">
                      <a:noFill/>
                    </a:rPr>
                    <a:t> </a:t>
                  </a:r>
                </a:p>
              </p:txBody>
            </p:sp>
          </mc:Fallback>
        </mc:AlternateContent>
        <p:cxnSp>
          <p:nvCxnSpPr>
            <p:cNvPr id="521" name="Straight Connector 520">
              <a:extLst>
                <a:ext uri="{FF2B5EF4-FFF2-40B4-BE49-F238E27FC236}">
                  <a16:creationId xmlns:a16="http://schemas.microsoft.com/office/drawing/2014/main" id="{7F4CA55D-C2EB-2240-A7A7-4F432160840A}"/>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22" name="TextBox 521">
              <a:extLst>
                <a:ext uri="{FF2B5EF4-FFF2-40B4-BE49-F238E27FC236}">
                  <a16:creationId xmlns:a16="http://schemas.microsoft.com/office/drawing/2014/main" id="{7957F9AF-AE7B-4949-B78E-3347709656EB}"/>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grpSp>
      <p:grpSp>
        <p:nvGrpSpPr>
          <p:cNvPr id="523" name="Group 522">
            <a:extLst>
              <a:ext uri="{FF2B5EF4-FFF2-40B4-BE49-F238E27FC236}">
                <a16:creationId xmlns:a16="http://schemas.microsoft.com/office/drawing/2014/main" id="{7C8F9CEE-C65B-AC47-9A62-4B7B84A441B8}"/>
              </a:ext>
            </a:extLst>
          </p:cNvPr>
          <p:cNvGrpSpPr/>
          <p:nvPr/>
        </p:nvGrpSpPr>
        <p:grpSpPr>
          <a:xfrm>
            <a:off x="7611315" y="3707386"/>
            <a:ext cx="1060521" cy="342496"/>
            <a:chOff x="2239179" y="5637280"/>
            <a:chExt cx="1060521" cy="342496"/>
          </a:xfrm>
        </p:grpSpPr>
        <mc:AlternateContent xmlns:mc="http://schemas.openxmlformats.org/markup-compatibility/2006" xmlns:a14="http://schemas.microsoft.com/office/drawing/2010/main">
          <mc:Choice Requires="a14">
            <p:sp>
              <p:nvSpPr>
                <p:cNvPr id="524" name="TextBox 523">
                  <a:extLst>
                    <a:ext uri="{FF2B5EF4-FFF2-40B4-BE49-F238E27FC236}">
                      <a16:creationId xmlns:a16="http://schemas.microsoft.com/office/drawing/2014/main" id="{7CB57402-ACDD-A34B-9F16-7F85D5A86713}"/>
                    </a:ext>
                  </a:extLst>
                </p:cNvPr>
                <p:cNvSpPr txBox="1"/>
                <p:nvPr/>
              </p:nvSpPr>
              <p:spPr>
                <a:xfrm>
                  <a:off x="2239179" y="5637280"/>
                  <a:ext cx="759221"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42</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524" name="TextBox 523">
                  <a:extLst>
                    <a:ext uri="{FF2B5EF4-FFF2-40B4-BE49-F238E27FC236}">
                      <a16:creationId xmlns:a16="http://schemas.microsoft.com/office/drawing/2014/main" id="{7CB57402-ACDD-A34B-9F16-7F85D5A86713}"/>
                    </a:ext>
                  </a:extLst>
                </p:cNvPr>
                <p:cNvSpPr txBox="1">
                  <a:spLocks noRot="1" noChangeAspect="1" noMove="1" noResize="1" noEditPoints="1" noAdjustHandles="1" noChangeArrowheads="1" noChangeShapeType="1" noTextEdit="1"/>
                </p:cNvSpPr>
                <p:nvPr/>
              </p:nvSpPr>
              <p:spPr>
                <a:xfrm>
                  <a:off x="2239179" y="5637280"/>
                  <a:ext cx="759221" cy="275268"/>
                </a:xfrm>
                <a:prstGeom prst="rect">
                  <a:avLst/>
                </a:prstGeom>
                <a:blipFill>
                  <a:blip r:embed="rId47"/>
                  <a:stretch>
                    <a:fillRect/>
                  </a:stretch>
                </a:blipFill>
              </p:spPr>
              <p:txBody>
                <a:bodyPr/>
                <a:lstStyle/>
                <a:p>
                  <a:r>
                    <a:rPr lang="en-US">
                      <a:noFill/>
                    </a:rPr>
                    <a:t> </a:t>
                  </a:r>
                </a:p>
              </p:txBody>
            </p:sp>
          </mc:Fallback>
        </mc:AlternateContent>
        <p:cxnSp>
          <p:nvCxnSpPr>
            <p:cNvPr id="525" name="Straight Connector 524">
              <a:extLst>
                <a:ext uri="{FF2B5EF4-FFF2-40B4-BE49-F238E27FC236}">
                  <a16:creationId xmlns:a16="http://schemas.microsoft.com/office/drawing/2014/main" id="{B60A49B7-A699-8948-8FF0-B1AD44CB850D}"/>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26" name="TextBox 525">
              <a:extLst>
                <a:ext uri="{FF2B5EF4-FFF2-40B4-BE49-F238E27FC236}">
                  <a16:creationId xmlns:a16="http://schemas.microsoft.com/office/drawing/2014/main" id="{17214C15-64EF-294F-B603-A06B9A23A701}"/>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grpSp>
      <p:grpSp>
        <p:nvGrpSpPr>
          <p:cNvPr id="527" name="Group 526">
            <a:extLst>
              <a:ext uri="{FF2B5EF4-FFF2-40B4-BE49-F238E27FC236}">
                <a16:creationId xmlns:a16="http://schemas.microsoft.com/office/drawing/2014/main" id="{39A3FA24-5DC1-2441-BBBE-148C8F0D1263}"/>
              </a:ext>
            </a:extLst>
          </p:cNvPr>
          <p:cNvGrpSpPr/>
          <p:nvPr/>
        </p:nvGrpSpPr>
        <p:grpSpPr>
          <a:xfrm>
            <a:off x="2754393" y="2078722"/>
            <a:ext cx="865249" cy="342496"/>
            <a:chOff x="2434451" y="5637280"/>
            <a:chExt cx="865249" cy="342496"/>
          </a:xfrm>
        </p:grpSpPr>
        <mc:AlternateContent xmlns:mc="http://schemas.openxmlformats.org/markup-compatibility/2006" xmlns:a14="http://schemas.microsoft.com/office/drawing/2010/main">
          <mc:Choice Requires="a14">
            <p:sp>
              <p:nvSpPr>
                <p:cNvPr id="528" name="TextBox 527">
                  <a:extLst>
                    <a:ext uri="{FF2B5EF4-FFF2-40B4-BE49-F238E27FC236}">
                      <a16:creationId xmlns:a16="http://schemas.microsoft.com/office/drawing/2014/main" id="{F02C5B52-44B3-DB4A-99F0-C5CA055D74CD}"/>
                    </a:ext>
                  </a:extLst>
                </p:cNvPr>
                <p:cNvSpPr txBox="1"/>
                <p:nvPr/>
              </p:nvSpPr>
              <p:spPr>
                <a:xfrm>
                  <a:off x="2434451"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1</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528" name="TextBox 527">
                  <a:extLst>
                    <a:ext uri="{FF2B5EF4-FFF2-40B4-BE49-F238E27FC236}">
                      <a16:creationId xmlns:a16="http://schemas.microsoft.com/office/drawing/2014/main" id="{F02C5B52-44B3-DB4A-99F0-C5CA055D74CD}"/>
                    </a:ext>
                  </a:extLst>
                </p:cNvPr>
                <p:cNvSpPr txBox="1">
                  <a:spLocks noRot="1" noChangeAspect="1" noMove="1" noResize="1" noEditPoints="1" noAdjustHandles="1" noChangeArrowheads="1" noChangeShapeType="1" noTextEdit="1"/>
                </p:cNvSpPr>
                <p:nvPr/>
              </p:nvSpPr>
              <p:spPr>
                <a:xfrm>
                  <a:off x="2434451" y="5637280"/>
                  <a:ext cx="436322" cy="275268"/>
                </a:xfrm>
                <a:prstGeom prst="rect">
                  <a:avLst/>
                </a:prstGeom>
                <a:blipFill>
                  <a:blip r:embed="rId48"/>
                  <a:stretch>
                    <a:fillRect l="-14286" r="-22857" b="-4545"/>
                  </a:stretch>
                </a:blipFill>
              </p:spPr>
              <p:txBody>
                <a:bodyPr/>
                <a:lstStyle/>
                <a:p>
                  <a:r>
                    <a:rPr lang="en-US">
                      <a:noFill/>
                    </a:rPr>
                    <a:t> </a:t>
                  </a:r>
                </a:p>
              </p:txBody>
            </p:sp>
          </mc:Fallback>
        </mc:AlternateContent>
        <p:cxnSp>
          <p:nvCxnSpPr>
            <p:cNvPr id="529" name="Straight Connector 528">
              <a:extLst>
                <a:ext uri="{FF2B5EF4-FFF2-40B4-BE49-F238E27FC236}">
                  <a16:creationId xmlns:a16="http://schemas.microsoft.com/office/drawing/2014/main" id="{4899509E-63BE-B04B-A58A-3E4DA6DF4A6A}"/>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30" name="TextBox 529">
              <a:extLst>
                <a:ext uri="{FF2B5EF4-FFF2-40B4-BE49-F238E27FC236}">
                  <a16:creationId xmlns:a16="http://schemas.microsoft.com/office/drawing/2014/main" id="{FFB7293B-5BB0-CB4E-88F9-12868F4ACF96}"/>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531" name="Group 530">
            <a:extLst>
              <a:ext uri="{FF2B5EF4-FFF2-40B4-BE49-F238E27FC236}">
                <a16:creationId xmlns:a16="http://schemas.microsoft.com/office/drawing/2014/main" id="{0EF1A671-2ADB-1C4E-988D-42D83FFACED0}"/>
              </a:ext>
            </a:extLst>
          </p:cNvPr>
          <p:cNvGrpSpPr/>
          <p:nvPr/>
        </p:nvGrpSpPr>
        <p:grpSpPr>
          <a:xfrm>
            <a:off x="2822231" y="2363863"/>
            <a:ext cx="667624" cy="383588"/>
            <a:chOff x="7607793" y="5875042"/>
            <a:chExt cx="667624" cy="383588"/>
          </a:xfrm>
        </p:grpSpPr>
        <p:cxnSp>
          <p:nvCxnSpPr>
            <p:cNvPr id="532" name="Straight Connector 531">
              <a:extLst>
                <a:ext uri="{FF2B5EF4-FFF2-40B4-BE49-F238E27FC236}">
                  <a16:creationId xmlns:a16="http://schemas.microsoft.com/office/drawing/2014/main" id="{D94AF94A-6652-1B48-A25A-C63460468F6F}"/>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33" name="TextBox 532">
              <a:extLst>
                <a:ext uri="{FF2B5EF4-FFF2-40B4-BE49-F238E27FC236}">
                  <a16:creationId xmlns:a16="http://schemas.microsoft.com/office/drawing/2014/main" id="{50E75AE8-1599-7D4A-BDF0-C8A46A9ABE40}"/>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534" name="TextBox 533">
              <a:extLst>
                <a:ext uri="{FF2B5EF4-FFF2-40B4-BE49-F238E27FC236}">
                  <a16:creationId xmlns:a16="http://schemas.microsoft.com/office/drawing/2014/main" id="{2930B669-2BA6-FA4E-A431-0442AD4A289C}"/>
                </a:ext>
              </a:extLst>
            </p:cNvPr>
            <p:cNvSpPr txBox="1"/>
            <p:nvPr/>
          </p:nvSpPr>
          <p:spPr>
            <a:xfrm>
              <a:off x="7607793" y="5875042"/>
              <a:ext cx="478951"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11 </a:t>
              </a:r>
            </a:p>
          </p:txBody>
        </p:sp>
      </p:grpSp>
      <p:grpSp>
        <p:nvGrpSpPr>
          <p:cNvPr id="535" name="Group 534">
            <a:extLst>
              <a:ext uri="{FF2B5EF4-FFF2-40B4-BE49-F238E27FC236}">
                <a16:creationId xmlns:a16="http://schemas.microsoft.com/office/drawing/2014/main" id="{1B3684F9-6E28-E944-8648-7525465F0AF6}"/>
              </a:ext>
            </a:extLst>
          </p:cNvPr>
          <p:cNvGrpSpPr/>
          <p:nvPr/>
        </p:nvGrpSpPr>
        <p:grpSpPr>
          <a:xfrm>
            <a:off x="2807940" y="2679875"/>
            <a:ext cx="683115" cy="393113"/>
            <a:chOff x="7592302" y="5865517"/>
            <a:chExt cx="683115" cy="393113"/>
          </a:xfrm>
        </p:grpSpPr>
        <p:cxnSp>
          <p:nvCxnSpPr>
            <p:cNvPr id="536" name="Straight Connector 535">
              <a:extLst>
                <a:ext uri="{FF2B5EF4-FFF2-40B4-BE49-F238E27FC236}">
                  <a16:creationId xmlns:a16="http://schemas.microsoft.com/office/drawing/2014/main" id="{7616D64E-DC8A-2E41-93CE-081BA4FEC86C}"/>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37" name="TextBox 536">
              <a:extLst>
                <a:ext uri="{FF2B5EF4-FFF2-40B4-BE49-F238E27FC236}">
                  <a16:creationId xmlns:a16="http://schemas.microsoft.com/office/drawing/2014/main" id="{666FDED3-1A4E-6A4D-931D-83F04E7DF201}"/>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538" name="TextBox 537">
              <a:extLst>
                <a:ext uri="{FF2B5EF4-FFF2-40B4-BE49-F238E27FC236}">
                  <a16:creationId xmlns:a16="http://schemas.microsoft.com/office/drawing/2014/main" id="{89489729-FAA2-0841-ABC6-4FBAAFB84988}"/>
                </a:ext>
              </a:extLst>
            </p:cNvPr>
            <p:cNvSpPr txBox="1"/>
            <p:nvPr/>
          </p:nvSpPr>
          <p:spPr>
            <a:xfrm>
              <a:off x="7592302" y="5865517"/>
              <a:ext cx="43252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11 </a:t>
              </a:r>
            </a:p>
          </p:txBody>
        </p:sp>
      </p:grpSp>
      <p:grpSp>
        <p:nvGrpSpPr>
          <p:cNvPr id="539" name="Group 538">
            <a:extLst>
              <a:ext uri="{FF2B5EF4-FFF2-40B4-BE49-F238E27FC236}">
                <a16:creationId xmlns:a16="http://schemas.microsoft.com/office/drawing/2014/main" id="{7280B763-D8EB-5742-B9E9-C627F032078B}"/>
              </a:ext>
            </a:extLst>
          </p:cNvPr>
          <p:cNvGrpSpPr/>
          <p:nvPr/>
        </p:nvGrpSpPr>
        <p:grpSpPr>
          <a:xfrm>
            <a:off x="2824964" y="3003089"/>
            <a:ext cx="667291" cy="393113"/>
            <a:chOff x="7608126" y="5865517"/>
            <a:chExt cx="667291" cy="393113"/>
          </a:xfrm>
        </p:grpSpPr>
        <p:cxnSp>
          <p:nvCxnSpPr>
            <p:cNvPr id="540" name="Straight Connector 539">
              <a:extLst>
                <a:ext uri="{FF2B5EF4-FFF2-40B4-BE49-F238E27FC236}">
                  <a16:creationId xmlns:a16="http://schemas.microsoft.com/office/drawing/2014/main" id="{40E3EF95-F6EB-BA49-AB38-05B110D4C7F9}"/>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41" name="TextBox 540">
              <a:extLst>
                <a:ext uri="{FF2B5EF4-FFF2-40B4-BE49-F238E27FC236}">
                  <a16:creationId xmlns:a16="http://schemas.microsoft.com/office/drawing/2014/main" id="{BF018EAA-AECF-EF41-AC12-3C3473F3A009}"/>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542" name="TextBox 541">
              <a:extLst>
                <a:ext uri="{FF2B5EF4-FFF2-40B4-BE49-F238E27FC236}">
                  <a16:creationId xmlns:a16="http://schemas.microsoft.com/office/drawing/2014/main" id="{99DF7F11-D807-AD43-964D-543F0896A833}"/>
                </a:ext>
              </a:extLst>
            </p:cNvPr>
            <p:cNvSpPr txBox="1"/>
            <p:nvPr/>
          </p:nvSpPr>
          <p:spPr>
            <a:xfrm>
              <a:off x="7608126" y="5865517"/>
              <a:ext cx="40717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11 </a:t>
              </a:r>
            </a:p>
          </p:txBody>
        </p:sp>
      </p:grpSp>
      <p:grpSp>
        <p:nvGrpSpPr>
          <p:cNvPr id="543" name="Group 542">
            <a:extLst>
              <a:ext uri="{FF2B5EF4-FFF2-40B4-BE49-F238E27FC236}">
                <a16:creationId xmlns:a16="http://schemas.microsoft.com/office/drawing/2014/main" id="{B707A4E9-0673-9743-B97E-537DAA5140EE}"/>
              </a:ext>
            </a:extLst>
          </p:cNvPr>
          <p:cNvGrpSpPr/>
          <p:nvPr/>
        </p:nvGrpSpPr>
        <p:grpSpPr>
          <a:xfrm>
            <a:off x="2811631" y="3331674"/>
            <a:ext cx="672054" cy="393113"/>
            <a:chOff x="7603363" y="5865517"/>
            <a:chExt cx="672054" cy="393113"/>
          </a:xfrm>
        </p:grpSpPr>
        <p:cxnSp>
          <p:nvCxnSpPr>
            <p:cNvPr id="544" name="Straight Connector 543">
              <a:extLst>
                <a:ext uri="{FF2B5EF4-FFF2-40B4-BE49-F238E27FC236}">
                  <a16:creationId xmlns:a16="http://schemas.microsoft.com/office/drawing/2014/main" id="{153EEFD4-5285-4948-8169-F5E09346D024}"/>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45" name="TextBox 544">
              <a:extLst>
                <a:ext uri="{FF2B5EF4-FFF2-40B4-BE49-F238E27FC236}">
                  <a16:creationId xmlns:a16="http://schemas.microsoft.com/office/drawing/2014/main" id="{0A256903-E111-E64C-8626-AC8CAC212085}"/>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546" name="TextBox 545">
              <a:extLst>
                <a:ext uri="{FF2B5EF4-FFF2-40B4-BE49-F238E27FC236}">
                  <a16:creationId xmlns:a16="http://schemas.microsoft.com/office/drawing/2014/main" id="{F293A589-9D38-7D4B-A6F5-9AB238DF4B80}"/>
                </a:ext>
              </a:extLst>
            </p:cNvPr>
            <p:cNvSpPr txBox="1"/>
            <p:nvPr/>
          </p:nvSpPr>
          <p:spPr>
            <a:xfrm>
              <a:off x="7603363" y="5865517"/>
              <a:ext cx="40717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11 </a:t>
              </a:r>
            </a:p>
          </p:txBody>
        </p:sp>
      </p:grpSp>
      <p:grpSp>
        <p:nvGrpSpPr>
          <p:cNvPr id="547" name="Group 546">
            <a:extLst>
              <a:ext uri="{FF2B5EF4-FFF2-40B4-BE49-F238E27FC236}">
                <a16:creationId xmlns:a16="http://schemas.microsoft.com/office/drawing/2014/main" id="{8AA67E6A-9F06-4E4A-8793-5EDE8C0A3541}"/>
              </a:ext>
            </a:extLst>
          </p:cNvPr>
          <p:cNvGrpSpPr/>
          <p:nvPr/>
        </p:nvGrpSpPr>
        <p:grpSpPr>
          <a:xfrm>
            <a:off x="2808068" y="3647685"/>
            <a:ext cx="676817" cy="402639"/>
            <a:chOff x="7598600" y="5855991"/>
            <a:chExt cx="676817" cy="402639"/>
          </a:xfrm>
        </p:grpSpPr>
        <p:cxnSp>
          <p:nvCxnSpPr>
            <p:cNvPr id="548" name="Straight Connector 547">
              <a:extLst>
                <a:ext uri="{FF2B5EF4-FFF2-40B4-BE49-F238E27FC236}">
                  <a16:creationId xmlns:a16="http://schemas.microsoft.com/office/drawing/2014/main" id="{299450C8-5C8B-7140-962B-A851C4684C79}"/>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49" name="TextBox 548">
              <a:extLst>
                <a:ext uri="{FF2B5EF4-FFF2-40B4-BE49-F238E27FC236}">
                  <a16:creationId xmlns:a16="http://schemas.microsoft.com/office/drawing/2014/main" id="{FF28F276-2808-1942-924A-E7EC7224D1E6}"/>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550" name="TextBox 549">
              <a:extLst>
                <a:ext uri="{FF2B5EF4-FFF2-40B4-BE49-F238E27FC236}">
                  <a16:creationId xmlns:a16="http://schemas.microsoft.com/office/drawing/2014/main" id="{FC610ECF-40E4-9A4B-99B7-9A13419D78EC}"/>
                </a:ext>
              </a:extLst>
            </p:cNvPr>
            <p:cNvSpPr txBox="1"/>
            <p:nvPr/>
          </p:nvSpPr>
          <p:spPr>
            <a:xfrm>
              <a:off x="7598600" y="5855991"/>
              <a:ext cx="40717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11 </a:t>
              </a:r>
            </a:p>
          </p:txBody>
        </p:sp>
      </p:grpSp>
      <p:grpSp>
        <p:nvGrpSpPr>
          <p:cNvPr id="551" name="Group 550">
            <a:extLst>
              <a:ext uri="{FF2B5EF4-FFF2-40B4-BE49-F238E27FC236}">
                <a16:creationId xmlns:a16="http://schemas.microsoft.com/office/drawing/2014/main" id="{CB34DDE3-6395-414E-A186-4DB750A4F6F2}"/>
              </a:ext>
            </a:extLst>
          </p:cNvPr>
          <p:cNvGrpSpPr/>
          <p:nvPr/>
        </p:nvGrpSpPr>
        <p:grpSpPr>
          <a:xfrm>
            <a:off x="2816452" y="3985183"/>
            <a:ext cx="669633" cy="393113"/>
            <a:chOff x="7605784" y="5865517"/>
            <a:chExt cx="669633" cy="393113"/>
          </a:xfrm>
        </p:grpSpPr>
        <p:cxnSp>
          <p:nvCxnSpPr>
            <p:cNvPr id="552" name="Straight Connector 551">
              <a:extLst>
                <a:ext uri="{FF2B5EF4-FFF2-40B4-BE49-F238E27FC236}">
                  <a16:creationId xmlns:a16="http://schemas.microsoft.com/office/drawing/2014/main" id="{FE01C1AB-CD95-7E48-9F8A-FC2BDA76921A}"/>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53" name="TextBox 552">
              <a:extLst>
                <a:ext uri="{FF2B5EF4-FFF2-40B4-BE49-F238E27FC236}">
                  <a16:creationId xmlns:a16="http://schemas.microsoft.com/office/drawing/2014/main" id="{3D7F9988-BF35-4D4E-B94A-63639C25B208}"/>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554" name="TextBox 553">
              <a:extLst>
                <a:ext uri="{FF2B5EF4-FFF2-40B4-BE49-F238E27FC236}">
                  <a16:creationId xmlns:a16="http://schemas.microsoft.com/office/drawing/2014/main" id="{153BAEA3-5836-134C-A275-D035E23300AF}"/>
                </a:ext>
              </a:extLst>
            </p:cNvPr>
            <p:cNvSpPr txBox="1"/>
            <p:nvPr/>
          </p:nvSpPr>
          <p:spPr>
            <a:xfrm>
              <a:off x="7605784" y="5865517"/>
              <a:ext cx="399992"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11 </a:t>
              </a:r>
            </a:p>
          </p:txBody>
        </p:sp>
      </p:grpSp>
      <p:grpSp>
        <p:nvGrpSpPr>
          <p:cNvPr id="555" name="Group 554">
            <a:extLst>
              <a:ext uri="{FF2B5EF4-FFF2-40B4-BE49-F238E27FC236}">
                <a16:creationId xmlns:a16="http://schemas.microsoft.com/office/drawing/2014/main" id="{B1389F13-3DE5-9141-AD80-B25AE84BB28C}"/>
              </a:ext>
            </a:extLst>
          </p:cNvPr>
          <p:cNvGrpSpPr/>
          <p:nvPr/>
        </p:nvGrpSpPr>
        <p:grpSpPr>
          <a:xfrm>
            <a:off x="2806543" y="4313042"/>
            <a:ext cx="673542" cy="393113"/>
            <a:chOff x="7601875" y="5865517"/>
            <a:chExt cx="673542" cy="393113"/>
          </a:xfrm>
        </p:grpSpPr>
        <p:cxnSp>
          <p:nvCxnSpPr>
            <p:cNvPr id="556" name="Straight Connector 555">
              <a:extLst>
                <a:ext uri="{FF2B5EF4-FFF2-40B4-BE49-F238E27FC236}">
                  <a16:creationId xmlns:a16="http://schemas.microsoft.com/office/drawing/2014/main" id="{3C82F2EF-252C-0147-A95E-185B33BD9ABB}"/>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57" name="TextBox 556">
              <a:extLst>
                <a:ext uri="{FF2B5EF4-FFF2-40B4-BE49-F238E27FC236}">
                  <a16:creationId xmlns:a16="http://schemas.microsoft.com/office/drawing/2014/main" id="{A7035E97-6F97-9746-9E2B-FD6CDA006760}"/>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558" name="TextBox 557">
              <a:extLst>
                <a:ext uri="{FF2B5EF4-FFF2-40B4-BE49-F238E27FC236}">
                  <a16:creationId xmlns:a16="http://schemas.microsoft.com/office/drawing/2014/main" id="{2010C5CC-0CF0-AE4C-A05C-A0BB21DF2461}"/>
                </a:ext>
              </a:extLst>
            </p:cNvPr>
            <p:cNvSpPr txBox="1"/>
            <p:nvPr/>
          </p:nvSpPr>
          <p:spPr>
            <a:xfrm>
              <a:off x="7601875" y="5865517"/>
              <a:ext cx="437242"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11 </a:t>
              </a:r>
            </a:p>
          </p:txBody>
        </p:sp>
      </p:grpSp>
      <p:grpSp>
        <p:nvGrpSpPr>
          <p:cNvPr id="559" name="Group 558">
            <a:extLst>
              <a:ext uri="{FF2B5EF4-FFF2-40B4-BE49-F238E27FC236}">
                <a16:creationId xmlns:a16="http://schemas.microsoft.com/office/drawing/2014/main" id="{E9054E93-E57A-BE41-B244-BFCAABD37FD0}"/>
              </a:ext>
            </a:extLst>
          </p:cNvPr>
          <p:cNvGrpSpPr/>
          <p:nvPr/>
        </p:nvGrpSpPr>
        <p:grpSpPr>
          <a:xfrm>
            <a:off x="3627213" y="2080578"/>
            <a:ext cx="960506" cy="342496"/>
            <a:chOff x="2329668" y="5637280"/>
            <a:chExt cx="960506" cy="342496"/>
          </a:xfrm>
        </p:grpSpPr>
        <mc:AlternateContent xmlns:mc="http://schemas.openxmlformats.org/markup-compatibility/2006" xmlns:a14="http://schemas.microsoft.com/office/drawing/2010/main">
          <mc:Choice Requires="a14">
            <p:sp>
              <p:nvSpPr>
                <p:cNvPr id="560" name="TextBox 559">
                  <a:extLst>
                    <a:ext uri="{FF2B5EF4-FFF2-40B4-BE49-F238E27FC236}">
                      <a16:creationId xmlns:a16="http://schemas.microsoft.com/office/drawing/2014/main" id="{422116A1-D159-6742-80EA-1EF4B696E09B}"/>
                    </a:ext>
                  </a:extLst>
                </p:cNvPr>
                <p:cNvSpPr txBox="1"/>
                <p:nvPr/>
              </p:nvSpPr>
              <p:spPr>
                <a:xfrm>
                  <a:off x="2329668"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42</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560" name="TextBox 559">
                  <a:extLst>
                    <a:ext uri="{FF2B5EF4-FFF2-40B4-BE49-F238E27FC236}">
                      <a16:creationId xmlns:a16="http://schemas.microsoft.com/office/drawing/2014/main" id="{422116A1-D159-6742-80EA-1EF4B696E09B}"/>
                    </a:ext>
                  </a:extLst>
                </p:cNvPr>
                <p:cNvSpPr txBox="1">
                  <a:spLocks noRot="1" noChangeAspect="1" noMove="1" noResize="1" noEditPoints="1" noAdjustHandles="1" noChangeArrowheads="1" noChangeShapeType="1" noTextEdit="1"/>
                </p:cNvSpPr>
                <p:nvPr/>
              </p:nvSpPr>
              <p:spPr>
                <a:xfrm>
                  <a:off x="2329668" y="5637280"/>
                  <a:ext cx="436322" cy="275268"/>
                </a:xfrm>
                <a:prstGeom prst="rect">
                  <a:avLst/>
                </a:prstGeom>
                <a:blipFill>
                  <a:blip r:embed="rId49"/>
                  <a:stretch>
                    <a:fillRect l="-14286" r="-48571"/>
                  </a:stretch>
                </a:blipFill>
              </p:spPr>
              <p:txBody>
                <a:bodyPr/>
                <a:lstStyle/>
                <a:p>
                  <a:r>
                    <a:rPr lang="en-US">
                      <a:noFill/>
                    </a:rPr>
                    <a:t> </a:t>
                  </a:r>
                </a:p>
              </p:txBody>
            </p:sp>
          </mc:Fallback>
        </mc:AlternateContent>
        <p:cxnSp>
          <p:nvCxnSpPr>
            <p:cNvPr id="561" name="Straight Connector 560">
              <a:extLst>
                <a:ext uri="{FF2B5EF4-FFF2-40B4-BE49-F238E27FC236}">
                  <a16:creationId xmlns:a16="http://schemas.microsoft.com/office/drawing/2014/main" id="{7F78FC70-9BDA-4546-BB60-469078D94A05}"/>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62" name="TextBox 561">
              <a:extLst>
                <a:ext uri="{FF2B5EF4-FFF2-40B4-BE49-F238E27FC236}">
                  <a16:creationId xmlns:a16="http://schemas.microsoft.com/office/drawing/2014/main" id="{1EF7BF8B-4DA0-7C4D-8DD4-7D0476F92A25}"/>
                </a:ext>
              </a:extLst>
            </p:cNvPr>
            <p:cNvSpPr txBox="1"/>
            <p:nvPr/>
          </p:nvSpPr>
          <p:spPr>
            <a:xfrm>
              <a:off x="2934158"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grpSp>
      <p:grpSp>
        <p:nvGrpSpPr>
          <p:cNvPr id="563" name="Group 562">
            <a:extLst>
              <a:ext uri="{FF2B5EF4-FFF2-40B4-BE49-F238E27FC236}">
                <a16:creationId xmlns:a16="http://schemas.microsoft.com/office/drawing/2014/main" id="{AE2A9961-6188-4E4E-A261-E9E39FC519A7}"/>
              </a:ext>
            </a:extLst>
          </p:cNvPr>
          <p:cNvGrpSpPr/>
          <p:nvPr/>
        </p:nvGrpSpPr>
        <p:grpSpPr>
          <a:xfrm>
            <a:off x="3674103" y="2360957"/>
            <a:ext cx="802421" cy="388350"/>
            <a:chOff x="7472996" y="5870280"/>
            <a:chExt cx="802421" cy="388350"/>
          </a:xfrm>
        </p:grpSpPr>
        <p:cxnSp>
          <p:nvCxnSpPr>
            <p:cNvPr id="564" name="Straight Connector 563">
              <a:extLst>
                <a:ext uri="{FF2B5EF4-FFF2-40B4-BE49-F238E27FC236}">
                  <a16:creationId xmlns:a16="http://schemas.microsoft.com/office/drawing/2014/main" id="{F5CB152A-8B32-3E42-9653-FED565710C80}"/>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65" name="TextBox 564">
              <a:extLst>
                <a:ext uri="{FF2B5EF4-FFF2-40B4-BE49-F238E27FC236}">
                  <a16:creationId xmlns:a16="http://schemas.microsoft.com/office/drawing/2014/main" id="{B936685D-F838-2446-90B0-D97C5C7463C1}"/>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566" name="TextBox 565">
              <a:extLst>
                <a:ext uri="{FF2B5EF4-FFF2-40B4-BE49-F238E27FC236}">
                  <a16:creationId xmlns:a16="http://schemas.microsoft.com/office/drawing/2014/main" id="{A20CDB0D-D770-8249-97DF-60E5B33EB980}"/>
                </a:ext>
              </a:extLst>
            </p:cNvPr>
            <p:cNvSpPr txBox="1"/>
            <p:nvPr/>
          </p:nvSpPr>
          <p:spPr>
            <a:xfrm>
              <a:off x="7472996" y="5870280"/>
              <a:ext cx="518491"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121 </a:t>
              </a:r>
            </a:p>
          </p:txBody>
        </p:sp>
      </p:grpSp>
      <p:grpSp>
        <p:nvGrpSpPr>
          <p:cNvPr id="567" name="Group 566">
            <a:extLst>
              <a:ext uri="{FF2B5EF4-FFF2-40B4-BE49-F238E27FC236}">
                <a16:creationId xmlns:a16="http://schemas.microsoft.com/office/drawing/2014/main" id="{ADE0F787-801E-A54A-9CBE-D15247A0D451}"/>
              </a:ext>
            </a:extLst>
          </p:cNvPr>
          <p:cNvGrpSpPr/>
          <p:nvPr/>
        </p:nvGrpSpPr>
        <p:grpSpPr>
          <a:xfrm>
            <a:off x="3665193" y="2681731"/>
            <a:ext cx="793479" cy="393113"/>
            <a:chOff x="7481938" y="5865517"/>
            <a:chExt cx="793479" cy="393113"/>
          </a:xfrm>
        </p:grpSpPr>
        <p:cxnSp>
          <p:nvCxnSpPr>
            <p:cNvPr id="568" name="Straight Connector 567">
              <a:extLst>
                <a:ext uri="{FF2B5EF4-FFF2-40B4-BE49-F238E27FC236}">
                  <a16:creationId xmlns:a16="http://schemas.microsoft.com/office/drawing/2014/main" id="{0366B8C4-D539-E244-959B-0E60675649DD}"/>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69" name="TextBox 568">
              <a:extLst>
                <a:ext uri="{FF2B5EF4-FFF2-40B4-BE49-F238E27FC236}">
                  <a16:creationId xmlns:a16="http://schemas.microsoft.com/office/drawing/2014/main" id="{9DC76C67-8A13-2148-865C-FDE58437CBC1}"/>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570" name="TextBox 569">
              <a:extLst>
                <a:ext uri="{FF2B5EF4-FFF2-40B4-BE49-F238E27FC236}">
                  <a16:creationId xmlns:a16="http://schemas.microsoft.com/office/drawing/2014/main" id="{195D217A-14BC-B244-8C13-A1BE6F4CD9EF}"/>
                </a:ext>
              </a:extLst>
            </p:cNvPr>
            <p:cNvSpPr txBox="1"/>
            <p:nvPr/>
          </p:nvSpPr>
          <p:spPr>
            <a:xfrm>
              <a:off x="7481938" y="5865517"/>
              <a:ext cx="519075"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121 </a:t>
              </a:r>
            </a:p>
          </p:txBody>
        </p:sp>
      </p:grpSp>
      <p:grpSp>
        <p:nvGrpSpPr>
          <p:cNvPr id="571" name="Group 570">
            <a:extLst>
              <a:ext uri="{FF2B5EF4-FFF2-40B4-BE49-F238E27FC236}">
                <a16:creationId xmlns:a16="http://schemas.microsoft.com/office/drawing/2014/main" id="{40AF9E05-BF9D-034C-80E1-7CC1B611BAE2}"/>
              </a:ext>
            </a:extLst>
          </p:cNvPr>
          <p:cNvGrpSpPr/>
          <p:nvPr/>
        </p:nvGrpSpPr>
        <p:grpSpPr>
          <a:xfrm>
            <a:off x="3665192" y="3004945"/>
            <a:ext cx="780391" cy="388350"/>
            <a:chOff x="7495026" y="5870280"/>
            <a:chExt cx="780391" cy="388350"/>
          </a:xfrm>
        </p:grpSpPr>
        <p:cxnSp>
          <p:nvCxnSpPr>
            <p:cNvPr id="572" name="Straight Connector 571">
              <a:extLst>
                <a:ext uri="{FF2B5EF4-FFF2-40B4-BE49-F238E27FC236}">
                  <a16:creationId xmlns:a16="http://schemas.microsoft.com/office/drawing/2014/main" id="{362D3C70-A73C-6842-B40B-600E5C9B9B70}"/>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73" name="TextBox 572">
              <a:extLst>
                <a:ext uri="{FF2B5EF4-FFF2-40B4-BE49-F238E27FC236}">
                  <a16:creationId xmlns:a16="http://schemas.microsoft.com/office/drawing/2014/main" id="{45BA6CFB-122F-5346-87FF-BD9AD11E3EB3}"/>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574" name="TextBox 573">
              <a:extLst>
                <a:ext uri="{FF2B5EF4-FFF2-40B4-BE49-F238E27FC236}">
                  <a16:creationId xmlns:a16="http://schemas.microsoft.com/office/drawing/2014/main" id="{DB6B767E-6A8A-5940-87B7-01EAFE494F8D}"/>
                </a:ext>
              </a:extLst>
            </p:cNvPr>
            <p:cNvSpPr txBox="1"/>
            <p:nvPr/>
          </p:nvSpPr>
          <p:spPr>
            <a:xfrm>
              <a:off x="7495026" y="5870280"/>
              <a:ext cx="520278"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121 </a:t>
              </a:r>
            </a:p>
          </p:txBody>
        </p:sp>
      </p:grpSp>
      <p:grpSp>
        <p:nvGrpSpPr>
          <p:cNvPr id="575" name="Group 574">
            <a:extLst>
              <a:ext uri="{FF2B5EF4-FFF2-40B4-BE49-F238E27FC236}">
                <a16:creationId xmlns:a16="http://schemas.microsoft.com/office/drawing/2014/main" id="{E487E6E1-C793-3F45-8344-664D1FF9E6BF}"/>
              </a:ext>
            </a:extLst>
          </p:cNvPr>
          <p:cNvGrpSpPr/>
          <p:nvPr/>
        </p:nvGrpSpPr>
        <p:grpSpPr>
          <a:xfrm>
            <a:off x="3655667" y="3338293"/>
            <a:ext cx="781346" cy="388350"/>
            <a:chOff x="7494071" y="5870280"/>
            <a:chExt cx="781346" cy="388350"/>
          </a:xfrm>
        </p:grpSpPr>
        <p:cxnSp>
          <p:nvCxnSpPr>
            <p:cNvPr id="576" name="Straight Connector 575">
              <a:extLst>
                <a:ext uri="{FF2B5EF4-FFF2-40B4-BE49-F238E27FC236}">
                  <a16:creationId xmlns:a16="http://schemas.microsoft.com/office/drawing/2014/main" id="{97E4E341-DB07-9F49-A11B-2E809CBC19DB}"/>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77" name="TextBox 576">
              <a:extLst>
                <a:ext uri="{FF2B5EF4-FFF2-40B4-BE49-F238E27FC236}">
                  <a16:creationId xmlns:a16="http://schemas.microsoft.com/office/drawing/2014/main" id="{730FCBE7-6134-1946-95B3-BF007D3CDC51}"/>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578" name="TextBox 577">
              <a:extLst>
                <a:ext uri="{FF2B5EF4-FFF2-40B4-BE49-F238E27FC236}">
                  <a16:creationId xmlns:a16="http://schemas.microsoft.com/office/drawing/2014/main" id="{7D549A25-20E6-9643-9E29-875B969B14E9}"/>
                </a:ext>
              </a:extLst>
            </p:cNvPr>
            <p:cNvSpPr txBox="1"/>
            <p:nvPr/>
          </p:nvSpPr>
          <p:spPr>
            <a:xfrm>
              <a:off x="7494071" y="5870280"/>
              <a:ext cx="4974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121 </a:t>
              </a:r>
            </a:p>
          </p:txBody>
        </p:sp>
      </p:grpSp>
      <p:grpSp>
        <p:nvGrpSpPr>
          <p:cNvPr id="579" name="Group 578">
            <a:extLst>
              <a:ext uri="{FF2B5EF4-FFF2-40B4-BE49-F238E27FC236}">
                <a16:creationId xmlns:a16="http://schemas.microsoft.com/office/drawing/2014/main" id="{B8742BF2-9758-7542-9739-74C604F2A14C}"/>
              </a:ext>
            </a:extLst>
          </p:cNvPr>
          <p:cNvGrpSpPr/>
          <p:nvPr/>
        </p:nvGrpSpPr>
        <p:grpSpPr>
          <a:xfrm>
            <a:off x="3660429" y="3659067"/>
            <a:ext cx="777784" cy="393113"/>
            <a:chOff x="7497633" y="5865517"/>
            <a:chExt cx="777784" cy="393113"/>
          </a:xfrm>
        </p:grpSpPr>
        <p:cxnSp>
          <p:nvCxnSpPr>
            <p:cNvPr id="580" name="Straight Connector 579">
              <a:extLst>
                <a:ext uri="{FF2B5EF4-FFF2-40B4-BE49-F238E27FC236}">
                  <a16:creationId xmlns:a16="http://schemas.microsoft.com/office/drawing/2014/main" id="{A131BB71-14CB-5C4B-9902-12C87AA0FF19}"/>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81" name="TextBox 580">
              <a:extLst>
                <a:ext uri="{FF2B5EF4-FFF2-40B4-BE49-F238E27FC236}">
                  <a16:creationId xmlns:a16="http://schemas.microsoft.com/office/drawing/2014/main" id="{D1B0D0C5-F37C-284B-B42C-06012141E30E}"/>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582" name="TextBox 581">
              <a:extLst>
                <a:ext uri="{FF2B5EF4-FFF2-40B4-BE49-F238E27FC236}">
                  <a16:creationId xmlns:a16="http://schemas.microsoft.com/office/drawing/2014/main" id="{B01721BD-FAE8-BD4F-9E8A-E449D8C49CFC}"/>
                </a:ext>
              </a:extLst>
            </p:cNvPr>
            <p:cNvSpPr txBox="1"/>
            <p:nvPr/>
          </p:nvSpPr>
          <p:spPr>
            <a:xfrm>
              <a:off x="7497633" y="5865517"/>
              <a:ext cx="498617"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121 </a:t>
              </a:r>
            </a:p>
          </p:txBody>
        </p:sp>
      </p:grpSp>
      <p:grpSp>
        <p:nvGrpSpPr>
          <p:cNvPr id="583" name="Group 582">
            <a:extLst>
              <a:ext uri="{FF2B5EF4-FFF2-40B4-BE49-F238E27FC236}">
                <a16:creationId xmlns:a16="http://schemas.microsoft.com/office/drawing/2014/main" id="{E539A225-7B31-DC42-A73E-3E88F61504EF}"/>
              </a:ext>
            </a:extLst>
          </p:cNvPr>
          <p:cNvGrpSpPr/>
          <p:nvPr/>
        </p:nvGrpSpPr>
        <p:grpSpPr>
          <a:xfrm>
            <a:off x="3660427" y="3982276"/>
            <a:ext cx="778986" cy="397876"/>
            <a:chOff x="7496431" y="5860754"/>
            <a:chExt cx="778986" cy="397876"/>
          </a:xfrm>
        </p:grpSpPr>
        <p:cxnSp>
          <p:nvCxnSpPr>
            <p:cNvPr id="584" name="Straight Connector 583">
              <a:extLst>
                <a:ext uri="{FF2B5EF4-FFF2-40B4-BE49-F238E27FC236}">
                  <a16:creationId xmlns:a16="http://schemas.microsoft.com/office/drawing/2014/main" id="{B8419990-19B2-484A-85C5-43EAF8A7C8E8}"/>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85" name="TextBox 584">
              <a:extLst>
                <a:ext uri="{FF2B5EF4-FFF2-40B4-BE49-F238E27FC236}">
                  <a16:creationId xmlns:a16="http://schemas.microsoft.com/office/drawing/2014/main" id="{F045D0B0-8B64-2345-9BA5-0A43454CCB6D}"/>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586" name="TextBox 585">
              <a:extLst>
                <a:ext uri="{FF2B5EF4-FFF2-40B4-BE49-F238E27FC236}">
                  <a16:creationId xmlns:a16="http://schemas.microsoft.com/office/drawing/2014/main" id="{4236B7CF-0396-DA41-AB2D-09183C1B710C}"/>
                </a:ext>
              </a:extLst>
            </p:cNvPr>
            <p:cNvSpPr txBox="1"/>
            <p:nvPr/>
          </p:nvSpPr>
          <p:spPr>
            <a:xfrm>
              <a:off x="7496431" y="5860754"/>
              <a:ext cx="499819"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121 </a:t>
              </a:r>
            </a:p>
          </p:txBody>
        </p:sp>
      </p:grpSp>
      <p:grpSp>
        <p:nvGrpSpPr>
          <p:cNvPr id="587" name="Group 586">
            <a:extLst>
              <a:ext uri="{FF2B5EF4-FFF2-40B4-BE49-F238E27FC236}">
                <a16:creationId xmlns:a16="http://schemas.microsoft.com/office/drawing/2014/main" id="{6FE4E929-D7BE-AA48-BD0E-8ABF5D3B7533}"/>
              </a:ext>
            </a:extLst>
          </p:cNvPr>
          <p:cNvGrpSpPr/>
          <p:nvPr/>
        </p:nvGrpSpPr>
        <p:grpSpPr>
          <a:xfrm>
            <a:off x="3659524" y="4305372"/>
            <a:ext cx="778652" cy="393113"/>
            <a:chOff x="7496765" y="5865517"/>
            <a:chExt cx="778652" cy="393113"/>
          </a:xfrm>
        </p:grpSpPr>
        <p:cxnSp>
          <p:nvCxnSpPr>
            <p:cNvPr id="588" name="Straight Connector 587">
              <a:extLst>
                <a:ext uri="{FF2B5EF4-FFF2-40B4-BE49-F238E27FC236}">
                  <a16:creationId xmlns:a16="http://schemas.microsoft.com/office/drawing/2014/main" id="{FA45FD81-B974-814A-9AAE-8CA49A6A8160}"/>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89" name="TextBox 588">
              <a:extLst>
                <a:ext uri="{FF2B5EF4-FFF2-40B4-BE49-F238E27FC236}">
                  <a16:creationId xmlns:a16="http://schemas.microsoft.com/office/drawing/2014/main" id="{A43191C8-B0C9-4B47-B890-18CBD0288BBD}"/>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590" name="TextBox 589">
              <a:extLst>
                <a:ext uri="{FF2B5EF4-FFF2-40B4-BE49-F238E27FC236}">
                  <a16:creationId xmlns:a16="http://schemas.microsoft.com/office/drawing/2014/main" id="{C1A4517A-0190-FF4D-86D9-E03E73AB725E}"/>
                </a:ext>
              </a:extLst>
            </p:cNvPr>
            <p:cNvSpPr txBox="1"/>
            <p:nvPr/>
          </p:nvSpPr>
          <p:spPr>
            <a:xfrm>
              <a:off x="7496765" y="5865517"/>
              <a:ext cx="537590"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121 </a:t>
              </a:r>
            </a:p>
          </p:txBody>
        </p:sp>
      </p:grpSp>
      <p:sp>
        <p:nvSpPr>
          <p:cNvPr id="246" name="TextBox 245">
            <a:extLst>
              <a:ext uri="{FF2B5EF4-FFF2-40B4-BE49-F238E27FC236}">
                <a16:creationId xmlns:a16="http://schemas.microsoft.com/office/drawing/2014/main" id="{7D2F1C9A-2113-8545-A32B-AE75647F2968}"/>
              </a:ext>
            </a:extLst>
          </p:cNvPr>
          <p:cNvSpPr txBox="1"/>
          <p:nvPr/>
        </p:nvSpPr>
        <p:spPr>
          <a:xfrm>
            <a:off x="944790" y="271056"/>
            <a:ext cx="7284808"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End Displacement of Three Truss Units      </a:t>
            </a:r>
          </a:p>
        </p:txBody>
      </p:sp>
      <p:sp>
        <p:nvSpPr>
          <p:cNvPr id="263" name="TextBox 262">
            <a:extLst>
              <a:ext uri="{FF2B5EF4-FFF2-40B4-BE49-F238E27FC236}">
                <a16:creationId xmlns:a16="http://schemas.microsoft.com/office/drawing/2014/main" id="{0E70A96A-CAB4-E949-8E3C-5BC3337451C3}"/>
              </a:ext>
            </a:extLst>
          </p:cNvPr>
          <p:cNvSpPr txBox="1"/>
          <p:nvPr/>
        </p:nvSpPr>
        <p:spPr>
          <a:xfrm>
            <a:off x="1222221" y="1592005"/>
            <a:ext cx="864510" cy="261610"/>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Length, in.</a:t>
            </a:r>
          </a:p>
        </p:txBody>
      </p:sp>
      <p:sp>
        <p:nvSpPr>
          <p:cNvPr id="264" name="TextBox 263">
            <a:extLst>
              <a:ext uri="{FF2B5EF4-FFF2-40B4-BE49-F238E27FC236}">
                <a16:creationId xmlns:a16="http://schemas.microsoft.com/office/drawing/2014/main" id="{7C2FCF1A-6744-B44F-A84E-1B5DE1F98857}"/>
              </a:ext>
            </a:extLst>
          </p:cNvPr>
          <p:cNvSpPr txBox="1"/>
          <p:nvPr/>
        </p:nvSpPr>
        <p:spPr>
          <a:xfrm>
            <a:off x="1978123" y="1550884"/>
            <a:ext cx="846033" cy="492443"/>
          </a:xfrm>
          <a:prstGeom prst="rect">
            <a:avLst/>
          </a:prstGeom>
          <a:noFill/>
        </p:spPr>
        <p:txBody>
          <a:bodyPr wrap="square" rtlCol="0">
            <a:spAutoFit/>
          </a:bodyPr>
          <a:lstStyle/>
          <a:p>
            <a:r>
              <a:rPr lang="en-US" sz="1300" dirty="0">
                <a:latin typeface="Times New Roman" panose="02020603050405020304" pitchFamily="18" charset="0"/>
                <a:cs typeface="Times New Roman" panose="02020603050405020304" pitchFamily="18" charset="0"/>
              </a:rPr>
              <a:t>Internal force, </a:t>
            </a:r>
            <a:r>
              <a:rPr lang="en-US" sz="1300" dirty="0" err="1">
                <a:latin typeface="Times New Roman" panose="02020603050405020304" pitchFamily="18" charset="0"/>
                <a:cs typeface="Times New Roman" panose="02020603050405020304" pitchFamily="18" charset="0"/>
              </a:rPr>
              <a:t>lb</a:t>
            </a:r>
            <a:r>
              <a:rPr lang="en-US" sz="1300" dirty="0">
                <a:latin typeface="Times New Roman" panose="02020603050405020304" pitchFamily="18" charset="0"/>
                <a:cs typeface="Times New Roman" panose="02020603050405020304" pitchFamily="18" charset="0"/>
              </a:rPr>
              <a:t> </a:t>
            </a:r>
          </a:p>
        </p:txBody>
      </p:sp>
      <p:sp>
        <p:nvSpPr>
          <p:cNvPr id="265" name="TextBox 264">
            <a:extLst>
              <a:ext uri="{FF2B5EF4-FFF2-40B4-BE49-F238E27FC236}">
                <a16:creationId xmlns:a16="http://schemas.microsoft.com/office/drawing/2014/main" id="{7C4B21E1-AFDE-D841-AC79-6248E2DEDA75}"/>
              </a:ext>
            </a:extLst>
          </p:cNvPr>
          <p:cNvSpPr txBox="1"/>
          <p:nvPr/>
        </p:nvSpPr>
        <p:spPr>
          <a:xfrm>
            <a:off x="553639" y="1671366"/>
            <a:ext cx="769961" cy="292388"/>
          </a:xfrm>
          <a:prstGeom prst="rect">
            <a:avLst/>
          </a:prstGeom>
          <a:noFill/>
        </p:spPr>
        <p:txBody>
          <a:bodyPr wrap="square" rtlCol="0">
            <a:spAutoFit/>
          </a:bodyPr>
          <a:lstStyle/>
          <a:p>
            <a:r>
              <a:rPr lang="en-US" sz="1300" dirty="0">
                <a:latin typeface="Times New Roman" panose="02020603050405020304" pitchFamily="18" charset="0"/>
                <a:cs typeface="Times New Roman" panose="02020603050405020304" pitchFamily="18" charset="0"/>
              </a:rPr>
              <a:t>Member </a:t>
            </a:r>
          </a:p>
        </p:txBody>
      </p:sp>
      <p:sp>
        <p:nvSpPr>
          <p:cNvPr id="266" name="TextBox 265">
            <a:extLst>
              <a:ext uri="{FF2B5EF4-FFF2-40B4-BE49-F238E27FC236}">
                <a16:creationId xmlns:a16="http://schemas.microsoft.com/office/drawing/2014/main" id="{B226BE06-594F-9145-9D78-1ADAA2D89276}"/>
              </a:ext>
            </a:extLst>
          </p:cNvPr>
          <p:cNvSpPr txBox="1"/>
          <p:nvPr/>
        </p:nvSpPr>
        <p:spPr>
          <a:xfrm>
            <a:off x="2776172" y="1565014"/>
            <a:ext cx="666951" cy="492443"/>
          </a:xfrm>
          <a:prstGeom prst="rect">
            <a:avLst/>
          </a:prstGeom>
          <a:noFill/>
        </p:spPr>
        <p:txBody>
          <a:bodyPr wrap="square" rtlCol="0">
            <a:spAutoFit/>
          </a:bodyPr>
          <a:lstStyle/>
          <a:p>
            <a:r>
              <a:rPr lang="en-US" sz="1300" dirty="0">
                <a:latin typeface="Times New Roman" panose="02020603050405020304" pitchFamily="18" charset="0"/>
                <a:cs typeface="Times New Roman" panose="02020603050405020304" pitchFamily="18" charset="0"/>
              </a:rPr>
              <a:t>Virtual     </a:t>
            </a:r>
          </a:p>
          <a:p>
            <a:r>
              <a:rPr lang="en-US" sz="1300" dirty="0">
                <a:latin typeface="Times New Roman" panose="02020603050405020304" pitchFamily="18" charset="0"/>
                <a:cs typeface="Times New Roman" panose="02020603050405020304" pitchFamily="18" charset="0"/>
              </a:rPr>
              <a:t> force  </a:t>
            </a:r>
          </a:p>
        </p:txBody>
      </p:sp>
      <p:sp>
        <p:nvSpPr>
          <p:cNvPr id="267" name="TextBox 266">
            <a:extLst>
              <a:ext uri="{FF2B5EF4-FFF2-40B4-BE49-F238E27FC236}">
                <a16:creationId xmlns:a16="http://schemas.microsoft.com/office/drawing/2014/main" id="{EB64E9E9-5E20-B344-90A2-440E0BE483D4}"/>
              </a:ext>
            </a:extLst>
          </p:cNvPr>
          <p:cNvSpPr txBox="1"/>
          <p:nvPr/>
        </p:nvSpPr>
        <p:spPr>
          <a:xfrm>
            <a:off x="3465588" y="1587386"/>
            <a:ext cx="1090892" cy="461665"/>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Displacement, </a:t>
            </a:r>
          </a:p>
          <a:p>
            <a:r>
              <a:rPr lang="en-US" sz="1200" dirty="0">
                <a:latin typeface="Times New Roman" panose="02020603050405020304" pitchFamily="18" charset="0"/>
                <a:cs typeface="Times New Roman" panose="02020603050405020304" pitchFamily="18" charset="0"/>
              </a:rPr>
              <a:t>          in.</a:t>
            </a:r>
          </a:p>
        </p:txBody>
      </p:sp>
      <p:cxnSp>
        <p:nvCxnSpPr>
          <p:cNvPr id="268" name="Straight Connector 267">
            <a:extLst>
              <a:ext uri="{FF2B5EF4-FFF2-40B4-BE49-F238E27FC236}">
                <a16:creationId xmlns:a16="http://schemas.microsoft.com/office/drawing/2014/main" id="{4C0C03F3-E448-6F41-9913-A1575518B0BD}"/>
              </a:ext>
            </a:extLst>
          </p:cNvPr>
          <p:cNvCxnSpPr>
            <a:cxnSpLocks/>
          </p:cNvCxnSpPr>
          <p:nvPr/>
        </p:nvCxnSpPr>
        <p:spPr>
          <a:xfrm>
            <a:off x="1348810" y="1827491"/>
            <a:ext cx="51187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9" name="TextBox 268">
            <a:extLst>
              <a:ext uri="{FF2B5EF4-FFF2-40B4-BE49-F238E27FC236}">
                <a16:creationId xmlns:a16="http://schemas.microsoft.com/office/drawing/2014/main" id="{F7C42E67-9199-384C-B08E-45F2E80E0D6E}"/>
              </a:ext>
            </a:extLst>
          </p:cNvPr>
          <p:cNvSpPr txBox="1"/>
          <p:nvPr/>
        </p:nvSpPr>
        <p:spPr>
          <a:xfrm>
            <a:off x="1442324" y="1727841"/>
            <a:ext cx="555948" cy="338554"/>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EA</a:t>
            </a:r>
            <a:r>
              <a:rPr lang="en-US" sz="1600" dirty="0">
                <a:latin typeface="Times New Roman" panose="02020603050405020304" pitchFamily="18" charset="0"/>
                <a:cs typeface="Times New Roman" panose="02020603050405020304" pitchFamily="18" charset="0"/>
              </a:rPr>
              <a:t> </a:t>
            </a:r>
          </a:p>
        </p:txBody>
      </p:sp>
      <p:sp>
        <p:nvSpPr>
          <p:cNvPr id="270" name="TextBox 269">
            <a:extLst>
              <a:ext uri="{FF2B5EF4-FFF2-40B4-BE49-F238E27FC236}">
                <a16:creationId xmlns:a16="http://schemas.microsoft.com/office/drawing/2014/main" id="{774CD155-AA12-E54E-832B-B45A7DB73AEE}"/>
              </a:ext>
            </a:extLst>
          </p:cNvPr>
          <p:cNvSpPr txBox="1"/>
          <p:nvPr/>
        </p:nvSpPr>
        <p:spPr>
          <a:xfrm>
            <a:off x="5281751" y="1601929"/>
            <a:ext cx="864510" cy="261610"/>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Length, in.</a:t>
            </a:r>
          </a:p>
        </p:txBody>
      </p:sp>
      <p:sp>
        <p:nvSpPr>
          <p:cNvPr id="271" name="TextBox 270">
            <a:extLst>
              <a:ext uri="{FF2B5EF4-FFF2-40B4-BE49-F238E27FC236}">
                <a16:creationId xmlns:a16="http://schemas.microsoft.com/office/drawing/2014/main" id="{CE84597B-32A1-8A40-9887-467C70976D1F}"/>
              </a:ext>
            </a:extLst>
          </p:cNvPr>
          <p:cNvSpPr txBox="1"/>
          <p:nvPr/>
        </p:nvSpPr>
        <p:spPr>
          <a:xfrm>
            <a:off x="6045857" y="1567318"/>
            <a:ext cx="734217" cy="492443"/>
          </a:xfrm>
          <a:prstGeom prst="rect">
            <a:avLst/>
          </a:prstGeom>
          <a:noFill/>
        </p:spPr>
        <p:txBody>
          <a:bodyPr wrap="square" rtlCol="0">
            <a:spAutoFit/>
          </a:bodyPr>
          <a:lstStyle/>
          <a:p>
            <a:r>
              <a:rPr lang="en-US" sz="1300" dirty="0">
                <a:latin typeface="Times New Roman" panose="02020603050405020304" pitchFamily="18" charset="0"/>
                <a:cs typeface="Times New Roman" panose="02020603050405020304" pitchFamily="18" charset="0"/>
              </a:rPr>
              <a:t>Internal force, </a:t>
            </a:r>
            <a:r>
              <a:rPr lang="en-US" sz="1300" dirty="0" err="1">
                <a:latin typeface="Times New Roman" panose="02020603050405020304" pitchFamily="18" charset="0"/>
                <a:cs typeface="Times New Roman" panose="02020603050405020304" pitchFamily="18" charset="0"/>
              </a:rPr>
              <a:t>lb</a:t>
            </a:r>
            <a:r>
              <a:rPr lang="en-US" sz="1300" dirty="0">
                <a:latin typeface="Times New Roman" panose="02020603050405020304" pitchFamily="18" charset="0"/>
                <a:cs typeface="Times New Roman" panose="02020603050405020304" pitchFamily="18" charset="0"/>
              </a:rPr>
              <a:t> </a:t>
            </a:r>
          </a:p>
        </p:txBody>
      </p:sp>
      <p:sp>
        <p:nvSpPr>
          <p:cNvPr id="272" name="TextBox 271">
            <a:extLst>
              <a:ext uri="{FF2B5EF4-FFF2-40B4-BE49-F238E27FC236}">
                <a16:creationId xmlns:a16="http://schemas.microsoft.com/office/drawing/2014/main" id="{10E963AF-1F00-7C40-A330-00DD7F6AA973}"/>
              </a:ext>
            </a:extLst>
          </p:cNvPr>
          <p:cNvSpPr txBox="1"/>
          <p:nvPr/>
        </p:nvSpPr>
        <p:spPr>
          <a:xfrm>
            <a:off x="4610394" y="1665793"/>
            <a:ext cx="779133" cy="292388"/>
          </a:xfrm>
          <a:prstGeom prst="rect">
            <a:avLst/>
          </a:prstGeom>
          <a:noFill/>
        </p:spPr>
        <p:txBody>
          <a:bodyPr wrap="square" rtlCol="0">
            <a:spAutoFit/>
          </a:bodyPr>
          <a:lstStyle/>
          <a:p>
            <a:r>
              <a:rPr lang="en-US" sz="1300" dirty="0">
                <a:latin typeface="Times New Roman" panose="02020603050405020304" pitchFamily="18" charset="0"/>
                <a:cs typeface="Times New Roman" panose="02020603050405020304" pitchFamily="18" charset="0"/>
              </a:rPr>
              <a:t>Member </a:t>
            </a:r>
          </a:p>
        </p:txBody>
      </p:sp>
      <p:sp>
        <p:nvSpPr>
          <p:cNvPr id="273" name="TextBox 272">
            <a:extLst>
              <a:ext uri="{FF2B5EF4-FFF2-40B4-BE49-F238E27FC236}">
                <a16:creationId xmlns:a16="http://schemas.microsoft.com/office/drawing/2014/main" id="{FC9AE4AE-310F-A646-8BDA-667BC0A45D42}"/>
              </a:ext>
            </a:extLst>
          </p:cNvPr>
          <p:cNvSpPr txBox="1"/>
          <p:nvPr/>
        </p:nvSpPr>
        <p:spPr>
          <a:xfrm>
            <a:off x="6873220" y="1578913"/>
            <a:ext cx="678029" cy="492443"/>
          </a:xfrm>
          <a:prstGeom prst="rect">
            <a:avLst/>
          </a:prstGeom>
          <a:noFill/>
        </p:spPr>
        <p:txBody>
          <a:bodyPr wrap="square" rtlCol="0">
            <a:spAutoFit/>
          </a:bodyPr>
          <a:lstStyle/>
          <a:p>
            <a:r>
              <a:rPr lang="en-US" sz="1300" dirty="0">
                <a:latin typeface="Times New Roman" panose="02020603050405020304" pitchFamily="18" charset="0"/>
                <a:cs typeface="Times New Roman" panose="02020603050405020304" pitchFamily="18" charset="0"/>
              </a:rPr>
              <a:t>Virtual     </a:t>
            </a:r>
          </a:p>
          <a:p>
            <a:r>
              <a:rPr lang="en-US" sz="1300" dirty="0">
                <a:latin typeface="Times New Roman" panose="02020603050405020304" pitchFamily="18" charset="0"/>
                <a:cs typeface="Times New Roman" panose="02020603050405020304" pitchFamily="18" charset="0"/>
              </a:rPr>
              <a:t> force  </a:t>
            </a:r>
          </a:p>
        </p:txBody>
      </p:sp>
      <p:sp>
        <p:nvSpPr>
          <p:cNvPr id="274" name="TextBox 273">
            <a:extLst>
              <a:ext uri="{FF2B5EF4-FFF2-40B4-BE49-F238E27FC236}">
                <a16:creationId xmlns:a16="http://schemas.microsoft.com/office/drawing/2014/main" id="{F3F1D22E-CDC3-2446-BACD-6201567A0526}"/>
              </a:ext>
            </a:extLst>
          </p:cNvPr>
          <p:cNvSpPr txBox="1"/>
          <p:nvPr/>
        </p:nvSpPr>
        <p:spPr>
          <a:xfrm>
            <a:off x="7548222" y="1593736"/>
            <a:ext cx="1094308" cy="461665"/>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Displacement, </a:t>
            </a:r>
          </a:p>
          <a:p>
            <a:r>
              <a:rPr lang="en-US" sz="1200" dirty="0">
                <a:latin typeface="Times New Roman" panose="02020603050405020304" pitchFamily="18" charset="0"/>
                <a:cs typeface="Times New Roman" panose="02020603050405020304" pitchFamily="18" charset="0"/>
              </a:rPr>
              <a:t>          in.</a:t>
            </a:r>
          </a:p>
        </p:txBody>
      </p:sp>
      <p:cxnSp>
        <p:nvCxnSpPr>
          <p:cNvPr id="275" name="Straight Connector 274">
            <a:extLst>
              <a:ext uri="{FF2B5EF4-FFF2-40B4-BE49-F238E27FC236}">
                <a16:creationId xmlns:a16="http://schemas.microsoft.com/office/drawing/2014/main" id="{B8754BCD-8293-D148-A7D7-1D841D5BD09E}"/>
              </a:ext>
            </a:extLst>
          </p:cNvPr>
          <p:cNvCxnSpPr>
            <a:cxnSpLocks/>
          </p:cNvCxnSpPr>
          <p:nvPr/>
        </p:nvCxnSpPr>
        <p:spPr>
          <a:xfrm>
            <a:off x="5408340" y="1837415"/>
            <a:ext cx="51187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6" name="TextBox 275">
            <a:extLst>
              <a:ext uri="{FF2B5EF4-FFF2-40B4-BE49-F238E27FC236}">
                <a16:creationId xmlns:a16="http://schemas.microsoft.com/office/drawing/2014/main" id="{F085F7F7-283A-BC40-A75B-9AD7736187E4}"/>
              </a:ext>
            </a:extLst>
          </p:cNvPr>
          <p:cNvSpPr txBox="1"/>
          <p:nvPr/>
        </p:nvSpPr>
        <p:spPr>
          <a:xfrm>
            <a:off x="5501854" y="1737765"/>
            <a:ext cx="555948" cy="338554"/>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EA</a:t>
            </a:r>
            <a:r>
              <a:rPr lang="en-US" sz="1600" dirty="0">
                <a:latin typeface="Times New Roman" panose="02020603050405020304" pitchFamily="18" charset="0"/>
                <a:cs typeface="Times New Roman" panose="02020603050405020304" pitchFamily="18" charset="0"/>
              </a:rPr>
              <a:t> </a:t>
            </a:r>
          </a:p>
        </p:txBody>
      </p:sp>
      <p:grpSp>
        <p:nvGrpSpPr>
          <p:cNvPr id="259" name="Group 258">
            <a:extLst>
              <a:ext uri="{FF2B5EF4-FFF2-40B4-BE49-F238E27FC236}">
                <a16:creationId xmlns:a16="http://schemas.microsoft.com/office/drawing/2014/main" id="{F4B7E03C-89E7-A746-BF27-C5006A061AA6}"/>
              </a:ext>
            </a:extLst>
          </p:cNvPr>
          <p:cNvGrpSpPr/>
          <p:nvPr/>
        </p:nvGrpSpPr>
        <p:grpSpPr>
          <a:xfrm>
            <a:off x="7073114" y="6033431"/>
            <a:ext cx="1678033" cy="481586"/>
            <a:chOff x="1032936" y="5890542"/>
            <a:chExt cx="1678033" cy="481586"/>
          </a:xfrm>
        </p:grpSpPr>
        <p:sp>
          <p:nvSpPr>
            <p:cNvPr id="260" name="TextBox 259">
              <a:extLst>
                <a:ext uri="{FF2B5EF4-FFF2-40B4-BE49-F238E27FC236}">
                  <a16:creationId xmlns:a16="http://schemas.microsoft.com/office/drawing/2014/main" id="{FA183BF8-5BA6-584E-890B-A31606BE506E}"/>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261" name="TextBox 260">
              <a:extLst>
                <a:ext uri="{FF2B5EF4-FFF2-40B4-BE49-F238E27FC236}">
                  <a16:creationId xmlns:a16="http://schemas.microsoft.com/office/drawing/2014/main" id="{35510FBF-ADF1-A14C-8FE4-E48E077E6680}"/>
                </a:ext>
              </a:extLst>
            </p:cNvPr>
            <p:cNvSpPr txBox="1"/>
            <p:nvPr/>
          </p:nvSpPr>
          <p:spPr>
            <a:xfrm>
              <a:off x="2244438" y="5890542"/>
              <a:ext cx="466531" cy="369332"/>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86474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 name="Rectangle 360">
            <a:extLst>
              <a:ext uri="{FF2B5EF4-FFF2-40B4-BE49-F238E27FC236}">
                <a16:creationId xmlns:a16="http://schemas.microsoft.com/office/drawing/2014/main" id="{03C993F4-A1AA-764C-A342-9B7B63A6BB39}"/>
              </a:ext>
            </a:extLst>
          </p:cNvPr>
          <p:cNvSpPr/>
          <p:nvPr/>
        </p:nvSpPr>
        <p:spPr>
          <a:xfrm>
            <a:off x="277472" y="264860"/>
            <a:ext cx="8563829" cy="636926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62" name="Straight Connector 361">
            <a:extLst>
              <a:ext uri="{FF2B5EF4-FFF2-40B4-BE49-F238E27FC236}">
                <a16:creationId xmlns:a16="http://schemas.microsoft.com/office/drawing/2014/main" id="{A48552D6-E267-9B45-8FC6-9B8753F1609F}"/>
              </a:ext>
            </a:extLst>
          </p:cNvPr>
          <p:cNvCxnSpPr/>
          <p:nvPr/>
        </p:nvCxnSpPr>
        <p:spPr>
          <a:xfrm>
            <a:off x="277472" y="768871"/>
            <a:ext cx="856382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6DAD7899-E7BD-EC46-9CBF-A14E87719EE3}"/>
              </a:ext>
            </a:extLst>
          </p:cNvPr>
          <p:cNvGrpSpPr/>
          <p:nvPr/>
        </p:nvGrpSpPr>
        <p:grpSpPr>
          <a:xfrm>
            <a:off x="816226" y="4238353"/>
            <a:ext cx="7511548" cy="1775246"/>
            <a:chOff x="3024004" y="3783818"/>
            <a:chExt cx="2960337" cy="699634"/>
          </a:xfrm>
        </p:grpSpPr>
        <p:cxnSp>
          <p:nvCxnSpPr>
            <p:cNvPr id="12" name="Straight Connector 11">
              <a:extLst>
                <a:ext uri="{FF2B5EF4-FFF2-40B4-BE49-F238E27FC236}">
                  <a16:creationId xmlns:a16="http://schemas.microsoft.com/office/drawing/2014/main" id="{F1338608-6D6C-1749-B71D-926C2A463D1E}"/>
                </a:ext>
              </a:extLst>
            </p:cNvPr>
            <p:cNvCxnSpPr>
              <a:cxnSpLocks/>
            </p:cNvCxnSpPr>
            <p:nvPr/>
          </p:nvCxnSpPr>
          <p:spPr>
            <a:xfrm rot="16200000" flipV="1">
              <a:off x="5802398" y="4292521"/>
              <a:ext cx="326181" cy="131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B66F19E-4028-E04C-8CEB-9FB50083471C}"/>
                </a:ext>
              </a:extLst>
            </p:cNvPr>
            <p:cNvCxnSpPr>
              <a:cxnSpLocks/>
            </p:cNvCxnSpPr>
            <p:nvPr/>
          </p:nvCxnSpPr>
          <p:spPr>
            <a:xfrm rot="16200000" flipV="1">
              <a:off x="4174696" y="3961086"/>
              <a:ext cx="326181" cy="131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F067BC2-BEA7-054F-BC54-9153FE6A3525}"/>
                </a:ext>
              </a:extLst>
            </p:cNvPr>
            <p:cNvCxnSpPr>
              <a:cxnSpLocks/>
            </p:cNvCxnSpPr>
            <p:nvPr/>
          </p:nvCxnSpPr>
          <p:spPr>
            <a:xfrm rot="16200000" flipV="1">
              <a:off x="4500208" y="3966340"/>
              <a:ext cx="326181" cy="131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950A505-2718-A44E-BD43-86D133DCE1DD}"/>
                </a:ext>
              </a:extLst>
            </p:cNvPr>
            <p:cNvCxnSpPr>
              <a:cxnSpLocks/>
            </p:cNvCxnSpPr>
            <p:nvPr/>
          </p:nvCxnSpPr>
          <p:spPr>
            <a:xfrm flipV="1">
              <a:off x="4338139" y="3803066"/>
              <a:ext cx="323280" cy="3232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34E5867-B9C9-E94F-A83B-13976B46B158}"/>
                </a:ext>
              </a:extLst>
            </p:cNvPr>
            <p:cNvCxnSpPr/>
            <p:nvPr/>
          </p:nvCxnSpPr>
          <p:spPr>
            <a:xfrm rot="16200000" flipV="1">
              <a:off x="4341344" y="3801454"/>
              <a:ext cx="323280" cy="3232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E3968869-862D-334A-A5F4-B2624D23C87C}"/>
                </a:ext>
              </a:extLst>
            </p:cNvPr>
            <p:cNvCxnSpPr>
              <a:cxnSpLocks/>
            </p:cNvCxnSpPr>
            <p:nvPr/>
          </p:nvCxnSpPr>
          <p:spPr>
            <a:xfrm flipV="1">
              <a:off x="4344559" y="4135484"/>
              <a:ext cx="323280" cy="3232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CE73517-B44D-FF46-A04E-8B66CF71C8DF}"/>
                </a:ext>
              </a:extLst>
            </p:cNvPr>
            <p:cNvCxnSpPr/>
            <p:nvPr/>
          </p:nvCxnSpPr>
          <p:spPr>
            <a:xfrm rot="16200000" flipV="1">
              <a:off x="4350051" y="4136737"/>
              <a:ext cx="323280" cy="3232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F3229F30-176E-3E49-A6F3-6AE71E7CB99E}"/>
                </a:ext>
              </a:extLst>
            </p:cNvPr>
            <p:cNvCxnSpPr>
              <a:cxnSpLocks/>
            </p:cNvCxnSpPr>
            <p:nvPr/>
          </p:nvCxnSpPr>
          <p:spPr>
            <a:xfrm rot="10800000" flipV="1">
              <a:off x="4016954" y="4454449"/>
              <a:ext cx="326181" cy="131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5ECAA32D-5D56-D041-96F4-9484C468442D}"/>
                </a:ext>
              </a:extLst>
            </p:cNvPr>
            <p:cNvCxnSpPr>
              <a:cxnSpLocks/>
            </p:cNvCxnSpPr>
            <p:nvPr/>
          </p:nvCxnSpPr>
          <p:spPr>
            <a:xfrm rot="10800000" flipV="1">
              <a:off x="4022210" y="4128938"/>
              <a:ext cx="326181" cy="131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23E519BE-1EBB-FA42-8B51-13D2D7A4D642}"/>
                </a:ext>
              </a:extLst>
            </p:cNvPr>
            <p:cNvCxnSpPr>
              <a:cxnSpLocks/>
            </p:cNvCxnSpPr>
            <p:nvPr/>
          </p:nvCxnSpPr>
          <p:spPr>
            <a:xfrm rot="10800000" flipV="1">
              <a:off x="3694257" y="4455918"/>
              <a:ext cx="326181" cy="131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98E229F8-75C1-DE47-BBE6-3952E49FD889}"/>
                </a:ext>
              </a:extLst>
            </p:cNvPr>
            <p:cNvCxnSpPr>
              <a:cxnSpLocks/>
            </p:cNvCxnSpPr>
            <p:nvPr/>
          </p:nvCxnSpPr>
          <p:spPr>
            <a:xfrm rot="10800000" flipV="1">
              <a:off x="3699513" y="4130408"/>
              <a:ext cx="326181" cy="131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9BC1AA0C-E98C-2E4D-9FA2-139242C4B33C}"/>
                </a:ext>
              </a:extLst>
            </p:cNvPr>
            <p:cNvCxnSpPr>
              <a:cxnSpLocks/>
            </p:cNvCxnSpPr>
            <p:nvPr/>
          </p:nvCxnSpPr>
          <p:spPr>
            <a:xfrm rot="10800000" flipV="1">
              <a:off x="3371560" y="4457386"/>
              <a:ext cx="326181" cy="131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0C07519A-9310-BF45-B1EA-0FC04EEBFB72}"/>
                </a:ext>
              </a:extLst>
            </p:cNvPr>
            <p:cNvCxnSpPr>
              <a:cxnSpLocks/>
            </p:cNvCxnSpPr>
            <p:nvPr/>
          </p:nvCxnSpPr>
          <p:spPr>
            <a:xfrm rot="10800000" flipV="1">
              <a:off x="3376815" y="4131876"/>
              <a:ext cx="326181" cy="131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747B4039-B6FE-5A4C-8391-700587A4B301}"/>
                </a:ext>
              </a:extLst>
            </p:cNvPr>
            <p:cNvCxnSpPr>
              <a:cxnSpLocks/>
            </p:cNvCxnSpPr>
            <p:nvPr/>
          </p:nvCxnSpPr>
          <p:spPr>
            <a:xfrm rot="10800000" flipV="1">
              <a:off x="3048862" y="4458856"/>
              <a:ext cx="326181" cy="131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445214E9-F772-0348-B811-860E53269B64}"/>
                </a:ext>
              </a:extLst>
            </p:cNvPr>
            <p:cNvCxnSpPr>
              <a:cxnSpLocks/>
            </p:cNvCxnSpPr>
            <p:nvPr/>
          </p:nvCxnSpPr>
          <p:spPr>
            <a:xfrm rot="10800000" flipV="1">
              <a:off x="3054118" y="4133344"/>
              <a:ext cx="326181" cy="131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6284D152-8D0F-0244-81C5-51B2BE574868}"/>
                </a:ext>
              </a:extLst>
            </p:cNvPr>
            <p:cNvCxnSpPr>
              <a:cxnSpLocks/>
            </p:cNvCxnSpPr>
            <p:nvPr/>
          </p:nvCxnSpPr>
          <p:spPr>
            <a:xfrm rot="16200000" flipV="1">
              <a:off x="4019935" y="4130961"/>
              <a:ext cx="323280" cy="3232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D19911E2-3F21-6B45-90E2-16E4C5E8ABD1}"/>
                </a:ext>
              </a:extLst>
            </p:cNvPr>
            <p:cNvCxnSpPr>
              <a:cxnSpLocks/>
            </p:cNvCxnSpPr>
            <p:nvPr/>
          </p:nvCxnSpPr>
          <p:spPr>
            <a:xfrm rot="16200000" flipV="1">
              <a:off x="3375972" y="4134416"/>
              <a:ext cx="323280" cy="3232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751E6440-84E5-CB4C-87A0-9070789DA005}"/>
                </a:ext>
              </a:extLst>
            </p:cNvPr>
            <p:cNvCxnSpPr>
              <a:cxnSpLocks/>
            </p:cNvCxnSpPr>
            <p:nvPr/>
          </p:nvCxnSpPr>
          <p:spPr>
            <a:xfrm rot="16200000" flipV="1">
              <a:off x="3052308" y="4134238"/>
              <a:ext cx="323280" cy="3232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96" name="Oval 195">
              <a:extLst>
                <a:ext uri="{FF2B5EF4-FFF2-40B4-BE49-F238E27FC236}">
                  <a16:creationId xmlns:a16="http://schemas.microsoft.com/office/drawing/2014/main" id="{76E4F879-65E5-A540-8F35-6E973D46041C}"/>
                </a:ext>
              </a:extLst>
            </p:cNvPr>
            <p:cNvSpPr/>
            <p:nvPr/>
          </p:nvSpPr>
          <p:spPr>
            <a:xfrm rot="10800000">
              <a:off x="4319946" y="4433576"/>
              <a:ext cx="40409" cy="4041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7" name="Straight Connector 196">
              <a:extLst>
                <a:ext uri="{FF2B5EF4-FFF2-40B4-BE49-F238E27FC236}">
                  <a16:creationId xmlns:a16="http://schemas.microsoft.com/office/drawing/2014/main" id="{68714006-96B3-784E-AD2A-2EF831A086B3}"/>
                </a:ext>
              </a:extLst>
            </p:cNvPr>
            <p:cNvCxnSpPr/>
            <p:nvPr/>
          </p:nvCxnSpPr>
          <p:spPr>
            <a:xfrm rot="10800000" flipV="1">
              <a:off x="4020239" y="4131209"/>
              <a:ext cx="323280" cy="3232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98" name="Oval 197">
              <a:extLst>
                <a:ext uri="{FF2B5EF4-FFF2-40B4-BE49-F238E27FC236}">
                  <a16:creationId xmlns:a16="http://schemas.microsoft.com/office/drawing/2014/main" id="{24AA98CC-F9E5-054F-A8A7-FC3ED39FB560}"/>
                </a:ext>
              </a:extLst>
            </p:cNvPr>
            <p:cNvSpPr/>
            <p:nvPr/>
          </p:nvSpPr>
          <p:spPr>
            <a:xfrm rot="10800000">
              <a:off x="4319439" y="4106819"/>
              <a:ext cx="40409" cy="4041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9" name="Straight Connector 198">
              <a:extLst>
                <a:ext uri="{FF2B5EF4-FFF2-40B4-BE49-F238E27FC236}">
                  <a16:creationId xmlns:a16="http://schemas.microsoft.com/office/drawing/2014/main" id="{E988717C-3552-024F-B104-CEDB5A680B1B}"/>
                </a:ext>
              </a:extLst>
            </p:cNvPr>
            <p:cNvCxnSpPr/>
            <p:nvPr/>
          </p:nvCxnSpPr>
          <p:spPr>
            <a:xfrm rot="10800000" flipV="1">
              <a:off x="3702082" y="4131387"/>
              <a:ext cx="323280" cy="3232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E0D847D9-AFE6-2349-B386-4133368CBAA8}"/>
                </a:ext>
              </a:extLst>
            </p:cNvPr>
            <p:cNvCxnSpPr/>
            <p:nvPr/>
          </p:nvCxnSpPr>
          <p:spPr>
            <a:xfrm rot="10800000" flipV="1">
              <a:off x="3374361" y="4131209"/>
              <a:ext cx="323280" cy="3232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AC567F81-388A-D941-BC9B-C27F67B42A61}"/>
                </a:ext>
              </a:extLst>
            </p:cNvPr>
            <p:cNvCxnSpPr/>
            <p:nvPr/>
          </p:nvCxnSpPr>
          <p:spPr>
            <a:xfrm rot="10800000" flipV="1">
              <a:off x="3053561" y="4128746"/>
              <a:ext cx="323280" cy="3232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02" name="Oval 201">
              <a:extLst>
                <a:ext uri="{FF2B5EF4-FFF2-40B4-BE49-F238E27FC236}">
                  <a16:creationId xmlns:a16="http://schemas.microsoft.com/office/drawing/2014/main" id="{09377C4D-68E4-A346-8A8A-36FF0FFC31B7}"/>
                </a:ext>
              </a:extLst>
            </p:cNvPr>
            <p:cNvSpPr/>
            <p:nvPr/>
          </p:nvSpPr>
          <p:spPr>
            <a:xfrm rot="10800000">
              <a:off x="3353168" y="4437535"/>
              <a:ext cx="40409" cy="4041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4C5E280B-F1AE-A448-A14B-9F79E4D00095}"/>
                </a:ext>
              </a:extLst>
            </p:cNvPr>
            <p:cNvSpPr/>
            <p:nvPr/>
          </p:nvSpPr>
          <p:spPr>
            <a:xfrm rot="10800000">
              <a:off x="3352301" y="4109698"/>
              <a:ext cx="40409" cy="4041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E857C26D-D771-9046-ADE4-705ACFA67FAF}"/>
                </a:ext>
              </a:extLst>
            </p:cNvPr>
            <p:cNvSpPr/>
            <p:nvPr/>
          </p:nvSpPr>
          <p:spPr>
            <a:xfrm rot="10800000">
              <a:off x="3675507" y="4438855"/>
              <a:ext cx="40409" cy="4041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5" name="Straight Connector 204">
              <a:extLst>
                <a:ext uri="{FF2B5EF4-FFF2-40B4-BE49-F238E27FC236}">
                  <a16:creationId xmlns:a16="http://schemas.microsoft.com/office/drawing/2014/main" id="{7B633F0B-DD3B-A440-A9D6-1CD5F7996A8A}"/>
                </a:ext>
              </a:extLst>
            </p:cNvPr>
            <p:cNvCxnSpPr>
              <a:cxnSpLocks/>
            </p:cNvCxnSpPr>
            <p:nvPr/>
          </p:nvCxnSpPr>
          <p:spPr>
            <a:xfrm rot="16200000" flipV="1">
              <a:off x="3700112" y="4137457"/>
              <a:ext cx="323280" cy="3232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06" name="Oval 205">
              <a:extLst>
                <a:ext uri="{FF2B5EF4-FFF2-40B4-BE49-F238E27FC236}">
                  <a16:creationId xmlns:a16="http://schemas.microsoft.com/office/drawing/2014/main" id="{D703FCE6-AB9E-F144-B0D5-E18F26D1D74E}"/>
                </a:ext>
              </a:extLst>
            </p:cNvPr>
            <p:cNvSpPr/>
            <p:nvPr/>
          </p:nvSpPr>
          <p:spPr>
            <a:xfrm rot="10800000">
              <a:off x="3993540" y="4437535"/>
              <a:ext cx="40409" cy="4041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E2EDEA99-D6A6-CF4A-99D7-702D44E40E8B}"/>
                </a:ext>
              </a:extLst>
            </p:cNvPr>
            <p:cNvSpPr/>
            <p:nvPr/>
          </p:nvSpPr>
          <p:spPr>
            <a:xfrm rot="10800000">
              <a:off x="4000820" y="4109698"/>
              <a:ext cx="40409" cy="4041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3EFBFD59-3620-F540-A018-50C99AAABFC0}"/>
                </a:ext>
              </a:extLst>
            </p:cNvPr>
            <p:cNvSpPr/>
            <p:nvPr/>
          </p:nvSpPr>
          <p:spPr>
            <a:xfrm rot="10800000">
              <a:off x="3679921" y="4111018"/>
              <a:ext cx="40409" cy="4041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9" name="Straight Connector 208">
              <a:extLst>
                <a:ext uri="{FF2B5EF4-FFF2-40B4-BE49-F238E27FC236}">
                  <a16:creationId xmlns:a16="http://schemas.microsoft.com/office/drawing/2014/main" id="{DD672049-A9EC-F94C-9866-AB7849ED4A21}"/>
                </a:ext>
              </a:extLst>
            </p:cNvPr>
            <p:cNvCxnSpPr>
              <a:cxnSpLocks/>
            </p:cNvCxnSpPr>
            <p:nvPr/>
          </p:nvCxnSpPr>
          <p:spPr>
            <a:xfrm rot="16200000" flipV="1">
              <a:off x="2878846" y="4294518"/>
              <a:ext cx="326181" cy="131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6" name="Group 225">
              <a:extLst>
                <a:ext uri="{FF2B5EF4-FFF2-40B4-BE49-F238E27FC236}">
                  <a16:creationId xmlns:a16="http://schemas.microsoft.com/office/drawing/2014/main" id="{7CB54142-0F87-C946-9832-49E55CBD1876}"/>
                </a:ext>
              </a:extLst>
            </p:cNvPr>
            <p:cNvGrpSpPr/>
            <p:nvPr/>
          </p:nvGrpSpPr>
          <p:grpSpPr>
            <a:xfrm rot="16200000">
              <a:off x="5129030" y="3628140"/>
              <a:ext cx="370776" cy="1339847"/>
              <a:chOff x="6517482" y="2611614"/>
              <a:chExt cx="191669" cy="692620"/>
            </a:xfrm>
          </p:grpSpPr>
          <p:cxnSp>
            <p:nvCxnSpPr>
              <p:cNvPr id="283" name="Straight Connector 282">
                <a:extLst>
                  <a:ext uri="{FF2B5EF4-FFF2-40B4-BE49-F238E27FC236}">
                    <a16:creationId xmlns:a16="http://schemas.microsoft.com/office/drawing/2014/main" id="{AA843489-F781-7547-BE48-33D2C3017CB6}"/>
                  </a:ext>
                </a:extLst>
              </p:cNvPr>
              <p:cNvCxnSpPr>
                <a:cxnSpLocks/>
              </p:cNvCxnSpPr>
              <p:nvPr/>
            </p:nvCxnSpPr>
            <p:spPr>
              <a:xfrm rot="5400000">
                <a:off x="6445661" y="2876448"/>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id="{690154E6-FE05-B349-8C1F-28D6DD0498F5}"/>
                  </a:ext>
                </a:extLst>
              </p:cNvPr>
              <p:cNvCxnSpPr>
                <a:cxnSpLocks/>
              </p:cNvCxnSpPr>
              <p:nvPr/>
            </p:nvCxnSpPr>
            <p:spPr>
              <a:xfrm rot="5400000">
                <a:off x="6613931" y="2873731"/>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id="{216FDA24-6E38-704C-92D7-69B349FF09CF}"/>
                  </a:ext>
                </a:extLst>
              </p:cNvPr>
              <p:cNvCxnSpPr>
                <a:cxnSpLocks/>
              </p:cNvCxnSpPr>
              <p:nvPr/>
            </p:nvCxnSpPr>
            <p:spPr>
              <a:xfrm rot="5400000">
                <a:off x="6444902" y="3043263"/>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id="{A185596F-FA52-AB42-8B33-D4B221F7501C}"/>
                  </a:ext>
                </a:extLst>
              </p:cNvPr>
              <p:cNvCxnSpPr>
                <a:cxnSpLocks/>
              </p:cNvCxnSpPr>
              <p:nvPr/>
            </p:nvCxnSpPr>
            <p:spPr>
              <a:xfrm rot="5400000">
                <a:off x="6613171" y="3040547"/>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id="{24C350BA-6EED-3540-B8B8-65624C015EDF}"/>
                  </a:ext>
                </a:extLst>
              </p:cNvPr>
              <p:cNvCxnSpPr>
                <a:cxnSpLocks/>
              </p:cNvCxnSpPr>
              <p:nvPr/>
            </p:nvCxnSpPr>
            <p:spPr>
              <a:xfrm rot="5400000">
                <a:off x="6444143" y="3210078"/>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id="{E6005E1F-91C4-F24A-A190-BC6E1523F922}"/>
                  </a:ext>
                </a:extLst>
              </p:cNvPr>
              <p:cNvCxnSpPr>
                <a:cxnSpLocks/>
              </p:cNvCxnSpPr>
              <p:nvPr/>
            </p:nvCxnSpPr>
            <p:spPr>
              <a:xfrm rot="5400000">
                <a:off x="6612412" y="3207362"/>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F0742F45-331C-DF43-BFFA-33D5263270CC}"/>
                  </a:ext>
                </a:extLst>
              </p:cNvPr>
              <p:cNvCxnSpPr>
                <a:cxnSpLocks/>
              </p:cNvCxnSpPr>
              <p:nvPr/>
            </p:nvCxnSpPr>
            <p:spPr>
              <a:xfrm>
                <a:off x="6530418" y="2792441"/>
                <a:ext cx="167116" cy="1671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id="{20BDE47B-738F-2144-9A82-96E284CC3C6D}"/>
                  </a:ext>
                </a:extLst>
              </p:cNvPr>
              <p:cNvCxnSpPr>
                <a:cxnSpLocks/>
              </p:cNvCxnSpPr>
              <p:nvPr/>
            </p:nvCxnSpPr>
            <p:spPr>
              <a:xfrm>
                <a:off x="6529347" y="2627020"/>
                <a:ext cx="167116" cy="1671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id="{1D306466-A4DF-0040-9098-82DF323F9208}"/>
                  </a:ext>
                </a:extLst>
              </p:cNvPr>
              <p:cNvCxnSpPr>
                <a:cxnSpLocks/>
              </p:cNvCxnSpPr>
              <p:nvPr/>
            </p:nvCxnSpPr>
            <p:spPr>
              <a:xfrm>
                <a:off x="6528632" y="3125330"/>
                <a:ext cx="167116" cy="1671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a:extLst>
                  <a:ext uri="{FF2B5EF4-FFF2-40B4-BE49-F238E27FC236}">
                    <a16:creationId xmlns:a16="http://schemas.microsoft.com/office/drawing/2014/main" id="{46837BAD-121F-BE4F-9DC3-5244495F0A14}"/>
                  </a:ext>
                </a:extLst>
              </p:cNvPr>
              <p:cNvCxnSpPr>
                <a:cxnSpLocks/>
              </p:cNvCxnSpPr>
              <p:nvPr/>
            </p:nvCxnSpPr>
            <p:spPr>
              <a:xfrm rot="5400000">
                <a:off x="6443270" y="2710987"/>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a:extLst>
                  <a:ext uri="{FF2B5EF4-FFF2-40B4-BE49-F238E27FC236}">
                    <a16:creationId xmlns:a16="http://schemas.microsoft.com/office/drawing/2014/main" id="{7110CD2B-3494-1F41-A5E3-018BB174F616}"/>
                  </a:ext>
                </a:extLst>
              </p:cNvPr>
              <p:cNvCxnSpPr>
                <a:cxnSpLocks/>
              </p:cNvCxnSpPr>
              <p:nvPr/>
            </p:nvCxnSpPr>
            <p:spPr>
              <a:xfrm rot="5400000">
                <a:off x="6614502" y="2708270"/>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id="{3CE0F2DF-A432-6443-A4D6-45C112D2CF4C}"/>
                  </a:ext>
                </a:extLst>
              </p:cNvPr>
              <p:cNvCxnSpPr/>
              <p:nvPr/>
            </p:nvCxnSpPr>
            <p:spPr>
              <a:xfrm rot="5400000">
                <a:off x="6530290" y="2626450"/>
                <a:ext cx="167116" cy="1671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95" name="Oval 294">
                <a:extLst>
                  <a:ext uri="{FF2B5EF4-FFF2-40B4-BE49-F238E27FC236}">
                    <a16:creationId xmlns:a16="http://schemas.microsoft.com/office/drawing/2014/main" id="{D4F56CC0-C97A-A145-AF35-BC9809BADDE7}"/>
                  </a:ext>
                </a:extLst>
              </p:cNvPr>
              <p:cNvSpPr/>
              <p:nvPr/>
            </p:nvSpPr>
            <p:spPr>
              <a:xfrm rot="5400000" flipV="1">
                <a:off x="6520211" y="2783579"/>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6" name="Straight Connector 295">
                <a:extLst>
                  <a:ext uri="{FF2B5EF4-FFF2-40B4-BE49-F238E27FC236}">
                    <a16:creationId xmlns:a16="http://schemas.microsoft.com/office/drawing/2014/main" id="{4E12F394-542B-6F49-AF47-F625F16D5694}"/>
                  </a:ext>
                </a:extLst>
              </p:cNvPr>
              <p:cNvCxnSpPr/>
              <p:nvPr/>
            </p:nvCxnSpPr>
            <p:spPr>
              <a:xfrm rot="5400000">
                <a:off x="6530290" y="2792283"/>
                <a:ext cx="167116" cy="1671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97" name="Oval 296">
                <a:extLst>
                  <a:ext uri="{FF2B5EF4-FFF2-40B4-BE49-F238E27FC236}">
                    <a16:creationId xmlns:a16="http://schemas.microsoft.com/office/drawing/2014/main" id="{F91CB8EC-52E5-BB4C-AB2D-673A89EF3163}"/>
                  </a:ext>
                </a:extLst>
              </p:cNvPr>
              <p:cNvSpPr/>
              <p:nvPr/>
            </p:nvSpPr>
            <p:spPr>
              <a:xfrm rot="5400000" flipV="1">
                <a:off x="6685587" y="2782662"/>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8" name="Straight Connector 297">
                <a:extLst>
                  <a:ext uri="{FF2B5EF4-FFF2-40B4-BE49-F238E27FC236}">
                    <a16:creationId xmlns:a16="http://schemas.microsoft.com/office/drawing/2014/main" id="{97E59748-5153-C647-B599-921CD16CB70B}"/>
                  </a:ext>
                </a:extLst>
              </p:cNvPr>
              <p:cNvCxnSpPr/>
              <p:nvPr/>
            </p:nvCxnSpPr>
            <p:spPr>
              <a:xfrm rot="5400000">
                <a:off x="6530198" y="2956751"/>
                <a:ext cx="167116" cy="1671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A86CFD00-D1FA-8044-A4BE-7E095E3963E1}"/>
                  </a:ext>
                </a:extLst>
              </p:cNvPr>
              <p:cNvCxnSpPr/>
              <p:nvPr/>
            </p:nvCxnSpPr>
            <p:spPr>
              <a:xfrm rot="5400000">
                <a:off x="6530290" y="3126163"/>
                <a:ext cx="167116" cy="1671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00" name="Oval 299">
                <a:extLst>
                  <a:ext uri="{FF2B5EF4-FFF2-40B4-BE49-F238E27FC236}">
                    <a16:creationId xmlns:a16="http://schemas.microsoft.com/office/drawing/2014/main" id="{BDA0C125-4733-D14F-B3D6-6FDA0359B49E}"/>
                  </a:ext>
                </a:extLst>
              </p:cNvPr>
              <p:cNvSpPr/>
              <p:nvPr/>
            </p:nvSpPr>
            <p:spPr>
              <a:xfrm rot="5400000" flipV="1">
                <a:off x="6518164" y="3283345"/>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val 300">
                <a:extLst>
                  <a:ext uri="{FF2B5EF4-FFF2-40B4-BE49-F238E27FC236}">
                    <a16:creationId xmlns:a16="http://schemas.microsoft.com/office/drawing/2014/main" id="{EDC15EAF-707F-7D4B-8128-0CAEEC3BBDCB}"/>
                  </a:ext>
                </a:extLst>
              </p:cNvPr>
              <p:cNvSpPr/>
              <p:nvPr/>
            </p:nvSpPr>
            <p:spPr>
              <a:xfrm rot="5400000" flipV="1">
                <a:off x="6685989" y="3282147"/>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Oval 301">
                <a:extLst>
                  <a:ext uri="{FF2B5EF4-FFF2-40B4-BE49-F238E27FC236}">
                    <a16:creationId xmlns:a16="http://schemas.microsoft.com/office/drawing/2014/main" id="{239928AA-FE9D-8341-8217-E8046D866D02}"/>
                  </a:ext>
                </a:extLst>
              </p:cNvPr>
              <p:cNvSpPr/>
              <p:nvPr/>
            </p:nvSpPr>
            <p:spPr>
              <a:xfrm rot="5400000" flipV="1">
                <a:off x="6517482" y="3116716"/>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3" name="Straight Connector 302">
                <a:extLst>
                  <a:ext uri="{FF2B5EF4-FFF2-40B4-BE49-F238E27FC236}">
                    <a16:creationId xmlns:a16="http://schemas.microsoft.com/office/drawing/2014/main" id="{C68F2A31-0670-FE4F-AD30-A76C84FC2C7A}"/>
                  </a:ext>
                </a:extLst>
              </p:cNvPr>
              <p:cNvCxnSpPr>
                <a:cxnSpLocks/>
              </p:cNvCxnSpPr>
              <p:nvPr/>
            </p:nvCxnSpPr>
            <p:spPr>
              <a:xfrm>
                <a:off x="6527060" y="2957769"/>
                <a:ext cx="167116" cy="1671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04" name="Oval 303">
                <a:extLst>
                  <a:ext uri="{FF2B5EF4-FFF2-40B4-BE49-F238E27FC236}">
                    <a16:creationId xmlns:a16="http://schemas.microsoft.com/office/drawing/2014/main" id="{41AAB6B1-AA09-DE4D-B32A-F7101E80005F}"/>
                  </a:ext>
                </a:extLst>
              </p:cNvPr>
              <p:cNvSpPr/>
              <p:nvPr/>
            </p:nvSpPr>
            <p:spPr>
              <a:xfrm rot="5400000" flipV="1">
                <a:off x="6518164" y="2952312"/>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Oval 304">
                <a:extLst>
                  <a:ext uri="{FF2B5EF4-FFF2-40B4-BE49-F238E27FC236}">
                    <a16:creationId xmlns:a16="http://schemas.microsoft.com/office/drawing/2014/main" id="{BE3F7D0D-FF7D-324F-9644-F1EE0D780BEE}"/>
                  </a:ext>
                </a:extLst>
              </p:cNvPr>
              <p:cNvSpPr/>
              <p:nvPr/>
            </p:nvSpPr>
            <p:spPr>
              <a:xfrm rot="5400000" flipV="1">
                <a:off x="6687636" y="2948548"/>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Oval 305">
                <a:extLst>
                  <a:ext uri="{FF2B5EF4-FFF2-40B4-BE49-F238E27FC236}">
                    <a16:creationId xmlns:a16="http://schemas.microsoft.com/office/drawing/2014/main" id="{3547911D-0630-3E46-BF6C-1C80ED03D85E}"/>
                  </a:ext>
                </a:extLst>
              </p:cNvPr>
              <p:cNvSpPr/>
              <p:nvPr/>
            </p:nvSpPr>
            <p:spPr>
              <a:xfrm rot="5400000" flipV="1">
                <a:off x="6686954" y="3114434"/>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Oval 306">
                <a:extLst>
                  <a:ext uri="{FF2B5EF4-FFF2-40B4-BE49-F238E27FC236}">
                    <a16:creationId xmlns:a16="http://schemas.microsoft.com/office/drawing/2014/main" id="{273CBD00-C7CB-3947-9F6E-211F824673B3}"/>
                  </a:ext>
                </a:extLst>
              </p:cNvPr>
              <p:cNvSpPr/>
              <p:nvPr/>
            </p:nvSpPr>
            <p:spPr>
              <a:xfrm>
                <a:off x="6520333" y="2616690"/>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307">
                <a:extLst>
                  <a:ext uri="{FF2B5EF4-FFF2-40B4-BE49-F238E27FC236}">
                    <a16:creationId xmlns:a16="http://schemas.microsoft.com/office/drawing/2014/main" id="{0F4BDEF4-1210-7B4B-9F29-B42FD9EA6923}"/>
                  </a:ext>
                </a:extLst>
              </p:cNvPr>
              <p:cNvSpPr/>
              <p:nvPr/>
            </p:nvSpPr>
            <p:spPr>
              <a:xfrm>
                <a:off x="6688262" y="2611614"/>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9" name="Oval 258">
              <a:extLst>
                <a:ext uri="{FF2B5EF4-FFF2-40B4-BE49-F238E27FC236}">
                  <a16:creationId xmlns:a16="http://schemas.microsoft.com/office/drawing/2014/main" id="{4C9566C1-AF12-5145-8092-9E52F09D6E27}"/>
                </a:ext>
              </a:extLst>
            </p:cNvPr>
            <p:cNvSpPr/>
            <p:nvPr/>
          </p:nvSpPr>
          <p:spPr>
            <a:xfrm rot="10800000">
              <a:off x="3026986" y="4432713"/>
              <a:ext cx="40409" cy="4041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a:extLst>
                <a:ext uri="{FF2B5EF4-FFF2-40B4-BE49-F238E27FC236}">
                  <a16:creationId xmlns:a16="http://schemas.microsoft.com/office/drawing/2014/main" id="{95D410A0-661F-C44A-8499-5358D41DC5A6}"/>
                </a:ext>
              </a:extLst>
            </p:cNvPr>
            <p:cNvSpPr/>
            <p:nvPr/>
          </p:nvSpPr>
          <p:spPr>
            <a:xfrm rot="10800000">
              <a:off x="3024004" y="4113333"/>
              <a:ext cx="40409" cy="4041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Oval 362">
              <a:extLst>
                <a:ext uri="{FF2B5EF4-FFF2-40B4-BE49-F238E27FC236}">
                  <a16:creationId xmlns:a16="http://schemas.microsoft.com/office/drawing/2014/main" id="{040D2C9C-7860-154C-9A0B-880F6653FD0B}"/>
                </a:ext>
              </a:extLst>
            </p:cNvPr>
            <p:cNvSpPr/>
            <p:nvPr/>
          </p:nvSpPr>
          <p:spPr>
            <a:xfrm rot="10800000">
              <a:off x="4319086" y="3783818"/>
              <a:ext cx="40409" cy="4041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Oval 363">
              <a:extLst>
                <a:ext uri="{FF2B5EF4-FFF2-40B4-BE49-F238E27FC236}">
                  <a16:creationId xmlns:a16="http://schemas.microsoft.com/office/drawing/2014/main" id="{C2A4C301-AC96-9B46-9E10-3E01B0CF4249}"/>
                </a:ext>
              </a:extLst>
            </p:cNvPr>
            <p:cNvSpPr/>
            <p:nvPr/>
          </p:nvSpPr>
          <p:spPr>
            <a:xfrm rot="10800000">
              <a:off x="4640204" y="3789626"/>
              <a:ext cx="40409" cy="4041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7" name="Group 706">
            <a:extLst>
              <a:ext uri="{FF2B5EF4-FFF2-40B4-BE49-F238E27FC236}">
                <a16:creationId xmlns:a16="http://schemas.microsoft.com/office/drawing/2014/main" id="{750A2ECA-4DA8-E84C-A7B7-93C764925784}"/>
              </a:ext>
            </a:extLst>
          </p:cNvPr>
          <p:cNvGrpSpPr/>
          <p:nvPr/>
        </p:nvGrpSpPr>
        <p:grpSpPr>
          <a:xfrm>
            <a:off x="3831214" y="4411998"/>
            <a:ext cx="256640" cy="261608"/>
            <a:chOff x="1126222" y="1020190"/>
            <a:chExt cx="256640" cy="261608"/>
          </a:xfrm>
        </p:grpSpPr>
        <p:sp>
          <p:nvSpPr>
            <p:cNvPr id="708" name="TextBox 303">
              <a:extLst>
                <a:ext uri="{FF2B5EF4-FFF2-40B4-BE49-F238E27FC236}">
                  <a16:creationId xmlns:a16="http://schemas.microsoft.com/office/drawing/2014/main" id="{FB57FC69-2DFE-F847-8E4B-79CA2A4440F2}"/>
                </a:ext>
              </a:extLst>
            </p:cNvPr>
            <p:cNvSpPr txBox="1"/>
            <p:nvPr/>
          </p:nvSpPr>
          <p:spPr>
            <a:xfrm flipH="1">
              <a:off x="1150816" y="1020190"/>
              <a:ext cx="232046"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dirty="0"/>
                <a:t>1</a:t>
              </a:r>
              <a:r>
                <a:rPr lang="en-US" dirty="0"/>
                <a:t>. </a:t>
              </a:r>
              <a:r>
                <a:rPr dirty="0"/>
                <a:t> </a:t>
              </a:r>
            </a:p>
          </p:txBody>
        </p:sp>
        <p:sp>
          <p:nvSpPr>
            <p:cNvPr id="709" name="Rectangle 708">
              <a:extLst>
                <a:ext uri="{FF2B5EF4-FFF2-40B4-BE49-F238E27FC236}">
                  <a16:creationId xmlns:a16="http://schemas.microsoft.com/office/drawing/2014/main" id="{3DE8E28A-5F07-6040-95BF-17BE7261BC55}"/>
                </a:ext>
              </a:extLst>
            </p:cNvPr>
            <p:cNvSpPr/>
            <p:nvPr/>
          </p:nvSpPr>
          <p:spPr>
            <a:xfrm>
              <a:off x="1126222" y="1063982"/>
              <a:ext cx="236363" cy="19095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0" name="Group 709">
            <a:extLst>
              <a:ext uri="{FF2B5EF4-FFF2-40B4-BE49-F238E27FC236}">
                <a16:creationId xmlns:a16="http://schemas.microsoft.com/office/drawing/2014/main" id="{441ECD54-98C9-5F43-B413-43D34CEE09AF}"/>
              </a:ext>
            </a:extLst>
          </p:cNvPr>
          <p:cNvGrpSpPr/>
          <p:nvPr/>
        </p:nvGrpSpPr>
        <p:grpSpPr>
          <a:xfrm>
            <a:off x="5052147" y="4411998"/>
            <a:ext cx="249271" cy="261608"/>
            <a:chOff x="1579647" y="1028656"/>
            <a:chExt cx="249271" cy="261608"/>
          </a:xfrm>
        </p:grpSpPr>
        <p:sp>
          <p:nvSpPr>
            <p:cNvPr id="711" name="TextBox 303">
              <a:extLst>
                <a:ext uri="{FF2B5EF4-FFF2-40B4-BE49-F238E27FC236}">
                  <a16:creationId xmlns:a16="http://schemas.microsoft.com/office/drawing/2014/main" id="{1CD8FA6B-40F0-3845-82A8-4419BB236E68}"/>
                </a:ext>
              </a:extLst>
            </p:cNvPr>
            <p:cNvSpPr txBox="1"/>
            <p:nvPr/>
          </p:nvSpPr>
          <p:spPr>
            <a:xfrm>
              <a:off x="1613587" y="1028656"/>
              <a:ext cx="215331"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2. </a:t>
              </a:r>
              <a:r>
                <a:rPr dirty="0"/>
                <a:t> </a:t>
              </a:r>
            </a:p>
          </p:txBody>
        </p:sp>
        <p:sp>
          <p:nvSpPr>
            <p:cNvPr id="712" name="Rectangle 711">
              <a:extLst>
                <a:ext uri="{FF2B5EF4-FFF2-40B4-BE49-F238E27FC236}">
                  <a16:creationId xmlns:a16="http://schemas.microsoft.com/office/drawing/2014/main" id="{E346AC03-50C3-8A45-B35C-7AEC744F0AA1}"/>
                </a:ext>
              </a:extLst>
            </p:cNvPr>
            <p:cNvSpPr/>
            <p:nvPr/>
          </p:nvSpPr>
          <p:spPr>
            <a:xfrm>
              <a:off x="1579647" y="1064663"/>
              <a:ext cx="236363" cy="19095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3" name="Group 712">
            <a:extLst>
              <a:ext uri="{FF2B5EF4-FFF2-40B4-BE49-F238E27FC236}">
                <a16:creationId xmlns:a16="http://schemas.microsoft.com/office/drawing/2014/main" id="{E2AD447F-A363-1B41-891A-7A9EC7A1AF47}"/>
              </a:ext>
            </a:extLst>
          </p:cNvPr>
          <p:cNvGrpSpPr/>
          <p:nvPr/>
        </p:nvGrpSpPr>
        <p:grpSpPr>
          <a:xfrm>
            <a:off x="4294896" y="4165573"/>
            <a:ext cx="239629" cy="260917"/>
            <a:chOff x="96857" y="3286383"/>
            <a:chExt cx="239629" cy="260917"/>
          </a:xfrm>
        </p:grpSpPr>
        <p:sp>
          <p:nvSpPr>
            <p:cNvPr id="714" name="TextBox 303">
              <a:extLst>
                <a:ext uri="{FF2B5EF4-FFF2-40B4-BE49-F238E27FC236}">
                  <a16:creationId xmlns:a16="http://schemas.microsoft.com/office/drawing/2014/main" id="{56863463-2FE5-2D43-8643-2C14780A6EAE}"/>
                </a:ext>
              </a:extLst>
            </p:cNvPr>
            <p:cNvSpPr txBox="1"/>
            <p:nvPr/>
          </p:nvSpPr>
          <p:spPr>
            <a:xfrm flipH="1">
              <a:off x="125936" y="3286383"/>
              <a:ext cx="210550" cy="26091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3. </a:t>
              </a:r>
              <a:r>
                <a:rPr dirty="0"/>
                <a:t> </a:t>
              </a:r>
            </a:p>
          </p:txBody>
        </p:sp>
        <p:sp>
          <p:nvSpPr>
            <p:cNvPr id="715" name="Rectangle 714">
              <a:extLst>
                <a:ext uri="{FF2B5EF4-FFF2-40B4-BE49-F238E27FC236}">
                  <a16:creationId xmlns:a16="http://schemas.microsoft.com/office/drawing/2014/main" id="{5546972D-3CB6-1D4C-8547-826905150D79}"/>
                </a:ext>
              </a:extLst>
            </p:cNvPr>
            <p:cNvSpPr/>
            <p:nvPr/>
          </p:nvSpPr>
          <p:spPr>
            <a:xfrm>
              <a:off x="96857" y="3325597"/>
              <a:ext cx="236363" cy="19095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 name="Group 715">
            <a:extLst>
              <a:ext uri="{FF2B5EF4-FFF2-40B4-BE49-F238E27FC236}">
                <a16:creationId xmlns:a16="http://schemas.microsoft.com/office/drawing/2014/main" id="{0157346E-1544-3747-841A-3221E21180E8}"/>
              </a:ext>
            </a:extLst>
          </p:cNvPr>
          <p:cNvGrpSpPr/>
          <p:nvPr/>
        </p:nvGrpSpPr>
        <p:grpSpPr>
          <a:xfrm>
            <a:off x="4609475" y="4169224"/>
            <a:ext cx="246250" cy="261608"/>
            <a:chOff x="550282" y="3290616"/>
            <a:chExt cx="246250" cy="261608"/>
          </a:xfrm>
        </p:grpSpPr>
        <p:sp>
          <p:nvSpPr>
            <p:cNvPr id="717" name="TextBox 303">
              <a:extLst>
                <a:ext uri="{FF2B5EF4-FFF2-40B4-BE49-F238E27FC236}">
                  <a16:creationId xmlns:a16="http://schemas.microsoft.com/office/drawing/2014/main" id="{61EFAE64-80F7-794F-A4B4-A828B9A4B814}"/>
                </a:ext>
              </a:extLst>
            </p:cNvPr>
            <p:cNvSpPr txBox="1"/>
            <p:nvPr/>
          </p:nvSpPr>
          <p:spPr>
            <a:xfrm>
              <a:off x="581201" y="3290616"/>
              <a:ext cx="215331"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4. </a:t>
              </a:r>
              <a:r>
                <a:rPr dirty="0"/>
                <a:t> </a:t>
              </a:r>
            </a:p>
          </p:txBody>
        </p:sp>
        <p:sp>
          <p:nvSpPr>
            <p:cNvPr id="718" name="Rectangle 717">
              <a:extLst>
                <a:ext uri="{FF2B5EF4-FFF2-40B4-BE49-F238E27FC236}">
                  <a16:creationId xmlns:a16="http://schemas.microsoft.com/office/drawing/2014/main" id="{DDD24DD5-9D80-C141-819A-971385F9CD68}"/>
                </a:ext>
              </a:extLst>
            </p:cNvPr>
            <p:cNvSpPr/>
            <p:nvPr/>
          </p:nvSpPr>
          <p:spPr>
            <a:xfrm>
              <a:off x="550282" y="3326278"/>
              <a:ext cx="236363" cy="19095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9" name="Group 718">
            <a:extLst>
              <a:ext uri="{FF2B5EF4-FFF2-40B4-BE49-F238E27FC236}">
                <a16:creationId xmlns:a16="http://schemas.microsoft.com/office/drawing/2014/main" id="{FD28C848-F033-D848-8280-A97CA9D5D687}"/>
              </a:ext>
            </a:extLst>
          </p:cNvPr>
          <p:cNvGrpSpPr/>
          <p:nvPr/>
        </p:nvGrpSpPr>
        <p:grpSpPr>
          <a:xfrm>
            <a:off x="3605400" y="4855881"/>
            <a:ext cx="260621" cy="261608"/>
            <a:chOff x="2414586" y="1070925"/>
            <a:chExt cx="260621" cy="261608"/>
          </a:xfrm>
        </p:grpSpPr>
        <p:sp>
          <p:nvSpPr>
            <p:cNvPr id="720" name="Rectangle 719">
              <a:extLst>
                <a:ext uri="{FF2B5EF4-FFF2-40B4-BE49-F238E27FC236}">
                  <a16:creationId xmlns:a16="http://schemas.microsoft.com/office/drawing/2014/main" id="{34720C19-22F5-A341-8B82-19C414578076}"/>
                </a:ext>
              </a:extLst>
            </p:cNvPr>
            <p:cNvSpPr/>
            <p:nvPr/>
          </p:nvSpPr>
          <p:spPr>
            <a:xfrm>
              <a:off x="2414586" y="1108210"/>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 name="TextBox 303">
              <a:extLst>
                <a:ext uri="{FF2B5EF4-FFF2-40B4-BE49-F238E27FC236}">
                  <a16:creationId xmlns:a16="http://schemas.microsoft.com/office/drawing/2014/main" id="{62BBC3F8-3465-2B48-8F20-7B5D66EE75C3}"/>
                </a:ext>
              </a:extLst>
            </p:cNvPr>
            <p:cNvSpPr txBox="1"/>
            <p:nvPr/>
          </p:nvSpPr>
          <p:spPr>
            <a:xfrm flipH="1">
              <a:off x="2443161" y="1070925"/>
              <a:ext cx="232046"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5. </a:t>
              </a:r>
              <a:r>
                <a:rPr dirty="0"/>
                <a:t> </a:t>
              </a:r>
            </a:p>
          </p:txBody>
        </p:sp>
      </p:grpSp>
      <p:grpSp>
        <p:nvGrpSpPr>
          <p:cNvPr id="722" name="Group 721">
            <a:extLst>
              <a:ext uri="{FF2B5EF4-FFF2-40B4-BE49-F238E27FC236}">
                <a16:creationId xmlns:a16="http://schemas.microsoft.com/office/drawing/2014/main" id="{B52B9352-72F9-3340-9D9A-7A29647FDDAE}"/>
              </a:ext>
            </a:extLst>
          </p:cNvPr>
          <p:cNvGrpSpPr/>
          <p:nvPr/>
        </p:nvGrpSpPr>
        <p:grpSpPr>
          <a:xfrm>
            <a:off x="1830704" y="4844680"/>
            <a:ext cx="268477" cy="261608"/>
            <a:chOff x="147311" y="2908974"/>
            <a:chExt cx="268477" cy="261608"/>
          </a:xfrm>
        </p:grpSpPr>
        <p:sp>
          <p:nvSpPr>
            <p:cNvPr id="723" name="Rectangle 722">
              <a:extLst>
                <a:ext uri="{FF2B5EF4-FFF2-40B4-BE49-F238E27FC236}">
                  <a16:creationId xmlns:a16="http://schemas.microsoft.com/office/drawing/2014/main" id="{A122698B-F3EE-974F-B00B-DD08344CD6F6}"/>
                </a:ext>
              </a:extLst>
            </p:cNvPr>
            <p:cNvSpPr/>
            <p:nvPr/>
          </p:nvSpPr>
          <p:spPr>
            <a:xfrm>
              <a:off x="147311" y="2955517"/>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4" name="TextBox 303">
              <a:extLst>
                <a:ext uri="{FF2B5EF4-FFF2-40B4-BE49-F238E27FC236}">
                  <a16:creationId xmlns:a16="http://schemas.microsoft.com/office/drawing/2014/main" id="{9CE35384-FC97-744B-B024-591A941E50A6}"/>
                </a:ext>
              </a:extLst>
            </p:cNvPr>
            <p:cNvSpPr txBox="1"/>
            <p:nvPr/>
          </p:nvSpPr>
          <p:spPr>
            <a:xfrm flipH="1">
              <a:off x="183742" y="2908974"/>
              <a:ext cx="232046"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7. </a:t>
              </a:r>
              <a:r>
                <a:rPr dirty="0"/>
                <a:t> </a:t>
              </a:r>
            </a:p>
          </p:txBody>
        </p:sp>
      </p:grpSp>
      <p:grpSp>
        <p:nvGrpSpPr>
          <p:cNvPr id="725" name="Group 724">
            <a:extLst>
              <a:ext uri="{FF2B5EF4-FFF2-40B4-BE49-F238E27FC236}">
                <a16:creationId xmlns:a16="http://schemas.microsoft.com/office/drawing/2014/main" id="{3404DBEB-ABA5-194A-8203-70EAF879A888}"/>
              </a:ext>
            </a:extLst>
          </p:cNvPr>
          <p:cNvGrpSpPr/>
          <p:nvPr/>
        </p:nvGrpSpPr>
        <p:grpSpPr>
          <a:xfrm>
            <a:off x="2720924" y="4846415"/>
            <a:ext cx="256476" cy="261608"/>
            <a:chOff x="368079" y="4551274"/>
            <a:chExt cx="256476" cy="261608"/>
          </a:xfrm>
        </p:grpSpPr>
        <p:sp>
          <p:nvSpPr>
            <p:cNvPr id="726" name="Rectangle 725">
              <a:extLst>
                <a:ext uri="{FF2B5EF4-FFF2-40B4-BE49-F238E27FC236}">
                  <a16:creationId xmlns:a16="http://schemas.microsoft.com/office/drawing/2014/main" id="{6571E700-06DC-1A4C-AF9F-9455077E7541}"/>
                </a:ext>
              </a:extLst>
            </p:cNvPr>
            <p:cNvSpPr/>
            <p:nvPr/>
          </p:nvSpPr>
          <p:spPr>
            <a:xfrm>
              <a:off x="368079" y="4594130"/>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7" name="TextBox 303">
              <a:extLst>
                <a:ext uri="{FF2B5EF4-FFF2-40B4-BE49-F238E27FC236}">
                  <a16:creationId xmlns:a16="http://schemas.microsoft.com/office/drawing/2014/main" id="{698A07F0-286F-6A41-B0A6-1F76F51AF7FA}"/>
                </a:ext>
              </a:extLst>
            </p:cNvPr>
            <p:cNvSpPr txBox="1"/>
            <p:nvPr/>
          </p:nvSpPr>
          <p:spPr>
            <a:xfrm>
              <a:off x="394727" y="4551274"/>
              <a:ext cx="229828"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6. </a:t>
              </a:r>
              <a:r>
                <a:rPr dirty="0"/>
                <a:t> </a:t>
              </a:r>
            </a:p>
          </p:txBody>
        </p:sp>
      </p:grpSp>
      <p:grpSp>
        <p:nvGrpSpPr>
          <p:cNvPr id="728" name="Group 727">
            <a:extLst>
              <a:ext uri="{FF2B5EF4-FFF2-40B4-BE49-F238E27FC236}">
                <a16:creationId xmlns:a16="http://schemas.microsoft.com/office/drawing/2014/main" id="{19404761-6827-AA42-A188-706859DE332F}"/>
              </a:ext>
            </a:extLst>
          </p:cNvPr>
          <p:cNvGrpSpPr/>
          <p:nvPr/>
        </p:nvGrpSpPr>
        <p:grpSpPr>
          <a:xfrm>
            <a:off x="2723126" y="5961134"/>
            <a:ext cx="267130" cy="261608"/>
            <a:chOff x="605653" y="4113257"/>
            <a:chExt cx="267130" cy="261608"/>
          </a:xfrm>
        </p:grpSpPr>
        <p:sp>
          <p:nvSpPr>
            <p:cNvPr id="729" name="Rectangle 728">
              <a:extLst>
                <a:ext uri="{FF2B5EF4-FFF2-40B4-BE49-F238E27FC236}">
                  <a16:creationId xmlns:a16="http://schemas.microsoft.com/office/drawing/2014/main" id="{DE8116C9-E050-EA40-BC65-AB7D8E23BE90}"/>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0" name="TextBox 303">
              <a:extLst>
                <a:ext uri="{FF2B5EF4-FFF2-40B4-BE49-F238E27FC236}">
                  <a16:creationId xmlns:a16="http://schemas.microsoft.com/office/drawing/2014/main" id="{1B753D47-A338-7643-B6D2-9298B1602D0F}"/>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10. </a:t>
              </a:r>
              <a:r>
                <a:rPr dirty="0"/>
                <a:t> </a:t>
              </a:r>
            </a:p>
          </p:txBody>
        </p:sp>
      </p:grpSp>
      <p:grpSp>
        <p:nvGrpSpPr>
          <p:cNvPr id="731" name="Group 730">
            <a:extLst>
              <a:ext uri="{FF2B5EF4-FFF2-40B4-BE49-F238E27FC236}">
                <a16:creationId xmlns:a16="http://schemas.microsoft.com/office/drawing/2014/main" id="{A81F2F54-FAC5-5B47-B955-7DA6FCB2E92D}"/>
              </a:ext>
            </a:extLst>
          </p:cNvPr>
          <p:cNvGrpSpPr/>
          <p:nvPr/>
        </p:nvGrpSpPr>
        <p:grpSpPr>
          <a:xfrm>
            <a:off x="3625984" y="5953639"/>
            <a:ext cx="270322" cy="261608"/>
            <a:chOff x="155730" y="4113353"/>
            <a:chExt cx="270322" cy="261608"/>
          </a:xfrm>
        </p:grpSpPr>
        <p:sp>
          <p:nvSpPr>
            <p:cNvPr id="732" name="Rectangle 731">
              <a:extLst>
                <a:ext uri="{FF2B5EF4-FFF2-40B4-BE49-F238E27FC236}">
                  <a16:creationId xmlns:a16="http://schemas.microsoft.com/office/drawing/2014/main" id="{2622A83D-0CA0-7E46-8E19-045140A47EF2}"/>
                </a:ext>
              </a:extLst>
            </p:cNvPr>
            <p:cNvSpPr/>
            <p:nvPr/>
          </p:nvSpPr>
          <p:spPr>
            <a:xfrm>
              <a:off x="155730" y="4148315"/>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3" name="TextBox 303">
              <a:extLst>
                <a:ext uri="{FF2B5EF4-FFF2-40B4-BE49-F238E27FC236}">
                  <a16:creationId xmlns:a16="http://schemas.microsoft.com/office/drawing/2014/main" id="{47394BE2-0325-4B40-BDCF-F9B06DE07E3E}"/>
                </a:ext>
              </a:extLst>
            </p:cNvPr>
            <p:cNvSpPr txBox="1"/>
            <p:nvPr/>
          </p:nvSpPr>
          <p:spPr>
            <a:xfrm flipH="1">
              <a:off x="194006" y="4113353"/>
              <a:ext cx="232046"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9. </a:t>
              </a:r>
              <a:r>
                <a:rPr dirty="0"/>
                <a:t> </a:t>
              </a:r>
            </a:p>
          </p:txBody>
        </p:sp>
      </p:grpSp>
      <p:grpSp>
        <p:nvGrpSpPr>
          <p:cNvPr id="734" name="Group 733">
            <a:extLst>
              <a:ext uri="{FF2B5EF4-FFF2-40B4-BE49-F238E27FC236}">
                <a16:creationId xmlns:a16="http://schemas.microsoft.com/office/drawing/2014/main" id="{EF90B62D-44CF-AE4F-BFCC-CDFAB3A81A25}"/>
              </a:ext>
            </a:extLst>
          </p:cNvPr>
          <p:cNvGrpSpPr/>
          <p:nvPr/>
        </p:nvGrpSpPr>
        <p:grpSpPr>
          <a:xfrm>
            <a:off x="1017137" y="4855881"/>
            <a:ext cx="268477" cy="261608"/>
            <a:chOff x="147311" y="2908974"/>
            <a:chExt cx="268477" cy="261608"/>
          </a:xfrm>
        </p:grpSpPr>
        <p:sp>
          <p:nvSpPr>
            <p:cNvPr id="735" name="Rectangle 734">
              <a:extLst>
                <a:ext uri="{FF2B5EF4-FFF2-40B4-BE49-F238E27FC236}">
                  <a16:creationId xmlns:a16="http://schemas.microsoft.com/office/drawing/2014/main" id="{DACD2522-4C35-B645-BB9D-925E8183A25C}"/>
                </a:ext>
              </a:extLst>
            </p:cNvPr>
            <p:cNvSpPr/>
            <p:nvPr/>
          </p:nvSpPr>
          <p:spPr>
            <a:xfrm>
              <a:off x="147311" y="2955517"/>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6" name="TextBox 303">
              <a:extLst>
                <a:ext uri="{FF2B5EF4-FFF2-40B4-BE49-F238E27FC236}">
                  <a16:creationId xmlns:a16="http://schemas.microsoft.com/office/drawing/2014/main" id="{85B05D1E-BD74-4946-B160-2F737D36FEAA}"/>
                </a:ext>
              </a:extLst>
            </p:cNvPr>
            <p:cNvSpPr txBox="1"/>
            <p:nvPr/>
          </p:nvSpPr>
          <p:spPr>
            <a:xfrm flipH="1">
              <a:off x="183742" y="2908974"/>
              <a:ext cx="232046"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8. </a:t>
              </a:r>
              <a:r>
                <a:rPr dirty="0"/>
                <a:t> </a:t>
              </a:r>
            </a:p>
          </p:txBody>
        </p:sp>
      </p:grpSp>
      <p:grpSp>
        <p:nvGrpSpPr>
          <p:cNvPr id="737" name="Group 736">
            <a:extLst>
              <a:ext uri="{FF2B5EF4-FFF2-40B4-BE49-F238E27FC236}">
                <a16:creationId xmlns:a16="http://schemas.microsoft.com/office/drawing/2014/main" id="{2BFB2AD3-6850-5445-9A42-DA0B5A522F0C}"/>
              </a:ext>
            </a:extLst>
          </p:cNvPr>
          <p:cNvGrpSpPr/>
          <p:nvPr/>
        </p:nvGrpSpPr>
        <p:grpSpPr>
          <a:xfrm>
            <a:off x="2148893" y="5263723"/>
            <a:ext cx="267130" cy="261608"/>
            <a:chOff x="605653" y="4113257"/>
            <a:chExt cx="267130" cy="261608"/>
          </a:xfrm>
        </p:grpSpPr>
        <p:sp>
          <p:nvSpPr>
            <p:cNvPr id="738" name="Rectangle 737">
              <a:extLst>
                <a:ext uri="{FF2B5EF4-FFF2-40B4-BE49-F238E27FC236}">
                  <a16:creationId xmlns:a16="http://schemas.microsoft.com/office/drawing/2014/main" id="{59353138-D087-5347-93CD-85DF7625BF3E}"/>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9" name="TextBox 303">
              <a:extLst>
                <a:ext uri="{FF2B5EF4-FFF2-40B4-BE49-F238E27FC236}">
                  <a16:creationId xmlns:a16="http://schemas.microsoft.com/office/drawing/2014/main" id="{A305DA5B-0E4B-0E4D-B9A5-379148C1BBF3}"/>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18. </a:t>
              </a:r>
              <a:r>
                <a:rPr dirty="0"/>
                <a:t> </a:t>
              </a:r>
            </a:p>
          </p:txBody>
        </p:sp>
      </p:grpSp>
      <p:grpSp>
        <p:nvGrpSpPr>
          <p:cNvPr id="740" name="Group 739">
            <a:extLst>
              <a:ext uri="{FF2B5EF4-FFF2-40B4-BE49-F238E27FC236}">
                <a16:creationId xmlns:a16="http://schemas.microsoft.com/office/drawing/2014/main" id="{41260176-345F-3943-8884-6F18E1AEBA18}"/>
              </a:ext>
            </a:extLst>
          </p:cNvPr>
          <p:cNvGrpSpPr/>
          <p:nvPr/>
        </p:nvGrpSpPr>
        <p:grpSpPr>
          <a:xfrm>
            <a:off x="2142563" y="5586009"/>
            <a:ext cx="267130" cy="261608"/>
            <a:chOff x="605653" y="4113257"/>
            <a:chExt cx="267130" cy="261608"/>
          </a:xfrm>
        </p:grpSpPr>
        <p:sp>
          <p:nvSpPr>
            <p:cNvPr id="741" name="Rectangle 740">
              <a:extLst>
                <a:ext uri="{FF2B5EF4-FFF2-40B4-BE49-F238E27FC236}">
                  <a16:creationId xmlns:a16="http://schemas.microsoft.com/office/drawing/2014/main" id="{5B0BEEE6-2735-C94C-94F5-03169AFE5177}"/>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2" name="TextBox 303">
              <a:extLst>
                <a:ext uri="{FF2B5EF4-FFF2-40B4-BE49-F238E27FC236}">
                  <a16:creationId xmlns:a16="http://schemas.microsoft.com/office/drawing/2014/main" id="{62811747-76D1-BD40-A5E1-3A1B13A1A0AE}"/>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19. </a:t>
              </a:r>
              <a:r>
                <a:rPr dirty="0"/>
                <a:t> </a:t>
              </a:r>
            </a:p>
          </p:txBody>
        </p:sp>
      </p:grpSp>
      <p:grpSp>
        <p:nvGrpSpPr>
          <p:cNvPr id="743" name="Group 742">
            <a:extLst>
              <a:ext uri="{FF2B5EF4-FFF2-40B4-BE49-F238E27FC236}">
                <a16:creationId xmlns:a16="http://schemas.microsoft.com/office/drawing/2014/main" id="{143CC821-22F6-5448-B531-866A632ECBA9}"/>
              </a:ext>
            </a:extLst>
          </p:cNvPr>
          <p:cNvGrpSpPr/>
          <p:nvPr/>
        </p:nvGrpSpPr>
        <p:grpSpPr>
          <a:xfrm>
            <a:off x="992133" y="5962672"/>
            <a:ext cx="267130" cy="261608"/>
            <a:chOff x="605653" y="4113257"/>
            <a:chExt cx="267130" cy="261608"/>
          </a:xfrm>
        </p:grpSpPr>
        <p:sp>
          <p:nvSpPr>
            <p:cNvPr id="744" name="Rectangle 743">
              <a:extLst>
                <a:ext uri="{FF2B5EF4-FFF2-40B4-BE49-F238E27FC236}">
                  <a16:creationId xmlns:a16="http://schemas.microsoft.com/office/drawing/2014/main" id="{2B8397D3-E419-1740-9183-ED567F22BFCF}"/>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5" name="TextBox 303">
              <a:extLst>
                <a:ext uri="{FF2B5EF4-FFF2-40B4-BE49-F238E27FC236}">
                  <a16:creationId xmlns:a16="http://schemas.microsoft.com/office/drawing/2014/main" id="{F4BE7B7A-328C-084D-BC74-FF7CC844EB65}"/>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12. </a:t>
              </a:r>
              <a:r>
                <a:rPr dirty="0"/>
                <a:t> </a:t>
              </a:r>
            </a:p>
          </p:txBody>
        </p:sp>
      </p:grpSp>
      <p:grpSp>
        <p:nvGrpSpPr>
          <p:cNvPr id="746" name="Group 745">
            <a:extLst>
              <a:ext uri="{FF2B5EF4-FFF2-40B4-BE49-F238E27FC236}">
                <a16:creationId xmlns:a16="http://schemas.microsoft.com/office/drawing/2014/main" id="{7D1804A7-93CD-724E-95D0-F272F148BAF9}"/>
              </a:ext>
            </a:extLst>
          </p:cNvPr>
          <p:cNvGrpSpPr/>
          <p:nvPr/>
        </p:nvGrpSpPr>
        <p:grpSpPr>
          <a:xfrm>
            <a:off x="1339794" y="5231556"/>
            <a:ext cx="267130" cy="261608"/>
            <a:chOff x="605653" y="4113257"/>
            <a:chExt cx="267130" cy="261608"/>
          </a:xfrm>
        </p:grpSpPr>
        <p:sp>
          <p:nvSpPr>
            <p:cNvPr id="747" name="Rectangle 746">
              <a:extLst>
                <a:ext uri="{FF2B5EF4-FFF2-40B4-BE49-F238E27FC236}">
                  <a16:creationId xmlns:a16="http://schemas.microsoft.com/office/drawing/2014/main" id="{BFF06B45-29F0-1D4F-A0B3-0D71BB2B2A2D}"/>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8" name="TextBox 303">
              <a:extLst>
                <a:ext uri="{FF2B5EF4-FFF2-40B4-BE49-F238E27FC236}">
                  <a16:creationId xmlns:a16="http://schemas.microsoft.com/office/drawing/2014/main" id="{FA2E3BE6-C307-8D47-9E9B-D8A18C007494}"/>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20. </a:t>
              </a:r>
              <a:r>
                <a:rPr dirty="0"/>
                <a:t> </a:t>
              </a:r>
            </a:p>
          </p:txBody>
        </p:sp>
      </p:grpSp>
      <p:grpSp>
        <p:nvGrpSpPr>
          <p:cNvPr id="749" name="Group 748">
            <a:extLst>
              <a:ext uri="{FF2B5EF4-FFF2-40B4-BE49-F238E27FC236}">
                <a16:creationId xmlns:a16="http://schemas.microsoft.com/office/drawing/2014/main" id="{393F2316-558D-4548-A39F-22D20D6087FB}"/>
              </a:ext>
            </a:extLst>
          </p:cNvPr>
          <p:cNvGrpSpPr/>
          <p:nvPr/>
        </p:nvGrpSpPr>
        <p:grpSpPr>
          <a:xfrm>
            <a:off x="1333463" y="5567331"/>
            <a:ext cx="267130" cy="261608"/>
            <a:chOff x="605653" y="4113257"/>
            <a:chExt cx="267130" cy="261608"/>
          </a:xfrm>
        </p:grpSpPr>
        <p:sp>
          <p:nvSpPr>
            <p:cNvPr id="750" name="Rectangle 749">
              <a:extLst>
                <a:ext uri="{FF2B5EF4-FFF2-40B4-BE49-F238E27FC236}">
                  <a16:creationId xmlns:a16="http://schemas.microsoft.com/office/drawing/2014/main" id="{C543AB59-3C0F-FF40-B608-3504315ACED8}"/>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1" name="TextBox 303">
              <a:extLst>
                <a:ext uri="{FF2B5EF4-FFF2-40B4-BE49-F238E27FC236}">
                  <a16:creationId xmlns:a16="http://schemas.microsoft.com/office/drawing/2014/main" id="{53653E54-8A27-BA40-BA46-5AD5E15C77A3}"/>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21. </a:t>
              </a:r>
              <a:r>
                <a:rPr dirty="0"/>
                <a:t> </a:t>
              </a:r>
            </a:p>
          </p:txBody>
        </p:sp>
      </p:grpSp>
      <p:grpSp>
        <p:nvGrpSpPr>
          <p:cNvPr id="752" name="Group 751">
            <a:extLst>
              <a:ext uri="{FF2B5EF4-FFF2-40B4-BE49-F238E27FC236}">
                <a16:creationId xmlns:a16="http://schemas.microsoft.com/office/drawing/2014/main" id="{DBC21292-D725-F349-AC0F-B4281C118BD1}"/>
              </a:ext>
            </a:extLst>
          </p:cNvPr>
          <p:cNvGrpSpPr/>
          <p:nvPr/>
        </p:nvGrpSpPr>
        <p:grpSpPr>
          <a:xfrm>
            <a:off x="1846152" y="5963106"/>
            <a:ext cx="267130" cy="261608"/>
            <a:chOff x="605653" y="4113257"/>
            <a:chExt cx="267130" cy="261608"/>
          </a:xfrm>
        </p:grpSpPr>
        <p:sp>
          <p:nvSpPr>
            <p:cNvPr id="753" name="Rectangle 752">
              <a:extLst>
                <a:ext uri="{FF2B5EF4-FFF2-40B4-BE49-F238E27FC236}">
                  <a16:creationId xmlns:a16="http://schemas.microsoft.com/office/drawing/2014/main" id="{4E38B38F-EACF-4F45-BB9C-F9D37053191B}"/>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4" name="TextBox 303">
              <a:extLst>
                <a:ext uri="{FF2B5EF4-FFF2-40B4-BE49-F238E27FC236}">
                  <a16:creationId xmlns:a16="http://schemas.microsoft.com/office/drawing/2014/main" id="{25765D39-9E2E-B849-BF3F-3FE87C35B1A0}"/>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11. </a:t>
              </a:r>
              <a:r>
                <a:rPr dirty="0"/>
                <a:t> </a:t>
              </a:r>
            </a:p>
          </p:txBody>
        </p:sp>
      </p:grpSp>
      <p:grpSp>
        <p:nvGrpSpPr>
          <p:cNvPr id="755" name="Group 754">
            <a:extLst>
              <a:ext uri="{FF2B5EF4-FFF2-40B4-BE49-F238E27FC236}">
                <a16:creationId xmlns:a16="http://schemas.microsoft.com/office/drawing/2014/main" id="{510FAB6A-D7E7-FE40-99F0-3D7B1CD9BBD2}"/>
              </a:ext>
            </a:extLst>
          </p:cNvPr>
          <p:cNvGrpSpPr/>
          <p:nvPr/>
        </p:nvGrpSpPr>
        <p:grpSpPr>
          <a:xfrm>
            <a:off x="3802417" y="5248161"/>
            <a:ext cx="267130" cy="261608"/>
            <a:chOff x="605653" y="4113257"/>
            <a:chExt cx="267130" cy="261608"/>
          </a:xfrm>
        </p:grpSpPr>
        <p:sp>
          <p:nvSpPr>
            <p:cNvPr id="756" name="Rectangle 755">
              <a:extLst>
                <a:ext uri="{FF2B5EF4-FFF2-40B4-BE49-F238E27FC236}">
                  <a16:creationId xmlns:a16="http://schemas.microsoft.com/office/drawing/2014/main" id="{846BED20-094B-364E-BAC6-01F074271FF3}"/>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7" name="TextBox 303">
              <a:extLst>
                <a:ext uri="{FF2B5EF4-FFF2-40B4-BE49-F238E27FC236}">
                  <a16:creationId xmlns:a16="http://schemas.microsoft.com/office/drawing/2014/main" id="{12F04EE2-A8C4-E041-A2AF-89F57A543061}"/>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14. </a:t>
              </a:r>
              <a:r>
                <a:rPr dirty="0"/>
                <a:t> </a:t>
              </a:r>
            </a:p>
          </p:txBody>
        </p:sp>
      </p:grpSp>
      <p:grpSp>
        <p:nvGrpSpPr>
          <p:cNvPr id="758" name="Group 757">
            <a:extLst>
              <a:ext uri="{FF2B5EF4-FFF2-40B4-BE49-F238E27FC236}">
                <a16:creationId xmlns:a16="http://schemas.microsoft.com/office/drawing/2014/main" id="{5A20ECBD-4F8E-CB48-A2C6-988B7336461D}"/>
              </a:ext>
            </a:extLst>
          </p:cNvPr>
          <p:cNvGrpSpPr/>
          <p:nvPr/>
        </p:nvGrpSpPr>
        <p:grpSpPr>
          <a:xfrm>
            <a:off x="3810038" y="5570389"/>
            <a:ext cx="267130" cy="261608"/>
            <a:chOff x="605653" y="4113257"/>
            <a:chExt cx="267130" cy="261608"/>
          </a:xfrm>
        </p:grpSpPr>
        <p:sp>
          <p:nvSpPr>
            <p:cNvPr id="759" name="Rectangle 758">
              <a:extLst>
                <a:ext uri="{FF2B5EF4-FFF2-40B4-BE49-F238E27FC236}">
                  <a16:creationId xmlns:a16="http://schemas.microsoft.com/office/drawing/2014/main" id="{BF5FE8DF-3DC9-3542-AC3B-6CD4D1529495}"/>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0" name="TextBox 303">
              <a:extLst>
                <a:ext uri="{FF2B5EF4-FFF2-40B4-BE49-F238E27FC236}">
                  <a16:creationId xmlns:a16="http://schemas.microsoft.com/office/drawing/2014/main" id="{DAD09EC2-05EB-6C4A-A67B-0F6B30C83622}"/>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15. </a:t>
              </a:r>
              <a:r>
                <a:rPr dirty="0"/>
                <a:t> </a:t>
              </a:r>
            </a:p>
          </p:txBody>
        </p:sp>
      </p:grpSp>
      <p:grpSp>
        <p:nvGrpSpPr>
          <p:cNvPr id="761" name="Group 760">
            <a:extLst>
              <a:ext uri="{FF2B5EF4-FFF2-40B4-BE49-F238E27FC236}">
                <a16:creationId xmlns:a16="http://schemas.microsoft.com/office/drawing/2014/main" id="{25E059C6-6603-7B4B-83ED-78B87E58FDCC}"/>
              </a:ext>
            </a:extLst>
          </p:cNvPr>
          <p:cNvGrpSpPr/>
          <p:nvPr/>
        </p:nvGrpSpPr>
        <p:grpSpPr>
          <a:xfrm>
            <a:off x="2983451" y="5253951"/>
            <a:ext cx="267130" cy="261608"/>
            <a:chOff x="605653" y="4113257"/>
            <a:chExt cx="267130" cy="261608"/>
          </a:xfrm>
        </p:grpSpPr>
        <p:sp>
          <p:nvSpPr>
            <p:cNvPr id="762" name="Rectangle 761">
              <a:extLst>
                <a:ext uri="{FF2B5EF4-FFF2-40B4-BE49-F238E27FC236}">
                  <a16:creationId xmlns:a16="http://schemas.microsoft.com/office/drawing/2014/main" id="{57DD74C5-8869-1C48-9060-AECBA0858C95}"/>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3" name="TextBox 303">
              <a:extLst>
                <a:ext uri="{FF2B5EF4-FFF2-40B4-BE49-F238E27FC236}">
                  <a16:creationId xmlns:a16="http://schemas.microsoft.com/office/drawing/2014/main" id="{AF06A420-2C64-8242-BC38-A98116C36A3A}"/>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16. </a:t>
              </a:r>
              <a:r>
                <a:rPr dirty="0"/>
                <a:t> </a:t>
              </a:r>
            </a:p>
          </p:txBody>
        </p:sp>
      </p:grpSp>
      <p:grpSp>
        <p:nvGrpSpPr>
          <p:cNvPr id="764" name="Group 763">
            <a:extLst>
              <a:ext uri="{FF2B5EF4-FFF2-40B4-BE49-F238E27FC236}">
                <a16:creationId xmlns:a16="http://schemas.microsoft.com/office/drawing/2014/main" id="{252164A1-1A70-FA4B-BC65-FD9A18F82D0C}"/>
              </a:ext>
            </a:extLst>
          </p:cNvPr>
          <p:cNvGrpSpPr/>
          <p:nvPr/>
        </p:nvGrpSpPr>
        <p:grpSpPr>
          <a:xfrm>
            <a:off x="2968587" y="5561189"/>
            <a:ext cx="267130" cy="261608"/>
            <a:chOff x="605653" y="4113257"/>
            <a:chExt cx="267130" cy="261608"/>
          </a:xfrm>
        </p:grpSpPr>
        <p:sp>
          <p:nvSpPr>
            <p:cNvPr id="765" name="Rectangle 764">
              <a:extLst>
                <a:ext uri="{FF2B5EF4-FFF2-40B4-BE49-F238E27FC236}">
                  <a16:creationId xmlns:a16="http://schemas.microsoft.com/office/drawing/2014/main" id="{EFF1791C-5695-BD41-8112-244C506A84F6}"/>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6" name="TextBox 303">
              <a:extLst>
                <a:ext uri="{FF2B5EF4-FFF2-40B4-BE49-F238E27FC236}">
                  <a16:creationId xmlns:a16="http://schemas.microsoft.com/office/drawing/2014/main" id="{6EB0102D-1D4A-A94A-BD0D-47460006FCE8}"/>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17. </a:t>
              </a:r>
              <a:r>
                <a:rPr dirty="0"/>
                <a:t> </a:t>
              </a:r>
            </a:p>
          </p:txBody>
        </p:sp>
      </p:grpSp>
      <p:grpSp>
        <p:nvGrpSpPr>
          <p:cNvPr id="767" name="Group 766">
            <a:extLst>
              <a:ext uri="{FF2B5EF4-FFF2-40B4-BE49-F238E27FC236}">
                <a16:creationId xmlns:a16="http://schemas.microsoft.com/office/drawing/2014/main" id="{B7FD8EAC-8B40-4043-BDF8-27DD9F6982A8}"/>
              </a:ext>
            </a:extLst>
          </p:cNvPr>
          <p:cNvGrpSpPr/>
          <p:nvPr/>
        </p:nvGrpSpPr>
        <p:grpSpPr>
          <a:xfrm>
            <a:off x="577893" y="5300272"/>
            <a:ext cx="267130" cy="261608"/>
            <a:chOff x="605653" y="4113257"/>
            <a:chExt cx="267130" cy="261608"/>
          </a:xfrm>
        </p:grpSpPr>
        <p:sp>
          <p:nvSpPr>
            <p:cNvPr id="768" name="Rectangle 767">
              <a:extLst>
                <a:ext uri="{FF2B5EF4-FFF2-40B4-BE49-F238E27FC236}">
                  <a16:creationId xmlns:a16="http://schemas.microsoft.com/office/drawing/2014/main" id="{9D775622-9363-4C49-A983-B77F12AFDBAE}"/>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9" name="TextBox 303">
              <a:extLst>
                <a:ext uri="{FF2B5EF4-FFF2-40B4-BE49-F238E27FC236}">
                  <a16:creationId xmlns:a16="http://schemas.microsoft.com/office/drawing/2014/main" id="{B5CF61D1-6AC6-EA4E-B61B-A3DEFBCF499E}"/>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13. </a:t>
              </a:r>
              <a:r>
                <a:rPr dirty="0"/>
                <a:t> </a:t>
              </a:r>
            </a:p>
          </p:txBody>
        </p:sp>
      </p:grpSp>
      <p:grpSp>
        <p:nvGrpSpPr>
          <p:cNvPr id="770" name="Group 769">
            <a:extLst>
              <a:ext uri="{FF2B5EF4-FFF2-40B4-BE49-F238E27FC236}">
                <a16:creationId xmlns:a16="http://schemas.microsoft.com/office/drawing/2014/main" id="{627F5A95-EA07-6044-8FB4-AE6E44873F7E}"/>
              </a:ext>
            </a:extLst>
          </p:cNvPr>
          <p:cNvGrpSpPr/>
          <p:nvPr/>
        </p:nvGrpSpPr>
        <p:grpSpPr>
          <a:xfrm>
            <a:off x="5295743" y="5983619"/>
            <a:ext cx="267130" cy="261608"/>
            <a:chOff x="605653" y="4113257"/>
            <a:chExt cx="267130" cy="261608"/>
          </a:xfrm>
        </p:grpSpPr>
        <p:sp>
          <p:nvSpPr>
            <p:cNvPr id="771" name="Rectangle 770">
              <a:extLst>
                <a:ext uri="{FF2B5EF4-FFF2-40B4-BE49-F238E27FC236}">
                  <a16:creationId xmlns:a16="http://schemas.microsoft.com/office/drawing/2014/main" id="{C6660C50-CFD5-7645-9071-0F9E65539BE4}"/>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2" name="TextBox 303">
              <a:extLst>
                <a:ext uri="{FF2B5EF4-FFF2-40B4-BE49-F238E27FC236}">
                  <a16:creationId xmlns:a16="http://schemas.microsoft.com/office/drawing/2014/main" id="{0C56C18B-D59E-5A48-890A-E33AB2D15505}"/>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26. </a:t>
              </a:r>
              <a:r>
                <a:rPr dirty="0"/>
                <a:t> </a:t>
              </a:r>
            </a:p>
          </p:txBody>
        </p:sp>
      </p:grpSp>
      <p:grpSp>
        <p:nvGrpSpPr>
          <p:cNvPr id="773" name="Group 772">
            <a:extLst>
              <a:ext uri="{FF2B5EF4-FFF2-40B4-BE49-F238E27FC236}">
                <a16:creationId xmlns:a16="http://schemas.microsoft.com/office/drawing/2014/main" id="{584A8DC2-C9B1-0644-AF64-FB4EDCE057CD}"/>
              </a:ext>
            </a:extLst>
          </p:cNvPr>
          <p:cNvGrpSpPr/>
          <p:nvPr/>
        </p:nvGrpSpPr>
        <p:grpSpPr>
          <a:xfrm>
            <a:off x="7630663" y="4870829"/>
            <a:ext cx="267130" cy="261608"/>
            <a:chOff x="605653" y="4113257"/>
            <a:chExt cx="267130" cy="261608"/>
          </a:xfrm>
        </p:grpSpPr>
        <p:sp>
          <p:nvSpPr>
            <p:cNvPr id="774" name="Rectangle 773">
              <a:extLst>
                <a:ext uri="{FF2B5EF4-FFF2-40B4-BE49-F238E27FC236}">
                  <a16:creationId xmlns:a16="http://schemas.microsoft.com/office/drawing/2014/main" id="{23936A70-EB2F-CA4A-AA59-B3A0EC99834F}"/>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5" name="TextBox 303">
              <a:extLst>
                <a:ext uri="{FF2B5EF4-FFF2-40B4-BE49-F238E27FC236}">
                  <a16:creationId xmlns:a16="http://schemas.microsoft.com/office/drawing/2014/main" id="{E3E4A6A9-856C-7749-89B3-AD2C63833F61}"/>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25. </a:t>
              </a:r>
              <a:r>
                <a:rPr dirty="0"/>
                <a:t> </a:t>
              </a:r>
            </a:p>
          </p:txBody>
        </p:sp>
      </p:grpSp>
      <p:grpSp>
        <p:nvGrpSpPr>
          <p:cNvPr id="776" name="Group 775">
            <a:extLst>
              <a:ext uri="{FF2B5EF4-FFF2-40B4-BE49-F238E27FC236}">
                <a16:creationId xmlns:a16="http://schemas.microsoft.com/office/drawing/2014/main" id="{166BC33D-F32B-F749-BA1A-0C12B012D30A}"/>
              </a:ext>
            </a:extLst>
          </p:cNvPr>
          <p:cNvGrpSpPr/>
          <p:nvPr/>
        </p:nvGrpSpPr>
        <p:grpSpPr>
          <a:xfrm>
            <a:off x="6889468" y="4862528"/>
            <a:ext cx="267130" cy="261608"/>
            <a:chOff x="605653" y="4113257"/>
            <a:chExt cx="267130" cy="261608"/>
          </a:xfrm>
        </p:grpSpPr>
        <p:sp>
          <p:nvSpPr>
            <p:cNvPr id="777" name="Rectangle 776">
              <a:extLst>
                <a:ext uri="{FF2B5EF4-FFF2-40B4-BE49-F238E27FC236}">
                  <a16:creationId xmlns:a16="http://schemas.microsoft.com/office/drawing/2014/main" id="{46A238D9-7952-094A-BD7A-7011D974B8B2}"/>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8" name="TextBox 303">
              <a:extLst>
                <a:ext uri="{FF2B5EF4-FFF2-40B4-BE49-F238E27FC236}">
                  <a16:creationId xmlns:a16="http://schemas.microsoft.com/office/drawing/2014/main" id="{1FD23C07-4CD5-6443-A624-D47133CCEFD7}"/>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24. </a:t>
              </a:r>
              <a:r>
                <a:rPr dirty="0"/>
                <a:t> </a:t>
              </a:r>
            </a:p>
          </p:txBody>
        </p:sp>
      </p:grpSp>
      <p:grpSp>
        <p:nvGrpSpPr>
          <p:cNvPr id="779" name="Group 778">
            <a:extLst>
              <a:ext uri="{FF2B5EF4-FFF2-40B4-BE49-F238E27FC236}">
                <a16:creationId xmlns:a16="http://schemas.microsoft.com/office/drawing/2014/main" id="{F885B8F8-D2B0-0648-A0CD-657EF9014330}"/>
              </a:ext>
            </a:extLst>
          </p:cNvPr>
          <p:cNvGrpSpPr/>
          <p:nvPr/>
        </p:nvGrpSpPr>
        <p:grpSpPr>
          <a:xfrm>
            <a:off x="6020868" y="4863376"/>
            <a:ext cx="267130" cy="261608"/>
            <a:chOff x="605653" y="4113257"/>
            <a:chExt cx="267130" cy="261608"/>
          </a:xfrm>
        </p:grpSpPr>
        <p:sp>
          <p:nvSpPr>
            <p:cNvPr id="780" name="Rectangle 779">
              <a:extLst>
                <a:ext uri="{FF2B5EF4-FFF2-40B4-BE49-F238E27FC236}">
                  <a16:creationId xmlns:a16="http://schemas.microsoft.com/office/drawing/2014/main" id="{D7EA4337-F4F0-314E-A40E-9AEA1454165C}"/>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1" name="TextBox 303">
              <a:extLst>
                <a:ext uri="{FF2B5EF4-FFF2-40B4-BE49-F238E27FC236}">
                  <a16:creationId xmlns:a16="http://schemas.microsoft.com/office/drawing/2014/main" id="{02D98AE3-6210-9C4C-89EB-527126A5B255}"/>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23. </a:t>
              </a:r>
              <a:r>
                <a:rPr dirty="0"/>
                <a:t> </a:t>
              </a:r>
            </a:p>
          </p:txBody>
        </p:sp>
      </p:grpSp>
      <p:grpSp>
        <p:nvGrpSpPr>
          <p:cNvPr id="782" name="Group 781">
            <a:extLst>
              <a:ext uri="{FF2B5EF4-FFF2-40B4-BE49-F238E27FC236}">
                <a16:creationId xmlns:a16="http://schemas.microsoft.com/office/drawing/2014/main" id="{8A58D6E8-01AE-AA46-95FA-CF3F3FF0BB51}"/>
              </a:ext>
            </a:extLst>
          </p:cNvPr>
          <p:cNvGrpSpPr/>
          <p:nvPr/>
        </p:nvGrpSpPr>
        <p:grpSpPr>
          <a:xfrm>
            <a:off x="5306533" y="4863376"/>
            <a:ext cx="267130" cy="261608"/>
            <a:chOff x="605653" y="4113257"/>
            <a:chExt cx="267130" cy="261608"/>
          </a:xfrm>
        </p:grpSpPr>
        <p:sp>
          <p:nvSpPr>
            <p:cNvPr id="783" name="Rectangle 782">
              <a:extLst>
                <a:ext uri="{FF2B5EF4-FFF2-40B4-BE49-F238E27FC236}">
                  <a16:creationId xmlns:a16="http://schemas.microsoft.com/office/drawing/2014/main" id="{4B791EBF-7516-E44D-9184-3A81EEBD11DD}"/>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4" name="TextBox 303">
              <a:extLst>
                <a:ext uri="{FF2B5EF4-FFF2-40B4-BE49-F238E27FC236}">
                  <a16:creationId xmlns:a16="http://schemas.microsoft.com/office/drawing/2014/main" id="{0F703F36-ECBA-7740-99A4-D12FBF6C3A31}"/>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22. </a:t>
              </a:r>
              <a:r>
                <a:rPr dirty="0"/>
                <a:t> </a:t>
              </a:r>
            </a:p>
          </p:txBody>
        </p:sp>
      </p:grpSp>
      <p:grpSp>
        <p:nvGrpSpPr>
          <p:cNvPr id="785" name="Group 784">
            <a:extLst>
              <a:ext uri="{FF2B5EF4-FFF2-40B4-BE49-F238E27FC236}">
                <a16:creationId xmlns:a16="http://schemas.microsoft.com/office/drawing/2014/main" id="{B178A359-35EE-D949-BCD9-E27238F1D1F9}"/>
              </a:ext>
            </a:extLst>
          </p:cNvPr>
          <p:cNvGrpSpPr/>
          <p:nvPr/>
        </p:nvGrpSpPr>
        <p:grpSpPr>
          <a:xfrm>
            <a:off x="6882466" y="5953639"/>
            <a:ext cx="267130" cy="261608"/>
            <a:chOff x="605653" y="4113257"/>
            <a:chExt cx="267130" cy="261608"/>
          </a:xfrm>
        </p:grpSpPr>
        <p:sp>
          <p:nvSpPr>
            <p:cNvPr id="786" name="Rectangle 785">
              <a:extLst>
                <a:ext uri="{FF2B5EF4-FFF2-40B4-BE49-F238E27FC236}">
                  <a16:creationId xmlns:a16="http://schemas.microsoft.com/office/drawing/2014/main" id="{7C72DFD3-5D40-7645-947E-82A7E2D71DAE}"/>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7" name="TextBox 303">
              <a:extLst>
                <a:ext uri="{FF2B5EF4-FFF2-40B4-BE49-F238E27FC236}">
                  <a16:creationId xmlns:a16="http://schemas.microsoft.com/office/drawing/2014/main" id="{8F62F1F9-3F50-B446-9E95-6132BC99D23F}"/>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28. </a:t>
              </a:r>
              <a:r>
                <a:rPr dirty="0"/>
                <a:t> </a:t>
              </a:r>
            </a:p>
          </p:txBody>
        </p:sp>
      </p:grpSp>
      <p:grpSp>
        <p:nvGrpSpPr>
          <p:cNvPr id="788" name="Group 787">
            <a:extLst>
              <a:ext uri="{FF2B5EF4-FFF2-40B4-BE49-F238E27FC236}">
                <a16:creationId xmlns:a16="http://schemas.microsoft.com/office/drawing/2014/main" id="{68681765-FF81-434F-BD1A-6B176D839511}"/>
              </a:ext>
            </a:extLst>
          </p:cNvPr>
          <p:cNvGrpSpPr/>
          <p:nvPr/>
        </p:nvGrpSpPr>
        <p:grpSpPr>
          <a:xfrm>
            <a:off x="6065693" y="5953392"/>
            <a:ext cx="267130" cy="261608"/>
            <a:chOff x="605653" y="4113257"/>
            <a:chExt cx="267130" cy="261608"/>
          </a:xfrm>
        </p:grpSpPr>
        <p:sp>
          <p:nvSpPr>
            <p:cNvPr id="789" name="Rectangle 788">
              <a:extLst>
                <a:ext uri="{FF2B5EF4-FFF2-40B4-BE49-F238E27FC236}">
                  <a16:creationId xmlns:a16="http://schemas.microsoft.com/office/drawing/2014/main" id="{17B81F3C-DB9F-1E43-BBF9-ADE9AE76007D}"/>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0" name="TextBox 303">
              <a:extLst>
                <a:ext uri="{FF2B5EF4-FFF2-40B4-BE49-F238E27FC236}">
                  <a16:creationId xmlns:a16="http://schemas.microsoft.com/office/drawing/2014/main" id="{539EA140-B279-7D47-86BE-C5EDA5EE12C9}"/>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27. </a:t>
              </a:r>
              <a:r>
                <a:rPr dirty="0"/>
                <a:t> </a:t>
              </a:r>
            </a:p>
          </p:txBody>
        </p:sp>
      </p:grpSp>
      <p:sp>
        <p:nvSpPr>
          <p:cNvPr id="795" name="TextBox 794">
            <a:extLst>
              <a:ext uri="{FF2B5EF4-FFF2-40B4-BE49-F238E27FC236}">
                <a16:creationId xmlns:a16="http://schemas.microsoft.com/office/drawing/2014/main" id="{24DF0E67-6411-0444-B7C5-85056A442D44}"/>
              </a:ext>
            </a:extLst>
          </p:cNvPr>
          <p:cNvSpPr txBox="1"/>
          <p:nvPr/>
        </p:nvSpPr>
        <p:spPr>
          <a:xfrm>
            <a:off x="3234788" y="911283"/>
            <a:ext cx="796796" cy="461665"/>
          </a:xfrm>
          <a:prstGeom prst="rect">
            <a:avLst/>
          </a:prstGeom>
          <a:noFill/>
        </p:spPr>
        <p:txBody>
          <a:bodyPr wrap="square" rtlCol="0">
            <a:spAutoFit/>
          </a:bodyPr>
          <a:lstStyle/>
          <a:p>
            <a:r>
              <a:rPr lang="en-US" sz="12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External force  </a:t>
            </a:r>
          </a:p>
        </p:txBody>
      </p:sp>
      <p:sp>
        <p:nvSpPr>
          <p:cNvPr id="796" name="TextBox 795">
            <a:extLst>
              <a:ext uri="{FF2B5EF4-FFF2-40B4-BE49-F238E27FC236}">
                <a16:creationId xmlns:a16="http://schemas.microsoft.com/office/drawing/2014/main" id="{BA5FA7FC-4833-6F4A-88FB-7565F4A9D7FA}"/>
              </a:ext>
            </a:extLst>
          </p:cNvPr>
          <p:cNvSpPr txBox="1"/>
          <p:nvPr/>
        </p:nvSpPr>
        <p:spPr>
          <a:xfrm>
            <a:off x="699193" y="890181"/>
            <a:ext cx="789041" cy="461665"/>
          </a:xfrm>
          <a:prstGeom prst="rect">
            <a:avLst/>
          </a:prstGeom>
          <a:noFill/>
        </p:spPr>
        <p:txBody>
          <a:bodyPr wrap="square" rtlCol="0">
            <a:spAutoFit/>
          </a:bodyPr>
          <a:lstStyle/>
          <a:p>
            <a:r>
              <a:rPr lang="en-US" sz="12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External force    </a:t>
            </a:r>
          </a:p>
        </p:txBody>
      </p:sp>
      <p:grpSp>
        <p:nvGrpSpPr>
          <p:cNvPr id="797" name="Group 796">
            <a:extLst>
              <a:ext uri="{FF2B5EF4-FFF2-40B4-BE49-F238E27FC236}">
                <a16:creationId xmlns:a16="http://schemas.microsoft.com/office/drawing/2014/main" id="{F00F722E-9565-7E48-BB64-9DE1F4E500BE}"/>
              </a:ext>
            </a:extLst>
          </p:cNvPr>
          <p:cNvGrpSpPr/>
          <p:nvPr/>
        </p:nvGrpSpPr>
        <p:grpSpPr>
          <a:xfrm>
            <a:off x="5921417" y="5266221"/>
            <a:ext cx="267130" cy="261608"/>
            <a:chOff x="605653" y="4113257"/>
            <a:chExt cx="267130" cy="261608"/>
          </a:xfrm>
        </p:grpSpPr>
        <p:sp>
          <p:nvSpPr>
            <p:cNvPr id="798" name="Rectangle 797">
              <a:extLst>
                <a:ext uri="{FF2B5EF4-FFF2-40B4-BE49-F238E27FC236}">
                  <a16:creationId xmlns:a16="http://schemas.microsoft.com/office/drawing/2014/main" id="{EAAB3FA1-CF20-3646-B06C-4F5F0DDC955A}"/>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9" name="TextBox 303">
              <a:extLst>
                <a:ext uri="{FF2B5EF4-FFF2-40B4-BE49-F238E27FC236}">
                  <a16:creationId xmlns:a16="http://schemas.microsoft.com/office/drawing/2014/main" id="{A265D4BC-0B10-D04B-AFF8-CC62D267238B}"/>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33. </a:t>
              </a:r>
              <a:r>
                <a:rPr dirty="0"/>
                <a:t> </a:t>
              </a:r>
            </a:p>
          </p:txBody>
        </p:sp>
      </p:grpSp>
      <p:grpSp>
        <p:nvGrpSpPr>
          <p:cNvPr id="800" name="Group 799">
            <a:extLst>
              <a:ext uri="{FF2B5EF4-FFF2-40B4-BE49-F238E27FC236}">
                <a16:creationId xmlns:a16="http://schemas.microsoft.com/office/drawing/2014/main" id="{7FAEB6EA-6A8B-2445-86CC-D47A5440FE09}"/>
              </a:ext>
            </a:extLst>
          </p:cNvPr>
          <p:cNvGrpSpPr/>
          <p:nvPr/>
        </p:nvGrpSpPr>
        <p:grpSpPr>
          <a:xfrm>
            <a:off x="5915087" y="5588507"/>
            <a:ext cx="267130" cy="261608"/>
            <a:chOff x="605653" y="4113257"/>
            <a:chExt cx="267130" cy="261608"/>
          </a:xfrm>
        </p:grpSpPr>
        <p:sp>
          <p:nvSpPr>
            <p:cNvPr id="801" name="Rectangle 800">
              <a:extLst>
                <a:ext uri="{FF2B5EF4-FFF2-40B4-BE49-F238E27FC236}">
                  <a16:creationId xmlns:a16="http://schemas.microsoft.com/office/drawing/2014/main" id="{02341549-7EE1-D64E-88BA-83D242CAE0D6}"/>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2" name="TextBox 303">
              <a:extLst>
                <a:ext uri="{FF2B5EF4-FFF2-40B4-BE49-F238E27FC236}">
                  <a16:creationId xmlns:a16="http://schemas.microsoft.com/office/drawing/2014/main" id="{24EE9FB3-890E-D648-805D-57E004066BBB}"/>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34. </a:t>
              </a:r>
              <a:r>
                <a:rPr dirty="0"/>
                <a:t> </a:t>
              </a:r>
            </a:p>
          </p:txBody>
        </p:sp>
      </p:grpSp>
      <p:grpSp>
        <p:nvGrpSpPr>
          <p:cNvPr id="803" name="Group 802">
            <a:extLst>
              <a:ext uri="{FF2B5EF4-FFF2-40B4-BE49-F238E27FC236}">
                <a16:creationId xmlns:a16="http://schemas.microsoft.com/office/drawing/2014/main" id="{7AD7E6C8-8606-5F4C-B480-7E95461A6103}"/>
              </a:ext>
            </a:extLst>
          </p:cNvPr>
          <p:cNvGrpSpPr/>
          <p:nvPr/>
        </p:nvGrpSpPr>
        <p:grpSpPr>
          <a:xfrm>
            <a:off x="5112318" y="5234054"/>
            <a:ext cx="267130" cy="261608"/>
            <a:chOff x="605653" y="4113257"/>
            <a:chExt cx="267130" cy="261608"/>
          </a:xfrm>
        </p:grpSpPr>
        <p:sp>
          <p:nvSpPr>
            <p:cNvPr id="804" name="Rectangle 803">
              <a:extLst>
                <a:ext uri="{FF2B5EF4-FFF2-40B4-BE49-F238E27FC236}">
                  <a16:creationId xmlns:a16="http://schemas.microsoft.com/office/drawing/2014/main" id="{90FD1D11-15F6-6C42-B538-27B9F8E14A6C}"/>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5" name="TextBox 303">
              <a:extLst>
                <a:ext uri="{FF2B5EF4-FFF2-40B4-BE49-F238E27FC236}">
                  <a16:creationId xmlns:a16="http://schemas.microsoft.com/office/drawing/2014/main" id="{DE1D4BAD-30CF-F642-9561-B3528C011027}"/>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31. </a:t>
              </a:r>
              <a:r>
                <a:rPr dirty="0"/>
                <a:t> </a:t>
              </a:r>
            </a:p>
          </p:txBody>
        </p:sp>
      </p:grpSp>
      <p:grpSp>
        <p:nvGrpSpPr>
          <p:cNvPr id="806" name="Group 805">
            <a:extLst>
              <a:ext uri="{FF2B5EF4-FFF2-40B4-BE49-F238E27FC236}">
                <a16:creationId xmlns:a16="http://schemas.microsoft.com/office/drawing/2014/main" id="{1351FBF4-158A-C046-8515-A1667DBC2EAB}"/>
              </a:ext>
            </a:extLst>
          </p:cNvPr>
          <p:cNvGrpSpPr/>
          <p:nvPr/>
        </p:nvGrpSpPr>
        <p:grpSpPr>
          <a:xfrm>
            <a:off x="7574941" y="5250659"/>
            <a:ext cx="267130" cy="261608"/>
            <a:chOff x="605653" y="4113257"/>
            <a:chExt cx="267130" cy="261608"/>
          </a:xfrm>
        </p:grpSpPr>
        <p:sp>
          <p:nvSpPr>
            <p:cNvPr id="807" name="Rectangle 806">
              <a:extLst>
                <a:ext uri="{FF2B5EF4-FFF2-40B4-BE49-F238E27FC236}">
                  <a16:creationId xmlns:a16="http://schemas.microsoft.com/office/drawing/2014/main" id="{408E935F-C1EE-8147-A16A-914F76CD6986}"/>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8" name="TextBox 303">
              <a:extLst>
                <a:ext uri="{FF2B5EF4-FFF2-40B4-BE49-F238E27FC236}">
                  <a16:creationId xmlns:a16="http://schemas.microsoft.com/office/drawing/2014/main" id="{80BE7E3E-0A45-294E-9575-160FBEB7E8C7}"/>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37. </a:t>
              </a:r>
              <a:r>
                <a:rPr dirty="0"/>
                <a:t> </a:t>
              </a:r>
            </a:p>
          </p:txBody>
        </p:sp>
      </p:grpSp>
      <p:grpSp>
        <p:nvGrpSpPr>
          <p:cNvPr id="809" name="Group 808">
            <a:extLst>
              <a:ext uri="{FF2B5EF4-FFF2-40B4-BE49-F238E27FC236}">
                <a16:creationId xmlns:a16="http://schemas.microsoft.com/office/drawing/2014/main" id="{BF4EAB51-6281-E542-BD20-BE9C66394C47}"/>
              </a:ext>
            </a:extLst>
          </p:cNvPr>
          <p:cNvGrpSpPr/>
          <p:nvPr/>
        </p:nvGrpSpPr>
        <p:grpSpPr>
          <a:xfrm>
            <a:off x="7582562" y="5572887"/>
            <a:ext cx="267130" cy="261608"/>
            <a:chOff x="605653" y="4113257"/>
            <a:chExt cx="267130" cy="261608"/>
          </a:xfrm>
        </p:grpSpPr>
        <p:sp>
          <p:nvSpPr>
            <p:cNvPr id="810" name="Rectangle 809">
              <a:extLst>
                <a:ext uri="{FF2B5EF4-FFF2-40B4-BE49-F238E27FC236}">
                  <a16:creationId xmlns:a16="http://schemas.microsoft.com/office/drawing/2014/main" id="{1033874F-67BD-7F42-AB46-53CE43E1B566}"/>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1" name="TextBox 303">
              <a:extLst>
                <a:ext uri="{FF2B5EF4-FFF2-40B4-BE49-F238E27FC236}">
                  <a16:creationId xmlns:a16="http://schemas.microsoft.com/office/drawing/2014/main" id="{C6F44AB1-28EF-E349-A393-6D5D41CCD7C5}"/>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38. </a:t>
              </a:r>
              <a:r>
                <a:rPr dirty="0"/>
                <a:t> </a:t>
              </a:r>
            </a:p>
          </p:txBody>
        </p:sp>
      </p:grpSp>
      <p:grpSp>
        <p:nvGrpSpPr>
          <p:cNvPr id="812" name="Group 811">
            <a:extLst>
              <a:ext uri="{FF2B5EF4-FFF2-40B4-BE49-F238E27FC236}">
                <a16:creationId xmlns:a16="http://schemas.microsoft.com/office/drawing/2014/main" id="{8A569B5A-C462-AB43-BB21-D9BC8922E6EA}"/>
              </a:ext>
            </a:extLst>
          </p:cNvPr>
          <p:cNvGrpSpPr/>
          <p:nvPr/>
        </p:nvGrpSpPr>
        <p:grpSpPr>
          <a:xfrm>
            <a:off x="6755975" y="5256449"/>
            <a:ext cx="267130" cy="261608"/>
            <a:chOff x="605653" y="4113257"/>
            <a:chExt cx="267130" cy="261608"/>
          </a:xfrm>
        </p:grpSpPr>
        <p:sp>
          <p:nvSpPr>
            <p:cNvPr id="813" name="Rectangle 812">
              <a:extLst>
                <a:ext uri="{FF2B5EF4-FFF2-40B4-BE49-F238E27FC236}">
                  <a16:creationId xmlns:a16="http://schemas.microsoft.com/office/drawing/2014/main" id="{57F48A5E-9800-B145-B1A7-4D1C6772AE17}"/>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4" name="TextBox 303">
              <a:extLst>
                <a:ext uri="{FF2B5EF4-FFF2-40B4-BE49-F238E27FC236}">
                  <a16:creationId xmlns:a16="http://schemas.microsoft.com/office/drawing/2014/main" id="{D1039A1A-C23B-C84C-B189-E79654B31E8B}"/>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35. </a:t>
              </a:r>
              <a:r>
                <a:rPr dirty="0"/>
                <a:t> </a:t>
              </a:r>
            </a:p>
          </p:txBody>
        </p:sp>
      </p:grpSp>
      <p:grpSp>
        <p:nvGrpSpPr>
          <p:cNvPr id="815" name="Group 814">
            <a:extLst>
              <a:ext uri="{FF2B5EF4-FFF2-40B4-BE49-F238E27FC236}">
                <a16:creationId xmlns:a16="http://schemas.microsoft.com/office/drawing/2014/main" id="{884B69D8-691A-E843-B764-2E5C31A5899D}"/>
              </a:ext>
            </a:extLst>
          </p:cNvPr>
          <p:cNvGrpSpPr/>
          <p:nvPr/>
        </p:nvGrpSpPr>
        <p:grpSpPr>
          <a:xfrm>
            <a:off x="6741111" y="5563687"/>
            <a:ext cx="267130" cy="261608"/>
            <a:chOff x="605653" y="4113257"/>
            <a:chExt cx="267130" cy="261608"/>
          </a:xfrm>
        </p:grpSpPr>
        <p:sp>
          <p:nvSpPr>
            <p:cNvPr id="816" name="Rectangle 815">
              <a:extLst>
                <a:ext uri="{FF2B5EF4-FFF2-40B4-BE49-F238E27FC236}">
                  <a16:creationId xmlns:a16="http://schemas.microsoft.com/office/drawing/2014/main" id="{EEEC731E-CF8C-E34F-B075-137D86095A84}"/>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7" name="TextBox 303">
              <a:extLst>
                <a:ext uri="{FF2B5EF4-FFF2-40B4-BE49-F238E27FC236}">
                  <a16:creationId xmlns:a16="http://schemas.microsoft.com/office/drawing/2014/main" id="{528AB5AC-2AE9-AF4A-A1BD-ADEB5787C27D}"/>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36. </a:t>
              </a:r>
              <a:r>
                <a:rPr dirty="0"/>
                <a:t> </a:t>
              </a:r>
            </a:p>
          </p:txBody>
        </p:sp>
      </p:grpSp>
      <p:grpSp>
        <p:nvGrpSpPr>
          <p:cNvPr id="818" name="Group 817">
            <a:extLst>
              <a:ext uri="{FF2B5EF4-FFF2-40B4-BE49-F238E27FC236}">
                <a16:creationId xmlns:a16="http://schemas.microsoft.com/office/drawing/2014/main" id="{85686B71-DA7C-0344-AC92-4623C895BE99}"/>
              </a:ext>
            </a:extLst>
          </p:cNvPr>
          <p:cNvGrpSpPr/>
          <p:nvPr/>
        </p:nvGrpSpPr>
        <p:grpSpPr>
          <a:xfrm>
            <a:off x="7610676" y="5961134"/>
            <a:ext cx="267130" cy="261608"/>
            <a:chOff x="605653" y="4113257"/>
            <a:chExt cx="267130" cy="261608"/>
          </a:xfrm>
        </p:grpSpPr>
        <p:sp>
          <p:nvSpPr>
            <p:cNvPr id="819" name="Rectangle 818">
              <a:extLst>
                <a:ext uri="{FF2B5EF4-FFF2-40B4-BE49-F238E27FC236}">
                  <a16:creationId xmlns:a16="http://schemas.microsoft.com/office/drawing/2014/main" id="{F27AC70D-1D17-4744-BA73-4A9E9EE7B70A}"/>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 name="TextBox 303">
              <a:extLst>
                <a:ext uri="{FF2B5EF4-FFF2-40B4-BE49-F238E27FC236}">
                  <a16:creationId xmlns:a16="http://schemas.microsoft.com/office/drawing/2014/main" id="{7FC2B498-CB8D-1542-8B29-DEB202DDF639}"/>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29. </a:t>
              </a:r>
              <a:r>
                <a:rPr dirty="0"/>
                <a:t> </a:t>
              </a:r>
            </a:p>
          </p:txBody>
        </p:sp>
      </p:grpSp>
      <p:grpSp>
        <p:nvGrpSpPr>
          <p:cNvPr id="821" name="Group 820">
            <a:extLst>
              <a:ext uri="{FF2B5EF4-FFF2-40B4-BE49-F238E27FC236}">
                <a16:creationId xmlns:a16="http://schemas.microsoft.com/office/drawing/2014/main" id="{1CF96911-E090-D141-B880-8A1153BA0DCA}"/>
              </a:ext>
            </a:extLst>
          </p:cNvPr>
          <p:cNvGrpSpPr/>
          <p:nvPr/>
        </p:nvGrpSpPr>
        <p:grpSpPr>
          <a:xfrm>
            <a:off x="8320542" y="5297590"/>
            <a:ext cx="267130" cy="261608"/>
            <a:chOff x="605653" y="4113257"/>
            <a:chExt cx="267130" cy="261608"/>
          </a:xfrm>
        </p:grpSpPr>
        <p:sp>
          <p:nvSpPr>
            <p:cNvPr id="822" name="Rectangle 821">
              <a:extLst>
                <a:ext uri="{FF2B5EF4-FFF2-40B4-BE49-F238E27FC236}">
                  <a16:creationId xmlns:a16="http://schemas.microsoft.com/office/drawing/2014/main" id="{1DE668F6-F6F8-184C-98A7-09EEC90D09F2}"/>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3" name="TextBox 303">
              <a:extLst>
                <a:ext uri="{FF2B5EF4-FFF2-40B4-BE49-F238E27FC236}">
                  <a16:creationId xmlns:a16="http://schemas.microsoft.com/office/drawing/2014/main" id="{197D03F5-03BE-D54B-9C7C-309B67A39DA4}"/>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30. </a:t>
              </a:r>
              <a:r>
                <a:rPr dirty="0"/>
                <a:t> </a:t>
              </a:r>
            </a:p>
          </p:txBody>
        </p:sp>
      </p:grpSp>
      <p:grpSp>
        <p:nvGrpSpPr>
          <p:cNvPr id="824" name="Group 823">
            <a:extLst>
              <a:ext uri="{FF2B5EF4-FFF2-40B4-BE49-F238E27FC236}">
                <a16:creationId xmlns:a16="http://schemas.microsoft.com/office/drawing/2014/main" id="{396C9C6E-4867-A24F-825B-5FB49192CC3E}"/>
              </a:ext>
            </a:extLst>
          </p:cNvPr>
          <p:cNvGrpSpPr/>
          <p:nvPr/>
        </p:nvGrpSpPr>
        <p:grpSpPr>
          <a:xfrm>
            <a:off x="4299751" y="5217369"/>
            <a:ext cx="267130" cy="261608"/>
            <a:chOff x="605653" y="4113257"/>
            <a:chExt cx="267130" cy="261608"/>
          </a:xfrm>
        </p:grpSpPr>
        <p:sp>
          <p:nvSpPr>
            <p:cNvPr id="825" name="Rectangle 824">
              <a:extLst>
                <a:ext uri="{FF2B5EF4-FFF2-40B4-BE49-F238E27FC236}">
                  <a16:creationId xmlns:a16="http://schemas.microsoft.com/office/drawing/2014/main" id="{A488418E-EE8F-4A45-BE60-3BA533FD5AF1}"/>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6" name="TextBox 303">
              <a:extLst>
                <a:ext uri="{FF2B5EF4-FFF2-40B4-BE49-F238E27FC236}">
                  <a16:creationId xmlns:a16="http://schemas.microsoft.com/office/drawing/2014/main" id="{4E92A3C1-4C05-2E46-9D50-A7BAC6DEBDBD}"/>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39. </a:t>
              </a:r>
              <a:r>
                <a:rPr dirty="0"/>
                <a:t> </a:t>
              </a:r>
            </a:p>
          </p:txBody>
        </p:sp>
      </p:grpSp>
      <p:grpSp>
        <p:nvGrpSpPr>
          <p:cNvPr id="827" name="Group 826">
            <a:extLst>
              <a:ext uri="{FF2B5EF4-FFF2-40B4-BE49-F238E27FC236}">
                <a16:creationId xmlns:a16="http://schemas.microsoft.com/office/drawing/2014/main" id="{64AAA2E3-84F2-314A-9E0E-5F0CC50B3EBA}"/>
              </a:ext>
            </a:extLst>
          </p:cNvPr>
          <p:cNvGrpSpPr/>
          <p:nvPr/>
        </p:nvGrpSpPr>
        <p:grpSpPr>
          <a:xfrm>
            <a:off x="4622165" y="5211626"/>
            <a:ext cx="267130" cy="261608"/>
            <a:chOff x="605653" y="4113257"/>
            <a:chExt cx="267130" cy="261608"/>
          </a:xfrm>
        </p:grpSpPr>
        <p:sp>
          <p:nvSpPr>
            <p:cNvPr id="828" name="Rectangle 827">
              <a:extLst>
                <a:ext uri="{FF2B5EF4-FFF2-40B4-BE49-F238E27FC236}">
                  <a16:creationId xmlns:a16="http://schemas.microsoft.com/office/drawing/2014/main" id="{35B39839-B3CB-1546-802B-962C270C9E3C}"/>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9" name="TextBox 303">
              <a:extLst>
                <a:ext uri="{FF2B5EF4-FFF2-40B4-BE49-F238E27FC236}">
                  <a16:creationId xmlns:a16="http://schemas.microsoft.com/office/drawing/2014/main" id="{C9FD02F3-0FB9-6643-8F50-E6436ABC8398}"/>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40. </a:t>
              </a:r>
              <a:r>
                <a:rPr dirty="0"/>
                <a:t> </a:t>
              </a:r>
            </a:p>
          </p:txBody>
        </p:sp>
      </p:grpSp>
      <p:grpSp>
        <p:nvGrpSpPr>
          <p:cNvPr id="830" name="Group 829">
            <a:extLst>
              <a:ext uri="{FF2B5EF4-FFF2-40B4-BE49-F238E27FC236}">
                <a16:creationId xmlns:a16="http://schemas.microsoft.com/office/drawing/2014/main" id="{57058DAA-345C-2C45-A0D7-23DF6FC0C157}"/>
              </a:ext>
            </a:extLst>
          </p:cNvPr>
          <p:cNvGrpSpPr/>
          <p:nvPr/>
        </p:nvGrpSpPr>
        <p:grpSpPr>
          <a:xfrm>
            <a:off x="5122311" y="5581326"/>
            <a:ext cx="267130" cy="261608"/>
            <a:chOff x="605653" y="4113257"/>
            <a:chExt cx="267130" cy="261608"/>
          </a:xfrm>
        </p:grpSpPr>
        <p:sp>
          <p:nvSpPr>
            <p:cNvPr id="831" name="Rectangle 830">
              <a:extLst>
                <a:ext uri="{FF2B5EF4-FFF2-40B4-BE49-F238E27FC236}">
                  <a16:creationId xmlns:a16="http://schemas.microsoft.com/office/drawing/2014/main" id="{FBDCDA0F-40BF-3D42-8BA3-80F628B68BC6}"/>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2" name="TextBox 303">
              <a:extLst>
                <a:ext uri="{FF2B5EF4-FFF2-40B4-BE49-F238E27FC236}">
                  <a16:creationId xmlns:a16="http://schemas.microsoft.com/office/drawing/2014/main" id="{7614986D-B31C-E540-B455-EA0240635B96}"/>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32. </a:t>
              </a:r>
              <a:r>
                <a:rPr dirty="0"/>
                <a:t> </a:t>
              </a:r>
            </a:p>
          </p:txBody>
        </p:sp>
      </p:grpSp>
      <p:grpSp>
        <p:nvGrpSpPr>
          <p:cNvPr id="833" name="Group 832">
            <a:extLst>
              <a:ext uri="{FF2B5EF4-FFF2-40B4-BE49-F238E27FC236}">
                <a16:creationId xmlns:a16="http://schemas.microsoft.com/office/drawing/2014/main" id="{0AA27F9D-22C8-CD4D-B717-13028CCE8FEB}"/>
              </a:ext>
            </a:extLst>
          </p:cNvPr>
          <p:cNvGrpSpPr/>
          <p:nvPr/>
        </p:nvGrpSpPr>
        <p:grpSpPr>
          <a:xfrm>
            <a:off x="3876329" y="6033970"/>
            <a:ext cx="214210" cy="254620"/>
            <a:chOff x="899128" y="2345573"/>
            <a:chExt cx="73518" cy="87387"/>
          </a:xfrm>
        </p:grpSpPr>
        <p:grpSp>
          <p:nvGrpSpPr>
            <p:cNvPr id="834" name="Group 833">
              <a:extLst>
                <a:ext uri="{FF2B5EF4-FFF2-40B4-BE49-F238E27FC236}">
                  <a16:creationId xmlns:a16="http://schemas.microsoft.com/office/drawing/2014/main" id="{9523A656-CD99-614E-B45F-F0A651241DD6}"/>
                </a:ext>
              </a:extLst>
            </p:cNvPr>
            <p:cNvGrpSpPr/>
            <p:nvPr/>
          </p:nvGrpSpPr>
          <p:grpSpPr>
            <a:xfrm rot="16200000">
              <a:off x="915894" y="2376208"/>
              <a:ext cx="39986" cy="73518"/>
              <a:chOff x="5615549" y="2275890"/>
              <a:chExt cx="22978" cy="42248"/>
            </a:xfrm>
          </p:grpSpPr>
          <p:cxnSp>
            <p:nvCxnSpPr>
              <p:cNvPr id="836" name="Straight Connector 835">
                <a:extLst>
                  <a:ext uri="{FF2B5EF4-FFF2-40B4-BE49-F238E27FC236}">
                    <a16:creationId xmlns:a16="http://schemas.microsoft.com/office/drawing/2014/main" id="{493FC83B-1649-5846-BF21-607B088118FC}"/>
                  </a:ext>
                </a:extLst>
              </p:cNvPr>
              <p:cNvCxnSpPr/>
              <p:nvPr/>
            </p:nvCxnSpPr>
            <p:spPr>
              <a:xfrm flipV="1">
                <a:off x="5637245" y="2276359"/>
                <a:ext cx="0" cy="417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7" name="Straight Connector 836">
                <a:extLst>
                  <a:ext uri="{FF2B5EF4-FFF2-40B4-BE49-F238E27FC236}">
                    <a16:creationId xmlns:a16="http://schemas.microsoft.com/office/drawing/2014/main" id="{F928E6F6-AD2E-B440-8749-D6257B757BE7}"/>
                  </a:ext>
                </a:extLst>
              </p:cNvPr>
              <p:cNvCxnSpPr/>
              <p:nvPr/>
            </p:nvCxnSpPr>
            <p:spPr>
              <a:xfrm>
                <a:off x="5617638" y="2275890"/>
                <a:ext cx="20889" cy="4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8" name="Straight Connector 837">
                <a:extLst>
                  <a:ext uri="{FF2B5EF4-FFF2-40B4-BE49-F238E27FC236}">
                    <a16:creationId xmlns:a16="http://schemas.microsoft.com/office/drawing/2014/main" id="{4B7B698A-4FC3-E74A-AE35-EF039EF6A58A}"/>
                  </a:ext>
                </a:extLst>
              </p:cNvPr>
              <p:cNvCxnSpPr/>
              <p:nvPr/>
            </p:nvCxnSpPr>
            <p:spPr>
              <a:xfrm>
                <a:off x="5615549" y="2296738"/>
                <a:ext cx="20889" cy="4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9" name="Straight Connector 838">
                <a:extLst>
                  <a:ext uri="{FF2B5EF4-FFF2-40B4-BE49-F238E27FC236}">
                    <a16:creationId xmlns:a16="http://schemas.microsoft.com/office/drawing/2014/main" id="{4A8CBAA1-C303-FF43-B9E4-2C0A77B9BCC2}"/>
                  </a:ext>
                </a:extLst>
              </p:cNvPr>
              <p:cNvCxnSpPr/>
              <p:nvPr/>
            </p:nvCxnSpPr>
            <p:spPr>
              <a:xfrm>
                <a:off x="5616802" y="2317227"/>
                <a:ext cx="20889" cy="4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35" name="Oval 834">
              <a:extLst>
                <a:ext uri="{FF2B5EF4-FFF2-40B4-BE49-F238E27FC236}">
                  <a16:creationId xmlns:a16="http://schemas.microsoft.com/office/drawing/2014/main" id="{1DAB32ED-D976-9740-A360-4A54A9786897}"/>
                </a:ext>
              </a:extLst>
            </p:cNvPr>
            <p:cNvSpPr/>
            <p:nvPr/>
          </p:nvSpPr>
          <p:spPr>
            <a:xfrm rot="16200000">
              <a:off x="916148" y="2345572"/>
              <a:ext cx="36350" cy="3635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0" name="Group 839">
            <a:extLst>
              <a:ext uri="{FF2B5EF4-FFF2-40B4-BE49-F238E27FC236}">
                <a16:creationId xmlns:a16="http://schemas.microsoft.com/office/drawing/2014/main" id="{6D50DD5E-AA1F-A44B-A953-BD6CEBEEA994}"/>
              </a:ext>
            </a:extLst>
          </p:cNvPr>
          <p:cNvGrpSpPr/>
          <p:nvPr/>
        </p:nvGrpSpPr>
        <p:grpSpPr>
          <a:xfrm>
            <a:off x="5044047" y="6014008"/>
            <a:ext cx="218321" cy="247056"/>
            <a:chOff x="1184759" y="2347168"/>
            <a:chExt cx="74929" cy="84791"/>
          </a:xfrm>
        </p:grpSpPr>
        <p:grpSp>
          <p:nvGrpSpPr>
            <p:cNvPr id="841" name="Group 840">
              <a:extLst>
                <a:ext uri="{FF2B5EF4-FFF2-40B4-BE49-F238E27FC236}">
                  <a16:creationId xmlns:a16="http://schemas.microsoft.com/office/drawing/2014/main" id="{910D0495-DCD5-B042-97BD-175382062D3A}"/>
                </a:ext>
              </a:extLst>
            </p:cNvPr>
            <p:cNvGrpSpPr/>
            <p:nvPr/>
          </p:nvGrpSpPr>
          <p:grpSpPr>
            <a:xfrm rot="16200000">
              <a:off x="1202231" y="2374501"/>
              <a:ext cx="39986" cy="74929"/>
              <a:chOff x="5616125" y="2443214"/>
              <a:chExt cx="22978" cy="43059"/>
            </a:xfrm>
          </p:grpSpPr>
          <p:cxnSp>
            <p:nvCxnSpPr>
              <p:cNvPr id="843" name="Straight Connector 842">
                <a:extLst>
                  <a:ext uri="{FF2B5EF4-FFF2-40B4-BE49-F238E27FC236}">
                    <a16:creationId xmlns:a16="http://schemas.microsoft.com/office/drawing/2014/main" id="{46C8B3C9-2B69-BD4D-92ED-B4390408770D}"/>
                  </a:ext>
                </a:extLst>
              </p:cNvPr>
              <p:cNvCxnSpPr/>
              <p:nvPr/>
            </p:nvCxnSpPr>
            <p:spPr>
              <a:xfrm flipV="1">
                <a:off x="5637821" y="2443683"/>
                <a:ext cx="0" cy="417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4" name="Straight Connector 843">
                <a:extLst>
                  <a:ext uri="{FF2B5EF4-FFF2-40B4-BE49-F238E27FC236}">
                    <a16:creationId xmlns:a16="http://schemas.microsoft.com/office/drawing/2014/main" id="{496454FF-6432-0347-A20B-3549A9EA7FEC}"/>
                  </a:ext>
                </a:extLst>
              </p:cNvPr>
              <p:cNvCxnSpPr/>
              <p:nvPr/>
            </p:nvCxnSpPr>
            <p:spPr>
              <a:xfrm>
                <a:off x="5618214" y="2443214"/>
                <a:ext cx="20889" cy="4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5" name="Straight Connector 844">
                <a:extLst>
                  <a:ext uri="{FF2B5EF4-FFF2-40B4-BE49-F238E27FC236}">
                    <a16:creationId xmlns:a16="http://schemas.microsoft.com/office/drawing/2014/main" id="{2661D9A5-BD33-0546-B9C1-5D3694FC0D34}"/>
                  </a:ext>
                </a:extLst>
              </p:cNvPr>
              <p:cNvCxnSpPr/>
              <p:nvPr/>
            </p:nvCxnSpPr>
            <p:spPr>
              <a:xfrm>
                <a:off x="5616125" y="2465554"/>
                <a:ext cx="20889" cy="4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6" name="Straight Connector 845">
                <a:extLst>
                  <a:ext uri="{FF2B5EF4-FFF2-40B4-BE49-F238E27FC236}">
                    <a16:creationId xmlns:a16="http://schemas.microsoft.com/office/drawing/2014/main" id="{3A779E5C-F5D4-F24A-A89E-4C39B88D5F62}"/>
                  </a:ext>
                </a:extLst>
              </p:cNvPr>
              <p:cNvCxnSpPr/>
              <p:nvPr/>
            </p:nvCxnSpPr>
            <p:spPr>
              <a:xfrm>
                <a:off x="5617378" y="2485804"/>
                <a:ext cx="20889" cy="4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42" name="Oval 841">
              <a:extLst>
                <a:ext uri="{FF2B5EF4-FFF2-40B4-BE49-F238E27FC236}">
                  <a16:creationId xmlns:a16="http://schemas.microsoft.com/office/drawing/2014/main" id="{40DEF4EE-6615-344D-96CC-ECB280AC264F}"/>
                </a:ext>
              </a:extLst>
            </p:cNvPr>
            <p:cNvSpPr/>
            <p:nvPr/>
          </p:nvSpPr>
          <p:spPr>
            <a:xfrm rot="16200000">
              <a:off x="1203929" y="2347167"/>
              <a:ext cx="36350" cy="3635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3" name="TextBox 382">
            <a:extLst>
              <a:ext uri="{FF2B5EF4-FFF2-40B4-BE49-F238E27FC236}">
                <a16:creationId xmlns:a16="http://schemas.microsoft.com/office/drawing/2014/main" id="{4BE69949-CEE5-C64C-9F69-D014F1406887}"/>
              </a:ext>
            </a:extLst>
          </p:cNvPr>
          <p:cNvSpPr txBox="1"/>
          <p:nvPr/>
        </p:nvSpPr>
        <p:spPr>
          <a:xfrm>
            <a:off x="1744771" y="262542"/>
            <a:ext cx="5872625"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Member Forces of Four Truss Units    </a:t>
            </a:r>
          </a:p>
        </p:txBody>
      </p:sp>
      <p:cxnSp>
        <p:nvCxnSpPr>
          <p:cNvPr id="384" name="Straight Arrow Connector 383">
            <a:extLst>
              <a:ext uri="{FF2B5EF4-FFF2-40B4-BE49-F238E27FC236}">
                <a16:creationId xmlns:a16="http://schemas.microsoft.com/office/drawing/2014/main" id="{AB7D147E-2109-F048-ABF4-13F8C457B100}"/>
              </a:ext>
            </a:extLst>
          </p:cNvPr>
          <p:cNvCxnSpPr>
            <a:cxnSpLocks/>
          </p:cNvCxnSpPr>
          <p:nvPr/>
        </p:nvCxnSpPr>
        <p:spPr>
          <a:xfrm rot="16200000">
            <a:off x="1951267" y="948841"/>
            <a:ext cx="0" cy="187818"/>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85" name="Straight Arrow Connector 384">
            <a:extLst>
              <a:ext uri="{FF2B5EF4-FFF2-40B4-BE49-F238E27FC236}">
                <a16:creationId xmlns:a16="http://schemas.microsoft.com/office/drawing/2014/main" id="{CE2D7860-4E3E-0249-954F-7DB98590B1C6}"/>
              </a:ext>
            </a:extLst>
          </p:cNvPr>
          <p:cNvCxnSpPr>
            <a:cxnSpLocks/>
          </p:cNvCxnSpPr>
          <p:nvPr/>
        </p:nvCxnSpPr>
        <p:spPr>
          <a:xfrm rot="16200000">
            <a:off x="2656493" y="967991"/>
            <a:ext cx="0" cy="163980"/>
          </a:xfrm>
          <a:prstGeom prst="straightConnector1">
            <a:avLst/>
          </a:prstGeom>
          <a:ln w="25400">
            <a:solidFill>
              <a:srgbClr val="FF0000"/>
            </a:solidFill>
            <a:headEnd w="lg" len="med"/>
            <a:tailEnd type="triangle" w="lg" len="med"/>
          </a:ln>
        </p:spPr>
        <p:style>
          <a:lnRef idx="1">
            <a:schemeClr val="accent1"/>
          </a:lnRef>
          <a:fillRef idx="0">
            <a:schemeClr val="accent1"/>
          </a:fillRef>
          <a:effectRef idx="0">
            <a:schemeClr val="accent1"/>
          </a:effectRef>
          <a:fontRef idx="minor">
            <a:schemeClr val="tx1"/>
          </a:fontRef>
        </p:style>
      </p:cxnSp>
      <p:sp>
        <p:nvSpPr>
          <p:cNvPr id="386" name="TextBox 385">
            <a:extLst>
              <a:ext uri="{FF2B5EF4-FFF2-40B4-BE49-F238E27FC236}">
                <a16:creationId xmlns:a16="http://schemas.microsoft.com/office/drawing/2014/main" id="{4FEFE88C-764D-CC4F-B433-6C6F0FFE3FB6}"/>
              </a:ext>
            </a:extLst>
          </p:cNvPr>
          <p:cNvSpPr txBox="1"/>
          <p:nvPr/>
        </p:nvSpPr>
        <p:spPr>
          <a:xfrm>
            <a:off x="1353360" y="890181"/>
            <a:ext cx="496964" cy="276999"/>
          </a:xfrm>
          <a:prstGeom prst="rect">
            <a:avLst/>
          </a:prstGeom>
          <a:noFill/>
        </p:spPr>
        <p:txBody>
          <a:bodyPr wrap="square" rtlCol="0">
            <a:spAutoFit/>
          </a:bodyPr>
          <a:lstStyle/>
          <a:p>
            <a:r>
              <a:rPr lang="en-US" sz="12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 .5 </a:t>
            </a:r>
            <a:r>
              <a:rPr lang="en-US" sz="1200" dirty="0" err="1">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lb</a:t>
            </a:r>
            <a:endParaRPr lang="en-US" sz="12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387" name="TextBox 386">
            <a:extLst>
              <a:ext uri="{FF2B5EF4-FFF2-40B4-BE49-F238E27FC236}">
                <a16:creationId xmlns:a16="http://schemas.microsoft.com/office/drawing/2014/main" id="{1A67D382-1432-1D4A-BDD4-EEBC6DBFB7D4}"/>
              </a:ext>
            </a:extLst>
          </p:cNvPr>
          <p:cNvSpPr txBox="1"/>
          <p:nvPr/>
        </p:nvSpPr>
        <p:spPr>
          <a:xfrm>
            <a:off x="2688955" y="916643"/>
            <a:ext cx="496964" cy="276999"/>
          </a:xfrm>
          <a:prstGeom prst="rect">
            <a:avLst/>
          </a:prstGeom>
          <a:noFill/>
        </p:spPr>
        <p:txBody>
          <a:bodyPr wrap="square" rtlCol="0">
            <a:spAutoFit/>
          </a:bodyPr>
          <a:lstStyle/>
          <a:p>
            <a:r>
              <a:rPr lang="en-US" sz="12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 .5 </a:t>
            </a:r>
            <a:r>
              <a:rPr lang="en-US" sz="1200" dirty="0" err="1">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lb</a:t>
            </a:r>
            <a:endParaRPr lang="en-US" sz="12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id="{7F52807C-B738-9D47-BD17-E2C0776474A1}"/>
              </a:ext>
            </a:extLst>
          </p:cNvPr>
          <p:cNvGrpSpPr/>
          <p:nvPr/>
        </p:nvGrpSpPr>
        <p:grpSpPr>
          <a:xfrm>
            <a:off x="861097" y="1019293"/>
            <a:ext cx="2897349" cy="2690652"/>
            <a:chOff x="1397547" y="1365703"/>
            <a:chExt cx="2017859" cy="1873905"/>
          </a:xfrm>
        </p:grpSpPr>
        <p:grpSp>
          <p:nvGrpSpPr>
            <p:cNvPr id="366" name="Group 365">
              <a:extLst>
                <a:ext uri="{FF2B5EF4-FFF2-40B4-BE49-F238E27FC236}">
                  <a16:creationId xmlns:a16="http://schemas.microsoft.com/office/drawing/2014/main" id="{6C059B7C-8803-E84A-B9C5-39AC4F762D06}"/>
                </a:ext>
              </a:extLst>
            </p:cNvPr>
            <p:cNvGrpSpPr/>
            <p:nvPr/>
          </p:nvGrpSpPr>
          <p:grpSpPr>
            <a:xfrm rot="16200000">
              <a:off x="1940260" y="1927951"/>
              <a:ext cx="252163" cy="458155"/>
              <a:chOff x="7181093" y="1876824"/>
              <a:chExt cx="191044" cy="347108"/>
            </a:xfrm>
          </p:grpSpPr>
          <p:cxnSp>
            <p:nvCxnSpPr>
              <p:cNvPr id="694" name="Straight Connector 693">
                <a:extLst>
                  <a:ext uri="{FF2B5EF4-FFF2-40B4-BE49-F238E27FC236}">
                    <a16:creationId xmlns:a16="http://schemas.microsoft.com/office/drawing/2014/main" id="{C24121F0-3B70-F148-B274-AAB3856BD920}"/>
                  </a:ext>
                </a:extLst>
              </p:cNvPr>
              <p:cNvCxnSpPr>
                <a:cxnSpLocks/>
              </p:cNvCxnSpPr>
              <p:nvPr/>
            </p:nvCxnSpPr>
            <p:spPr>
              <a:xfrm flipV="1">
                <a:off x="7193222" y="1885317"/>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5" name="Straight Connector 694">
                <a:extLst>
                  <a:ext uri="{FF2B5EF4-FFF2-40B4-BE49-F238E27FC236}">
                    <a16:creationId xmlns:a16="http://schemas.microsoft.com/office/drawing/2014/main" id="{77163C13-9D2E-C24C-9BED-DF5EB317B0B1}"/>
                  </a:ext>
                </a:extLst>
              </p:cNvPr>
              <p:cNvCxnSpPr>
                <a:cxnSpLocks/>
              </p:cNvCxnSpPr>
              <p:nvPr/>
            </p:nvCxnSpPr>
            <p:spPr>
              <a:xfrm rot="5400000">
                <a:off x="7107754" y="1972468"/>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6" name="Straight Connector 695">
                <a:extLst>
                  <a:ext uri="{FF2B5EF4-FFF2-40B4-BE49-F238E27FC236}">
                    <a16:creationId xmlns:a16="http://schemas.microsoft.com/office/drawing/2014/main" id="{3EAE2FB7-2CCA-0C4C-B343-38E7F9060AD3}"/>
                  </a:ext>
                </a:extLst>
              </p:cNvPr>
              <p:cNvCxnSpPr>
                <a:cxnSpLocks/>
              </p:cNvCxnSpPr>
              <p:nvPr/>
            </p:nvCxnSpPr>
            <p:spPr>
              <a:xfrm rot="5400000">
                <a:off x="7276023" y="1969752"/>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7" name="Straight Connector 696">
                <a:extLst>
                  <a:ext uri="{FF2B5EF4-FFF2-40B4-BE49-F238E27FC236}">
                    <a16:creationId xmlns:a16="http://schemas.microsoft.com/office/drawing/2014/main" id="{B39990B6-28B7-6D4A-B4B8-B1ADBE04CC08}"/>
                  </a:ext>
                </a:extLst>
              </p:cNvPr>
              <p:cNvCxnSpPr>
                <a:cxnSpLocks/>
              </p:cNvCxnSpPr>
              <p:nvPr/>
            </p:nvCxnSpPr>
            <p:spPr>
              <a:xfrm rot="5400000">
                <a:off x="7106994" y="2139283"/>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8" name="Straight Connector 697">
                <a:extLst>
                  <a:ext uri="{FF2B5EF4-FFF2-40B4-BE49-F238E27FC236}">
                    <a16:creationId xmlns:a16="http://schemas.microsoft.com/office/drawing/2014/main" id="{FDE9238D-8519-934C-A573-973431E5C24E}"/>
                  </a:ext>
                </a:extLst>
              </p:cNvPr>
              <p:cNvCxnSpPr>
                <a:cxnSpLocks/>
              </p:cNvCxnSpPr>
              <p:nvPr/>
            </p:nvCxnSpPr>
            <p:spPr>
              <a:xfrm rot="5400000">
                <a:off x="7275264" y="2136567"/>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9" name="Straight Connector 698">
                <a:extLst>
                  <a:ext uri="{FF2B5EF4-FFF2-40B4-BE49-F238E27FC236}">
                    <a16:creationId xmlns:a16="http://schemas.microsoft.com/office/drawing/2014/main" id="{030E44A1-663F-A944-A916-F01FF98FEFCE}"/>
                  </a:ext>
                </a:extLst>
              </p:cNvPr>
              <p:cNvCxnSpPr>
                <a:cxnSpLocks/>
              </p:cNvCxnSpPr>
              <p:nvPr/>
            </p:nvCxnSpPr>
            <p:spPr>
              <a:xfrm>
                <a:off x="7192243" y="1887720"/>
                <a:ext cx="167116" cy="1671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0" name="Straight Connector 699">
                <a:extLst>
                  <a:ext uri="{FF2B5EF4-FFF2-40B4-BE49-F238E27FC236}">
                    <a16:creationId xmlns:a16="http://schemas.microsoft.com/office/drawing/2014/main" id="{8C240F57-D343-4944-B09D-ECC57E9176CB}"/>
                  </a:ext>
                </a:extLst>
              </p:cNvPr>
              <p:cNvCxnSpPr>
                <a:cxnSpLocks/>
              </p:cNvCxnSpPr>
              <p:nvPr/>
            </p:nvCxnSpPr>
            <p:spPr>
              <a:xfrm>
                <a:off x="7192335" y="2055035"/>
                <a:ext cx="167116" cy="1671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1" name="Straight Connector 700">
                <a:extLst>
                  <a:ext uri="{FF2B5EF4-FFF2-40B4-BE49-F238E27FC236}">
                    <a16:creationId xmlns:a16="http://schemas.microsoft.com/office/drawing/2014/main" id="{57741B09-9F60-A945-BD1C-2219D015C61A}"/>
                  </a:ext>
                </a:extLst>
              </p:cNvPr>
              <p:cNvCxnSpPr/>
              <p:nvPr/>
            </p:nvCxnSpPr>
            <p:spPr>
              <a:xfrm rot="5400000">
                <a:off x="7193901" y="1888553"/>
                <a:ext cx="167116" cy="1671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2" name="Straight Connector 701">
                <a:extLst>
                  <a:ext uri="{FF2B5EF4-FFF2-40B4-BE49-F238E27FC236}">
                    <a16:creationId xmlns:a16="http://schemas.microsoft.com/office/drawing/2014/main" id="{3AF8E274-1D4E-3F44-BD4C-3BB69C5081CC}"/>
                  </a:ext>
                </a:extLst>
              </p:cNvPr>
              <p:cNvCxnSpPr/>
              <p:nvPr/>
            </p:nvCxnSpPr>
            <p:spPr>
              <a:xfrm rot="5400000">
                <a:off x="7195174" y="2054386"/>
                <a:ext cx="167116" cy="1671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03" name="Oval 702">
                <a:extLst>
                  <a:ext uri="{FF2B5EF4-FFF2-40B4-BE49-F238E27FC236}">
                    <a16:creationId xmlns:a16="http://schemas.microsoft.com/office/drawing/2014/main" id="{1B4902DA-1EA6-0E4A-9BC4-2F98C19897BF}"/>
                  </a:ext>
                </a:extLst>
              </p:cNvPr>
              <p:cNvSpPr/>
              <p:nvPr/>
            </p:nvSpPr>
            <p:spPr>
              <a:xfrm rot="5400000" flipV="1">
                <a:off x="7181775" y="2045735"/>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4" name="Oval 703">
                <a:extLst>
                  <a:ext uri="{FF2B5EF4-FFF2-40B4-BE49-F238E27FC236}">
                    <a16:creationId xmlns:a16="http://schemas.microsoft.com/office/drawing/2014/main" id="{1EAEFE8F-97B9-4043-9D32-9D81AB85C4FB}"/>
                  </a:ext>
                </a:extLst>
              </p:cNvPr>
              <p:cNvSpPr/>
              <p:nvPr/>
            </p:nvSpPr>
            <p:spPr>
              <a:xfrm rot="5400000" flipV="1">
                <a:off x="7351247" y="2046184"/>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5" name="Oval 704">
                <a:extLst>
                  <a:ext uri="{FF2B5EF4-FFF2-40B4-BE49-F238E27FC236}">
                    <a16:creationId xmlns:a16="http://schemas.microsoft.com/office/drawing/2014/main" id="{29DBCFB1-FBF7-604A-90A4-C9C91AADA136}"/>
                  </a:ext>
                </a:extLst>
              </p:cNvPr>
              <p:cNvSpPr/>
              <p:nvPr/>
            </p:nvSpPr>
            <p:spPr>
              <a:xfrm rot="5400000" flipV="1">
                <a:off x="7181093" y="1879106"/>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6" name="Oval 705">
                <a:extLst>
                  <a:ext uri="{FF2B5EF4-FFF2-40B4-BE49-F238E27FC236}">
                    <a16:creationId xmlns:a16="http://schemas.microsoft.com/office/drawing/2014/main" id="{5918078D-97C2-DB43-A193-B039DBA87271}"/>
                  </a:ext>
                </a:extLst>
              </p:cNvPr>
              <p:cNvSpPr/>
              <p:nvPr/>
            </p:nvSpPr>
            <p:spPr>
              <a:xfrm rot="5400000" flipV="1">
                <a:off x="7350565" y="1876824"/>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7" name="Group 366">
              <a:extLst>
                <a:ext uri="{FF2B5EF4-FFF2-40B4-BE49-F238E27FC236}">
                  <a16:creationId xmlns:a16="http://schemas.microsoft.com/office/drawing/2014/main" id="{86620ACB-C67E-964A-9976-C84EC8D96F94}"/>
                </a:ext>
              </a:extLst>
            </p:cNvPr>
            <p:cNvGrpSpPr/>
            <p:nvPr/>
          </p:nvGrpSpPr>
          <p:grpSpPr>
            <a:xfrm rot="16200000">
              <a:off x="2616698" y="1929949"/>
              <a:ext cx="246981" cy="460518"/>
              <a:chOff x="7177472" y="2637275"/>
              <a:chExt cx="187118" cy="348898"/>
            </a:xfrm>
          </p:grpSpPr>
          <p:cxnSp>
            <p:nvCxnSpPr>
              <p:cNvPr id="681" name="Straight Connector 680">
                <a:extLst>
                  <a:ext uri="{FF2B5EF4-FFF2-40B4-BE49-F238E27FC236}">
                    <a16:creationId xmlns:a16="http://schemas.microsoft.com/office/drawing/2014/main" id="{C525EFA7-6CB0-764E-8D7F-F595676D39CF}"/>
                  </a:ext>
                </a:extLst>
              </p:cNvPr>
              <p:cNvCxnSpPr>
                <a:cxnSpLocks/>
              </p:cNvCxnSpPr>
              <p:nvPr/>
            </p:nvCxnSpPr>
            <p:spPr>
              <a:xfrm flipV="1">
                <a:off x="7186413" y="2973419"/>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2" name="Straight Connector 681">
                <a:extLst>
                  <a:ext uri="{FF2B5EF4-FFF2-40B4-BE49-F238E27FC236}">
                    <a16:creationId xmlns:a16="http://schemas.microsoft.com/office/drawing/2014/main" id="{7CE9EE3F-1F1D-E94E-B095-BDE79311FEC0}"/>
                  </a:ext>
                </a:extLst>
              </p:cNvPr>
              <p:cNvCxnSpPr>
                <a:cxnSpLocks/>
              </p:cNvCxnSpPr>
              <p:nvPr/>
            </p:nvCxnSpPr>
            <p:spPr>
              <a:xfrm rot="5400000">
                <a:off x="7102922" y="2889420"/>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3" name="Straight Connector 682">
                <a:extLst>
                  <a:ext uri="{FF2B5EF4-FFF2-40B4-BE49-F238E27FC236}">
                    <a16:creationId xmlns:a16="http://schemas.microsoft.com/office/drawing/2014/main" id="{6619DBC0-AAE0-CE4D-88A2-AEC43CD65155}"/>
                  </a:ext>
                </a:extLst>
              </p:cNvPr>
              <p:cNvCxnSpPr>
                <a:cxnSpLocks/>
              </p:cNvCxnSpPr>
              <p:nvPr/>
            </p:nvCxnSpPr>
            <p:spPr>
              <a:xfrm rot="5400000">
                <a:off x="7271192" y="2886703"/>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4" name="Straight Connector 683">
                <a:extLst>
                  <a:ext uri="{FF2B5EF4-FFF2-40B4-BE49-F238E27FC236}">
                    <a16:creationId xmlns:a16="http://schemas.microsoft.com/office/drawing/2014/main" id="{C9C3E0ED-2540-9A4F-92DF-E04599AF8325}"/>
                  </a:ext>
                </a:extLst>
              </p:cNvPr>
              <p:cNvCxnSpPr>
                <a:cxnSpLocks/>
              </p:cNvCxnSpPr>
              <p:nvPr/>
            </p:nvCxnSpPr>
            <p:spPr>
              <a:xfrm>
                <a:off x="7187679" y="2805413"/>
                <a:ext cx="167116" cy="1671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5" name="Straight Connector 684">
                <a:extLst>
                  <a:ext uri="{FF2B5EF4-FFF2-40B4-BE49-F238E27FC236}">
                    <a16:creationId xmlns:a16="http://schemas.microsoft.com/office/drawing/2014/main" id="{F79A61A6-1906-E040-95CD-71BBC4721CFF}"/>
                  </a:ext>
                </a:extLst>
              </p:cNvPr>
              <p:cNvCxnSpPr>
                <a:cxnSpLocks/>
              </p:cNvCxnSpPr>
              <p:nvPr/>
            </p:nvCxnSpPr>
            <p:spPr>
              <a:xfrm>
                <a:off x="7186608" y="2639992"/>
                <a:ext cx="167116" cy="1671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6" name="Straight Connector 685">
                <a:extLst>
                  <a:ext uri="{FF2B5EF4-FFF2-40B4-BE49-F238E27FC236}">
                    <a16:creationId xmlns:a16="http://schemas.microsoft.com/office/drawing/2014/main" id="{D7BA99DA-9C05-A94F-A8D5-26E98458C5F3}"/>
                  </a:ext>
                </a:extLst>
              </p:cNvPr>
              <p:cNvCxnSpPr>
                <a:cxnSpLocks/>
              </p:cNvCxnSpPr>
              <p:nvPr/>
            </p:nvCxnSpPr>
            <p:spPr>
              <a:xfrm rot="5400000">
                <a:off x="7100531" y="2723959"/>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7" name="Straight Connector 686">
                <a:extLst>
                  <a:ext uri="{FF2B5EF4-FFF2-40B4-BE49-F238E27FC236}">
                    <a16:creationId xmlns:a16="http://schemas.microsoft.com/office/drawing/2014/main" id="{9F3C18D4-05CA-5F4E-B99E-4556E320FADD}"/>
                  </a:ext>
                </a:extLst>
              </p:cNvPr>
              <p:cNvCxnSpPr>
                <a:cxnSpLocks/>
              </p:cNvCxnSpPr>
              <p:nvPr/>
            </p:nvCxnSpPr>
            <p:spPr>
              <a:xfrm rot="5400000">
                <a:off x="7271763" y="2721242"/>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8" name="Straight Connector 687">
                <a:extLst>
                  <a:ext uri="{FF2B5EF4-FFF2-40B4-BE49-F238E27FC236}">
                    <a16:creationId xmlns:a16="http://schemas.microsoft.com/office/drawing/2014/main" id="{EE4F3ED2-E597-1D4E-9127-DDB8317ACED5}"/>
                  </a:ext>
                </a:extLst>
              </p:cNvPr>
              <p:cNvCxnSpPr/>
              <p:nvPr/>
            </p:nvCxnSpPr>
            <p:spPr>
              <a:xfrm rot="5400000">
                <a:off x="7187551" y="2639422"/>
                <a:ext cx="167116" cy="1671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89" name="Oval 688">
                <a:extLst>
                  <a:ext uri="{FF2B5EF4-FFF2-40B4-BE49-F238E27FC236}">
                    <a16:creationId xmlns:a16="http://schemas.microsoft.com/office/drawing/2014/main" id="{254D3357-B9CB-1E4A-84E2-2E5B3A620686}"/>
                  </a:ext>
                </a:extLst>
              </p:cNvPr>
              <p:cNvSpPr/>
              <p:nvPr/>
            </p:nvSpPr>
            <p:spPr>
              <a:xfrm rot="5400000" flipV="1">
                <a:off x="7177472" y="2796551"/>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0" name="Straight Connector 689">
                <a:extLst>
                  <a:ext uri="{FF2B5EF4-FFF2-40B4-BE49-F238E27FC236}">
                    <a16:creationId xmlns:a16="http://schemas.microsoft.com/office/drawing/2014/main" id="{D52EE2DB-8CDD-9B4A-BCB2-9A7A446D29B8}"/>
                  </a:ext>
                </a:extLst>
              </p:cNvPr>
              <p:cNvCxnSpPr/>
              <p:nvPr/>
            </p:nvCxnSpPr>
            <p:spPr>
              <a:xfrm rot="5400000">
                <a:off x="7187551" y="2805255"/>
                <a:ext cx="167116" cy="1671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91" name="Oval 690">
                <a:extLst>
                  <a:ext uri="{FF2B5EF4-FFF2-40B4-BE49-F238E27FC236}">
                    <a16:creationId xmlns:a16="http://schemas.microsoft.com/office/drawing/2014/main" id="{2A00C6B0-CF59-334B-9661-AC877645C5D4}"/>
                  </a:ext>
                </a:extLst>
              </p:cNvPr>
              <p:cNvSpPr/>
              <p:nvPr/>
            </p:nvSpPr>
            <p:spPr>
              <a:xfrm rot="5400000" flipV="1">
                <a:off x="7342848" y="2795634"/>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2" name="Oval 691">
                <a:extLst>
                  <a:ext uri="{FF2B5EF4-FFF2-40B4-BE49-F238E27FC236}">
                    <a16:creationId xmlns:a16="http://schemas.microsoft.com/office/drawing/2014/main" id="{3050C542-AD60-7146-B87C-1818CFAA099F}"/>
                  </a:ext>
                </a:extLst>
              </p:cNvPr>
              <p:cNvSpPr/>
              <p:nvPr/>
            </p:nvSpPr>
            <p:spPr>
              <a:xfrm rot="5400000" flipV="1">
                <a:off x="7178600" y="2965284"/>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3" name="Oval 692">
                <a:extLst>
                  <a:ext uri="{FF2B5EF4-FFF2-40B4-BE49-F238E27FC236}">
                    <a16:creationId xmlns:a16="http://schemas.microsoft.com/office/drawing/2014/main" id="{153953F4-78E7-0449-82C8-2E0F21B54ADE}"/>
                  </a:ext>
                </a:extLst>
              </p:cNvPr>
              <p:cNvSpPr/>
              <p:nvPr/>
            </p:nvSpPr>
            <p:spPr>
              <a:xfrm rot="5400000" flipV="1">
                <a:off x="7343700" y="2965284"/>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68" name="Straight Connector 367">
              <a:extLst>
                <a:ext uri="{FF2B5EF4-FFF2-40B4-BE49-F238E27FC236}">
                  <a16:creationId xmlns:a16="http://schemas.microsoft.com/office/drawing/2014/main" id="{D787549F-B1A0-7041-A364-B973CE57E384}"/>
                </a:ext>
              </a:extLst>
            </p:cNvPr>
            <p:cNvCxnSpPr>
              <a:cxnSpLocks/>
            </p:cNvCxnSpPr>
            <p:nvPr/>
          </p:nvCxnSpPr>
          <p:spPr>
            <a:xfrm rot="16200000" flipV="1">
              <a:off x="1524103" y="2611830"/>
              <a:ext cx="222560" cy="9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9" name="Straight Connector 368">
              <a:extLst>
                <a:ext uri="{FF2B5EF4-FFF2-40B4-BE49-F238E27FC236}">
                  <a16:creationId xmlns:a16="http://schemas.microsoft.com/office/drawing/2014/main" id="{AAE80833-9467-1A4B-83D8-6EF279DB5D97}"/>
                </a:ext>
              </a:extLst>
            </p:cNvPr>
            <p:cNvCxnSpPr>
              <a:cxnSpLocks/>
            </p:cNvCxnSpPr>
            <p:nvPr/>
          </p:nvCxnSpPr>
          <p:spPr>
            <a:xfrm flipV="1">
              <a:off x="2288739" y="2495842"/>
              <a:ext cx="220580" cy="2205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0" name="Straight Connector 369">
              <a:extLst>
                <a:ext uri="{FF2B5EF4-FFF2-40B4-BE49-F238E27FC236}">
                  <a16:creationId xmlns:a16="http://schemas.microsoft.com/office/drawing/2014/main" id="{8FADAC8C-E3CE-3446-90F6-79D07B603225}"/>
                </a:ext>
              </a:extLst>
            </p:cNvPr>
            <p:cNvCxnSpPr/>
            <p:nvPr/>
          </p:nvCxnSpPr>
          <p:spPr>
            <a:xfrm rot="16200000" flipV="1">
              <a:off x="2290925" y="2494742"/>
              <a:ext cx="220580" cy="2205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71" name="Group 370">
              <a:extLst>
                <a:ext uri="{FF2B5EF4-FFF2-40B4-BE49-F238E27FC236}">
                  <a16:creationId xmlns:a16="http://schemas.microsoft.com/office/drawing/2014/main" id="{1D1CDFED-9432-6043-8734-38F075220BB3}"/>
                </a:ext>
              </a:extLst>
            </p:cNvPr>
            <p:cNvGrpSpPr/>
            <p:nvPr/>
          </p:nvGrpSpPr>
          <p:grpSpPr>
            <a:xfrm rot="16200000" flipV="1">
              <a:off x="1834033" y="2270466"/>
              <a:ext cx="252163" cy="677518"/>
              <a:chOff x="6866768" y="2643625"/>
              <a:chExt cx="191044" cy="513302"/>
            </a:xfrm>
          </p:grpSpPr>
          <p:cxnSp>
            <p:nvCxnSpPr>
              <p:cNvPr id="663" name="Straight Connector 662">
                <a:extLst>
                  <a:ext uri="{FF2B5EF4-FFF2-40B4-BE49-F238E27FC236}">
                    <a16:creationId xmlns:a16="http://schemas.microsoft.com/office/drawing/2014/main" id="{287052D1-DE6D-E345-A7D8-F6359022AFFB}"/>
                  </a:ext>
                </a:extLst>
              </p:cNvPr>
              <p:cNvCxnSpPr>
                <a:cxnSpLocks/>
              </p:cNvCxnSpPr>
              <p:nvPr/>
            </p:nvCxnSpPr>
            <p:spPr>
              <a:xfrm rot="5400000">
                <a:off x="6794947" y="2895770"/>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4" name="Straight Connector 663">
                <a:extLst>
                  <a:ext uri="{FF2B5EF4-FFF2-40B4-BE49-F238E27FC236}">
                    <a16:creationId xmlns:a16="http://schemas.microsoft.com/office/drawing/2014/main" id="{DF3A38D6-666C-F744-B8E7-7E28A27B0705}"/>
                  </a:ext>
                </a:extLst>
              </p:cNvPr>
              <p:cNvCxnSpPr>
                <a:cxnSpLocks/>
              </p:cNvCxnSpPr>
              <p:nvPr/>
            </p:nvCxnSpPr>
            <p:spPr>
              <a:xfrm rot="5400000">
                <a:off x="6963217" y="2893053"/>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5" name="Straight Connector 664">
                <a:extLst>
                  <a:ext uri="{FF2B5EF4-FFF2-40B4-BE49-F238E27FC236}">
                    <a16:creationId xmlns:a16="http://schemas.microsoft.com/office/drawing/2014/main" id="{A17AE479-F786-8C4B-93A7-4C9B67128E0B}"/>
                  </a:ext>
                </a:extLst>
              </p:cNvPr>
              <p:cNvCxnSpPr>
                <a:cxnSpLocks/>
              </p:cNvCxnSpPr>
              <p:nvPr/>
            </p:nvCxnSpPr>
            <p:spPr>
              <a:xfrm rot="5400000">
                <a:off x="6794188" y="3062585"/>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6" name="Straight Connector 665">
                <a:extLst>
                  <a:ext uri="{FF2B5EF4-FFF2-40B4-BE49-F238E27FC236}">
                    <a16:creationId xmlns:a16="http://schemas.microsoft.com/office/drawing/2014/main" id="{F4E1B9F1-2E58-FD4B-BADA-FFDA5E30692D}"/>
                  </a:ext>
                </a:extLst>
              </p:cNvPr>
              <p:cNvCxnSpPr>
                <a:cxnSpLocks/>
              </p:cNvCxnSpPr>
              <p:nvPr/>
            </p:nvCxnSpPr>
            <p:spPr>
              <a:xfrm rot="5400000">
                <a:off x="6962457" y="3059869"/>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7" name="Straight Connector 666">
                <a:extLst>
                  <a:ext uri="{FF2B5EF4-FFF2-40B4-BE49-F238E27FC236}">
                    <a16:creationId xmlns:a16="http://schemas.microsoft.com/office/drawing/2014/main" id="{98BF5CD6-E3C6-1541-B517-B16417BC08A5}"/>
                  </a:ext>
                </a:extLst>
              </p:cNvPr>
              <p:cNvCxnSpPr>
                <a:cxnSpLocks/>
              </p:cNvCxnSpPr>
              <p:nvPr/>
            </p:nvCxnSpPr>
            <p:spPr>
              <a:xfrm>
                <a:off x="6879704" y="2811763"/>
                <a:ext cx="167116" cy="1671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8" name="Straight Connector 667">
                <a:extLst>
                  <a:ext uri="{FF2B5EF4-FFF2-40B4-BE49-F238E27FC236}">
                    <a16:creationId xmlns:a16="http://schemas.microsoft.com/office/drawing/2014/main" id="{4468088F-E12F-5147-93F2-2BCBD611D578}"/>
                  </a:ext>
                </a:extLst>
              </p:cNvPr>
              <p:cNvCxnSpPr>
                <a:cxnSpLocks/>
              </p:cNvCxnSpPr>
              <p:nvPr/>
            </p:nvCxnSpPr>
            <p:spPr>
              <a:xfrm>
                <a:off x="6878633" y="2646342"/>
                <a:ext cx="167116" cy="1671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9" name="Straight Connector 668">
                <a:extLst>
                  <a:ext uri="{FF2B5EF4-FFF2-40B4-BE49-F238E27FC236}">
                    <a16:creationId xmlns:a16="http://schemas.microsoft.com/office/drawing/2014/main" id="{C1DB037A-D2FE-2344-9070-ADF30276BD40}"/>
                  </a:ext>
                </a:extLst>
              </p:cNvPr>
              <p:cNvCxnSpPr>
                <a:cxnSpLocks/>
              </p:cNvCxnSpPr>
              <p:nvPr/>
            </p:nvCxnSpPr>
            <p:spPr>
              <a:xfrm rot="5400000">
                <a:off x="6792556" y="2730309"/>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0" name="Straight Connector 669">
                <a:extLst>
                  <a:ext uri="{FF2B5EF4-FFF2-40B4-BE49-F238E27FC236}">
                    <a16:creationId xmlns:a16="http://schemas.microsoft.com/office/drawing/2014/main" id="{ACB5B610-C98B-D641-B7AF-C6BFE52B07C9}"/>
                  </a:ext>
                </a:extLst>
              </p:cNvPr>
              <p:cNvCxnSpPr>
                <a:cxnSpLocks/>
              </p:cNvCxnSpPr>
              <p:nvPr/>
            </p:nvCxnSpPr>
            <p:spPr>
              <a:xfrm rot="5400000">
                <a:off x="6963788" y="2727592"/>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1" name="Straight Connector 670">
                <a:extLst>
                  <a:ext uri="{FF2B5EF4-FFF2-40B4-BE49-F238E27FC236}">
                    <a16:creationId xmlns:a16="http://schemas.microsoft.com/office/drawing/2014/main" id="{A58E606D-A624-EE40-BD46-33053501A53D}"/>
                  </a:ext>
                </a:extLst>
              </p:cNvPr>
              <p:cNvCxnSpPr/>
              <p:nvPr/>
            </p:nvCxnSpPr>
            <p:spPr>
              <a:xfrm rot="5400000">
                <a:off x="6879576" y="2645772"/>
                <a:ext cx="167116" cy="1671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72" name="Oval 671">
                <a:extLst>
                  <a:ext uri="{FF2B5EF4-FFF2-40B4-BE49-F238E27FC236}">
                    <a16:creationId xmlns:a16="http://schemas.microsoft.com/office/drawing/2014/main" id="{691E4615-3294-6F48-AC8D-D5388C50D62C}"/>
                  </a:ext>
                </a:extLst>
              </p:cNvPr>
              <p:cNvSpPr/>
              <p:nvPr/>
            </p:nvSpPr>
            <p:spPr>
              <a:xfrm rot="5400000" flipV="1">
                <a:off x="6869497" y="2802901"/>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3" name="Straight Connector 672">
                <a:extLst>
                  <a:ext uri="{FF2B5EF4-FFF2-40B4-BE49-F238E27FC236}">
                    <a16:creationId xmlns:a16="http://schemas.microsoft.com/office/drawing/2014/main" id="{BAF92780-3D58-E54E-A0A4-139985B3DB0F}"/>
                  </a:ext>
                </a:extLst>
              </p:cNvPr>
              <p:cNvCxnSpPr/>
              <p:nvPr/>
            </p:nvCxnSpPr>
            <p:spPr>
              <a:xfrm rot="5400000">
                <a:off x="6879576" y="2811605"/>
                <a:ext cx="167116" cy="1671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74" name="Oval 673">
                <a:extLst>
                  <a:ext uri="{FF2B5EF4-FFF2-40B4-BE49-F238E27FC236}">
                    <a16:creationId xmlns:a16="http://schemas.microsoft.com/office/drawing/2014/main" id="{D05C2471-B2C5-E94C-8A0F-7DAC943FC4D2}"/>
                  </a:ext>
                </a:extLst>
              </p:cNvPr>
              <p:cNvSpPr/>
              <p:nvPr/>
            </p:nvSpPr>
            <p:spPr>
              <a:xfrm rot="5400000" flipV="1">
                <a:off x="7034873" y="2801984"/>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5" name="Straight Connector 674">
                <a:extLst>
                  <a:ext uri="{FF2B5EF4-FFF2-40B4-BE49-F238E27FC236}">
                    <a16:creationId xmlns:a16="http://schemas.microsoft.com/office/drawing/2014/main" id="{A0A6C939-E863-B649-80D4-522DD64F5531}"/>
                  </a:ext>
                </a:extLst>
              </p:cNvPr>
              <p:cNvCxnSpPr/>
              <p:nvPr/>
            </p:nvCxnSpPr>
            <p:spPr>
              <a:xfrm rot="5400000">
                <a:off x="6879484" y="2976073"/>
                <a:ext cx="167116" cy="1671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76" name="Oval 675">
                <a:extLst>
                  <a:ext uri="{FF2B5EF4-FFF2-40B4-BE49-F238E27FC236}">
                    <a16:creationId xmlns:a16="http://schemas.microsoft.com/office/drawing/2014/main" id="{8990DE0D-8753-6841-90DB-52B3FA786755}"/>
                  </a:ext>
                </a:extLst>
              </p:cNvPr>
              <p:cNvSpPr/>
              <p:nvPr/>
            </p:nvSpPr>
            <p:spPr>
              <a:xfrm rot="5400000" flipV="1">
                <a:off x="6866768" y="3136038"/>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7" name="Straight Connector 676">
                <a:extLst>
                  <a:ext uri="{FF2B5EF4-FFF2-40B4-BE49-F238E27FC236}">
                    <a16:creationId xmlns:a16="http://schemas.microsoft.com/office/drawing/2014/main" id="{2CDEC413-2FC6-5E4B-8E9F-58E31C6E64DE}"/>
                  </a:ext>
                </a:extLst>
              </p:cNvPr>
              <p:cNvCxnSpPr>
                <a:cxnSpLocks/>
              </p:cNvCxnSpPr>
              <p:nvPr/>
            </p:nvCxnSpPr>
            <p:spPr>
              <a:xfrm>
                <a:off x="6876346" y="2977091"/>
                <a:ext cx="167116" cy="1671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78" name="Oval 677">
                <a:extLst>
                  <a:ext uri="{FF2B5EF4-FFF2-40B4-BE49-F238E27FC236}">
                    <a16:creationId xmlns:a16="http://schemas.microsoft.com/office/drawing/2014/main" id="{CC3FF1ED-0261-D246-AB65-6A70C0318453}"/>
                  </a:ext>
                </a:extLst>
              </p:cNvPr>
              <p:cNvSpPr/>
              <p:nvPr/>
            </p:nvSpPr>
            <p:spPr>
              <a:xfrm rot="5400000" flipV="1">
                <a:off x="6867450" y="2971634"/>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9" name="Oval 678">
                <a:extLst>
                  <a:ext uri="{FF2B5EF4-FFF2-40B4-BE49-F238E27FC236}">
                    <a16:creationId xmlns:a16="http://schemas.microsoft.com/office/drawing/2014/main" id="{051C5073-B97A-A949-8082-204DF53D0121}"/>
                  </a:ext>
                </a:extLst>
              </p:cNvPr>
              <p:cNvSpPr/>
              <p:nvPr/>
            </p:nvSpPr>
            <p:spPr>
              <a:xfrm rot="5400000" flipV="1">
                <a:off x="7036922" y="2967870"/>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0" name="Oval 679">
                <a:extLst>
                  <a:ext uri="{FF2B5EF4-FFF2-40B4-BE49-F238E27FC236}">
                    <a16:creationId xmlns:a16="http://schemas.microsoft.com/office/drawing/2014/main" id="{9B7A4868-90EB-0F4C-A015-B720C6D656BA}"/>
                  </a:ext>
                </a:extLst>
              </p:cNvPr>
              <p:cNvSpPr/>
              <p:nvPr/>
            </p:nvSpPr>
            <p:spPr>
              <a:xfrm rot="5400000" flipV="1">
                <a:off x="7033065" y="3133756"/>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72" name="Straight Connector 371">
              <a:extLst>
                <a:ext uri="{FF2B5EF4-FFF2-40B4-BE49-F238E27FC236}">
                  <a16:creationId xmlns:a16="http://schemas.microsoft.com/office/drawing/2014/main" id="{218B77C2-6B19-224E-8E0B-8BCA4A47343B}"/>
                </a:ext>
              </a:extLst>
            </p:cNvPr>
            <p:cNvCxnSpPr>
              <a:cxnSpLocks/>
            </p:cNvCxnSpPr>
            <p:nvPr/>
          </p:nvCxnSpPr>
          <p:spPr>
            <a:xfrm rot="16200000" flipV="1">
              <a:off x="3064893" y="2604584"/>
              <a:ext cx="222560" cy="9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3" name="Straight Connector 372">
              <a:extLst>
                <a:ext uri="{FF2B5EF4-FFF2-40B4-BE49-F238E27FC236}">
                  <a16:creationId xmlns:a16="http://schemas.microsoft.com/office/drawing/2014/main" id="{A5FD4B2C-F522-9D4A-8A67-110EAF4E17E3}"/>
                </a:ext>
              </a:extLst>
            </p:cNvPr>
            <p:cNvCxnSpPr>
              <a:cxnSpLocks/>
            </p:cNvCxnSpPr>
            <p:nvPr/>
          </p:nvCxnSpPr>
          <p:spPr>
            <a:xfrm rot="16200000" flipV="1">
              <a:off x="3291264" y="3058085"/>
              <a:ext cx="222560" cy="90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5" name="Straight Connector 404">
              <a:extLst>
                <a:ext uri="{FF2B5EF4-FFF2-40B4-BE49-F238E27FC236}">
                  <a16:creationId xmlns:a16="http://schemas.microsoft.com/office/drawing/2014/main" id="{B373DA49-4F88-B040-BB48-C3F0E7EFA469}"/>
                </a:ext>
              </a:extLst>
            </p:cNvPr>
            <p:cNvCxnSpPr>
              <a:cxnSpLocks/>
            </p:cNvCxnSpPr>
            <p:nvPr/>
          </p:nvCxnSpPr>
          <p:spPr>
            <a:xfrm rot="16200000" flipV="1">
              <a:off x="2180652" y="2831941"/>
              <a:ext cx="222560" cy="90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6" name="Straight Connector 405">
              <a:extLst>
                <a:ext uri="{FF2B5EF4-FFF2-40B4-BE49-F238E27FC236}">
                  <a16:creationId xmlns:a16="http://schemas.microsoft.com/office/drawing/2014/main" id="{43EC41D7-DCFF-2D41-872A-94FC39161D7B}"/>
                </a:ext>
              </a:extLst>
            </p:cNvPr>
            <p:cNvCxnSpPr>
              <a:cxnSpLocks/>
            </p:cNvCxnSpPr>
            <p:nvPr/>
          </p:nvCxnSpPr>
          <p:spPr>
            <a:xfrm rot="16200000" flipV="1">
              <a:off x="2402755" y="2835525"/>
              <a:ext cx="222560" cy="90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7" name="Straight Connector 406">
              <a:extLst>
                <a:ext uri="{FF2B5EF4-FFF2-40B4-BE49-F238E27FC236}">
                  <a16:creationId xmlns:a16="http://schemas.microsoft.com/office/drawing/2014/main" id="{C7BE215B-58E3-9446-A279-36120B4653F8}"/>
                </a:ext>
              </a:extLst>
            </p:cNvPr>
            <p:cNvCxnSpPr>
              <a:cxnSpLocks/>
            </p:cNvCxnSpPr>
            <p:nvPr/>
          </p:nvCxnSpPr>
          <p:spPr>
            <a:xfrm flipV="1">
              <a:off x="2292172" y="2724120"/>
              <a:ext cx="220580" cy="22058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8" name="Straight Connector 407">
              <a:extLst>
                <a:ext uri="{FF2B5EF4-FFF2-40B4-BE49-F238E27FC236}">
                  <a16:creationId xmlns:a16="http://schemas.microsoft.com/office/drawing/2014/main" id="{24A3E695-50F1-0845-A068-54ED17836153}"/>
                </a:ext>
              </a:extLst>
            </p:cNvPr>
            <p:cNvCxnSpPr/>
            <p:nvPr/>
          </p:nvCxnSpPr>
          <p:spPr>
            <a:xfrm rot="16200000" flipV="1">
              <a:off x="2294359" y="2723020"/>
              <a:ext cx="220580" cy="22058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409" name="Oval 408">
              <a:extLst>
                <a:ext uri="{FF2B5EF4-FFF2-40B4-BE49-F238E27FC236}">
                  <a16:creationId xmlns:a16="http://schemas.microsoft.com/office/drawing/2014/main" id="{3F9E351D-1984-8B48-8ED6-BFB0B4799B2C}"/>
                </a:ext>
              </a:extLst>
            </p:cNvPr>
            <p:cNvSpPr/>
            <p:nvPr/>
          </p:nvSpPr>
          <p:spPr>
            <a:xfrm rot="16200000">
              <a:off x="2278354" y="2708560"/>
              <a:ext cx="27572" cy="27573"/>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1" name="Straight Connector 410">
              <a:extLst>
                <a:ext uri="{FF2B5EF4-FFF2-40B4-BE49-F238E27FC236}">
                  <a16:creationId xmlns:a16="http://schemas.microsoft.com/office/drawing/2014/main" id="{4A4E5A82-30BF-F143-9EBC-2BFDCA45F222}"/>
                </a:ext>
              </a:extLst>
            </p:cNvPr>
            <p:cNvCxnSpPr/>
            <p:nvPr/>
          </p:nvCxnSpPr>
          <p:spPr>
            <a:xfrm rot="16200000" flipV="1">
              <a:off x="2288701" y="1377475"/>
              <a:ext cx="220580" cy="2205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9" name="Straight Connector 418">
              <a:extLst>
                <a:ext uri="{FF2B5EF4-FFF2-40B4-BE49-F238E27FC236}">
                  <a16:creationId xmlns:a16="http://schemas.microsoft.com/office/drawing/2014/main" id="{0EEF079E-B346-184C-A712-680BD58FBFCA}"/>
                </a:ext>
              </a:extLst>
            </p:cNvPr>
            <p:cNvCxnSpPr>
              <a:cxnSpLocks/>
            </p:cNvCxnSpPr>
            <p:nvPr/>
          </p:nvCxnSpPr>
          <p:spPr>
            <a:xfrm flipV="1">
              <a:off x="2288779" y="1384128"/>
              <a:ext cx="220580" cy="2205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2" name="Straight Connector 421">
              <a:extLst>
                <a:ext uri="{FF2B5EF4-FFF2-40B4-BE49-F238E27FC236}">
                  <a16:creationId xmlns:a16="http://schemas.microsoft.com/office/drawing/2014/main" id="{D9812BB8-37D4-7C4A-A487-2AB6F261BCBB}"/>
                </a:ext>
              </a:extLst>
            </p:cNvPr>
            <p:cNvCxnSpPr>
              <a:cxnSpLocks/>
            </p:cNvCxnSpPr>
            <p:nvPr/>
          </p:nvCxnSpPr>
          <p:spPr>
            <a:xfrm flipV="1">
              <a:off x="2296553" y="2950936"/>
              <a:ext cx="220580" cy="22058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3" name="Straight Connector 422">
              <a:extLst>
                <a:ext uri="{FF2B5EF4-FFF2-40B4-BE49-F238E27FC236}">
                  <a16:creationId xmlns:a16="http://schemas.microsoft.com/office/drawing/2014/main" id="{B1F4E9DC-9148-C045-8766-89E7C4E34E71}"/>
                </a:ext>
              </a:extLst>
            </p:cNvPr>
            <p:cNvCxnSpPr>
              <a:cxnSpLocks/>
            </p:cNvCxnSpPr>
            <p:nvPr/>
          </p:nvCxnSpPr>
          <p:spPr>
            <a:xfrm rot="16200000" flipV="1">
              <a:off x="2175907" y="1488813"/>
              <a:ext cx="222560" cy="9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4" name="Straight Connector 423">
              <a:extLst>
                <a:ext uri="{FF2B5EF4-FFF2-40B4-BE49-F238E27FC236}">
                  <a16:creationId xmlns:a16="http://schemas.microsoft.com/office/drawing/2014/main" id="{47D73E10-6CCA-7242-923B-E8FBD813058F}"/>
                </a:ext>
              </a:extLst>
            </p:cNvPr>
            <p:cNvCxnSpPr>
              <a:cxnSpLocks/>
            </p:cNvCxnSpPr>
            <p:nvPr/>
          </p:nvCxnSpPr>
          <p:spPr>
            <a:xfrm rot="16200000" flipV="1">
              <a:off x="2401920" y="1492398"/>
              <a:ext cx="222560" cy="9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1" name="Straight Connector 430">
              <a:extLst>
                <a:ext uri="{FF2B5EF4-FFF2-40B4-BE49-F238E27FC236}">
                  <a16:creationId xmlns:a16="http://schemas.microsoft.com/office/drawing/2014/main" id="{B43C4544-796D-E247-B311-C797F281677F}"/>
                </a:ext>
              </a:extLst>
            </p:cNvPr>
            <p:cNvCxnSpPr/>
            <p:nvPr/>
          </p:nvCxnSpPr>
          <p:spPr>
            <a:xfrm rot="16200000" flipV="1">
              <a:off x="2300300" y="2951791"/>
              <a:ext cx="220580" cy="22058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433" name="Oval 432">
              <a:extLst>
                <a:ext uri="{FF2B5EF4-FFF2-40B4-BE49-F238E27FC236}">
                  <a16:creationId xmlns:a16="http://schemas.microsoft.com/office/drawing/2014/main" id="{B06492B2-62D9-EA49-BC76-E008D7B268CE}"/>
                </a:ext>
              </a:extLst>
            </p:cNvPr>
            <p:cNvSpPr/>
            <p:nvPr/>
          </p:nvSpPr>
          <p:spPr>
            <a:xfrm rot="16200000">
              <a:off x="2274457" y="1365702"/>
              <a:ext cx="27572" cy="27573"/>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Oval 433">
              <a:extLst>
                <a:ext uri="{FF2B5EF4-FFF2-40B4-BE49-F238E27FC236}">
                  <a16:creationId xmlns:a16="http://schemas.microsoft.com/office/drawing/2014/main" id="{8867DC4E-BAF9-6C4D-9C25-A3F260EDBA36}"/>
                </a:ext>
              </a:extLst>
            </p:cNvPr>
            <p:cNvSpPr/>
            <p:nvPr/>
          </p:nvSpPr>
          <p:spPr>
            <a:xfrm rot="16200000">
              <a:off x="2498147" y="1368714"/>
              <a:ext cx="27572" cy="27573"/>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6" name="Straight Connector 505">
              <a:extLst>
                <a:ext uri="{FF2B5EF4-FFF2-40B4-BE49-F238E27FC236}">
                  <a16:creationId xmlns:a16="http://schemas.microsoft.com/office/drawing/2014/main" id="{80D5E298-22CB-DE40-A08F-4DC338FD1E73}"/>
                </a:ext>
              </a:extLst>
            </p:cNvPr>
            <p:cNvCxnSpPr>
              <a:cxnSpLocks/>
            </p:cNvCxnSpPr>
            <p:nvPr/>
          </p:nvCxnSpPr>
          <p:spPr>
            <a:xfrm flipV="1">
              <a:off x="2292604" y="1606748"/>
              <a:ext cx="220580" cy="2205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7" name="Straight Connector 506">
              <a:extLst>
                <a:ext uri="{FF2B5EF4-FFF2-40B4-BE49-F238E27FC236}">
                  <a16:creationId xmlns:a16="http://schemas.microsoft.com/office/drawing/2014/main" id="{6DEA27D9-3A27-CD4B-9FB7-C2669DBC14B4}"/>
                </a:ext>
              </a:extLst>
            </p:cNvPr>
            <p:cNvCxnSpPr/>
            <p:nvPr/>
          </p:nvCxnSpPr>
          <p:spPr>
            <a:xfrm rot="16200000" flipV="1">
              <a:off x="2296351" y="1607603"/>
              <a:ext cx="220580" cy="2205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8" name="Straight Connector 507">
              <a:extLst>
                <a:ext uri="{FF2B5EF4-FFF2-40B4-BE49-F238E27FC236}">
                  <a16:creationId xmlns:a16="http://schemas.microsoft.com/office/drawing/2014/main" id="{BBF8A02E-6C50-7E4B-8139-47A21D34C073}"/>
                </a:ext>
              </a:extLst>
            </p:cNvPr>
            <p:cNvCxnSpPr>
              <a:cxnSpLocks/>
            </p:cNvCxnSpPr>
            <p:nvPr/>
          </p:nvCxnSpPr>
          <p:spPr>
            <a:xfrm rot="16200000" flipV="1">
              <a:off x="1951791" y="1720352"/>
              <a:ext cx="222560" cy="9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9" name="Straight Connector 508">
              <a:extLst>
                <a:ext uri="{FF2B5EF4-FFF2-40B4-BE49-F238E27FC236}">
                  <a16:creationId xmlns:a16="http://schemas.microsoft.com/office/drawing/2014/main" id="{79424FAE-0131-8D47-AECC-15461BA89BE1}"/>
                </a:ext>
              </a:extLst>
            </p:cNvPr>
            <p:cNvCxnSpPr>
              <a:cxnSpLocks/>
            </p:cNvCxnSpPr>
            <p:nvPr/>
          </p:nvCxnSpPr>
          <p:spPr>
            <a:xfrm rot="16200000" flipV="1">
              <a:off x="2069896" y="1611124"/>
              <a:ext cx="220580" cy="2205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0" name="Straight Connector 509">
              <a:extLst>
                <a:ext uri="{FF2B5EF4-FFF2-40B4-BE49-F238E27FC236}">
                  <a16:creationId xmlns:a16="http://schemas.microsoft.com/office/drawing/2014/main" id="{A19F2314-B3DB-3D43-8533-224B3CBD10D0}"/>
                </a:ext>
              </a:extLst>
            </p:cNvPr>
            <p:cNvCxnSpPr>
              <a:cxnSpLocks/>
            </p:cNvCxnSpPr>
            <p:nvPr/>
          </p:nvCxnSpPr>
          <p:spPr>
            <a:xfrm rot="10800000" flipV="1">
              <a:off x="2063751" y="1828655"/>
              <a:ext cx="222560" cy="9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1" name="Straight Connector 510">
              <a:extLst>
                <a:ext uri="{FF2B5EF4-FFF2-40B4-BE49-F238E27FC236}">
                  <a16:creationId xmlns:a16="http://schemas.microsoft.com/office/drawing/2014/main" id="{EDC4E438-628A-6C4C-A8CD-458C82E5366F}"/>
                </a:ext>
              </a:extLst>
            </p:cNvPr>
            <p:cNvCxnSpPr>
              <a:cxnSpLocks/>
            </p:cNvCxnSpPr>
            <p:nvPr/>
          </p:nvCxnSpPr>
          <p:spPr>
            <a:xfrm rot="10800000" flipV="1">
              <a:off x="2067337" y="1606833"/>
              <a:ext cx="222560" cy="9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2" name="Straight Connector 511">
              <a:extLst>
                <a:ext uri="{FF2B5EF4-FFF2-40B4-BE49-F238E27FC236}">
                  <a16:creationId xmlns:a16="http://schemas.microsoft.com/office/drawing/2014/main" id="{232BD37B-37AE-D645-97D9-6E48FCD12D4C}"/>
                </a:ext>
              </a:extLst>
            </p:cNvPr>
            <p:cNvCxnSpPr/>
            <p:nvPr/>
          </p:nvCxnSpPr>
          <p:spPr>
            <a:xfrm rot="10800000" flipV="1">
              <a:off x="2067433" y="1611203"/>
              <a:ext cx="220580" cy="2205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13" name="Oval 512">
              <a:extLst>
                <a:ext uri="{FF2B5EF4-FFF2-40B4-BE49-F238E27FC236}">
                  <a16:creationId xmlns:a16="http://schemas.microsoft.com/office/drawing/2014/main" id="{A2EECD5C-ECEB-8C44-9EDE-23E11B5BDC8A}"/>
                </a:ext>
              </a:extLst>
            </p:cNvPr>
            <p:cNvSpPr/>
            <p:nvPr/>
          </p:nvSpPr>
          <p:spPr>
            <a:xfrm rot="10800000">
              <a:off x="2273440" y="1593865"/>
              <a:ext cx="27572" cy="27573"/>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Oval 513">
              <a:extLst>
                <a:ext uri="{FF2B5EF4-FFF2-40B4-BE49-F238E27FC236}">
                  <a16:creationId xmlns:a16="http://schemas.microsoft.com/office/drawing/2014/main" id="{F33FBE42-2032-924A-8078-EBE9CFE00608}"/>
                </a:ext>
              </a:extLst>
            </p:cNvPr>
            <p:cNvSpPr/>
            <p:nvPr/>
          </p:nvSpPr>
          <p:spPr>
            <a:xfrm rot="10800000">
              <a:off x="2055662" y="1814262"/>
              <a:ext cx="27572" cy="27573"/>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Oval 514">
              <a:extLst>
                <a:ext uri="{FF2B5EF4-FFF2-40B4-BE49-F238E27FC236}">
                  <a16:creationId xmlns:a16="http://schemas.microsoft.com/office/drawing/2014/main" id="{03BE2EA9-918E-6D4C-8033-6BEC06024E08}"/>
                </a:ext>
              </a:extLst>
            </p:cNvPr>
            <p:cNvSpPr/>
            <p:nvPr/>
          </p:nvSpPr>
          <p:spPr>
            <a:xfrm rot="10800000">
              <a:off x="2054483" y="1594764"/>
              <a:ext cx="27572" cy="27573"/>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6" name="Straight Connector 515">
              <a:extLst>
                <a:ext uri="{FF2B5EF4-FFF2-40B4-BE49-F238E27FC236}">
                  <a16:creationId xmlns:a16="http://schemas.microsoft.com/office/drawing/2014/main" id="{02CB364E-E653-604D-A164-C86FC56C1C70}"/>
                </a:ext>
              </a:extLst>
            </p:cNvPr>
            <p:cNvCxnSpPr>
              <a:cxnSpLocks/>
            </p:cNvCxnSpPr>
            <p:nvPr/>
          </p:nvCxnSpPr>
          <p:spPr>
            <a:xfrm rot="16200000" flipV="1">
              <a:off x="2620612" y="1707301"/>
              <a:ext cx="222560" cy="9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7" name="Straight Connector 516">
              <a:extLst>
                <a:ext uri="{FF2B5EF4-FFF2-40B4-BE49-F238E27FC236}">
                  <a16:creationId xmlns:a16="http://schemas.microsoft.com/office/drawing/2014/main" id="{29D5DDBB-4210-6749-98A4-13087900270F}"/>
                </a:ext>
              </a:extLst>
            </p:cNvPr>
            <p:cNvCxnSpPr>
              <a:cxnSpLocks/>
            </p:cNvCxnSpPr>
            <p:nvPr/>
          </p:nvCxnSpPr>
          <p:spPr>
            <a:xfrm rot="16200000">
              <a:off x="2506343" y="1602742"/>
              <a:ext cx="220580" cy="2205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8" name="Straight Connector 517">
              <a:extLst>
                <a:ext uri="{FF2B5EF4-FFF2-40B4-BE49-F238E27FC236}">
                  <a16:creationId xmlns:a16="http://schemas.microsoft.com/office/drawing/2014/main" id="{1719D684-6E3E-1045-BC8A-8BBD3DD1EF64}"/>
                </a:ext>
              </a:extLst>
            </p:cNvPr>
            <p:cNvCxnSpPr>
              <a:cxnSpLocks/>
            </p:cNvCxnSpPr>
            <p:nvPr/>
          </p:nvCxnSpPr>
          <p:spPr>
            <a:xfrm>
              <a:off x="2510507" y="1824465"/>
              <a:ext cx="222560" cy="9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9" name="Straight Connector 518">
              <a:extLst>
                <a:ext uri="{FF2B5EF4-FFF2-40B4-BE49-F238E27FC236}">
                  <a16:creationId xmlns:a16="http://schemas.microsoft.com/office/drawing/2014/main" id="{DFB51BED-45E0-FA41-8B9E-6578EACB3993}"/>
                </a:ext>
              </a:extLst>
            </p:cNvPr>
            <p:cNvCxnSpPr>
              <a:cxnSpLocks/>
            </p:cNvCxnSpPr>
            <p:nvPr/>
          </p:nvCxnSpPr>
          <p:spPr>
            <a:xfrm>
              <a:off x="2506920" y="1598451"/>
              <a:ext cx="222560" cy="9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0" name="Straight Connector 519">
              <a:extLst>
                <a:ext uri="{FF2B5EF4-FFF2-40B4-BE49-F238E27FC236}">
                  <a16:creationId xmlns:a16="http://schemas.microsoft.com/office/drawing/2014/main" id="{72E8FA07-3651-0840-A3CC-2B2DDCAFF23F}"/>
                </a:ext>
              </a:extLst>
            </p:cNvPr>
            <p:cNvCxnSpPr/>
            <p:nvPr/>
          </p:nvCxnSpPr>
          <p:spPr>
            <a:xfrm>
              <a:off x="2508804" y="1602821"/>
              <a:ext cx="220580" cy="2205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21" name="Oval 520">
              <a:extLst>
                <a:ext uri="{FF2B5EF4-FFF2-40B4-BE49-F238E27FC236}">
                  <a16:creationId xmlns:a16="http://schemas.microsoft.com/office/drawing/2014/main" id="{8D16E5D6-A3D6-7D48-AD44-7DA968CEF8EC}"/>
                </a:ext>
              </a:extLst>
            </p:cNvPr>
            <p:cNvSpPr/>
            <p:nvPr/>
          </p:nvSpPr>
          <p:spPr>
            <a:xfrm flipV="1">
              <a:off x="2495806" y="1585484"/>
              <a:ext cx="27572" cy="27573"/>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Oval 521">
              <a:extLst>
                <a:ext uri="{FF2B5EF4-FFF2-40B4-BE49-F238E27FC236}">
                  <a16:creationId xmlns:a16="http://schemas.microsoft.com/office/drawing/2014/main" id="{968E1367-4A6A-8542-8D5C-9DB36F8AE26C}"/>
                </a:ext>
              </a:extLst>
            </p:cNvPr>
            <p:cNvSpPr/>
            <p:nvPr/>
          </p:nvSpPr>
          <p:spPr>
            <a:xfrm flipV="1">
              <a:off x="2717775" y="1810072"/>
              <a:ext cx="27572" cy="27573"/>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Oval 522">
              <a:extLst>
                <a:ext uri="{FF2B5EF4-FFF2-40B4-BE49-F238E27FC236}">
                  <a16:creationId xmlns:a16="http://schemas.microsoft.com/office/drawing/2014/main" id="{1D42F902-706B-004C-8E1E-067DDB930796}"/>
                </a:ext>
              </a:extLst>
            </p:cNvPr>
            <p:cNvSpPr/>
            <p:nvPr/>
          </p:nvSpPr>
          <p:spPr>
            <a:xfrm flipV="1">
              <a:off x="2714763" y="1586382"/>
              <a:ext cx="27572" cy="27573"/>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8" name="Straight Connector 527">
              <a:extLst>
                <a:ext uri="{FF2B5EF4-FFF2-40B4-BE49-F238E27FC236}">
                  <a16:creationId xmlns:a16="http://schemas.microsoft.com/office/drawing/2014/main" id="{80D18E50-09A0-234E-AB90-98583FFDA9E0}"/>
                </a:ext>
              </a:extLst>
            </p:cNvPr>
            <p:cNvCxnSpPr>
              <a:cxnSpLocks/>
            </p:cNvCxnSpPr>
            <p:nvPr/>
          </p:nvCxnSpPr>
          <p:spPr>
            <a:xfrm rot="10800000" flipV="1">
              <a:off x="2073021" y="3168572"/>
              <a:ext cx="222560" cy="90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9" name="Straight Connector 528">
              <a:extLst>
                <a:ext uri="{FF2B5EF4-FFF2-40B4-BE49-F238E27FC236}">
                  <a16:creationId xmlns:a16="http://schemas.microsoft.com/office/drawing/2014/main" id="{B2CCD3DD-A032-3A4B-9553-D0F7B835FAFD}"/>
                </a:ext>
              </a:extLst>
            </p:cNvPr>
            <p:cNvCxnSpPr>
              <a:cxnSpLocks/>
            </p:cNvCxnSpPr>
            <p:nvPr/>
          </p:nvCxnSpPr>
          <p:spPr>
            <a:xfrm rot="10800000" flipV="1">
              <a:off x="2076608" y="2946469"/>
              <a:ext cx="222560" cy="90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0" name="Straight Connector 529">
              <a:extLst>
                <a:ext uri="{FF2B5EF4-FFF2-40B4-BE49-F238E27FC236}">
                  <a16:creationId xmlns:a16="http://schemas.microsoft.com/office/drawing/2014/main" id="{622B5B3D-0A28-A045-BF81-902096E20A91}"/>
                </a:ext>
              </a:extLst>
            </p:cNvPr>
            <p:cNvCxnSpPr>
              <a:cxnSpLocks/>
            </p:cNvCxnSpPr>
            <p:nvPr/>
          </p:nvCxnSpPr>
          <p:spPr>
            <a:xfrm rot="10800000" flipV="1">
              <a:off x="1852839" y="3169574"/>
              <a:ext cx="222560" cy="90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1" name="Straight Connector 530">
              <a:extLst>
                <a:ext uri="{FF2B5EF4-FFF2-40B4-BE49-F238E27FC236}">
                  <a16:creationId xmlns:a16="http://schemas.microsoft.com/office/drawing/2014/main" id="{02D52129-EDEC-6947-8A8D-E56829A8291E}"/>
                </a:ext>
              </a:extLst>
            </p:cNvPr>
            <p:cNvCxnSpPr>
              <a:cxnSpLocks/>
            </p:cNvCxnSpPr>
            <p:nvPr/>
          </p:nvCxnSpPr>
          <p:spPr>
            <a:xfrm rot="10800000" flipV="1">
              <a:off x="1856425" y="2947472"/>
              <a:ext cx="222560" cy="9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2" name="Straight Connector 531">
              <a:extLst>
                <a:ext uri="{FF2B5EF4-FFF2-40B4-BE49-F238E27FC236}">
                  <a16:creationId xmlns:a16="http://schemas.microsoft.com/office/drawing/2014/main" id="{C0747C93-8641-A845-AC7B-865389579C49}"/>
                </a:ext>
              </a:extLst>
            </p:cNvPr>
            <p:cNvCxnSpPr>
              <a:cxnSpLocks/>
            </p:cNvCxnSpPr>
            <p:nvPr/>
          </p:nvCxnSpPr>
          <p:spPr>
            <a:xfrm rot="10800000" flipV="1">
              <a:off x="1632656" y="3170576"/>
              <a:ext cx="222560" cy="90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3" name="Straight Connector 532">
              <a:extLst>
                <a:ext uri="{FF2B5EF4-FFF2-40B4-BE49-F238E27FC236}">
                  <a16:creationId xmlns:a16="http://schemas.microsoft.com/office/drawing/2014/main" id="{918E7C35-966B-2040-96F1-76BA6B12004B}"/>
                </a:ext>
              </a:extLst>
            </p:cNvPr>
            <p:cNvCxnSpPr>
              <a:cxnSpLocks/>
            </p:cNvCxnSpPr>
            <p:nvPr/>
          </p:nvCxnSpPr>
          <p:spPr>
            <a:xfrm rot="10800000" flipV="1">
              <a:off x="1636242" y="2948474"/>
              <a:ext cx="222560" cy="90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4" name="Straight Connector 533">
              <a:extLst>
                <a:ext uri="{FF2B5EF4-FFF2-40B4-BE49-F238E27FC236}">
                  <a16:creationId xmlns:a16="http://schemas.microsoft.com/office/drawing/2014/main" id="{3AD99D42-9B00-3E4B-AF06-95597D68C9A5}"/>
                </a:ext>
              </a:extLst>
            </p:cNvPr>
            <p:cNvCxnSpPr>
              <a:cxnSpLocks/>
            </p:cNvCxnSpPr>
            <p:nvPr/>
          </p:nvCxnSpPr>
          <p:spPr>
            <a:xfrm rot="10800000" flipV="1">
              <a:off x="1412473" y="3171579"/>
              <a:ext cx="222560" cy="90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5" name="Straight Connector 534">
              <a:extLst>
                <a:ext uri="{FF2B5EF4-FFF2-40B4-BE49-F238E27FC236}">
                  <a16:creationId xmlns:a16="http://schemas.microsoft.com/office/drawing/2014/main" id="{B469796C-A868-A44D-88F4-74075868D133}"/>
                </a:ext>
              </a:extLst>
            </p:cNvPr>
            <p:cNvCxnSpPr>
              <a:cxnSpLocks/>
            </p:cNvCxnSpPr>
            <p:nvPr/>
          </p:nvCxnSpPr>
          <p:spPr>
            <a:xfrm rot="10800000" flipV="1">
              <a:off x="1416060" y="2949475"/>
              <a:ext cx="222560" cy="90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6" name="Straight Connector 535">
              <a:extLst>
                <a:ext uri="{FF2B5EF4-FFF2-40B4-BE49-F238E27FC236}">
                  <a16:creationId xmlns:a16="http://schemas.microsoft.com/office/drawing/2014/main" id="{4843933B-B4E4-8449-BA96-A4E5514BBDE2}"/>
                </a:ext>
              </a:extLst>
            </p:cNvPr>
            <p:cNvCxnSpPr>
              <a:cxnSpLocks/>
            </p:cNvCxnSpPr>
            <p:nvPr/>
          </p:nvCxnSpPr>
          <p:spPr>
            <a:xfrm rot="16200000" flipV="1">
              <a:off x="2075055" y="2947850"/>
              <a:ext cx="220580" cy="22058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7" name="Straight Connector 536">
              <a:extLst>
                <a:ext uri="{FF2B5EF4-FFF2-40B4-BE49-F238E27FC236}">
                  <a16:creationId xmlns:a16="http://schemas.microsoft.com/office/drawing/2014/main" id="{49523137-9EF5-624F-8513-38FBA42A1488}"/>
                </a:ext>
              </a:extLst>
            </p:cNvPr>
            <p:cNvCxnSpPr>
              <a:cxnSpLocks/>
            </p:cNvCxnSpPr>
            <p:nvPr/>
          </p:nvCxnSpPr>
          <p:spPr>
            <a:xfrm rot="16200000" flipV="1">
              <a:off x="1635667" y="2950207"/>
              <a:ext cx="220580" cy="22058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8" name="Straight Connector 537">
              <a:extLst>
                <a:ext uri="{FF2B5EF4-FFF2-40B4-BE49-F238E27FC236}">
                  <a16:creationId xmlns:a16="http://schemas.microsoft.com/office/drawing/2014/main" id="{9D3F0C2E-BAC2-9247-911C-5278BA20568B}"/>
                </a:ext>
              </a:extLst>
            </p:cNvPr>
            <p:cNvCxnSpPr>
              <a:cxnSpLocks/>
            </p:cNvCxnSpPr>
            <p:nvPr/>
          </p:nvCxnSpPr>
          <p:spPr>
            <a:xfrm rot="16200000" flipV="1">
              <a:off x="1414825" y="2950085"/>
              <a:ext cx="220580" cy="22058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539" name="Oval 538">
              <a:extLst>
                <a:ext uri="{FF2B5EF4-FFF2-40B4-BE49-F238E27FC236}">
                  <a16:creationId xmlns:a16="http://schemas.microsoft.com/office/drawing/2014/main" id="{46F77D4F-086A-BA45-AE90-F24EF5E024F7}"/>
                </a:ext>
              </a:extLst>
            </p:cNvPr>
            <p:cNvSpPr/>
            <p:nvPr/>
          </p:nvSpPr>
          <p:spPr>
            <a:xfrm rot="10800000">
              <a:off x="2279759" y="3154330"/>
              <a:ext cx="27572" cy="27573"/>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0" name="Straight Connector 539">
              <a:extLst>
                <a:ext uri="{FF2B5EF4-FFF2-40B4-BE49-F238E27FC236}">
                  <a16:creationId xmlns:a16="http://schemas.microsoft.com/office/drawing/2014/main" id="{A673F3EE-5A4B-2A4D-8A17-EDA02BA8B57A}"/>
                </a:ext>
              </a:extLst>
            </p:cNvPr>
            <p:cNvCxnSpPr/>
            <p:nvPr/>
          </p:nvCxnSpPr>
          <p:spPr>
            <a:xfrm rot="10800000" flipV="1">
              <a:off x="2075263" y="2948019"/>
              <a:ext cx="220580" cy="22058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541" name="Oval 540">
              <a:extLst>
                <a:ext uri="{FF2B5EF4-FFF2-40B4-BE49-F238E27FC236}">
                  <a16:creationId xmlns:a16="http://schemas.microsoft.com/office/drawing/2014/main" id="{529DA496-F393-8947-B8A4-0377FD9F9E94}"/>
                </a:ext>
              </a:extLst>
            </p:cNvPr>
            <p:cNvSpPr/>
            <p:nvPr/>
          </p:nvSpPr>
          <p:spPr>
            <a:xfrm rot="10800000">
              <a:off x="2280969" y="2936046"/>
              <a:ext cx="27572" cy="27573"/>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2" name="Straight Connector 541">
              <a:extLst>
                <a:ext uri="{FF2B5EF4-FFF2-40B4-BE49-F238E27FC236}">
                  <a16:creationId xmlns:a16="http://schemas.microsoft.com/office/drawing/2014/main" id="{91314398-BB3F-BE43-9434-F6CC3916901D}"/>
                </a:ext>
              </a:extLst>
            </p:cNvPr>
            <p:cNvCxnSpPr/>
            <p:nvPr/>
          </p:nvCxnSpPr>
          <p:spPr>
            <a:xfrm rot="10800000" flipV="1">
              <a:off x="1858178" y="2948140"/>
              <a:ext cx="220580" cy="22058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3" name="Straight Connector 542">
              <a:extLst>
                <a:ext uri="{FF2B5EF4-FFF2-40B4-BE49-F238E27FC236}">
                  <a16:creationId xmlns:a16="http://schemas.microsoft.com/office/drawing/2014/main" id="{AD66E85E-9FD8-B046-8AB1-5A92EC953571}"/>
                </a:ext>
              </a:extLst>
            </p:cNvPr>
            <p:cNvCxnSpPr/>
            <p:nvPr/>
          </p:nvCxnSpPr>
          <p:spPr>
            <a:xfrm rot="10800000" flipV="1">
              <a:off x="1634568" y="2948019"/>
              <a:ext cx="220580" cy="22058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4" name="Straight Connector 543">
              <a:extLst>
                <a:ext uri="{FF2B5EF4-FFF2-40B4-BE49-F238E27FC236}">
                  <a16:creationId xmlns:a16="http://schemas.microsoft.com/office/drawing/2014/main" id="{6E8FC28E-0BC0-7E4B-9628-0EB0CBEC44B8}"/>
                </a:ext>
              </a:extLst>
            </p:cNvPr>
            <p:cNvCxnSpPr/>
            <p:nvPr/>
          </p:nvCxnSpPr>
          <p:spPr>
            <a:xfrm rot="10800000" flipV="1">
              <a:off x="1415679" y="2946338"/>
              <a:ext cx="220580" cy="22058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545" name="Oval 544">
              <a:extLst>
                <a:ext uri="{FF2B5EF4-FFF2-40B4-BE49-F238E27FC236}">
                  <a16:creationId xmlns:a16="http://schemas.microsoft.com/office/drawing/2014/main" id="{D036BE3E-51D9-144A-B79E-FA11BC2CEA84}"/>
                </a:ext>
              </a:extLst>
            </p:cNvPr>
            <p:cNvSpPr/>
            <p:nvPr/>
          </p:nvSpPr>
          <p:spPr>
            <a:xfrm rot="10800000">
              <a:off x="1620107" y="3157031"/>
              <a:ext cx="27572" cy="27573"/>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Oval 545">
              <a:extLst>
                <a:ext uri="{FF2B5EF4-FFF2-40B4-BE49-F238E27FC236}">
                  <a16:creationId xmlns:a16="http://schemas.microsoft.com/office/drawing/2014/main" id="{51DF5C72-E5CD-3045-8371-69091E4CF9A0}"/>
                </a:ext>
              </a:extLst>
            </p:cNvPr>
            <p:cNvSpPr/>
            <p:nvPr/>
          </p:nvSpPr>
          <p:spPr>
            <a:xfrm rot="10800000">
              <a:off x="1619516" y="2933341"/>
              <a:ext cx="27572" cy="27573"/>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 name="Oval 546">
              <a:extLst>
                <a:ext uri="{FF2B5EF4-FFF2-40B4-BE49-F238E27FC236}">
                  <a16:creationId xmlns:a16="http://schemas.microsoft.com/office/drawing/2014/main" id="{EF4328ED-0F66-DA45-8500-11E97DEBAC6C}"/>
                </a:ext>
              </a:extLst>
            </p:cNvPr>
            <p:cNvSpPr/>
            <p:nvPr/>
          </p:nvSpPr>
          <p:spPr>
            <a:xfrm rot="10800000">
              <a:off x="1840045" y="3157932"/>
              <a:ext cx="27572" cy="27573"/>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8" name="Straight Connector 547">
              <a:extLst>
                <a:ext uri="{FF2B5EF4-FFF2-40B4-BE49-F238E27FC236}">
                  <a16:creationId xmlns:a16="http://schemas.microsoft.com/office/drawing/2014/main" id="{08339C7C-3915-F14A-B820-9E47FBF06CF3}"/>
                </a:ext>
              </a:extLst>
            </p:cNvPr>
            <p:cNvCxnSpPr>
              <a:cxnSpLocks/>
            </p:cNvCxnSpPr>
            <p:nvPr/>
          </p:nvCxnSpPr>
          <p:spPr>
            <a:xfrm rot="16200000" flipV="1">
              <a:off x="1856834" y="2952282"/>
              <a:ext cx="220580" cy="22058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549" name="Oval 548">
              <a:extLst>
                <a:ext uri="{FF2B5EF4-FFF2-40B4-BE49-F238E27FC236}">
                  <a16:creationId xmlns:a16="http://schemas.microsoft.com/office/drawing/2014/main" id="{546147DE-882D-1544-8346-3BC7BCFD4B32}"/>
                </a:ext>
              </a:extLst>
            </p:cNvPr>
            <p:cNvSpPr/>
            <p:nvPr/>
          </p:nvSpPr>
          <p:spPr>
            <a:xfrm rot="10800000">
              <a:off x="2057045" y="3157031"/>
              <a:ext cx="27572" cy="27573"/>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 name="Oval 549">
              <a:extLst>
                <a:ext uri="{FF2B5EF4-FFF2-40B4-BE49-F238E27FC236}">
                  <a16:creationId xmlns:a16="http://schemas.microsoft.com/office/drawing/2014/main" id="{C86AC7B9-9CEE-3246-AFAF-D2E76A5F73B2}"/>
                </a:ext>
              </a:extLst>
            </p:cNvPr>
            <p:cNvSpPr/>
            <p:nvPr/>
          </p:nvSpPr>
          <p:spPr>
            <a:xfrm rot="10800000">
              <a:off x="2062013" y="2933341"/>
              <a:ext cx="27572" cy="27573"/>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Oval 550">
              <a:extLst>
                <a:ext uri="{FF2B5EF4-FFF2-40B4-BE49-F238E27FC236}">
                  <a16:creationId xmlns:a16="http://schemas.microsoft.com/office/drawing/2014/main" id="{930FB6AB-79F5-544A-BF37-709641CC2C29}"/>
                </a:ext>
              </a:extLst>
            </p:cNvPr>
            <p:cNvSpPr/>
            <p:nvPr/>
          </p:nvSpPr>
          <p:spPr>
            <a:xfrm rot="10800000">
              <a:off x="1843057" y="2934242"/>
              <a:ext cx="27572" cy="27573"/>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2" name="Straight Connector 551">
              <a:extLst>
                <a:ext uri="{FF2B5EF4-FFF2-40B4-BE49-F238E27FC236}">
                  <a16:creationId xmlns:a16="http://schemas.microsoft.com/office/drawing/2014/main" id="{9FDDD5BB-7FC8-CB41-B748-55BE27E77905}"/>
                </a:ext>
              </a:extLst>
            </p:cNvPr>
            <p:cNvCxnSpPr>
              <a:cxnSpLocks/>
            </p:cNvCxnSpPr>
            <p:nvPr/>
          </p:nvCxnSpPr>
          <p:spPr>
            <a:xfrm rot="16200000" flipV="1">
              <a:off x="1296468" y="3059448"/>
              <a:ext cx="222560" cy="90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3" name="Straight Connector 552">
              <a:extLst>
                <a:ext uri="{FF2B5EF4-FFF2-40B4-BE49-F238E27FC236}">
                  <a16:creationId xmlns:a16="http://schemas.microsoft.com/office/drawing/2014/main" id="{E19F9368-8E9D-EC42-AE92-25E8B02D8CE0}"/>
                </a:ext>
              </a:extLst>
            </p:cNvPr>
            <p:cNvCxnSpPr>
              <a:cxnSpLocks/>
            </p:cNvCxnSpPr>
            <p:nvPr/>
          </p:nvCxnSpPr>
          <p:spPr>
            <a:xfrm rot="16200000" flipV="1">
              <a:off x="2178850" y="1934620"/>
              <a:ext cx="222560" cy="9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4" name="Straight Connector 553">
              <a:extLst>
                <a:ext uri="{FF2B5EF4-FFF2-40B4-BE49-F238E27FC236}">
                  <a16:creationId xmlns:a16="http://schemas.microsoft.com/office/drawing/2014/main" id="{D7718750-E1C7-0E43-A2D7-A0447A20E4F5}"/>
                </a:ext>
              </a:extLst>
            </p:cNvPr>
            <p:cNvCxnSpPr>
              <a:cxnSpLocks/>
            </p:cNvCxnSpPr>
            <p:nvPr/>
          </p:nvCxnSpPr>
          <p:spPr>
            <a:xfrm rot="16200000" flipV="1">
              <a:off x="2400953" y="1938205"/>
              <a:ext cx="222560" cy="9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5" name="Straight Connector 554">
              <a:extLst>
                <a:ext uri="{FF2B5EF4-FFF2-40B4-BE49-F238E27FC236}">
                  <a16:creationId xmlns:a16="http://schemas.microsoft.com/office/drawing/2014/main" id="{E4571D87-D353-3F40-8556-F53B43E9D658}"/>
                </a:ext>
              </a:extLst>
            </p:cNvPr>
            <p:cNvCxnSpPr>
              <a:cxnSpLocks/>
            </p:cNvCxnSpPr>
            <p:nvPr/>
          </p:nvCxnSpPr>
          <p:spPr>
            <a:xfrm flipV="1">
              <a:off x="2290370" y="1826800"/>
              <a:ext cx="220580" cy="2205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6" name="Straight Connector 555">
              <a:extLst>
                <a:ext uri="{FF2B5EF4-FFF2-40B4-BE49-F238E27FC236}">
                  <a16:creationId xmlns:a16="http://schemas.microsoft.com/office/drawing/2014/main" id="{0E68E96C-EB92-0C4C-8602-3A275660DF22}"/>
                </a:ext>
              </a:extLst>
            </p:cNvPr>
            <p:cNvCxnSpPr/>
            <p:nvPr/>
          </p:nvCxnSpPr>
          <p:spPr>
            <a:xfrm rot="16200000" flipV="1">
              <a:off x="2292557" y="1825700"/>
              <a:ext cx="220580" cy="2205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57" name="Oval 556">
              <a:extLst>
                <a:ext uri="{FF2B5EF4-FFF2-40B4-BE49-F238E27FC236}">
                  <a16:creationId xmlns:a16="http://schemas.microsoft.com/office/drawing/2014/main" id="{50B1FE29-D3A1-DA4D-B1AF-69242933E468}"/>
                </a:ext>
              </a:extLst>
            </p:cNvPr>
            <p:cNvSpPr/>
            <p:nvPr/>
          </p:nvSpPr>
          <p:spPr>
            <a:xfrm rot="16200000">
              <a:off x="2276552" y="1811240"/>
              <a:ext cx="27572" cy="27573"/>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 name="Oval 557">
              <a:extLst>
                <a:ext uri="{FF2B5EF4-FFF2-40B4-BE49-F238E27FC236}">
                  <a16:creationId xmlns:a16="http://schemas.microsoft.com/office/drawing/2014/main" id="{B80EC91F-8318-0446-93B8-31E751C424B5}"/>
                </a:ext>
              </a:extLst>
            </p:cNvPr>
            <p:cNvSpPr/>
            <p:nvPr/>
          </p:nvSpPr>
          <p:spPr>
            <a:xfrm rot="16200000">
              <a:off x="2496293" y="1810649"/>
              <a:ext cx="27572" cy="27573"/>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9" name="Straight Connector 558">
              <a:extLst>
                <a:ext uri="{FF2B5EF4-FFF2-40B4-BE49-F238E27FC236}">
                  <a16:creationId xmlns:a16="http://schemas.microsoft.com/office/drawing/2014/main" id="{BD89C201-4380-DD41-8996-B7C6BFA570F1}"/>
                </a:ext>
              </a:extLst>
            </p:cNvPr>
            <p:cNvCxnSpPr>
              <a:cxnSpLocks/>
            </p:cNvCxnSpPr>
            <p:nvPr/>
          </p:nvCxnSpPr>
          <p:spPr>
            <a:xfrm rot="16200000" flipV="1">
              <a:off x="2183109" y="2382276"/>
              <a:ext cx="222560" cy="9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0" name="Straight Connector 559">
              <a:extLst>
                <a:ext uri="{FF2B5EF4-FFF2-40B4-BE49-F238E27FC236}">
                  <a16:creationId xmlns:a16="http://schemas.microsoft.com/office/drawing/2014/main" id="{B17E2C15-1946-3E47-ACC2-5EF22A7E23E0}"/>
                </a:ext>
              </a:extLst>
            </p:cNvPr>
            <p:cNvCxnSpPr>
              <a:cxnSpLocks/>
            </p:cNvCxnSpPr>
            <p:nvPr/>
          </p:nvCxnSpPr>
          <p:spPr>
            <a:xfrm rot="16200000" flipV="1">
              <a:off x="2405213" y="2385861"/>
              <a:ext cx="222560" cy="9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1" name="Straight Connector 560">
              <a:extLst>
                <a:ext uri="{FF2B5EF4-FFF2-40B4-BE49-F238E27FC236}">
                  <a16:creationId xmlns:a16="http://schemas.microsoft.com/office/drawing/2014/main" id="{AB3939A0-9154-3C41-8B89-72FF173D395E}"/>
                </a:ext>
              </a:extLst>
            </p:cNvPr>
            <p:cNvCxnSpPr>
              <a:cxnSpLocks/>
            </p:cNvCxnSpPr>
            <p:nvPr/>
          </p:nvCxnSpPr>
          <p:spPr>
            <a:xfrm flipV="1">
              <a:off x="2294629" y="2274456"/>
              <a:ext cx="220580" cy="2205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2" name="Straight Connector 561">
              <a:extLst>
                <a:ext uri="{FF2B5EF4-FFF2-40B4-BE49-F238E27FC236}">
                  <a16:creationId xmlns:a16="http://schemas.microsoft.com/office/drawing/2014/main" id="{8D1F09A7-7FD1-4B44-A8FD-AC7E8EEC16A0}"/>
                </a:ext>
              </a:extLst>
            </p:cNvPr>
            <p:cNvCxnSpPr>
              <a:cxnSpLocks/>
            </p:cNvCxnSpPr>
            <p:nvPr/>
          </p:nvCxnSpPr>
          <p:spPr>
            <a:xfrm flipV="1">
              <a:off x="2294751" y="2053615"/>
              <a:ext cx="220580" cy="2205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3" name="Straight Connector 562">
              <a:extLst>
                <a:ext uri="{FF2B5EF4-FFF2-40B4-BE49-F238E27FC236}">
                  <a16:creationId xmlns:a16="http://schemas.microsoft.com/office/drawing/2014/main" id="{1FCEF1D7-F6D1-D344-9A75-1ED2A5DD8F00}"/>
                </a:ext>
              </a:extLst>
            </p:cNvPr>
            <p:cNvCxnSpPr/>
            <p:nvPr/>
          </p:nvCxnSpPr>
          <p:spPr>
            <a:xfrm rot="16200000" flipV="1">
              <a:off x="2296817" y="2273357"/>
              <a:ext cx="220580" cy="2205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4" name="Straight Connector 563">
              <a:extLst>
                <a:ext uri="{FF2B5EF4-FFF2-40B4-BE49-F238E27FC236}">
                  <a16:creationId xmlns:a16="http://schemas.microsoft.com/office/drawing/2014/main" id="{80B2838F-3768-A647-8340-D8041A5E6921}"/>
                </a:ext>
              </a:extLst>
            </p:cNvPr>
            <p:cNvCxnSpPr/>
            <p:nvPr/>
          </p:nvCxnSpPr>
          <p:spPr>
            <a:xfrm rot="16200000" flipV="1">
              <a:off x="2298498" y="2054470"/>
              <a:ext cx="220580" cy="2205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65" name="Oval 564">
              <a:extLst>
                <a:ext uri="{FF2B5EF4-FFF2-40B4-BE49-F238E27FC236}">
                  <a16:creationId xmlns:a16="http://schemas.microsoft.com/office/drawing/2014/main" id="{020AFC04-F161-244B-91BA-CBB57430BE7C}"/>
                </a:ext>
              </a:extLst>
            </p:cNvPr>
            <p:cNvSpPr/>
            <p:nvPr/>
          </p:nvSpPr>
          <p:spPr>
            <a:xfrm rot="16200000">
              <a:off x="2280812" y="2258897"/>
              <a:ext cx="27572" cy="27573"/>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 name="Oval 565">
              <a:extLst>
                <a:ext uri="{FF2B5EF4-FFF2-40B4-BE49-F238E27FC236}">
                  <a16:creationId xmlns:a16="http://schemas.microsoft.com/office/drawing/2014/main" id="{239231DD-BB05-2541-94D0-A1CC09CFE8FF}"/>
                </a:ext>
              </a:extLst>
            </p:cNvPr>
            <p:cNvSpPr/>
            <p:nvPr/>
          </p:nvSpPr>
          <p:spPr>
            <a:xfrm rot="16200000">
              <a:off x="2500311" y="2258305"/>
              <a:ext cx="27572" cy="27573"/>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 name="Oval 566">
              <a:extLst>
                <a:ext uri="{FF2B5EF4-FFF2-40B4-BE49-F238E27FC236}">
                  <a16:creationId xmlns:a16="http://schemas.microsoft.com/office/drawing/2014/main" id="{17FD654D-227D-DE4E-864A-BF5B3733224F}"/>
                </a:ext>
              </a:extLst>
            </p:cNvPr>
            <p:cNvSpPr/>
            <p:nvPr/>
          </p:nvSpPr>
          <p:spPr>
            <a:xfrm rot="16200000">
              <a:off x="2503601" y="2039349"/>
              <a:ext cx="27572" cy="27573"/>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 name="Oval 567">
              <a:extLst>
                <a:ext uri="{FF2B5EF4-FFF2-40B4-BE49-F238E27FC236}">
                  <a16:creationId xmlns:a16="http://schemas.microsoft.com/office/drawing/2014/main" id="{EC64DFC4-F948-BE4D-A357-0E3320C58AE8}"/>
                </a:ext>
              </a:extLst>
            </p:cNvPr>
            <p:cNvSpPr/>
            <p:nvPr/>
          </p:nvSpPr>
          <p:spPr>
            <a:xfrm rot="16200000">
              <a:off x="2279913" y="2478835"/>
              <a:ext cx="27572" cy="27573"/>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9" name="Group 568">
              <a:extLst>
                <a:ext uri="{FF2B5EF4-FFF2-40B4-BE49-F238E27FC236}">
                  <a16:creationId xmlns:a16="http://schemas.microsoft.com/office/drawing/2014/main" id="{B772CCAD-FBD6-0D45-AFE6-E759A87FA32E}"/>
                </a:ext>
              </a:extLst>
            </p:cNvPr>
            <p:cNvGrpSpPr/>
            <p:nvPr/>
          </p:nvGrpSpPr>
          <p:grpSpPr>
            <a:xfrm rot="16200000">
              <a:off x="2833779" y="2606732"/>
              <a:ext cx="252163" cy="911091"/>
              <a:chOff x="6517482" y="2613972"/>
              <a:chExt cx="191044" cy="690262"/>
            </a:xfrm>
          </p:grpSpPr>
          <p:cxnSp>
            <p:nvCxnSpPr>
              <p:cNvPr id="629" name="Straight Connector 628">
                <a:extLst>
                  <a:ext uri="{FF2B5EF4-FFF2-40B4-BE49-F238E27FC236}">
                    <a16:creationId xmlns:a16="http://schemas.microsoft.com/office/drawing/2014/main" id="{1DD16D77-E089-E747-940B-771198481B2B}"/>
                  </a:ext>
                </a:extLst>
              </p:cNvPr>
              <p:cNvCxnSpPr>
                <a:cxnSpLocks/>
              </p:cNvCxnSpPr>
              <p:nvPr/>
            </p:nvCxnSpPr>
            <p:spPr>
              <a:xfrm rot="5400000">
                <a:off x="6445661" y="2876448"/>
                <a:ext cx="168616" cy="682"/>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0" name="Straight Connector 629">
                <a:extLst>
                  <a:ext uri="{FF2B5EF4-FFF2-40B4-BE49-F238E27FC236}">
                    <a16:creationId xmlns:a16="http://schemas.microsoft.com/office/drawing/2014/main" id="{BC27BF13-E659-5643-958D-5171CBE9121A}"/>
                  </a:ext>
                </a:extLst>
              </p:cNvPr>
              <p:cNvCxnSpPr>
                <a:cxnSpLocks/>
              </p:cNvCxnSpPr>
              <p:nvPr/>
            </p:nvCxnSpPr>
            <p:spPr>
              <a:xfrm rot="5400000">
                <a:off x="6613931" y="2873731"/>
                <a:ext cx="168616" cy="682"/>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1" name="Straight Connector 630">
                <a:extLst>
                  <a:ext uri="{FF2B5EF4-FFF2-40B4-BE49-F238E27FC236}">
                    <a16:creationId xmlns:a16="http://schemas.microsoft.com/office/drawing/2014/main" id="{54881FB9-0837-1846-A6D9-6380E41F597A}"/>
                  </a:ext>
                </a:extLst>
              </p:cNvPr>
              <p:cNvCxnSpPr>
                <a:cxnSpLocks/>
              </p:cNvCxnSpPr>
              <p:nvPr/>
            </p:nvCxnSpPr>
            <p:spPr>
              <a:xfrm rot="5400000">
                <a:off x="6444902" y="3043263"/>
                <a:ext cx="168616" cy="682"/>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2" name="Straight Connector 631">
                <a:extLst>
                  <a:ext uri="{FF2B5EF4-FFF2-40B4-BE49-F238E27FC236}">
                    <a16:creationId xmlns:a16="http://schemas.microsoft.com/office/drawing/2014/main" id="{6E0FE8F3-2204-5F42-B8A7-22DB2C0649EC}"/>
                  </a:ext>
                </a:extLst>
              </p:cNvPr>
              <p:cNvCxnSpPr>
                <a:cxnSpLocks/>
              </p:cNvCxnSpPr>
              <p:nvPr/>
            </p:nvCxnSpPr>
            <p:spPr>
              <a:xfrm rot="5400000">
                <a:off x="6613171" y="3040547"/>
                <a:ext cx="168616" cy="682"/>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3" name="Straight Connector 632">
                <a:extLst>
                  <a:ext uri="{FF2B5EF4-FFF2-40B4-BE49-F238E27FC236}">
                    <a16:creationId xmlns:a16="http://schemas.microsoft.com/office/drawing/2014/main" id="{C2FF27A1-A978-4849-BCDA-A21D5C5A8FD5}"/>
                  </a:ext>
                </a:extLst>
              </p:cNvPr>
              <p:cNvCxnSpPr>
                <a:cxnSpLocks/>
              </p:cNvCxnSpPr>
              <p:nvPr/>
            </p:nvCxnSpPr>
            <p:spPr>
              <a:xfrm rot="5400000">
                <a:off x="6444143" y="3210078"/>
                <a:ext cx="168616" cy="682"/>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4" name="Straight Connector 633">
                <a:extLst>
                  <a:ext uri="{FF2B5EF4-FFF2-40B4-BE49-F238E27FC236}">
                    <a16:creationId xmlns:a16="http://schemas.microsoft.com/office/drawing/2014/main" id="{82B75A94-CC5C-444F-A2D3-41FD8711C4A6}"/>
                  </a:ext>
                </a:extLst>
              </p:cNvPr>
              <p:cNvCxnSpPr>
                <a:cxnSpLocks/>
              </p:cNvCxnSpPr>
              <p:nvPr/>
            </p:nvCxnSpPr>
            <p:spPr>
              <a:xfrm rot="5400000">
                <a:off x="6612412" y="3207362"/>
                <a:ext cx="168616" cy="682"/>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5" name="Straight Connector 634">
                <a:extLst>
                  <a:ext uri="{FF2B5EF4-FFF2-40B4-BE49-F238E27FC236}">
                    <a16:creationId xmlns:a16="http://schemas.microsoft.com/office/drawing/2014/main" id="{9C2F1F03-FAB6-1449-B14B-14D49D5963A8}"/>
                  </a:ext>
                </a:extLst>
              </p:cNvPr>
              <p:cNvCxnSpPr>
                <a:cxnSpLocks/>
              </p:cNvCxnSpPr>
              <p:nvPr/>
            </p:nvCxnSpPr>
            <p:spPr>
              <a:xfrm>
                <a:off x="6530418" y="2792441"/>
                <a:ext cx="167116" cy="167116"/>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6" name="Straight Connector 635">
                <a:extLst>
                  <a:ext uri="{FF2B5EF4-FFF2-40B4-BE49-F238E27FC236}">
                    <a16:creationId xmlns:a16="http://schemas.microsoft.com/office/drawing/2014/main" id="{54F4C4B6-8220-E844-BD33-5FE5E880BA74}"/>
                  </a:ext>
                </a:extLst>
              </p:cNvPr>
              <p:cNvCxnSpPr>
                <a:cxnSpLocks/>
              </p:cNvCxnSpPr>
              <p:nvPr/>
            </p:nvCxnSpPr>
            <p:spPr>
              <a:xfrm>
                <a:off x="6529347" y="2627020"/>
                <a:ext cx="167116" cy="167116"/>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7" name="Straight Connector 636">
                <a:extLst>
                  <a:ext uri="{FF2B5EF4-FFF2-40B4-BE49-F238E27FC236}">
                    <a16:creationId xmlns:a16="http://schemas.microsoft.com/office/drawing/2014/main" id="{7380DE7B-C602-C444-92B3-F15053522C27}"/>
                  </a:ext>
                </a:extLst>
              </p:cNvPr>
              <p:cNvCxnSpPr>
                <a:cxnSpLocks/>
              </p:cNvCxnSpPr>
              <p:nvPr/>
            </p:nvCxnSpPr>
            <p:spPr>
              <a:xfrm>
                <a:off x="6528632" y="3125330"/>
                <a:ext cx="167116" cy="167116"/>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8" name="Straight Connector 637">
                <a:extLst>
                  <a:ext uri="{FF2B5EF4-FFF2-40B4-BE49-F238E27FC236}">
                    <a16:creationId xmlns:a16="http://schemas.microsoft.com/office/drawing/2014/main" id="{9E20D286-A384-4540-AE3B-C8CB2666A542}"/>
                  </a:ext>
                </a:extLst>
              </p:cNvPr>
              <p:cNvCxnSpPr>
                <a:cxnSpLocks/>
              </p:cNvCxnSpPr>
              <p:nvPr/>
            </p:nvCxnSpPr>
            <p:spPr>
              <a:xfrm rot="5400000">
                <a:off x="6443270" y="2710987"/>
                <a:ext cx="168616" cy="682"/>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9" name="Straight Connector 638">
                <a:extLst>
                  <a:ext uri="{FF2B5EF4-FFF2-40B4-BE49-F238E27FC236}">
                    <a16:creationId xmlns:a16="http://schemas.microsoft.com/office/drawing/2014/main" id="{44422574-9DBA-FC49-8F77-964A2C48FDE7}"/>
                  </a:ext>
                </a:extLst>
              </p:cNvPr>
              <p:cNvCxnSpPr>
                <a:cxnSpLocks/>
              </p:cNvCxnSpPr>
              <p:nvPr/>
            </p:nvCxnSpPr>
            <p:spPr>
              <a:xfrm rot="5400000">
                <a:off x="6614502" y="2708270"/>
                <a:ext cx="168616" cy="682"/>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0" name="Straight Connector 639">
                <a:extLst>
                  <a:ext uri="{FF2B5EF4-FFF2-40B4-BE49-F238E27FC236}">
                    <a16:creationId xmlns:a16="http://schemas.microsoft.com/office/drawing/2014/main" id="{54226647-A54E-2C41-8274-EB32B0B3B512}"/>
                  </a:ext>
                </a:extLst>
              </p:cNvPr>
              <p:cNvCxnSpPr/>
              <p:nvPr/>
            </p:nvCxnSpPr>
            <p:spPr>
              <a:xfrm rot="5400000">
                <a:off x="6530290" y="2626450"/>
                <a:ext cx="167116" cy="167116"/>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641" name="Oval 640">
                <a:extLst>
                  <a:ext uri="{FF2B5EF4-FFF2-40B4-BE49-F238E27FC236}">
                    <a16:creationId xmlns:a16="http://schemas.microsoft.com/office/drawing/2014/main" id="{572C728C-B886-8945-BBFD-DA912E0BCB78}"/>
                  </a:ext>
                </a:extLst>
              </p:cNvPr>
              <p:cNvSpPr/>
              <p:nvPr/>
            </p:nvSpPr>
            <p:spPr>
              <a:xfrm rot="5400000" flipV="1">
                <a:off x="6520211" y="2783579"/>
                <a:ext cx="20889" cy="20890"/>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2" name="Straight Connector 641">
                <a:extLst>
                  <a:ext uri="{FF2B5EF4-FFF2-40B4-BE49-F238E27FC236}">
                    <a16:creationId xmlns:a16="http://schemas.microsoft.com/office/drawing/2014/main" id="{39455510-1B83-4543-9969-13EE7418DDD3}"/>
                  </a:ext>
                </a:extLst>
              </p:cNvPr>
              <p:cNvCxnSpPr/>
              <p:nvPr/>
            </p:nvCxnSpPr>
            <p:spPr>
              <a:xfrm rot="5400000">
                <a:off x="6530290" y="2792283"/>
                <a:ext cx="167116" cy="167116"/>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643" name="Oval 642">
                <a:extLst>
                  <a:ext uri="{FF2B5EF4-FFF2-40B4-BE49-F238E27FC236}">
                    <a16:creationId xmlns:a16="http://schemas.microsoft.com/office/drawing/2014/main" id="{C234F04A-4E27-DD4D-AEB0-2D3E6C799FEC}"/>
                  </a:ext>
                </a:extLst>
              </p:cNvPr>
              <p:cNvSpPr/>
              <p:nvPr/>
            </p:nvSpPr>
            <p:spPr>
              <a:xfrm rot="5400000" flipV="1">
                <a:off x="6685587" y="2782662"/>
                <a:ext cx="20889" cy="20890"/>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4" name="Straight Connector 643">
                <a:extLst>
                  <a:ext uri="{FF2B5EF4-FFF2-40B4-BE49-F238E27FC236}">
                    <a16:creationId xmlns:a16="http://schemas.microsoft.com/office/drawing/2014/main" id="{13C429FB-6B2D-1E44-8D29-E70590E5911C}"/>
                  </a:ext>
                </a:extLst>
              </p:cNvPr>
              <p:cNvCxnSpPr/>
              <p:nvPr/>
            </p:nvCxnSpPr>
            <p:spPr>
              <a:xfrm rot="5400000">
                <a:off x="6530198" y="2956751"/>
                <a:ext cx="167116" cy="167116"/>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5" name="Straight Connector 644">
                <a:extLst>
                  <a:ext uri="{FF2B5EF4-FFF2-40B4-BE49-F238E27FC236}">
                    <a16:creationId xmlns:a16="http://schemas.microsoft.com/office/drawing/2014/main" id="{B0CE4E0B-E6FB-C143-AC3E-93AD43E364DB}"/>
                  </a:ext>
                </a:extLst>
              </p:cNvPr>
              <p:cNvCxnSpPr/>
              <p:nvPr/>
            </p:nvCxnSpPr>
            <p:spPr>
              <a:xfrm rot="5400000">
                <a:off x="6530290" y="3126163"/>
                <a:ext cx="167116" cy="167116"/>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646" name="Oval 645">
                <a:extLst>
                  <a:ext uri="{FF2B5EF4-FFF2-40B4-BE49-F238E27FC236}">
                    <a16:creationId xmlns:a16="http://schemas.microsoft.com/office/drawing/2014/main" id="{10DC639F-A04E-474B-9E8B-650AE765B7C5}"/>
                  </a:ext>
                </a:extLst>
              </p:cNvPr>
              <p:cNvSpPr/>
              <p:nvPr/>
            </p:nvSpPr>
            <p:spPr>
              <a:xfrm rot="5400000" flipV="1">
                <a:off x="6518164" y="3283345"/>
                <a:ext cx="20889" cy="20890"/>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7" name="Oval 646">
                <a:extLst>
                  <a:ext uri="{FF2B5EF4-FFF2-40B4-BE49-F238E27FC236}">
                    <a16:creationId xmlns:a16="http://schemas.microsoft.com/office/drawing/2014/main" id="{6737F456-98AA-F74A-8E05-C342C5AD2B5C}"/>
                  </a:ext>
                </a:extLst>
              </p:cNvPr>
              <p:cNvSpPr/>
              <p:nvPr/>
            </p:nvSpPr>
            <p:spPr>
              <a:xfrm rot="5400000" flipV="1">
                <a:off x="6685989" y="3282147"/>
                <a:ext cx="20889" cy="20890"/>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8" name="Oval 647">
                <a:extLst>
                  <a:ext uri="{FF2B5EF4-FFF2-40B4-BE49-F238E27FC236}">
                    <a16:creationId xmlns:a16="http://schemas.microsoft.com/office/drawing/2014/main" id="{DCB030DB-FFB2-0341-877B-ECCB3A425BA4}"/>
                  </a:ext>
                </a:extLst>
              </p:cNvPr>
              <p:cNvSpPr/>
              <p:nvPr/>
            </p:nvSpPr>
            <p:spPr>
              <a:xfrm rot="5400000" flipV="1">
                <a:off x="6517482" y="3116716"/>
                <a:ext cx="20889" cy="20890"/>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9" name="Straight Connector 648">
                <a:extLst>
                  <a:ext uri="{FF2B5EF4-FFF2-40B4-BE49-F238E27FC236}">
                    <a16:creationId xmlns:a16="http://schemas.microsoft.com/office/drawing/2014/main" id="{1FD61BE5-E65A-184E-92D7-24C8A5F949D3}"/>
                  </a:ext>
                </a:extLst>
              </p:cNvPr>
              <p:cNvCxnSpPr>
                <a:cxnSpLocks/>
              </p:cNvCxnSpPr>
              <p:nvPr/>
            </p:nvCxnSpPr>
            <p:spPr>
              <a:xfrm>
                <a:off x="6527060" y="2957769"/>
                <a:ext cx="167116" cy="167116"/>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650" name="Oval 649">
                <a:extLst>
                  <a:ext uri="{FF2B5EF4-FFF2-40B4-BE49-F238E27FC236}">
                    <a16:creationId xmlns:a16="http://schemas.microsoft.com/office/drawing/2014/main" id="{FD2A0227-913E-9E43-9771-20B7F0F67FB2}"/>
                  </a:ext>
                </a:extLst>
              </p:cNvPr>
              <p:cNvSpPr/>
              <p:nvPr/>
            </p:nvSpPr>
            <p:spPr>
              <a:xfrm rot="5400000" flipV="1">
                <a:off x="6518164" y="2952312"/>
                <a:ext cx="20889" cy="20890"/>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Oval 650">
                <a:extLst>
                  <a:ext uri="{FF2B5EF4-FFF2-40B4-BE49-F238E27FC236}">
                    <a16:creationId xmlns:a16="http://schemas.microsoft.com/office/drawing/2014/main" id="{96AB21A8-D230-064F-B146-C4285B7E7BA6}"/>
                  </a:ext>
                </a:extLst>
              </p:cNvPr>
              <p:cNvSpPr/>
              <p:nvPr/>
            </p:nvSpPr>
            <p:spPr>
              <a:xfrm rot="5400000" flipV="1">
                <a:off x="6687636" y="2948548"/>
                <a:ext cx="20889" cy="20890"/>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2" name="Oval 651">
                <a:extLst>
                  <a:ext uri="{FF2B5EF4-FFF2-40B4-BE49-F238E27FC236}">
                    <a16:creationId xmlns:a16="http://schemas.microsoft.com/office/drawing/2014/main" id="{01165B19-441C-1445-8086-AE44F4423A93}"/>
                  </a:ext>
                </a:extLst>
              </p:cNvPr>
              <p:cNvSpPr/>
              <p:nvPr/>
            </p:nvSpPr>
            <p:spPr>
              <a:xfrm rot="5400000" flipV="1">
                <a:off x="6686954" y="3114434"/>
                <a:ext cx="20889" cy="20890"/>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3" name="Oval 652">
                <a:extLst>
                  <a:ext uri="{FF2B5EF4-FFF2-40B4-BE49-F238E27FC236}">
                    <a16:creationId xmlns:a16="http://schemas.microsoft.com/office/drawing/2014/main" id="{CE484769-E7BF-4348-AB17-88F4DD7DAFC7}"/>
                  </a:ext>
                </a:extLst>
              </p:cNvPr>
              <p:cNvSpPr/>
              <p:nvPr/>
            </p:nvSpPr>
            <p:spPr>
              <a:xfrm>
                <a:off x="6520333" y="2616690"/>
                <a:ext cx="20889" cy="20890"/>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4" name="Oval 653">
                <a:extLst>
                  <a:ext uri="{FF2B5EF4-FFF2-40B4-BE49-F238E27FC236}">
                    <a16:creationId xmlns:a16="http://schemas.microsoft.com/office/drawing/2014/main" id="{E1BC4DC7-BEC1-394E-B98F-6C15A6AB7166}"/>
                  </a:ext>
                </a:extLst>
              </p:cNvPr>
              <p:cNvSpPr/>
              <p:nvPr/>
            </p:nvSpPr>
            <p:spPr>
              <a:xfrm>
                <a:off x="6687083" y="2613972"/>
                <a:ext cx="20889" cy="20890"/>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2" name="Oval 601">
              <a:extLst>
                <a:ext uri="{FF2B5EF4-FFF2-40B4-BE49-F238E27FC236}">
                  <a16:creationId xmlns:a16="http://schemas.microsoft.com/office/drawing/2014/main" id="{3D1E97CD-E971-6440-98EC-B1D36B34EBBC}"/>
                </a:ext>
              </a:extLst>
            </p:cNvPr>
            <p:cNvSpPr/>
            <p:nvPr/>
          </p:nvSpPr>
          <p:spPr>
            <a:xfrm rot="10800000">
              <a:off x="1397547" y="3153741"/>
              <a:ext cx="27572" cy="27573"/>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Oval 602">
              <a:extLst>
                <a:ext uri="{FF2B5EF4-FFF2-40B4-BE49-F238E27FC236}">
                  <a16:creationId xmlns:a16="http://schemas.microsoft.com/office/drawing/2014/main" id="{3A9E2981-78B1-B449-843C-414F94651123}"/>
                </a:ext>
              </a:extLst>
            </p:cNvPr>
            <p:cNvSpPr/>
            <p:nvPr/>
          </p:nvSpPr>
          <p:spPr>
            <a:xfrm rot="10800000">
              <a:off x="1401738" y="2935822"/>
              <a:ext cx="27572" cy="27573"/>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4" name="Group 603">
              <a:extLst>
                <a:ext uri="{FF2B5EF4-FFF2-40B4-BE49-F238E27FC236}">
                  <a16:creationId xmlns:a16="http://schemas.microsoft.com/office/drawing/2014/main" id="{98EB97E7-6B7B-7E44-90FE-14D93270E26F}"/>
                </a:ext>
              </a:extLst>
            </p:cNvPr>
            <p:cNvGrpSpPr/>
            <p:nvPr/>
          </p:nvGrpSpPr>
          <p:grpSpPr>
            <a:xfrm rot="16200000">
              <a:off x="2726798" y="2270870"/>
              <a:ext cx="252163" cy="677518"/>
              <a:chOff x="6866768" y="2643625"/>
              <a:chExt cx="191044" cy="513302"/>
            </a:xfrm>
          </p:grpSpPr>
          <p:cxnSp>
            <p:nvCxnSpPr>
              <p:cNvPr id="611" name="Straight Connector 610">
                <a:extLst>
                  <a:ext uri="{FF2B5EF4-FFF2-40B4-BE49-F238E27FC236}">
                    <a16:creationId xmlns:a16="http://schemas.microsoft.com/office/drawing/2014/main" id="{AE00AF3E-7359-6844-963F-E88312044A65}"/>
                  </a:ext>
                </a:extLst>
              </p:cNvPr>
              <p:cNvCxnSpPr>
                <a:cxnSpLocks/>
              </p:cNvCxnSpPr>
              <p:nvPr/>
            </p:nvCxnSpPr>
            <p:spPr>
              <a:xfrm rot="5400000">
                <a:off x="6794947" y="2895770"/>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2" name="Straight Connector 611">
                <a:extLst>
                  <a:ext uri="{FF2B5EF4-FFF2-40B4-BE49-F238E27FC236}">
                    <a16:creationId xmlns:a16="http://schemas.microsoft.com/office/drawing/2014/main" id="{05B59DD7-3788-154C-9CBD-3829542CF522}"/>
                  </a:ext>
                </a:extLst>
              </p:cNvPr>
              <p:cNvCxnSpPr>
                <a:cxnSpLocks/>
              </p:cNvCxnSpPr>
              <p:nvPr/>
            </p:nvCxnSpPr>
            <p:spPr>
              <a:xfrm rot="5400000">
                <a:off x="6963217" y="2893053"/>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3" name="Straight Connector 612">
                <a:extLst>
                  <a:ext uri="{FF2B5EF4-FFF2-40B4-BE49-F238E27FC236}">
                    <a16:creationId xmlns:a16="http://schemas.microsoft.com/office/drawing/2014/main" id="{C00B0EDB-89C0-6748-B7C8-7A8475518441}"/>
                  </a:ext>
                </a:extLst>
              </p:cNvPr>
              <p:cNvCxnSpPr>
                <a:cxnSpLocks/>
              </p:cNvCxnSpPr>
              <p:nvPr/>
            </p:nvCxnSpPr>
            <p:spPr>
              <a:xfrm rot="5400000">
                <a:off x="6794188" y="3062585"/>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4" name="Straight Connector 613">
                <a:extLst>
                  <a:ext uri="{FF2B5EF4-FFF2-40B4-BE49-F238E27FC236}">
                    <a16:creationId xmlns:a16="http://schemas.microsoft.com/office/drawing/2014/main" id="{74656910-1467-914F-8F76-2C8D5AE03FFC}"/>
                  </a:ext>
                </a:extLst>
              </p:cNvPr>
              <p:cNvCxnSpPr>
                <a:cxnSpLocks/>
              </p:cNvCxnSpPr>
              <p:nvPr/>
            </p:nvCxnSpPr>
            <p:spPr>
              <a:xfrm rot="5400000">
                <a:off x="6962457" y="3059869"/>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5" name="Straight Connector 614">
                <a:extLst>
                  <a:ext uri="{FF2B5EF4-FFF2-40B4-BE49-F238E27FC236}">
                    <a16:creationId xmlns:a16="http://schemas.microsoft.com/office/drawing/2014/main" id="{6598EA35-9AA6-4442-9B82-A8E38480C840}"/>
                  </a:ext>
                </a:extLst>
              </p:cNvPr>
              <p:cNvCxnSpPr>
                <a:cxnSpLocks/>
              </p:cNvCxnSpPr>
              <p:nvPr/>
            </p:nvCxnSpPr>
            <p:spPr>
              <a:xfrm>
                <a:off x="6879704" y="2811763"/>
                <a:ext cx="167116" cy="1671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6" name="Straight Connector 615">
                <a:extLst>
                  <a:ext uri="{FF2B5EF4-FFF2-40B4-BE49-F238E27FC236}">
                    <a16:creationId xmlns:a16="http://schemas.microsoft.com/office/drawing/2014/main" id="{BE528707-06FF-824A-BF75-050319CD6707}"/>
                  </a:ext>
                </a:extLst>
              </p:cNvPr>
              <p:cNvCxnSpPr>
                <a:cxnSpLocks/>
              </p:cNvCxnSpPr>
              <p:nvPr/>
            </p:nvCxnSpPr>
            <p:spPr>
              <a:xfrm>
                <a:off x="6878633" y="2646342"/>
                <a:ext cx="167116" cy="1671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7" name="Straight Connector 616">
                <a:extLst>
                  <a:ext uri="{FF2B5EF4-FFF2-40B4-BE49-F238E27FC236}">
                    <a16:creationId xmlns:a16="http://schemas.microsoft.com/office/drawing/2014/main" id="{68665F3D-D7BD-474F-B0A6-4BB3ECE05296}"/>
                  </a:ext>
                </a:extLst>
              </p:cNvPr>
              <p:cNvCxnSpPr>
                <a:cxnSpLocks/>
              </p:cNvCxnSpPr>
              <p:nvPr/>
            </p:nvCxnSpPr>
            <p:spPr>
              <a:xfrm rot="5400000">
                <a:off x="6792556" y="2730309"/>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8" name="Straight Connector 617">
                <a:extLst>
                  <a:ext uri="{FF2B5EF4-FFF2-40B4-BE49-F238E27FC236}">
                    <a16:creationId xmlns:a16="http://schemas.microsoft.com/office/drawing/2014/main" id="{9A41EC74-BC78-8248-B2F1-A8666ED90D15}"/>
                  </a:ext>
                </a:extLst>
              </p:cNvPr>
              <p:cNvCxnSpPr>
                <a:cxnSpLocks/>
              </p:cNvCxnSpPr>
              <p:nvPr/>
            </p:nvCxnSpPr>
            <p:spPr>
              <a:xfrm rot="5400000">
                <a:off x="6963788" y="2727592"/>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9" name="Straight Connector 618">
                <a:extLst>
                  <a:ext uri="{FF2B5EF4-FFF2-40B4-BE49-F238E27FC236}">
                    <a16:creationId xmlns:a16="http://schemas.microsoft.com/office/drawing/2014/main" id="{90798638-A71D-9C47-8E20-509AD1B41728}"/>
                  </a:ext>
                </a:extLst>
              </p:cNvPr>
              <p:cNvCxnSpPr/>
              <p:nvPr/>
            </p:nvCxnSpPr>
            <p:spPr>
              <a:xfrm rot="5400000">
                <a:off x="6879576" y="2645772"/>
                <a:ext cx="167116" cy="1671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20" name="Oval 619">
                <a:extLst>
                  <a:ext uri="{FF2B5EF4-FFF2-40B4-BE49-F238E27FC236}">
                    <a16:creationId xmlns:a16="http://schemas.microsoft.com/office/drawing/2014/main" id="{E052D716-1B00-9144-80DA-9FF7E8EBB27E}"/>
                  </a:ext>
                </a:extLst>
              </p:cNvPr>
              <p:cNvSpPr/>
              <p:nvPr/>
            </p:nvSpPr>
            <p:spPr>
              <a:xfrm rot="5400000" flipV="1">
                <a:off x="6869497" y="2802901"/>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1" name="Straight Connector 620">
                <a:extLst>
                  <a:ext uri="{FF2B5EF4-FFF2-40B4-BE49-F238E27FC236}">
                    <a16:creationId xmlns:a16="http://schemas.microsoft.com/office/drawing/2014/main" id="{A86B3AE3-DF0E-944E-A55E-61B248C2209C}"/>
                  </a:ext>
                </a:extLst>
              </p:cNvPr>
              <p:cNvCxnSpPr/>
              <p:nvPr/>
            </p:nvCxnSpPr>
            <p:spPr>
              <a:xfrm rot="5400000">
                <a:off x="6879576" y="2811605"/>
                <a:ext cx="167116" cy="1671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22" name="Oval 621">
                <a:extLst>
                  <a:ext uri="{FF2B5EF4-FFF2-40B4-BE49-F238E27FC236}">
                    <a16:creationId xmlns:a16="http://schemas.microsoft.com/office/drawing/2014/main" id="{EC0F79B7-0216-7C41-BBB6-9BE07CA00526}"/>
                  </a:ext>
                </a:extLst>
              </p:cNvPr>
              <p:cNvSpPr/>
              <p:nvPr/>
            </p:nvSpPr>
            <p:spPr>
              <a:xfrm rot="5400000" flipV="1">
                <a:off x="7034873" y="2801984"/>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3" name="Straight Connector 622">
                <a:extLst>
                  <a:ext uri="{FF2B5EF4-FFF2-40B4-BE49-F238E27FC236}">
                    <a16:creationId xmlns:a16="http://schemas.microsoft.com/office/drawing/2014/main" id="{E20209F1-E3A6-DE4E-98D5-2F2203D7B99E}"/>
                  </a:ext>
                </a:extLst>
              </p:cNvPr>
              <p:cNvCxnSpPr/>
              <p:nvPr/>
            </p:nvCxnSpPr>
            <p:spPr>
              <a:xfrm rot="5400000">
                <a:off x="6879484" y="2976073"/>
                <a:ext cx="167116" cy="1671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24" name="Oval 623">
                <a:extLst>
                  <a:ext uri="{FF2B5EF4-FFF2-40B4-BE49-F238E27FC236}">
                    <a16:creationId xmlns:a16="http://schemas.microsoft.com/office/drawing/2014/main" id="{96677594-93CE-D546-9D16-9CEFC71D9E47}"/>
                  </a:ext>
                </a:extLst>
              </p:cNvPr>
              <p:cNvSpPr/>
              <p:nvPr/>
            </p:nvSpPr>
            <p:spPr>
              <a:xfrm rot="5400000" flipV="1">
                <a:off x="6866768" y="3136038"/>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5" name="Straight Connector 624">
                <a:extLst>
                  <a:ext uri="{FF2B5EF4-FFF2-40B4-BE49-F238E27FC236}">
                    <a16:creationId xmlns:a16="http://schemas.microsoft.com/office/drawing/2014/main" id="{2A89DBDC-B0BC-BC44-B43E-6D9C444731CF}"/>
                  </a:ext>
                </a:extLst>
              </p:cNvPr>
              <p:cNvCxnSpPr>
                <a:cxnSpLocks/>
              </p:cNvCxnSpPr>
              <p:nvPr/>
            </p:nvCxnSpPr>
            <p:spPr>
              <a:xfrm>
                <a:off x="6876346" y="2977091"/>
                <a:ext cx="167116" cy="1671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26" name="Oval 625">
                <a:extLst>
                  <a:ext uri="{FF2B5EF4-FFF2-40B4-BE49-F238E27FC236}">
                    <a16:creationId xmlns:a16="http://schemas.microsoft.com/office/drawing/2014/main" id="{512F75AF-557C-9A41-8013-01D1FC75884B}"/>
                  </a:ext>
                </a:extLst>
              </p:cNvPr>
              <p:cNvSpPr/>
              <p:nvPr/>
            </p:nvSpPr>
            <p:spPr>
              <a:xfrm rot="5400000" flipV="1">
                <a:off x="6867450" y="2971634"/>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7" name="Oval 626">
                <a:extLst>
                  <a:ext uri="{FF2B5EF4-FFF2-40B4-BE49-F238E27FC236}">
                    <a16:creationId xmlns:a16="http://schemas.microsoft.com/office/drawing/2014/main" id="{E2D6D56F-752C-EE46-8948-ED009D7FB053}"/>
                  </a:ext>
                </a:extLst>
              </p:cNvPr>
              <p:cNvSpPr/>
              <p:nvPr/>
            </p:nvSpPr>
            <p:spPr>
              <a:xfrm rot="5400000" flipV="1">
                <a:off x="7036922" y="2967870"/>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8" name="Oval 627">
                <a:extLst>
                  <a:ext uri="{FF2B5EF4-FFF2-40B4-BE49-F238E27FC236}">
                    <a16:creationId xmlns:a16="http://schemas.microsoft.com/office/drawing/2014/main" id="{6F7F0DA6-425C-864A-8E22-9C3C52A0A3AE}"/>
                  </a:ext>
                </a:extLst>
              </p:cNvPr>
              <p:cNvSpPr/>
              <p:nvPr/>
            </p:nvSpPr>
            <p:spPr>
              <a:xfrm rot="5400000" flipV="1">
                <a:off x="7036240" y="3133756"/>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5" name="Oval 604">
              <a:extLst>
                <a:ext uri="{FF2B5EF4-FFF2-40B4-BE49-F238E27FC236}">
                  <a16:creationId xmlns:a16="http://schemas.microsoft.com/office/drawing/2014/main" id="{F11398E3-E2F4-3842-8E77-BA46301CAA71}"/>
                </a:ext>
              </a:extLst>
            </p:cNvPr>
            <p:cNvSpPr/>
            <p:nvPr/>
          </p:nvSpPr>
          <p:spPr>
            <a:xfrm rot="16200000">
              <a:off x="2502044" y="2707969"/>
              <a:ext cx="27572" cy="27573"/>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6" name="Oval 605">
              <a:extLst>
                <a:ext uri="{FF2B5EF4-FFF2-40B4-BE49-F238E27FC236}">
                  <a16:creationId xmlns:a16="http://schemas.microsoft.com/office/drawing/2014/main" id="{BDC64308-F720-D241-8BDE-01CB868D9D78}"/>
                </a:ext>
              </a:extLst>
            </p:cNvPr>
            <p:cNvSpPr/>
            <p:nvPr/>
          </p:nvSpPr>
          <p:spPr>
            <a:xfrm rot="16200000">
              <a:off x="2503601" y="2481847"/>
              <a:ext cx="27572" cy="27573"/>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7" name="Oval 606">
              <a:extLst>
                <a:ext uri="{FF2B5EF4-FFF2-40B4-BE49-F238E27FC236}">
                  <a16:creationId xmlns:a16="http://schemas.microsoft.com/office/drawing/2014/main" id="{807FEDE0-6C0F-5A4F-9C78-02573FCF8605}"/>
                </a:ext>
              </a:extLst>
            </p:cNvPr>
            <p:cNvSpPr/>
            <p:nvPr/>
          </p:nvSpPr>
          <p:spPr>
            <a:xfrm rot="16200000">
              <a:off x="2280812" y="2032596"/>
              <a:ext cx="27572" cy="27573"/>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8" name="Group 387">
              <a:extLst>
                <a:ext uri="{FF2B5EF4-FFF2-40B4-BE49-F238E27FC236}">
                  <a16:creationId xmlns:a16="http://schemas.microsoft.com/office/drawing/2014/main" id="{5804AF95-D5D9-7245-8D41-7D614C60A134}"/>
                </a:ext>
              </a:extLst>
            </p:cNvPr>
            <p:cNvGrpSpPr/>
            <p:nvPr/>
          </p:nvGrpSpPr>
          <p:grpSpPr>
            <a:xfrm>
              <a:off x="2254512" y="3146707"/>
              <a:ext cx="73940" cy="87889"/>
              <a:chOff x="899128" y="2345573"/>
              <a:chExt cx="73518" cy="87387"/>
            </a:xfrm>
          </p:grpSpPr>
          <p:grpSp>
            <p:nvGrpSpPr>
              <p:cNvPr id="389" name="Group 388">
                <a:extLst>
                  <a:ext uri="{FF2B5EF4-FFF2-40B4-BE49-F238E27FC236}">
                    <a16:creationId xmlns:a16="http://schemas.microsoft.com/office/drawing/2014/main" id="{3BAB982E-4A0F-1840-B025-9BD1BDB0190B}"/>
                  </a:ext>
                </a:extLst>
              </p:cNvPr>
              <p:cNvGrpSpPr/>
              <p:nvPr/>
            </p:nvGrpSpPr>
            <p:grpSpPr>
              <a:xfrm rot="16200000">
                <a:off x="915894" y="2376208"/>
                <a:ext cx="39986" cy="73518"/>
                <a:chOff x="5615549" y="2275890"/>
                <a:chExt cx="22978" cy="42248"/>
              </a:xfrm>
            </p:grpSpPr>
            <p:cxnSp>
              <p:nvCxnSpPr>
                <p:cNvPr id="391" name="Straight Connector 390">
                  <a:extLst>
                    <a:ext uri="{FF2B5EF4-FFF2-40B4-BE49-F238E27FC236}">
                      <a16:creationId xmlns:a16="http://schemas.microsoft.com/office/drawing/2014/main" id="{6C4703E3-1B86-FD45-AAAB-927A4A467DF0}"/>
                    </a:ext>
                  </a:extLst>
                </p:cNvPr>
                <p:cNvCxnSpPr/>
                <p:nvPr/>
              </p:nvCxnSpPr>
              <p:spPr>
                <a:xfrm flipV="1">
                  <a:off x="5637245" y="2276359"/>
                  <a:ext cx="0" cy="4177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2" name="Straight Connector 391">
                  <a:extLst>
                    <a:ext uri="{FF2B5EF4-FFF2-40B4-BE49-F238E27FC236}">
                      <a16:creationId xmlns:a16="http://schemas.microsoft.com/office/drawing/2014/main" id="{191AA593-8DA8-8749-9C0D-F2AB008BDA1D}"/>
                    </a:ext>
                  </a:extLst>
                </p:cNvPr>
                <p:cNvCxnSpPr/>
                <p:nvPr/>
              </p:nvCxnSpPr>
              <p:spPr>
                <a:xfrm>
                  <a:off x="5617638" y="2275890"/>
                  <a:ext cx="20889" cy="46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3" name="Straight Connector 392">
                  <a:extLst>
                    <a:ext uri="{FF2B5EF4-FFF2-40B4-BE49-F238E27FC236}">
                      <a16:creationId xmlns:a16="http://schemas.microsoft.com/office/drawing/2014/main" id="{1F5AA496-F74D-C44A-8179-CDC77F2EC4D2}"/>
                    </a:ext>
                  </a:extLst>
                </p:cNvPr>
                <p:cNvCxnSpPr/>
                <p:nvPr/>
              </p:nvCxnSpPr>
              <p:spPr>
                <a:xfrm>
                  <a:off x="5615549" y="2296738"/>
                  <a:ext cx="20889" cy="46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a:extLst>
                    <a:ext uri="{FF2B5EF4-FFF2-40B4-BE49-F238E27FC236}">
                      <a16:creationId xmlns:a16="http://schemas.microsoft.com/office/drawing/2014/main" id="{8AF71840-4C55-944A-A77C-5179A6FA9DE3}"/>
                    </a:ext>
                  </a:extLst>
                </p:cNvPr>
                <p:cNvCxnSpPr/>
                <p:nvPr/>
              </p:nvCxnSpPr>
              <p:spPr>
                <a:xfrm>
                  <a:off x="5616802" y="2317227"/>
                  <a:ext cx="20889" cy="46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90" name="Oval 389">
                <a:extLst>
                  <a:ext uri="{FF2B5EF4-FFF2-40B4-BE49-F238E27FC236}">
                    <a16:creationId xmlns:a16="http://schemas.microsoft.com/office/drawing/2014/main" id="{DF1052B5-A6D8-1545-B170-468CFECC7BF8}"/>
                  </a:ext>
                </a:extLst>
              </p:cNvPr>
              <p:cNvSpPr/>
              <p:nvPr/>
            </p:nvSpPr>
            <p:spPr>
              <a:xfrm rot="16200000">
                <a:off x="916148" y="2345572"/>
                <a:ext cx="36350" cy="36352"/>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5" name="Group 394">
              <a:extLst>
                <a:ext uri="{FF2B5EF4-FFF2-40B4-BE49-F238E27FC236}">
                  <a16:creationId xmlns:a16="http://schemas.microsoft.com/office/drawing/2014/main" id="{46987030-F5AF-7A4C-ABD8-63E18C5CEC9E}"/>
                </a:ext>
              </a:extLst>
            </p:cNvPr>
            <p:cNvGrpSpPr/>
            <p:nvPr/>
          </p:nvGrpSpPr>
          <p:grpSpPr>
            <a:xfrm>
              <a:off x="2477474" y="3154330"/>
              <a:ext cx="75359" cy="85278"/>
              <a:chOff x="1184759" y="2347168"/>
              <a:chExt cx="74929" cy="84791"/>
            </a:xfrm>
          </p:grpSpPr>
          <p:grpSp>
            <p:nvGrpSpPr>
              <p:cNvPr id="396" name="Group 395">
                <a:extLst>
                  <a:ext uri="{FF2B5EF4-FFF2-40B4-BE49-F238E27FC236}">
                    <a16:creationId xmlns:a16="http://schemas.microsoft.com/office/drawing/2014/main" id="{29FAB972-2C6C-EA44-B59D-0486272A1ED8}"/>
                  </a:ext>
                </a:extLst>
              </p:cNvPr>
              <p:cNvGrpSpPr/>
              <p:nvPr/>
            </p:nvGrpSpPr>
            <p:grpSpPr>
              <a:xfrm rot="16200000">
                <a:off x="1202231" y="2374501"/>
                <a:ext cx="39986" cy="74929"/>
                <a:chOff x="5616125" y="2443214"/>
                <a:chExt cx="22978" cy="43059"/>
              </a:xfrm>
            </p:grpSpPr>
            <p:cxnSp>
              <p:nvCxnSpPr>
                <p:cNvPr id="398" name="Straight Connector 397">
                  <a:extLst>
                    <a:ext uri="{FF2B5EF4-FFF2-40B4-BE49-F238E27FC236}">
                      <a16:creationId xmlns:a16="http://schemas.microsoft.com/office/drawing/2014/main" id="{172B53CD-4F4E-AC41-9A79-149159866AE7}"/>
                    </a:ext>
                  </a:extLst>
                </p:cNvPr>
                <p:cNvCxnSpPr/>
                <p:nvPr/>
              </p:nvCxnSpPr>
              <p:spPr>
                <a:xfrm flipV="1">
                  <a:off x="5637821" y="2443683"/>
                  <a:ext cx="0" cy="4177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9" name="Straight Connector 398">
                  <a:extLst>
                    <a:ext uri="{FF2B5EF4-FFF2-40B4-BE49-F238E27FC236}">
                      <a16:creationId xmlns:a16="http://schemas.microsoft.com/office/drawing/2014/main" id="{A93806D8-DD20-BF45-B9D5-F5B2D12E1D96}"/>
                    </a:ext>
                  </a:extLst>
                </p:cNvPr>
                <p:cNvCxnSpPr/>
                <p:nvPr/>
              </p:nvCxnSpPr>
              <p:spPr>
                <a:xfrm>
                  <a:off x="5618214" y="2443214"/>
                  <a:ext cx="20889" cy="46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0" name="Straight Connector 399">
                  <a:extLst>
                    <a:ext uri="{FF2B5EF4-FFF2-40B4-BE49-F238E27FC236}">
                      <a16:creationId xmlns:a16="http://schemas.microsoft.com/office/drawing/2014/main" id="{DE01DD1D-24E8-814D-8B24-9A3E7B4FD190}"/>
                    </a:ext>
                  </a:extLst>
                </p:cNvPr>
                <p:cNvCxnSpPr/>
                <p:nvPr/>
              </p:nvCxnSpPr>
              <p:spPr>
                <a:xfrm>
                  <a:off x="5616125" y="2465554"/>
                  <a:ext cx="20889" cy="46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1" name="Straight Connector 400">
                  <a:extLst>
                    <a:ext uri="{FF2B5EF4-FFF2-40B4-BE49-F238E27FC236}">
                      <a16:creationId xmlns:a16="http://schemas.microsoft.com/office/drawing/2014/main" id="{C673EF92-691A-8949-BC64-F5C3E282286A}"/>
                    </a:ext>
                  </a:extLst>
                </p:cNvPr>
                <p:cNvCxnSpPr/>
                <p:nvPr/>
              </p:nvCxnSpPr>
              <p:spPr>
                <a:xfrm>
                  <a:off x="5617378" y="2485804"/>
                  <a:ext cx="20889" cy="46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97" name="Oval 396">
                <a:extLst>
                  <a:ext uri="{FF2B5EF4-FFF2-40B4-BE49-F238E27FC236}">
                    <a16:creationId xmlns:a16="http://schemas.microsoft.com/office/drawing/2014/main" id="{7F7C3CEB-F2D5-BC42-9F20-D702E1CAB64C}"/>
                  </a:ext>
                </a:extLst>
              </p:cNvPr>
              <p:cNvSpPr/>
              <p:nvPr/>
            </p:nvSpPr>
            <p:spPr>
              <a:xfrm rot="16200000">
                <a:off x="1203929" y="2347167"/>
                <a:ext cx="36350" cy="36352"/>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03" name="TextBox 402">
            <a:extLst>
              <a:ext uri="{FF2B5EF4-FFF2-40B4-BE49-F238E27FC236}">
                <a16:creationId xmlns:a16="http://schemas.microsoft.com/office/drawing/2014/main" id="{26900F2A-8873-9B43-A5EE-3BDE8D56AC28}"/>
              </a:ext>
            </a:extLst>
          </p:cNvPr>
          <p:cNvSpPr txBox="1"/>
          <p:nvPr/>
        </p:nvSpPr>
        <p:spPr>
          <a:xfrm>
            <a:off x="2250636" y="3808144"/>
            <a:ext cx="1884041"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Analysis region     </a:t>
            </a:r>
          </a:p>
        </p:txBody>
      </p:sp>
      <p:cxnSp>
        <p:nvCxnSpPr>
          <p:cNvPr id="404" name="Straight Arrow Connector 403">
            <a:extLst>
              <a:ext uri="{FF2B5EF4-FFF2-40B4-BE49-F238E27FC236}">
                <a16:creationId xmlns:a16="http://schemas.microsoft.com/office/drawing/2014/main" id="{FEC4E322-D831-D24E-958B-8FB8A19680A1}"/>
              </a:ext>
            </a:extLst>
          </p:cNvPr>
          <p:cNvCxnSpPr>
            <a:cxnSpLocks/>
          </p:cNvCxnSpPr>
          <p:nvPr/>
        </p:nvCxnSpPr>
        <p:spPr>
          <a:xfrm>
            <a:off x="1838704" y="3833442"/>
            <a:ext cx="1060283" cy="75851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413" name="Group 412">
            <a:extLst>
              <a:ext uri="{FF2B5EF4-FFF2-40B4-BE49-F238E27FC236}">
                <a16:creationId xmlns:a16="http://schemas.microsoft.com/office/drawing/2014/main" id="{D92E241B-2FB0-054D-9F26-53A15F0389E4}"/>
              </a:ext>
            </a:extLst>
          </p:cNvPr>
          <p:cNvGrpSpPr/>
          <p:nvPr/>
        </p:nvGrpSpPr>
        <p:grpSpPr>
          <a:xfrm>
            <a:off x="7056639" y="3220328"/>
            <a:ext cx="1678033" cy="481586"/>
            <a:chOff x="1032936" y="5890542"/>
            <a:chExt cx="1678033" cy="481586"/>
          </a:xfrm>
        </p:grpSpPr>
        <p:sp>
          <p:nvSpPr>
            <p:cNvPr id="414" name="TextBox 413">
              <a:extLst>
                <a:ext uri="{FF2B5EF4-FFF2-40B4-BE49-F238E27FC236}">
                  <a16:creationId xmlns:a16="http://schemas.microsoft.com/office/drawing/2014/main" id="{7329347F-C040-4D48-BF2F-0FCF69D0C114}"/>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415" name="TextBox 414">
              <a:extLst>
                <a:ext uri="{FF2B5EF4-FFF2-40B4-BE49-F238E27FC236}">
                  <a16:creationId xmlns:a16="http://schemas.microsoft.com/office/drawing/2014/main" id="{7858D66F-7044-B54B-B615-6F896F2C4213}"/>
                </a:ext>
              </a:extLst>
            </p:cNvPr>
            <p:cNvSpPr txBox="1"/>
            <p:nvPr/>
          </p:nvSpPr>
          <p:spPr>
            <a:xfrm>
              <a:off x="2244438" y="5890542"/>
              <a:ext cx="466531" cy="369332"/>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277578951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9" name="Table 228">
            <a:extLst>
              <a:ext uri="{FF2B5EF4-FFF2-40B4-BE49-F238E27FC236}">
                <a16:creationId xmlns:a16="http://schemas.microsoft.com/office/drawing/2014/main" id="{D93FF2B0-7D5F-B047-95FA-4C2FC04C5174}"/>
              </a:ext>
            </a:extLst>
          </p:cNvPr>
          <p:cNvGraphicFramePr>
            <a:graphicFrameLocks noGrp="1"/>
          </p:cNvGraphicFramePr>
          <p:nvPr>
            <p:extLst>
              <p:ext uri="{D42A27DB-BD31-4B8C-83A1-F6EECF244321}">
                <p14:modId xmlns:p14="http://schemas.microsoft.com/office/powerpoint/2010/main" val="334528323"/>
              </p:ext>
            </p:extLst>
          </p:nvPr>
        </p:nvGraphicFramePr>
        <p:xfrm>
          <a:off x="4556586" y="1167232"/>
          <a:ext cx="2108480" cy="4226560"/>
        </p:xfrm>
        <a:graphic>
          <a:graphicData uri="http://schemas.openxmlformats.org/drawingml/2006/table">
            <a:tbl>
              <a:tblPr firstRow="1" bandRow="1">
                <a:tableStyleId>{5940675A-B579-460E-94D1-54222C63F5DA}</a:tableStyleId>
              </a:tblPr>
              <a:tblGrid>
                <a:gridCol w="653638">
                  <a:extLst>
                    <a:ext uri="{9D8B030D-6E8A-4147-A177-3AD203B41FA5}">
                      <a16:colId xmlns:a16="http://schemas.microsoft.com/office/drawing/2014/main" val="2175534177"/>
                    </a:ext>
                  </a:extLst>
                </a:gridCol>
                <a:gridCol w="671830">
                  <a:extLst>
                    <a:ext uri="{9D8B030D-6E8A-4147-A177-3AD203B41FA5}">
                      <a16:colId xmlns:a16="http://schemas.microsoft.com/office/drawing/2014/main" val="2999589400"/>
                    </a:ext>
                  </a:extLst>
                </a:gridCol>
                <a:gridCol w="783012">
                  <a:extLst>
                    <a:ext uri="{9D8B030D-6E8A-4147-A177-3AD203B41FA5}">
                      <a16:colId xmlns:a16="http://schemas.microsoft.com/office/drawing/2014/main" val="336946418"/>
                    </a:ext>
                  </a:extLst>
                </a:gridCol>
              </a:tblGrid>
              <a:tr h="370840">
                <a:tc>
                  <a:txBody>
                    <a:bodyPr/>
                    <a:lstStyle/>
                    <a:p>
                      <a:endParaRPr lang="en-US" sz="1400" dirty="0"/>
                    </a:p>
                    <a:p>
                      <a:endParaRPr lang="en-US" sz="1400" dirty="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983690990"/>
                  </a:ext>
                </a:extLst>
              </a:tr>
              <a:tr h="370840">
                <a:tc>
                  <a:txBody>
                    <a:bodyPr/>
                    <a:lstStyle/>
                    <a:p>
                      <a:endParaRPr lang="en-US" sz="1400"/>
                    </a:p>
                  </a:txBody>
                  <a:tcPr/>
                </a:tc>
                <a:tc>
                  <a:txBody>
                    <a:bodyPr/>
                    <a:lstStyle/>
                    <a:p>
                      <a:endParaRPr lang="en-US" sz="1400" dirty="0"/>
                    </a:p>
                  </a:txBody>
                  <a:tcPr/>
                </a:tc>
                <a:tc>
                  <a:txBody>
                    <a:bodyPr/>
                    <a:lstStyle/>
                    <a:p>
                      <a:endParaRPr lang="en-US" sz="1400"/>
                    </a:p>
                  </a:txBody>
                  <a:tcPr/>
                </a:tc>
                <a:extLst>
                  <a:ext uri="{0D108BD9-81ED-4DB2-BD59-A6C34878D82A}">
                    <a16:rowId xmlns:a16="http://schemas.microsoft.com/office/drawing/2014/main" val="2772570638"/>
                  </a:ext>
                </a:extLst>
              </a:tr>
              <a:tr h="370840">
                <a:tc>
                  <a:txBody>
                    <a:bodyPr/>
                    <a:lstStyle/>
                    <a:p>
                      <a:endParaRPr lang="en-US" sz="1400"/>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4242872202"/>
                  </a:ext>
                </a:extLst>
              </a:tr>
              <a:tr h="370840">
                <a:tc>
                  <a:txBody>
                    <a:bodyPr/>
                    <a:lstStyle/>
                    <a:p>
                      <a:endParaRPr lang="en-US" sz="1400" dirty="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174933262"/>
                  </a:ext>
                </a:extLst>
              </a:tr>
              <a:tr h="370840">
                <a:tc>
                  <a:txBody>
                    <a:bodyPr/>
                    <a:lstStyle/>
                    <a:p>
                      <a:endParaRPr lang="en-US" sz="1400"/>
                    </a:p>
                  </a:txBody>
                  <a:tcPr/>
                </a:tc>
                <a:tc>
                  <a:txBody>
                    <a:bodyPr/>
                    <a:lstStyle/>
                    <a:p>
                      <a:endParaRPr lang="en-US" sz="1400" dirty="0"/>
                    </a:p>
                  </a:txBody>
                  <a:tcPr/>
                </a:tc>
                <a:tc>
                  <a:txBody>
                    <a:bodyPr/>
                    <a:lstStyle/>
                    <a:p>
                      <a:endParaRPr lang="en-US" sz="1400"/>
                    </a:p>
                  </a:txBody>
                  <a:tcPr/>
                </a:tc>
                <a:extLst>
                  <a:ext uri="{0D108BD9-81ED-4DB2-BD59-A6C34878D82A}">
                    <a16:rowId xmlns:a16="http://schemas.microsoft.com/office/drawing/2014/main" val="809870387"/>
                  </a:ext>
                </a:extLst>
              </a:tr>
              <a:tr h="370840">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3428526609"/>
                  </a:ext>
                </a:extLst>
              </a:tr>
              <a:tr h="370840">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2086013650"/>
                  </a:ext>
                </a:extLst>
              </a:tr>
              <a:tr h="370840">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993306959"/>
                  </a:ext>
                </a:extLst>
              </a:tr>
              <a:tr h="370840">
                <a:tc>
                  <a:txBody>
                    <a:bodyPr/>
                    <a:lstStyle/>
                    <a:p>
                      <a:endParaRPr lang="en-US" sz="140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729971730"/>
                  </a:ext>
                </a:extLst>
              </a:tr>
              <a:tr h="370840">
                <a:tc>
                  <a:txBody>
                    <a:bodyPr/>
                    <a:lstStyle/>
                    <a:p>
                      <a:endParaRPr lang="en-US" sz="140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862249250"/>
                  </a:ext>
                </a:extLst>
              </a:tr>
              <a:tr h="370840">
                <a:tc>
                  <a:txBody>
                    <a:bodyPr/>
                    <a:lstStyle/>
                    <a:p>
                      <a:endParaRPr lang="en-US" sz="140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3600936847"/>
                  </a:ext>
                </a:extLst>
              </a:tr>
            </a:tbl>
          </a:graphicData>
        </a:graphic>
      </p:graphicFrame>
      <p:graphicFrame>
        <p:nvGraphicFramePr>
          <p:cNvPr id="230" name="Table 229">
            <a:extLst>
              <a:ext uri="{FF2B5EF4-FFF2-40B4-BE49-F238E27FC236}">
                <a16:creationId xmlns:a16="http://schemas.microsoft.com/office/drawing/2014/main" id="{85166735-3097-884C-8434-8F6A8F69D4DC}"/>
              </a:ext>
            </a:extLst>
          </p:cNvPr>
          <p:cNvGraphicFramePr>
            <a:graphicFrameLocks noGrp="1"/>
          </p:cNvGraphicFramePr>
          <p:nvPr>
            <p:extLst>
              <p:ext uri="{D42A27DB-BD31-4B8C-83A1-F6EECF244321}">
                <p14:modId xmlns:p14="http://schemas.microsoft.com/office/powerpoint/2010/main" val="4169379590"/>
              </p:ext>
            </p:extLst>
          </p:nvPr>
        </p:nvGraphicFramePr>
        <p:xfrm>
          <a:off x="6699962" y="1167232"/>
          <a:ext cx="2092741" cy="4226560"/>
        </p:xfrm>
        <a:graphic>
          <a:graphicData uri="http://schemas.openxmlformats.org/drawingml/2006/table">
            <a:tbl>
              <a:tblPr firstRow="1" bandRow="1">
                <a:tableStyleId>{5940675A-B579-460E-94D1-54222C63F5DA}</a:tableStyleId>
              </a:tblPr>
              <a:tblGrid>
                <a:gridCol w="648759">
                  <a:extLst>
                    <a:ext uri="{9D8B030D-6E8A-4147-A177-3AD203B41FA5}">
                      <a16:colId xmlns:a16="http://schemas.microsoft.com/office/drawing/2014/main" val="2175534177"/>
                    </a:ext>
                  </a:extLst>
                </a:gridCol>
                <a:gridCol w="623704">
                  <a:extLst>
                    <a:ext uri="{9D8B030D-6E8A-4147-A177-3AD203B41FA5}">
                      <a16:colId xmlns:a16="http://schemas.microsoft.com/office/drawing/2014/main" val="2999589400"/>
                    </a:ext>
                  </a:extLst>
                </a:gridCol>
                <a:gridCol w="820278">
                  <a:extLst>
                    <a:ext uri="{9D8B030D-6E8A-4147-A177-3AD203B41FA5}">
                      <a16:colId xmlns:a16="http://schemas.microsoft.com/office/drawing/2014/main" val="336946418"/>
                    </a:ext>
                  </a:extLst>
                </a:gridCol>
              </a:tblGrid>
              <a:tr h="370840">
                <a:tc>
                  <a:txBody>
                    <a:bodyPr/>
                    <a:lstStyle/>
                    <a:p>
                      <a:endParaRPr lang="en-US" sz="1400" dirty="0"/>
                    </a:p>
                    <a:p>
                      <a:endParaRPr lang="en-US" sz="1400" dirty="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983690990"/>
                  </a:ext>
                </a:extLst>
              </a:tr>
              <a:tr h="370840">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2772570638"/>
                  </a:ext>
                </a:extLst>
              </a:tr>
              <a:tr h="370840">
                <a:tc>
                  <a:txBody>
                    <a:bodyPr/>
                    <a:lstStyle/>
                    <a:p>
                      <a:endParaRPr lang="en-US" sz="1400"/>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4242872202"/>
                  </a:ext>
                </a:extLst>
              </a:tr>
              <a:tr h="370840">
                <a:tc>
                  <a:txBody>
                    <a:bodyPr/>
                    <a:lstStyle/>
                    <a:p>
                      <a:endParaRPr lang="en-US" sz="1400" dirty="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174933262"/>
                  </a:ext>
                </a:extLst>
              </a:tr>
              <a:tr h="370840">
                <a:tc>
                  <a:txBody>
                    <a:bodyPr/>
                    <a:lstStyle/>
                    <a:p>
                      <a:endParaRPr lang="en-US" sz="1400"/>
                    </a:p>
                  </a:txBody>
                  <a:tcPr/>
                </a:tc>
                <a:tc>
                  <a:txBody>
                    <a:bodyPr/>
                    <a:lstStyle/>
                    <a:p>
                      <a:endParaRPr lang="en-US" sz="1400" dirty="0"/>
                    </a:p>
                  </a:txBody>
                  <a:tcPr/>
                </a:tc>
                <a:tc>
                  <a:txBody>
                    <a:bodyPr/>
                    <a:lstStyle/>
                    <a:p>
                      <a:endParaRPr lang="en-US" sz="1400"/>
                    </a:p>
                  </a:txBody>
                  <a:tcPr/>
                </a:tc>
                <a:extLst>
                  <a:ext uri="{0D108BD9-81ED-4DB2-BD59-A6C34878D82A}">
                    <a16:rowId xmlns:a16="http://schemas.microsoft.com/office/drawing/2014/main" val="809870387"/>
                  </a:ext>
                </a:extLst>
              </a:tr>
              <a:tr h="370840">
                <a:tc>
                  <a:txBody>
                    <a:bodyPr/>
                    <a:lstStyle/>
                    <a:p>
                      <a:endParaRPr lang="en-US" sz="1400"/>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3428526609"/>
                  </a:ext>
                </a:extLst>
              </a:tr>
              <a:tr h="370840">
                <a:tc>
                  <a:txBody>
                    <a:bodyPr/>
                    <a:lstStyle/>
                    <a:p>
                      <a:endParaRPr lang="en-US" sz="1400"/>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2086013650"/>
                  </a:ext>
                </a:extLst>
              </a:tr>
              <a:tr h="370840">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993306959"/>
                  </a:ext>
                </a:extLst>
              </a:tr>
              <a:tr h="370840">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729971730"/>
                  </a:ext>
                </a:extLst>
              </a:tr>
              <a:tr h="370840">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750888308"/>
                  </a:ext>
                </a:extLst>
              </a:tr>
              <a:tr h="370840">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293336862"/>
                  </a:ext>
                </a:extLst>
              </a:tr>
            </a:tbl>
          </a:graphicData>
        </a:graphic>
      </p:graphicFrame>
      <p:graphicFrame>
        <p:nvGraphicFramePr>
          <p:cNvPr id="228" name="Table 227">
            <a:extLst>
              <a:ext uri="{FF2B5EF4-FFF2-40B4-BE49-F238E27FC236}">
                <a16:creationId xmlns:a16="http://schemas.microsoft.com/office/drawing/2014/main" id="{3ACC70C1-8669-184E-B3BE-47A1F8638636}"/>
              </a:ext>
            </a:extLst>
          </p:cNvPr>
          <p:cNvGraphicFramePr>
            <a:graphicFrameLocks noGrp="1"/>
          </p:cNvGraphicFramePr>
          <p:nvPr>
            <p:extLst>
              <p:ext uri="{D42A27DB-BD31-4B8C-83A1-F6EECF244321}">
                <p14:modId xmlns:p14="http://schemas.microsoft.com/office/powerpoint/2010/main" val="1705919707"/>
              </p:ext>
            </p:extLst>
          </p:nvPr>
        </p:nvGraphicFramePr>
        <p:xfrm>
          <a:off x="2444277" y="1167633"/>
          <a:ext cx="2074068" cy="4226560"/>
        </p:xfrm>
        <a:graphic>
          <a:graphicData uri="http://schemas.openxmlformats.org/drawingml/2006/table">
            <a:tbl>
              <a:tblPr firstRow="1" bandRow="1">
                <a:tableStyleId>{5940675A-B579-460E-94D1-54222C63F5DA}</a:tableStyleId>
              </a:tblPr>
              <a:tblGrid>
                <a:gridCol w="642970">
                  <a:extLst>
                    <a:ext uri="{9D8B030D-6E8A-4147-A177-3AD203B41FA5}">
                      <a16:colId xmlns:a16="http://schemas.microsoft.com/office/drawing/2014/main" val="2175534177"/>
                    </a:ext>
                  </a:extLst>
                </a:gridCol>
                <a:gridCol w="653880">
                  <a:extLst>
                    <a:ext uri="{9D8B030D-6E8A-4147-A177-3AD203B41FA5}">
                      <a16:colId xmlns:a16="http://schemas.microsoft.com/office/drawing/2014/main" val="2999589400"/>
                    </a:ext>
                  </a:extLst>
                </a:gridCol>
                <a:gridCol w="777218">
                  <a:extLst>
                    <a:ext uri="{9D8B030D-6E8A-4147-A177-3AD203B41FA5}">
                      <a16:colId xmlns:a16="http://schemas.microsoft.com/office/drawing/2014/main" val="336946418"/>
                    </a:ext>
                  </a:extLst>
                </a:gridCol>
              </a:tblGrid>
              <a:tr h="370840">
                <a:tc>
                  <a:txBody>
                    <a:bodyPr/>
                    <a:lstStyle/>
                    <a:p>
                      <a:endParaRPr lang="en-US" sz="1400" dirty="0"/>
                    </a:p>
                    <a:p>
                      <a:endParaRPr lang="en-US" sz="1400" dirty="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983690990"/>
                  </a:ext>
                </a:extLst>
              </a:tr>
              <a:tr h="370840">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2772570638"/>
                  </a:ext>
                </a:extLst>
              </a:tr>
              <a:tr h="370840">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4242872202"/>
                  </a:ext>
                </a:extLst>
              </a:tr>
              <a:tr h="370840">
                <a:tc>
                  <a:txBody>
                    <a:bodyPr/>
                    <a:lstStyle/>
                    <a:p>
                      <a:endParaRPr lang="en-US" sz="1400" dirty="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174933262"/>
                  </a:ext>
                </a:extLst>
              </a:tr>
              <a:tr h="370840">
                <a:tc>
                  <a:txBody>
                    <a:bodyPr/>
                    <a:lstStyle/>
                    <a:p>
                      <a:endParaRPr lang="en-US" sz="1400"/>
                    </a:p>
                  </a:txBody>
                  <a:tcPr/>
                </a:tc>
                <a:tc>
                  <a:txBody>
                    <a:bodyPr/>
                    <a:lstStyle/>
                    <a:p>
                      <a:endParaRPr lang="en-US" sz="1400" dirty="0"/>
                    </a:p>
                  </a:txBody>
                  <a:tcPr/>
                </a:tc>
                <a:tc>
                  <a:txBody>
                    <a:bodyPr/>
                    <a:lstStyle/>
                    <a:p>
                      <a:endParaRPr lang="en-US" sz="1400"/>
                    </a:p>
                  </a:txBody>
                  <a:tcPr/>
                </a:tc>
                <a:extLst>
                  <a:ext uri="{0D108BD9-81ED-4DB2-BD59-A6C34878D82A}">
                    <a16:rowId xmlns:a16="http://schemas.microsoft.com/office/drawing/2014/main" val="809870387"/>
                  </a:ext>
                </a:extLst>
              </a:tr>
              <a:tr h="370840">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3428526609"/>
                  </a:ext>
                </a:extLst>
              </a:tr>
              <a:tr h="370840">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2086013650"/>
                  </a:ext>
                </a:extLst>
              </a:tr>
              <a:tr h="370840">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993306959"/>
                  </a:ext>
                </a:extLst>
              </a:tr>
              <a:tr h="370840">
                <a:tc>
                  <a:txBody>
                    <a:bodyPr/>
                    <a:lstStyle/>
                    <a:p>
                      <a:endParaRPr lang="en-US" sz="140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729971730"/>
                  </a:ext>
                </a:extLst>
              </a:tr>
              <a:tr h="370840">
                <a:tc>
                  <a:txBody>
                    <a:bodyPr/>
                    <a:lstStyle/>
                    <a:p>
                      <a:endParaRPr lang="en-US" sz="140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447412619"/>
                  </a:ext>
                </a:extLst>
              </a:tr>
              <a:tr h="370840">
                <a:tc>
                  <a:txBody>
                    <a:bodyPr/>
                    <a:lstStyle/>
                    <a:p>
                      <a:endParaRPr lang="en-US" sz="140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76710402"/>
                  </a:ext>
                </a:extLst>
              </a:tr>
            </a:tbl>
          </a:graphicData>
        </a:graphic>
      </p:graphicFrame>
      <p:graphicFrame>
        <p:nvGraphicFramePr>
          <p:cNvPr id="2" name="Table 1">
            <a:extLst>
              <a:ext uri="{FF2B5EF4-FFF2-40B4-BE49-F238E27FC236}">
                <a16:creationId xmlns:a16="http://schemas.microsoft.com/office/drawing/2014/main" id="{8A74EBCE-BC8B-DF49-9B8A-9507528AD68C}"/>
              </a:ext>
            </a:extLst>
          </p:cNvPr>
          <p:cNvGraphicFramePr>
            <a:graphicFrameLocks noGrp="1"/>
          </p:cNvGraphicFramePr>
          <p:nvPr>
            <p:extLst>
              <p:ext uri="{D42A27DB-BD31-4B8C-83A1-F6EECF244321}">
                <p14:modId xmlns:p14="http://schemas.microsoft.com/office/powerpoint/2010/main" val="1893948109"/>
              </p:ext>
            </p:extLst>
          </p:nvPr>
        </p:nvGraphicFramePr>
        <p:xfrm>
          <a:off x="331201" y="1164432"/>
          <a:ext cx="2072915" cy="4226560"/>
        </p:xfrm>
        <a:graphic>
          <a:graphicData uri="http://schemas.openxmlformats.org/drawingml/2006/table">
            <a:tbl>
              <a:tblPr firstRow="1" bandRow="1">
                <a:tableStyleId>{5940675A-B579-460E-94D1-54222C63F5DA}</a:tableStyleId>
              </a:tblPr>
              <a:tblGrid>
                <a:gridCol w="642613">
                  <a:extLst>
                    <a:ext uri="{9D8B030D-6E8A-4147-A177-3AD203B41FA5}">
                      <a16:colId xmlns:a16="http://schemas.microsoft.com/office/drawing/2014/main" val="2175534177"/>
                    </a:ext>
                  </a:extLst>
                </a:gridCol>
                <a:gridCol w="727922">
                  <a:extLst>
                    <a:ext uri="{9D8B030D-6E8A-4147-A177-3AD203B41FA5}">
                      <a16:colId xmlns:a16="http://schemas.microsoft.com/office/drawing/2014/main" val="2999589400"/>
                    </a:ext>
                  </a:extLst>
                </a:gridCol>
                <a:gridCol w="702380">
                  <a:extLst>
                    <a:ext uri="{9D8B030D-6E8A-4147-A177-3AD203B41FA5}">
                      <a16:colId xmlns:a16="http://schemas.microsoft.com/office/drawing/2014/main" val="336946418"/>
                    </a:ext>
                  </a:extLst>
                </a:gridCol>
              </a:tblGrid>
              <a:tr h="370840">
                <a:tc>
                  <a:txBody>
                    <a:bodyPr/>
                    <a:lstStyle/>
                    <a:p>
                      <a:endParaRPr lang="en-US" sz="1400" dirty="0"/>
                    </a:p>
                    <a:p>
                      <a:endParaRPr lang="en-US" sz="1400" dirty="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983690990"/>
                  </a:ext>
                </a:extLst>
              </a:tr>
              <a:tr h="370840">
                <a:tc>
                  <a:txBody>
                    <a:bodyPr/>
                    <a:lstStyle/>
                    <a:p>
                      <a:endParaRPr lang="en-US" sz="1400"/>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2772570638"/>
                  </a:ext>
                </a:extLst>
              </a:tr>
              <a:tr h="370840">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4242872202"/>
                  </a:ext>
                </a:extLst>
              </a:tr>
              <a:tr h="370840">
                <a:tc>
                  <a:txBody>
                    <a:bodyPr/>
                    <a:lstStyle/>
                    <a:p>
                      <a:endParaRPr lang="en-US" sz="1400" dirty="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174933262"/>
                  </a:ext>
                </a:extLst>
              </a:tr>
              <a:tr h="370840">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809870387"/>
                  </a:ext>
                </a:extLst>
              </a:tr>
              <a:tr h="370840">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3428526609"/>
                  </a:ext>
                </a:extLst>
              </a:tr>
              <a:tr h="370840">
                <a:tc>
                  <a:txBody>
                    <a:bodyPr/>
                    <a:lstStyle/>
                    <a:p>
                      <a:endParaRPr lang="en-US" sz="1400"/>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2086013650"/>
                  </a:ext>
                </a:extLst>
              </a:tr>
              <a:tr h="370840">
                <a:tc>
                  <a:txBody>
                    <a:bodyPr/>
                    <a:lstStyle/>
                    <a:p>
                      <a:endParaRPr lang="en-US" sz="1400"/>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993306959"/>
                  </a:ext>
                </a:extLst>
              </a:tr>
              <a:tr h="370840">
                <a:tc>
                  <a:txBody>
                    <a:bodyPr/>
                    <a:lstStyle/>
                    <a:p>
                      <a:endParaRPr lang="en-US" sz="1400" dirty="0"/>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1729971730"/>
                  </a:ext>
                </a:extLst>
              </a:tr>
              <a:tr h="370840">
                <a:tc>
                  <a:txBody>
                    <a:bodyPr/>
                    <a:lstStyle/>
                    <a:p>
                      <a:endParaRPr lang="en-US" sz="1400" dirty="0"/>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1155135518"/>
                  </a:ext>
                </a:extLst>
              </a:tr>
              <a:tr h="370840">
                <a:tc>
                  <a:txBody>
                    <a:bodyPr/>
                    <a:lstStyle/>
                    <a:p>
                      <a:endParaRPr lang="en-US" sz="1400" dirty="0"/>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925499668"/>
                  </a:ext>
                </a:extLst>
              </a:tr>
            </a:tbl>
          </a:graphicData>
        </a:graphic>
      </p:graphicFrame>
      <p:sp>
        <p:nvSpPr>
          <p:cNvPr id="4" name="Rectangle 3">
            <a:extLst>
              <a:ext uri="{FF2B5EF4-FFF2-40B4-BE49-F238E27FC236}">
                <a16:creationId xmlns:a16="http://schemas.microsoft.com/office/drawing/2014/main" id="{972E704C-5197-5C44-9820-BED3AAF39DED}"/>
              </a:ext>
            </a:extLst>
          </p:cNvPr>
          <p:cNvSpPr/>
          <p:nvPr/>
        </p:nvSpPr>
        <p:spPr>
          <a:xfrm>
            <a:off x="277472" y="264860"/>
            <a:ext cx="8563829" cy="636926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13034ADE-4E42-2D47-B311-299CBFD913B8}"/>
              </a:ext>
            </a:extLst>
          </p:cNvPr>
          <p:cNvCxnSpPr/>
          <p:nvPr/>
        </p:nvCxnSpPr>
        <p:spPr>
          <a:xfrm>
            <a:off x="271394" y="783848"/>
            <a:ext cx="856382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5EAD9A55-4DA4-1E48-BFCE-5F905A4FBE4E}"/>
              </a:ext>
            </a:extLst>
          </p:cNvPr>
          <p:cNvSpPr txBox="1"/>
          <p:nvPr/>
        </p:nvSpPr>
        <p:spPr>
          <a:xfrm>
            <a:off x="1014579" y="1214265"/>
            <a:ext cx="657559" cy="461665"/>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Length, </a:t>
            </a:r>
          </a:p>
          <a:p>
            <a:r>
              <a:rPr lang="en-US" sz="1200" dirty="0">
                <a:latin typeface="Times New Roman" panose="02020603050405020304" pitchFamily="18" charset="0"/>
                <a:cs typeface="Times New Roman" panose="02020603050405020304" pitchFamily="18" charset="0"/>
              </a:rPr>
              <a:t>    in.</a:t>
            </a:r>
          </a:p>
        </p:txBody>
      </p:sp>
      <p:sp>
        <p:nvSpPr>
          <p:cNvPr id="119" name="TextBox 118">
            <a:extLst>
              <a:ext uri="{FF2B5EF4-FFF2-40B4-BE49-F238E27FC236}">
                <a16:creationId xmlns:a16="http://schemas.microsoft.com/office/drawing/2014/main" id="{75F2BEC5-8463-D343-B904-AE41B23FC91C}"/>
              </a:ext>
            </a:extLst>
          </p:cNvPr>
          <p:cNvSpPr txBox="1"/>
          <p:nvPr/>
        </p:nvSpPr>
        <p:spPr>
          <a:xfrm>
            <a:off x="1715235" y="1190046"/>
            <a:ext cx="716749" cy="461665"/>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Internal force, </a:t>
            </a:r>
            <a:r>
              <a:rPr lang="en-US" sz="1200" dirty="0" err="1">
                <a:latin typeface="Times New Roman" panose="02020603050405020304" pitchFamily="18" charset="0"/>
                <a:cs typeface="Times New Roman" panose="02020603050405020304" pitchFamily="18" charset="0"/>
              </a:rPr>
              <a:t>lb</a:t>
            </a:r>
            <a:endParaRPr lang="en-US" sz="1200" dirty="0">
              <a:latin typeface="Times New Roman" panose="02020603050405020304" pitchFamily="18" charset="0"/>
              <a:cs typeface="Times New Roman" panose="02020603050405020304" pitchFamily="18" charset="0"/>
            </a:endParaRPr>
          </a:p>
        </p:txBody>
      </p:sp>
      <p:sp>
        <p:nvSpPr>
          <p:cNvPr id="121" name="TextBox 120">
            <a:extLst>
              <a:ext uri="{FF2B5EF4-FFF2-40B4-BE49-F238E27FC236}">
                <a16:creationId xmlns:a16="http://schemas.microsoft.com/office/drawing/2014/main" id="{E126CF96-76D2-B64A-9525-85F525BF9658}"/>
              </a:ext>
            </a:extLst>
          </p:cNvPr>
          <p:cNvSpPr txBox="1"/>
          <p:nvPr/>
        </p:nvSpPr>
        <p:spPr>
          <a:xfrm>
            <a:off x="300433" y="1281449"/>
            <a:ext cx="750328"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Member</a:t>
            </a:r>
            <a:r>
              <a:rPr lang="en-US" sz="1100" dirty="0">
                <a:latin typeface="Arial" panose="020B0604020202020204" pitchFamily="34" charset="0"/>
                <a:cs typeface="Arial" panose="020B0604020202020204" pitchFamily="34" charset="0"/>
              </a:rPr>
              <a:t> </a:t>
            </a:r>
          </a:p>
        </p:txBody>
      </p:sp>
      <p:sp>
        <p:nvSpPr>
          <p:cNvPr id="122" name="TextBox 121">
            <a:extLst>
              <a:ext uri="{FF2B5EF4-FFF2-40B4-BE49-F238E27FC236}">
                <a16:creationId xmlns:a16="http://schemas.microsoft.com/office/drawing/2014/main" id="{2D395005-0C26-834C-897A-E5DE37A8DB51}"/>
              </a:ext>
            </a:extLst>
          </p:cNvPr>
          <p:cNvSpPr txBox="1"/>
          <p:nvPr/>
        </p:nvSpPr>
        <p:spPr>
          <a:xfrm>
            <a:off x="486881" y="1685703"/>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sp>
        <p:nvSpPr>
          <p:cNvPr id="123" name="TextBox 122">
            <a:extLst>
              <a:ext uri="{FF2B5EF4-FFF2-40B4-BE49-F238E27FC236}">
                <a16:creationId xmlns:a16="http://schemas.microsoft.com/office/drawing/2014/main" id="{8598C763-99A9-804C-9646-9965D6F0B7DE}"/>
              </a:ext>
            </a:extLst>
          </p:cNvPr>
          <p:cNvSpPr txBox="1"/>
          <p:nvPr/>
        </p:nvSpPr>
        <p:spPr>
          <a:xfrm>
            <a:off x="491354" y="2060124"/>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 </a:t>
            </a:r>
          </a:p>
        </p:txBody>
      </p:sp>
      <p:sp>
        <p:nvSpPr>
          <p:cNvPr id="124" name="TextBox 123">
            <a:extLst>
              <a:ext uri="{FF2B5EF4-FFF2-40B4-BE49-F238E27FC236}">
                <a16:creationId xmlns:a16="http://schemas.microsoft.com/office/drawing/2014/main" id="{A02A302A-4170-7340-9125-05C7123B92FB}"/>
              </a:ext>
            </a:extLst>
          </p:cNvPr>
          <p:cNvSpPr txBox="1"/>
          <p:nvPr/>
        </p:nvSpPr>
        <p:spPr>
          <a:xfrm>
            <a:off x="481570" y="2444317"/>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 </a:t>
            </a:r>
          </a:p>
        </p:txBody>
      </p:sp>
      <p:sp>
        <p:nvSpPr>
          <p:cNvPr id="125" name="TextBox 124">
            <a:extLst>
              <a:ext uri="{FF2B5EF4-FFF2-40B4-BE49-F238E27FC236}">
                <a16:creationId xmlns:a16="http://schemas.microsoft.com/office/drawing/2014/main" id="{231DFD56-49D4-E046-BC76-B0A7EB4F0DDD}"/>
              </a:ext>
            </a:extLst>
          </p:cNvPr>
          <p:cNvSpPr txBox="1"/>
          <p:nvPr/>
        </p:nvSpPr>
        <p:spPr>
          <a:xfrm>
            <a:off x="483294" y="2787026"/>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4. </a:t>
            </a:r>
          </a:p>
        </p:txBody>
      </p:sp>
      <p:sp>
        <p:nvSpPr>
          <p:cNvPr id="223" name="TextBox 222">
            <a:extLst>
              <a:ext uri="{FF2B5EF4-FFF2-40B4-BE49-F238E27FC236}">
                <a16:creationId xmlns:a16="http://schemas.microsoft.com/office/drawing/2014/main" id="{EB988524-B771-2C40-A530-2AA008F46343}"/>
              </a:ext>
            </a:extLst>
          </p:cNvPr>
          <p:cNvSpPr txBox="1"/>
          <p:nvPr/>
        </p:nvSpPr>
        <p:spPr>
          <a:xfrm>
            <a:off x="3088949" y="1197050"/>
            <a:ext cx="691973" cy="461665"/>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Length, </a:t>
            </a:r>
          </a:p>
          <a:p>
            <a:r>
              <a:rPr lang="en-US" sz="1200" dirty="0">
                <a:latin typeface="Times New Roman" panose="02020603050405020304" pitchFamily="18" charset="0"/>
                <a:cs typeface="Times New Roman" panose="02020603050405020304" pitchFamily="18" charset="0"/>
              </a:rPr>
              <a:t>    in.</a:t>
            </a:r>
          </a:p>
        </p:txBody>
      </p:sp>
      <p:sp>
        <p:nvSpPr>
          <p:cNvPr id="224" name="TextBox 223">
            <a:extLst>
              <a:ext uri="{FF2B5EF4-FFF2-40B4-BE49-F238E27FC236}">
                <a16:creationId xmlns:a16="http://schemas.microsoft.com/office/drawing/2014/main" id="{26E8AB1F-7339-C64D-8D62-356FCB201FA0}"/>
              </a:ext>
            </a:extLst>
          </p:cNvPr>
          <p:cNvSpPr txBox="1"/>
          <p:nvPr/>
        </p:nvSpPr>
        <p:spPr>
          <a:xfrm>
            <a:off x="3786038" y="1197050"/>
            <a:ext cx="716749" cy="461665"/>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Internal force, </a:t>
            </a:r>
            <a:r>
              <a:rPr lang="en-US" sz="1200" dirty="0" err="1">
                <a:latin typeface="Times New Roman" panose="02020603050405020304" pitchFamily="18" charset="0"/>
                <a:cs typeface="Times New Roman" panose="02020603050405020304" pitchFamily="18" charset="0"/>
              </a:rPr>
              <a:t>lb</a:t>
            </a:r>
            <a:endParaRPr lang="en-US" sz="1200" dirty="0">
              <a:latin typeface="Times New Roman" panose="02020603050405020304" pitchFamily="18" charset="0"/>
              <a:cs typeface="Times New Roman" panose="02020603050405020304" pitchFamily="18" charset="0"/>
            </a:endParaRPr>
          </a:p>
        </p:txBody>
      </p:sp>
      <p:sp>
        <p:nvSpPr>
          <p:cNvPr id="226" name="TextBox 225">
            <a:extLst>
              <a:ext uri="{FF2B5EF4-FFF2-40B4-BE49-F238E27FC236}">
                <a16:creationId xmlns:a16="http://schemas.microsoft.com/office/drawing/2014/main" id="{9313414A-96C5-E647-B5F4-18117CA00689}"/>
              </a:ext>
            </a:extLst>
          </p:cNvPr>
          <p:cNvSpPr txBox="1"/>
          <p:nvPr/>
        </p:nvSpPr>
        <p:spPr>
          <a:xfrm>
            <a:off x="2416308" y="1311975"/>
            <a:ext cx="750328"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Member </a:t>
            </a:r>
          </a:p>
        </p:txBody>
      </p:sp>
      <p:sp>
        <p:nvSpPr>
          <p:cNvPr id="244" name="TextBox 243">
            <a:extLst>
              <a:ext uri="{FF2B5EF4-FFF2-40B4-BE49-F238E27FC236}">
                <a16:creationId xmlns:a16="http://schemas.microsoft.com/office/drawing/2014/main" id="{5C3D6EB7-E615-EC43-811D-81DC052E3AEE}"/>
              </a:ext>
            </a:extLst>
          </p:cNvPr>
          <p:cNvSpPr txBox="1"/>
          <p:nvPr/>
        </p:nvSpPr>
        <p:spPr>
          <a:xfrm>
            <a:off x="5229212" y="1210981"/>
            <a:ext cx="672893" cy="461665"/>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Length, </a:t>
            </a:r>
          </a:p>
          <a:p>
            <a:r>
              <a:rPr lang="en-US" sz="1200" dirty="0">
                <a:latin typeface="Times New Roman" panose="02020603050405020304" pitchFamily="18" charset="0"/>
                <a:cs typeface="Times New Roman" panose="02020603050405020304" pitchFamily="18" charset="0"/>
              </a:rPr>
              <a:t>    in.</a:t>
            </a:r>
          </a:p>
        </p:txBody>
      </p:sp>
      <p:sp>
        <p:nvSpPr>
          <p:cNvPr id="245" name="TextBox 244">
            <a:extLst>
              <a:ext uri="{FF2B5EF4-FFF2-40B4-BE49-F238E27FC236}">
                <a16:creationId xmlns:a16="http://schemas.microsoft.com/office/drawing/2014/main" id="{19F384F2-95A1-054B-9887-BFA2D765649B}"/>
              </a:ext>
            </a:extLst>
          </p:cNvPr>
          <p:cNvSpPr txBox="1"/>
          <p:nvPr/>
        </p:nvSpPr>
        <p:spPr>
          <a:xfrm>
            <a:off x="5930219" y="1195589"/>
            <a:ext cx="716749" cy="461665"/>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Internal force, </a:t>
            </a:r>
            <a:r>
              <a:rPr lang="en-US" sz="1200" dirty="0" err="1">
                <a:latin typeface="Times New Roman" panose="02020603050405020304" pitchFamily="18" charset="0"/>
                <a:cs typeface="Times New Roman" panose="02020603050405020304" pitchFamily="18" charset="0"/>
              </a:rPr>
              <a:t>lb</a:t>
            </a:r>
            <a:endParaRPr lang="en-US" sz="1200" dirty="0">
              <a:latin typeface="Times New Roman" panose="02020603050405020304" pitchFamily="18" charset="0"/>
              <a:cs typeface="Times New Roman" panose="02020603050405020304" pitchFamily="18" charset="0"/>
            </a:endParaRPr>
          </a:p>
        </p:txBody>
      </p:sp>
      <p:sp>
        <p:nvSpPr>
          <p:cNvPr id="247" name="TextBox 246">
            <a:extLst>
              <a:ext uri="{FF2B5EF4-FFF2-40B4-BE49-F238E27FC236}">
                <a16:creationId xmlns:a16="http://schemas.microsoft.com/office/drawing/2014/main" id="{A157FCF1-D945-4B4D-BA05-CB19AE9B9208}"/>
              </a:ext>
            </a:extLst>
          </p:cNvPr>
          <p:cNvSpPr txBox="1"/>
          <p:nvPr/>
        </p:nvSpPr>
        <p:spPr>
          <a:xfrm>
            <a:off x="4526692" y="1309097"/>
            <a:ext cx="750328"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Member </a:t>
            </a:r>
          </a:p>
        </p:txBody>
      </p:sp>
      <p:sp>
        <p:nvSpPr>
          <p:cNvPr id="265" name="TextBox 264">
            <a:extLst>
              <a:ext uri="{FF2B5EF4-FFF2-40B4-BE49-F238E27FC236}">
                <a16:creationId xmlns:a16="http://schemas.microsoft.com/office/drawing/2014/main" id="{CF5A27A5-8493-5A44-840D-517C147C5D5C}"/>
              </a:ext>
            </a:extLst>
          </p:cNvPr>
          <p:cNvSpPr txBox="1"/>
          <p:nvPr/>
        </p:nvSpPr>
        <p:spPr>
          <a:xfrm>
            <a:off x="7341473" y="1214995"/>
            <a:ext cx="664841" cy="461665"/>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Length, </a:t>
            </a:r>
          </a:p>
          <a:p>
            <a:r>
              <a:rPr lang="en-US" sz="1200" dirty="0">
                <a:latin typeface="Times New Roman" panose="02020603050405020304" pitchFamily="18" charset="0"/>
                <a:cs typeface="Times New Roman" panose="02020603050405020304" pitchFamily="18" charset="0"/>
              </a:rPr>
              <a:t>    in.</a:t>
            </a:r>
          </a:p>
        </p:txBody>
      </p:sp>
      <p:sp>
        <p:nvSpPr>
          <p:cNvPr id="266" name="TextBox 265">
            <a:extLst>
              <a:ext uri="{FF2B5EF4-FFF2-40B4-BE49-F238E27FC236}">
                <a16:creationId xmlns:a16="http://schemas.microsoft.com/office/drawing/2014/main" id="{E991757A-CC15-BA40-ABE1-A0C3FAEAF7BB}"/>
              </a:ext>
            </a:extLst>
          </p:cNvPr>
          <p:cNvSpPr txBox="1"/>
          <p:nvPr/>
        </p:nvSpPr>
        <p:spPr>
          <a:xfrm>
            <a:off x="8036350" y="1191013"/>
            <a:ext cx="716749" cy="461665"/>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Internal force, </a:t>
            </a:r>
            <a:r>
              <a:rPr lang="en-US" sz="1200" dirty="0" err="1">
                <a:latin typeface="Times New Roman" panose="02020603050405020304" pitchFamily="18" charset="0"/>
                <a:cs typeface="Times New Roman" panose="02020603050405020304" pitchFamily="18" charset="0"/>
              </a:rPr>
              <a:t>lb</a:t>
            </a:r>
            <a:endParaRPr lang="en-US" sz="1200" dirty="0">
              <a:latin typeface="Times New Roman" panose="02020603050405020304" pitchFamily="18" charset="0"/>
              <a:cs typeface="Times New Roman" panose="02020603050405020304" pitchFamily="18" charset="0"/>
            </a:endParaRPr>
          </a:p>
        </p:txBody>
      </p:sp>
      <p:sp>
        <p:nvSpPr>
          <p:cNvPr id="268" name="TextBox 267">
            <a:extLst>
              <a:ext uri="{FF2B5EF4-FFF2-40B4-BE49-F238E27FC236}">
                <a16:creationId xmlns:a16="http://schemas.microsoft.com/office/drawing/2014/main" id="{21F3C169-B10C-C84C-9174-F86E4335DCEE}"/>
              </a:ext>
            </a:extLst>
          </p:cNvPr>
          <p:cNvSpPr txBox="1"/>
          <p:nvPr/>
        </p:nvSpPr>
        <p:spPr>
          <a:xfrm>
            <a:off x="6672085" y="1293413"/>
            <a:ext cx="750328"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Member </a:t>
            </a:r>
          </a:p>
        </p:txBody>
      </p:sp>
      <p:sp>
        <p:nvSpPr>
          <p:cNvPr id="328" name="TextBox 327">
            <a:extLst>
              <a:ext uri="{FF2B5EF4-FFF2-40B4-BE49-F238E27FC236}">
                <a16:creationId xmlns:a16="http://schemas.microsoft.com/office/drawing/2014/main" id="{2F03852C-383A-834E-853C-B39E650702D0}"/>
              </a:ext>
            </a:extLst>
          </p:cNvPr>
          <p:cNvSpPr txBox="1"/>
          <p:nvPr/>
        </p:nvSpPr>
        <p:spPr>
          <a:xfrm>
            <a:off x="465403" y="3165524"/>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5. </a:t>
            </a:r>
          </a:p>
        </p:txBody>
      </p:sp>
      <p:sp>
        <p:nvSpPr>
          <p:cNvPr id="329" name="TextBox 328">
            <a:extLst>
              <a:ext uri="{FF2B5EF4-FFF2-40B4-BE49-F238E27FC236}">
                <a16:creationId xmlns:a16="http://schemas.microsoft.com/office/drawing/2014/main" id="{4236F675-DF87-0847-A6F8-E59240484E32}"/>
              </a:ext>
            </a:extLst>
          </p:cNvPr>
          <p:cNvSpPr txBox="1"/>
          <p:nvPr/>
        </p:nvSpPr>
        <p:spPr>
          <a:xfrm>
            <a:off x="469876" y="3539945"/>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6. </a:t>
            </a:r>
          </a:p>
        </p:txBody>
      </p:sp>
      <p:sp>
        <p:nvSpPr>
          <p:cNvPr id="330" name="TextBox 329">
            <a:extLst>
              <a:ext uri="{FF2B5EF4-FFF2-40B4-BE49-F238E27FC236}">
                <a16:creationId xmlns:a16="http://schemas.microsoft.com/office/drawing/2014/main" id="{28B8CF3E-D916-DD41-9695-4E62EA86FB8E}"/>
              </a:ext>
            </a:extLst>
          </p:cNvPr>
          <p:cNvSpPr txBox="1"/>
          <p:nvPr/>
        </p:nvSpPr>
        <p:spPr>
          <a:xfrm>
            <a:off x="474349" y="3906754"/>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7. </a:t>
            </a:r>
          </a:p>
        </p:txBody>
      </p:sp>
      <p:sp>
        <p:nvSpPr>
          <p:cNvPr id="331" name="TextBox 330">
            <a:extLst>
              <a:ext uri="{FF2B5EF4-FFF2-40B4-BE49-F238E27FC236}">
                <a16:creationId xmlns:a16="http://schemas.microsoft.com/office/drawing/2014/main" id="{62AD5DBA-D687-C440-B94D-33C4D846762D}"/>
              </a:ext>
            </a:extLst>
          </p:cNvPr>
          <p:cNvSpPr txBox="1"/>
          <p:nvPr/>
        </p:nvSpPr>
        <p:spPr>
          <a:xfrm>
            <a:off x="480612" y="4293699"/>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8. </a:t>
            </a:r>
          </a:p>
        </p:txBody>
      </p:sp>
      <p:sp>
        <p:nvSpPr>
          <p:cNvPr id="215" name="TextBox 214">
            <a:extLst>
              <a:ext uri="{FF2B5EF4-FFF2-40B4-BE49-F238E27FC236}">
                <a16:creationId xmlns:a16="http://schemas.microsoft.com/office/drawing/2014/main" id="{F57F11E5-4E7B-BB4D-AC28-67C5085959B4}"/>
              </a:ext>
            </a:extLst>
          </p:cNvPr>
          <p:cNvSpPr txBox="1"/>
          <p:nvPr/>
        </p:nvSpPr>
        <p:spPr>
          <a:xfrm>
            <a:off x="1744771" y="262542"/>
            <a:ext cx="5872625"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Member Forces of Four Truss Units    </a:t>
            </a:r>
          </a:p>
        </p:txBody>
      </p:sp>
      <p:sp>
        <p:nvSpPr>
          <p:cNvPr id="149" name="TextBox 148">
            <a:extLst>
              <a:ext uri="{FF2B5EF4-FFF2-40B4-BE49-F238E27FC236}">
                <a16:creationId xmlns:a16="http://schemas.microsoft.com/office/drawing/2014/main" id="{CEA1CBFF-92DF-1945-B86F-B7FA46FAD2B4}"/>
              </a:ext>
            </a:extLst>
          </p:cNvPr>
          <p:cNvSpPr txBox="1"/>
          <p:nvPr/>
        </p:nvSpPr>
        <p:spPr>
          <a:xfrm>
            <a:off x="484477" y="4654469"/>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9. </a:t>
            </a:r>
          </a:p>
        </p:txBody>
      </p:sp>
      <p:sp>
        <p:nvSpPr>
          <p:cNvPr id="150" name="TextBox 149">
            <a:extLst>
              <a:ext uri="{FF2B5EF4-FFF2-40B4-BE49-F238E27FC236}">
                <a16:creationId xmlns:a16="http://schemas.microsoft.com/office/drawing/2014/main" id="{79CDB8B7-D098-2543-960B-1C303968B654}"/>
              </a:ext>
            </a:extLst>
          </p:cNvPr>
          <p:cNvSpPr txBox="1"/>
          <p:nvPr/>
        </p:nvSpPr>
        <p:spPr>
          <a:xfrm>
            <a:off x="404644" y="5028890"/>
            <a:ext cx="48038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10. </a:t>
            </a:r>
          </a:p>
        </p:txBody>
      </p:sp>
      <p:sp>
        <p:nvSpPr>
          <p:cNvPr id="154" name="TextBox 153">
            <a:extLst>
              <a:ext uri="{FF2B5EF4-FFF2-40B4-BE49-F238E27FC236}">
                <a16:creationId xmlns:a16="http://schemas.microsoft.com/office/drawing/2014/main" id="{1805234A-664B-0243-9D57-7552D5D742EF}"/>
              </a:ext>
            </a:extLst>
          </p:cNvPr>
          <p:cNvSpPr txBox="1"/>
          <p:nvPr/>
        </p:nvSpPr>
        <p:spPr>
          <a:xfrm>
            <a:off x="2544444" y="2804927"/>
            <a:ext cx="55339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14. </a:t>
            </a:r>
          </a:p>
        </p:txBody>
      </p:sp>
      <p:sp>
        <p:nvSpPr>
          <p:cNvPr id="155" name="TextBox 154">
            <a:extLst>
              <a:ext uri="{FF2B5EF4-FFF2-40B4-BE49-F238E27FC236}">
                <a16:creationId xmlns:a16="http://schemas.microsoft.com/office/drawing/2014/main" id="{4433D8D8-3E9D-A24B-90DB-422A05A825AB}"/>
              </a:ext>
            </a:extLst>
          </p:cNvPr>
          <p:cNvSpPr txBox="1"/>
          <p:nvPr/>
        </p:nvSpPr>
        <p:spPr>
          <a:xfrm>
            <a:off x="2552096" y="3175926"/>
            <a:ext cx="56705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15. </a:t>
            </a:r>
          </a:p>
        </p:txBody>
      </p:sp>
      <p:sp>
        <p:nvSpPr>
          <p:cNvPr id="156" name="TextBox 155">
            <a:extLst>
              <a:ext uri="{FF2B5EF4-FFF2-40B4-BE49-F238E27FC236}">
                <a16:creationId xmlns:a16="http://schemas.microsoft.com/office/drawing/2014/main" id="{9F0A3273-E72C-214C-A2A2-95605076A0B2}"/>
              </a:ext>
            </a:extLst>
          </p:cNvPr>
          <p:cNvSpPr txBox="1"/>
          <p:nvPr/>
        </p:nvSpPr>
        <p:spPr>
          <a:xfrm>
            <a:off x="2550307" y="3550347"/>
            <a:ext cx="49232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16. </a:t>
            </a:r>
          </a:p>
        </p:txBody>
      </p:sp>
      <p:sp>
        <p:nvSpPr>
          <p:cNvPr id="157" name="TextBox 156">
            <a:extLst>
              <a:ext uri="{FF2B5EF4-FFF2-40B4-BE49-F238E27FC236}">
                <a16:creationId xmlns:a16="http://schemas.microsoft.com/office/drawing/2014/main" id="{CBB37E12-07E2-8649-8268-1C9D4A2897A8}"/>
              </a:ext>
            </a:extLst>
          </p:cNvPr>
          <p:cNvSpPr txBox="1"/>
          <p:nvPr/>
        </p:nvSpPr>
        <p:spPr>
          <a:xfrm>
            <a:off x="2535991" y="3917156"/>
            <a:ext cx="51051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17. </a:t>
            </a:r>
          </a:p>
        </p:txBody>
      </p:sp>
      <p:sp>
        <p:nvSpPr>
          <p:cNvPr id="158" name="TextBox 157">
            <a:extLst>
              <a:ext uri="{FF2B5EF4-FFF2-40B4-BE49-F238E27FC236}">
                <a16:creationId xmlns:a16="http://schemas.microsoft.com/office/drawing/2014/main" id="{210727D3-EDFA-DE41-B781-7281BDB2888A}"/>
              </a:ext>
            </a:extLst>
          </p:cNvPr>
          <p:cNvSpPr txBox="1"/>
          <p:nvPr/>
        </p:nvSpPr>
        <p:spPr>
          <a:xfrm>
            <a:off x="2536157" y="4267525"/>
            <a:ext cx="53759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18. </a:t>
            </a:r>
          </a:p>
        </p:txBody>
      </p:sp>
      <p:sp>
        <p:nvSpPr>
          <p:cNvPr id="159" name="TextBox 158">
            <a:extLst>
              <a:ext uri="{FF2B5EF4-FFF2-40B4-BE49-F238E27FC236}">
                <a16:creationId xmlns:a16="http://schemas.microsoft.com/office/drawing/2014/main" id="{A63C7CC7-BEE0-7647-A9F3-2C0914C5CD6F}"/>
              </a:ext>
            </a:extLst>
          </p:cNvPr>
          <p:cNvSpPr txBox="1"/>
          <p:nvPr/>
        </p:nvSpPr>
        <p:spPr>
          <a:xfrm>
            <a:off x="4673865" y="1684953"/>
            <a:ext cx="51849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21. </a:t>
            </a:r>
          </a:p>
        </p:txBody>
      </p:sp>
      <p:sp>
        <p:nvSpPr>
          <p:cNvPr id="160" name="TextBox 159">
            <a:extLst>
              <a:ext uri="{FF2B5EF4-FFF2-40B4-BE49-F238E27FC236}">
                <a16:creationId xmlns:a16="http://schemas.microsoft.com/office/drawing/2014/main" id="{175ED982-96BF-B04E-AB2D-D30C4E67AEC4}"/>
              </a:ext>
            </a:extLst>
          </p:cNvPr>
          <p:cNvSpPr txBox="1"/>
          <p:nvPr/>
        </p:nvSpPr>
        <p:spPr>
          <a:xfrm>
            <a:off x="4670877" y="2059374"/>
            <a:ext cx="54410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22. </a:t>
            </a:r>
          </a:p>
        </p:txBody>
      </p:sp>
      <p:sp>
        <p:nvSpPr>
          <p:cNvPr id="161" name="TextBox 160">
            <a:extLst>
              <a:ext uri="{FF2B5EF4-FFF2-40B4-BE49-F238E27FC236}">
                <a16:creationId xmlns:a16="http://schemas.microsoft.com/office/drawing/2014/main" id="{E7B080F1-F37F-7E48-9B66-0D3E236D2743}"/>
              </a:ext>
            </a:extLst>
          </p:cNvPr>
          <p:cNvSpPr txBox="1"/>
          <p:nvPr/>
        </p:nvSpPr>
        <p:spPr>
          <a:xfrm>
            <a:off x="4669922" y="2426183"/>
            <a:ext cx="52800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23. </a:t>
            </a:r>
          </a:p>
        </p:txBody>
      </p:sp>
      <p:sp>
        <p:nvSpPr>
          <p:cNvPr id="162" name="TextBox 161">
            <a:extLst>
              <a:ext uri="{FF2B5EF4-FFF2-40B4-BE49-F238E27FC236}">
                <a16:creationId xmlns:a16="http://schemas.microsoft.com/office/drawing/2014/main" id="{C9815D94-1013-0B41-B381-C98390C74741}"/>
              </a:ext>
            </a:extLst>
          </p:cNvPr>
          <p:cNvSpPr txBox="1"/>
          <p:nvPr/>
        </p:nvSpPr>
        <p:spPr>
          <a:xfrm>
            <a:off x="4669922" y="2813128"/>
            <a:ext cx="55339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24. </a:t>
            </a:r>
          </a:p>
        </p:txBody>
      </p:sp>
      <p:sp>
        <p:nvSpPr>
          <p:cNvPr id="163" name="TextBox 162">
            <a:extLst>
              <a:ext uri="{FF2B5EF4-FFF2-40B4-BE49-F238E27FC236}">
                <a16:creationId xmlns:a16="http://schemas.microsoft.com/office/drawing/2014/main" id="{E10EDF47-F407-2548-AF84-61BE8BC402D7}"/>
              </a:ext>
            </a:extLst>
          </p:cNvPr>
          <p:cNvSpPr txBox="1"/>
          <p:nvPr/>
        </p:nvSpPr>
        <p:spPr>
          <a:xfrm>
            <a:off x="4677574" y="3184127"/>
            <a:ext cx="56705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25. </a:t>
            </a:r>
          </a:p>
        </p:txBody>
      </p:sp>
      <p:sp>
        <p:nvSpPr>
          <p:cNvPr id="164" name="TextBox 163">
            <a:extLst>
              <a:ext uri="{FF2B5EF4-FFF2-40B4-BE49-F238E27FC236}">
                <a16:creationId xmlns:a16="http://schemas.microsoft.com/office/drawing/2014/main" id="{B28AF9E7-8AAF-6643-80CD-5BBC7062B10B}"/>
              </a:ext>
            </a:extLst>
          </p:cNvPr>
          <p:cNvSpPr txBox="1"/>
          <p:nvPr/>
        </p:nvSpPr>
        <p:spPr>
          <a:xfrm>
            <a:off x="4675785" y="3529748"/>
            <a:ext cx="49232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26. </a:t>
            </a:r>
          </a:p>
        </p:txBody>
      </p:sp>
      <p:sp>
        <p:nvSpPr>
          <p:cNvPr id="165" name="TextBox 164">
            <a:extLst>
              <a:ext uri="{FF2B5EF4-FFF2-40B4-BE49-F238E27FC236}">
                <a16:creationId xmlns:a16="http://schemas.microsoft.com/office/drawing/2014/main" id="{6DEFD772-85AB-A447-8FF2-3FF88E283EAF}"/>
              </a:ext>
            </a:extLst>
          </p:cNvPr>
          <p:cNvSpPr txBox="1"/>
          <p:nvPr/>
        </p:nvSpPr>
        <p:spPr>
          <a:xfrm>
            <a:off x="4675757" y="3925357"/>
            <a:ext cx="51051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27. </a:t>
            </a:r>
          </a:p>
        </p:txBody>
      </p:sp>
      <p:sp>
        <p:nvSpPr>
          <p:cNvPr id="166" name="TextBox 165">
            <a:extLst>
              <a:ext uri="{FF2B5EF4-FFF2-40B4-BE49-F238E27FC236}">
                <a16:creationId xmlns:a16="http://schemas.microsoft.com/office/drawing/2014/main" id="{1FC7AFBA-6FB9-8541-9B0C-7DF7343E7ED9}"/>
              </a:ext>
            </a:extLst>
          </p:cNvPr>
          <p:cNvSpPr txBox="1"/>
          <p:nvPr/>
        </p:nvSpPr>
        <p:spPr>
          <a:xfrm>
            <a:off x="4671731" y="4281822"/>
            <a:ext cx="49232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28. </a:t>
            </a:r>
          </a:p>
        </p:txBody>
      </p:sp>
      <p:sp>
        <p:nvSpPr>
          <p:cNvPr id="167" name="TextBox 166">
            <a:extLst>
              <a:ext uri="{FF2B5EF4-FFF2-40B4-BE49-F238E27FC236}">
                <a16:creationId xmlns:a16="http://schemas.microsoft.com/office/drawing/2014/main" id="{C398CB03-9716-3A45-8592-F4505EE20BD2}"/>
              </a:ext>
            </a:extLst>
          </p:cNvPr>
          <p:cNvSpPr txBox="1"/>
          <p:nvPr/>
        </p:nvSpPr>
        <p:spPr>
          <a:xfrm>
            <a:off x="2560444" y="1689083"/>
            <a:ext cx="49677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11. </a:t>
            </a:r>
          </a:p>
        </p:txBody>
      </p:sp>
      <p:sp>
        <p:nvSpPr>
          <p:cNvPr id="168" name="TextBox 167">
            <a:extLst>
              <a:ext uri="{FF2B5EF4-FFF2-40B4-BE49-F238E27FC236}">
                <a16:creationId xmlns:a16="http://schemas.microsoft.com/office/drawing/2014/main" id="{29372A80-6352-5A48-8EA0-A693A61FCDBF}"/>
              </a:ext>
            </a:extLst>
          </p:cNvPr>
          <p:cNvSpPr txBox="1"/>
          <p:nvPr/>
        </p:nvSpPr>
        <p:spPr>
          <a:xfrm>
            <a:off x="2553736" y="2076028"/>
            <a:ext cx="46965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12. </a:t>
            </a:r>
          </a:p>
        </p:txBody>
      </p:sp>
      <p:sp>
        <p:nvSpPr>
          <p:cNvPr id="169" name="TextBox 168">
            <a:extLst>
              <a:ext uri="{FF2B5EF4-FFF2-40B4-BE49-F238E27FC236}">
                <a16:creationId xmlns:a16="http://schemas.microsoft.com/office/drawing/2014/main" id="{89F5DFDF-E519-5C48-9F6B-68A1ECCC433F}"/>
              </a:ext>
            </a:extLst>
          </p:cNvPr>
          <p:cNvSpPr txBox="1"/>
          <p:nvPr/>
        </p:nvSpPr>
        <p:spPr>
          <a:xfrm>
            <a:off x="2554222" y="2424830"/>
            <a:ext cx="46965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13. </a:t>
            </a:r>
          </a:p>
        </p:txBody>
      </p:sp>
      <p:sp>
        <p:nvSpPr>
          <p:cNvPr id="170" name="TextBox 169">
            <a:extLst>
              <a:ext uri="{FF2B5EF4-FFF2-40B4-BE49-F238E27FC236}">
                <a16:creationId xmlns:a16="http://schemas.microsoft.com/office/drawing/2014/main" id="{121C0EF5-A119-FC48-AFD6-E88525B6601D}"/>
              </a:ext>
            </a:extLst>
          </p:cNvPr>
          <p:cNvSpPr txBox="1"/>
          <p:nvPr/>
        </p:nvSpPr>
        <p:spPr>
          <a:xfrm>
            <a:off x="2531226" y="4648206"/>
            <a:ext cx="51051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19. </a:t>
            </a:r>
          </a:p>
        </p:txBody>
      </p:sp>
      <p:sp>
        <p:nvSpPr>
          <p:cNvPr id="171" name="TextBox 170">
            <a:extLst>
              <a:ext uri="{FF2B5EF4-FFF2-40B4-BE49-F238E27FC236}">
                <a16:creationId xmlns:a16="http://schemas.microsoft.com/office/drawing/2014/main" id="{DE7622BD-5D29-6645-B7EA-93E1C70FDAE3}"/>
              </a:ext>
            </a:extLst>
          </p:cNvPr>
          <p:cNvSpPr txBox="1"/>
          <p:nvPr/>
        </p:nvSpPr>
        <p:spPr>
          <a:xfrm>
            <a:off x="2531392" y="5012863"/>
            <a:ext cx="53759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20. </a:t>
            </a:r>
          </a:p>
        </p:txBody>
      </p:sp>
      <p:sp>
        <p:nvSpPr>
          <p:cNvPr id="172" name="TextBox 171">
            <a:extLst>
              <a:ext uri="{FF2B5EF4-FFF2-40B4-BE49-F238E27FC236}">
                <a16:creationId xmlns:a16="http://schemas.microsoft.com/office/drawing/2014/main" id="{FB19DCBB-AB89-4B49-9B02-842E0B7F1603}"/>
              </a:ext>
            </a:extLst>
          </p:cNvPr>
          <p:cNvSpPr txBox="1"/>
          <p:nvPr/>
        </p:nvSpPr>
        <p:spPr>
          <a:xfrm>
            <a:off x="4675757" y="4647639"/>
            <a:ext cx="51051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29. </a:t>
            </a:r>
          </a:p>
        </p:txBody>
      </p:sp>
      <p:sp>
        <p:nvSpPr>
          <p:cNvPr id="173" name="TextBox 172">
            <a:extLst>
              <a:ext uri="{FF2B5EF4-FFF2-40B4-BE49-F238E27FC236}">
                <a16:creationId xmlns:a16="http://schemas.microsoft.com/office/drawing/2014/main" id="{E6974D8D-8294-614B-B660-BB61307CDB2D}"/>
              </a:ext>
            </a:extLst>
          </p:cNvPr>
          <p:cNvSpPr txBox="1"/>
          <p:nvPr/>
        </p:nvSpPr>
        <p:spPr>
          <a:xfrm>
            <a:off x="4667335" y="5025704"/>
            <a:ext cx="49232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30. </a:t>
            </a:r>
          </a:p>
        </p:txBody>
      </p:sp>
      <p:sp>
        <p:nvSpPr>
          <p:cNvPr id="174" name="TextBox 173">
            <a:extLst>
              <a:ext uri="{FF2B5EF4-FFF2-40B4-BE49-F238E27FC236}">
                <a16:creationId xmlns:a16="http://schemas.microsoft.com/office/drawing/2014/main" id="{594AC3DA-3F57-D044-A30C-5C12D043662F}"/>
              </a:ext>
            </a:extLst>
          </p:cNvPr>
          <p:cNvSpPr txBox="1"/>
          <p:nvPr/>
        </p:nvSpPr>
        <p:spPr>
          <a:xfrm>
            <a:off x="6816105" y="1693154"/>
            <a:ext cx="48092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31. </a:t>
            </a:r>
          </a:p>
        </p:txBody>
      </p:sp>
      <p:sp>
        <p:nvSpPr>
          <p:cNvPr id="175" name="TextBox 174">
            <a:extLst>
              <a:ext uri="{FF2B5EF4-FFF2-40B4-BE49-F238E27FC236}">
                <a16:creationId xmlns:a16="http://schemas.microsoft.com/office/drawing/2014/main" id="{86B9AD4E-AD46-114E-96C5-3BE468984BC6}"/>
              </a:ext>
            </a:extLst>
          </p:cNvPr>
          <p:cNvSpPr txBox="1"/>
          <p:nvPr/>
        </p:nvSpPr>
        <p:spPr>
          <a:xfrm>
            <a:off x="6821574" y="2061312"/>
            <a:ext cx="54410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32. </a:t>
            </a:r>
          </a:p>
        </p:txBody>
      </p:sp>
      <p:sp>
        <p:nvSpPr>
          <p:cNvPr id="176" name="TextBox 175">
            <a:extLst>
              <a:ext uri="{FF2B5EF4-FFF2-40B4-BE49-F238E27FC236}">
                <a16:creationId xmlns:a16="http://schemas.microsoft.com/office/drawing/2014/main" id="{41852789-E9B3-BE4B-8EC5-530690AD0360}"/>
              </a:ext>
            </a:extLst>
          </p:cNvPr>
          <p:cNvSpPr txBox="1"/>
          <p:nvPr/>
        </p:nvSpPr>
        <p:spPr>
          <a:xfrm>
            <a:off x="6813521" y="2434384"/>
            <a:ext cx="52800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33. </a:t>
            </a:r>
          </a:p>
        </p:txBody>
      </p:sp>
      <p:sp>
        <p:nvSpPr>
          <p:cNvPr id="177" name="TextBox 176">
            <a:extLst>
              <a:ext uri="{FF2B5EF4-FFF2-40B4-BE49-F238E27FC236}">
                <a16:creationId xmlns:a16="http://schemas.microsoft.com/office/drawing/2014/main" id="{C18D8391-5941-464F-AB56-3C809BFB0008}"/>
              </a:ext>
            </a:extLst>
          </p:cNvPr>
          <p:cNvSpPr txBox="1"/>
          <p:nvPr/>
        </p:nvSpPr>
        <p:spPr>
          <a:xfrm>
            <a:off x="6813521" y="2821329"/>
            <a:ext cx="55339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34. </a:t>
            </a:r>
          </a:p>
        </p:txBody>
      </p:sp>
      <p:sp>
        <p:nvSpPr>
          <p:cNvPr id="178" name="TextBox 177">
            <a:extLst>
              <a:ext uri="{FF2B5EF4-FFF2-40B4-BE49-F238E27FC236}">
                <a16:creationId xmlns:a16="http://schemas.microsoft.com/office/drawing/2014/main" id="{5CB15E91-E538-324E-B61A-646CD0EA4EDB}"/>
              </a:ext>
            </a:extLst>
          </p:cNvPr>
          <p:cNvSpPr txBox="1"/>
          <p:nvPr/>
        </p:nvSpPr>
        <p:spPr>
          <a:xfrm>
            <a:off x="6821174" y="3163528"/>
            <a:ext cx="49713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35. </a:t>
            </a:r>
          </a:p>
        </p:txBody>
      </p:sp>
      <p:sp>
        <p:nvSpPr>
          <p:cNvPr id="179" name="TextBox 178">
            <a:extLst>
              <a:ext uri="{FF2B5EF4-FFF2-40B4-BE49-F238E27FC236}">
                <a16:creationId xmlns:a16="http://schemas.microsoft.com/office/drawing/2014/main" id="{D4AF9627-1049-F64A-A0DF-5BBC8DC9AC11}"/>
              </a:ext>
            </a:extLst>
          </p:cNvPr>
          <p:cNvSpPr txBox="1"/>
          <p:nvPr/>
        </p:nvSpPr>
        <p:spPr>
          <a:xfrm>
            <a:off x="6819384" y="3537949"/>
            <a:ext cx="49232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36. </a:t>
            </a:r>
          </a:p>
        </p:txBody>
      </p:sp>
      <p:sp>
        <p:nvSpPr>
          <p:cNvPr id="180" name="TextBox 179">
            <a:extLst>
              <a:ext uri="{FF2B5EF4-FFF2-40B4-BE49-F238E27FC236}">
                <a16:creationId xmlns:a16="http://schemas.microsoft.com/office/drawing/2014/main" id="{3E7C8FC3-3FAB-1F41-B5C1-A76A865A65D9}"/>
              </a:ext>
            </a:extLst>
          </p:cNvPr>
          <p:cNvSpPr txBox="1"/>
          <p:nvPr/>
        </p:nvSpPr>
        <p:spPr>
          <a:xfrm>
            <a:off x="6805068" y="3933558"/>
            <a:ext cx="51051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37. </a:t>
            </a:r>
          </a:p>
        </p:txBody>
      </p:sp>
      <p:sp>
        <p:nvSpPr>
          <p:cNvPr id="181" name="TextBox 180">
            <a:extLst>
              <a:ext uri="{FF2B5EF4-FFF2-40B4-BE49-F238E27FC236}">
                <a16:creationId xmlns:a16="http://schemas.microsoft.com/office/drawing/2014/main" id="{D7FDEFFA-E812-7849-9372-8A62D9BB4257}"/>
              </a:ext>
            </a:extLst>
          </p:cNvPr>
          <p:cNvSpPr txBox="1"/>
          <p:nvPr/>
        </p:nvSpPr>
        <p:spPr>
          <a:xfrm>
            <a:off x="6810033" y="4288160"/>
            <a:ext cx="53759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38. </a:t>
            </a:r>
          </a:p>
        </p:txBody>
      </p:sp>
      <p:sp>
        <p:nvSpPr>
          <p:cNvPr id="182" name="TextBox 181">
            <a:extLst>
              <a:ext uri="{FF2B5EF4-FFF2-40B4-BE49-F238E27FC236}">
                <a16:creationId xmlns:a16="http://schemas.microsoft.com/office/drawing/2014/main" id="{2A6052B1-1983-B54E-9B56-D03AF44958FB}"/>
              </a:ext>
            </a:extLst>
          </p:cNvPr>
          <p:cNvSpPr txBox="1"/>
          <p:nvPr/>
        </p:nvSpPr>
        <p:spPr>
          <a:xfrm>
            <a:off x="6813468" y="4647558"/>
            <a:ext cx="51051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39. </a:t>
            </a:r>
          </a:p>
        </p:txBody>
      </p:sp>
      <p:sp>
        <p:nvSpPr>
          <p:cNvPr id="183" name="TextBox 182">
            <a:extLst>
              <a:ext uri="{FF2B5EF4-FFF2-40B4-BE49-F238E27FC236}">
                <a16:creationId xmlns:a16="http://schemas.microsoft.com/office/drawing/2014/main" id="{A9FAEA2C-5D33-7747-972D-4D27EB8D157A}"/>
              </a:ext>
            </a:extLst>
          </p:cNvPr>
          <p:cNvSpPr txBox="1"/>
          <p:nvPr/>
        </p:nvSpPr>
        <p:spPr>
          <a:xfrm>
            <a:off x="6818433" y="5002160"/>
            <a:ext cx="53759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40. </a:t>
            </a:r>
          </a:p>
        </p:txBody>
      </p:sp>
      <p:grpSp>
        <p:nvGrpSpPr>
          <p:cNvPr id="184" name="Group 183">
            <a:extLst>
              <a:ext uri="{FF2B5EF4-FFF2-40B4-BE49-F238E27FC236}">
                <a16:creationId xmlns:a16="http://schemas.microsoft.com/office/drawing/2014/main" id="{3E14F8CB-22D6-5F40-8500-C0FA85041CDF}"/>
              </a:ext>
            </a:extLst>
          </p:cNvPr>
          <p:cNvGrpSpPr/>
          <p:nvPr/>
        </p:nvGrpSpPr>
        <p:grpSpPr>
          <a:xfrm>
            <a:off x="1739773" y="1674649"/>
            <a:ext cx="691281" cy="402639"/>
            <a:chOff x="7584136" y="5855991"/>
            <a:chExt cx="691281" cy="402639"/>
          </a:xfrm>
        </p:grpSpPr>
        <p:cxnSp>
          <p:nvCxnSpPr>
            <p:cNvPr id="185" name="Straight Connector 184">
              <a:extLst>
                <a:ext uri="{FF2B5EF4-FFF2-40B4-BE49-F238E27FC236}">
                  <a16:creationId xmlns:a16="http://schemas.microsoft.com/office/drawing/2014/main" id="{186F0C91-4EAC-8A4B-926A-08A82292D297}"/>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6" name="TextBox 185">
              <a:extLst>
                <a:ext uri="{FF2B5EF4-FFF2-40B4-BE49-F238E27FC236}">
                  <a16:creationId xmlns:a16="http://schemas.microsoft.com/office/drawing/2014/main" id="{1A40A1F7-5116-B845-A439-6F03B9504F5A}"/>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187" name="TextBox 186">
              <a:extLst>
                <a:ext uri="{FF2B5EF4-FFF2-40B4-BE49-F238E27FC236}">
                  <a16:creationId xmlns:a16="http://schemas.microsoft.com/office/drawing/2014/main" id="{FBBD1752-C89C-734E-80AF-C2D4539ADB71}"/>
                </a:ext>
              </a:extLst>
            </p:cNvPr>
            <p:cNvSpPr txBox="1"/>
            <p:nvPr/>
          </p:nvSpPr>
          <p:spPr>
            <a:xfrm>
              <a:off x="7584136" y="5855991"/>
              <a:ext cx="445455"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13 </a:t>
              </a:r>
            </a:p>
          </p:txBody>
        </p:sp>
      </p:grpSp>
      <p:grpSp>
        <p:nvGrpSpPr>
          <p:cNvPr id="188" name="Group 187">
            <a:extLst>
              <a:ext uri="{FF2B5EF4-FFF2-40B4-BE49-F238E27FC236}">
                <a16:creationId xmlns:a16="http://schemas.microsoft.com/office/drawing/2014/main" id="{907DD97C-4643-0043-9DDF-83103FDAEC68}"/>
              </a:ext>
            </a:extLst>
          </p:cNvPr>
          <p:cNvGrpSpPr/>
          <p:nvPr/>
        </p:nvGrpSpPr>
        <p:grpSpPr>
          <a:xfrm>
            <a:off x="1733343" y="2030767"/>
            <a:ext cx="690350" cy="402639"/>
            <a:chOff x="7585067" y="5855991"/>
            <a:chExt cx="690350" cy="402639"/>
          </a:xfrm>
        </p:grpSpPr>
        <p:cxnSp>
          <p:nvCxnSpPr>
            <p:cNvPr id="189" name="Straight Connector 188">
              <a:extLst>
                <a:ext uri="{FF2B5EF4-FFF2-40B4-BE49-F238E27FC236}">
                  <a16:creationId xmlns:a16="http://schemas.microsoft.com/office/drawing/2014/main" id="{A2B6F4DE-6BF8-D24B-B2FF-B6F1948FD2E0}"/>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0" name="TextBox 189">
              <a:extLst>
                <a:ext uri="{FF2B5EF4-FFF2-40B4-BE49-F238E27FC236}">
                  <a16:creationId xmlns:a16="http://schemas.microsoft.com/office/drawing/2014/main" id="{E51C92FD-5E0D-DA43-A724-D1FB440E2D2C}"/>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191" name="TextBox 190">
              <a:extLst>
                <a:ext uri="{FF2B5EF4-FFF2-40B4-BE49-F238E27FC236}">
                  <a16:creationId xmlns:a16="http://schemas.microsoft.com/office/drawing/2014/main" id="{9CE20D39-9FB1-CA47-840D-7B6B387001B8}"/>
                </a:ext>
              </a:extLst>
            </p:cNvPr>
            <p:cNvSpPr txBox="1"/>
            <p:nvPr/>
          </p:nvSpPr>
          <p:spPr>
            <a:xfrm>
              <a:off x="7585067" y="5855991"/>
              <a:ext cx="430124"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13 </a:t>
              </a:r>
            </a:p>
          </p:txBody>
        </p:sp>
      </p:grpSp>
      <p:sp>
        <p:nvSpPr>
          <p:cNvPr id="192" name="TextBox 191">
            <a:extLst>
              <a:ext uri="{FF2B5EF4-FFF2-40B4-BE49-F238E27FC236}">
                <a16:creationId xmlns:a16="http://schemas.microsoft.com/office/drawing/2014/main" id="{C9F51A5A-1E8C-F243-B66A-73C5F3BAF1CB}"/>
              </a:ext>
            </a:extLst>
          </p:cNvPr>
          <p:cNvSpPr txBox="1"/>
          <p:nvPr/>
        </p:nvSpPr>
        <p:spPr>
          <a:xfrm>
            <a:off x="1202899" y="1687277"/>
            <a:ext cx="40717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193" name="TextBox 192">
            <a:extLst>
              <a:ext uri="{FF2B5EF4-FFF2-40B4-BE49-F238E27FC236}">
                <a16:creationId xmlns:a16="http://schemas.microsoft.com/office/drawing/2014/main" id="{952E25E6-EB86-F04D-9D96-74FF07B02D97}"/>
              </a:ext>
            </a:extLst>
          </p:cNvPr>
          <p:cNvSpPr txBox="1"/>
          <p:nvPr/>
        </p:nvSpPr>
        <p:spPr>
          <a:xfrm>
            <a:off x="1204885" y="2061537"/>
            <a:ext cx="36267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mc:AlternateContent xmlns:mc="http://schemas.openxmlformats.org/markup-compatibility/2006" xmlns:a14="http://schemas.microsoft.com/office/drawing/2010/main">
        <mc:Choice Requires="a14">
          <p:sp>
            <p:nvSpPr>
              <p:cNvPr id="194" name="TextBox 193">
                <a:extLst>
                  <a:ext uri="{FF2B5EF4-FFF2-40B4-BE49-F238E27FC236}">
                    <a16:creationId xmlns:a16="http://schemas.microsoft.com/office/drawing/2014/main" id="{A59B3AD3-5289-4543-9700-72D7D87D4CC9}"/>
                  </a:ext>
                </a:extLst>
              </p:cNvPr>
              <p:cNvSpPr txBox="1"/>
              <p:nvPr/>
            </p:nvSpPr>
            <p:spPr>
              <a:xfrm>
                <a:off x="1070402" y="2455849"/>
                <a:ext cx="485913"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194" name="TextBox 193">
                <a:extLst>
                  <a:ext uri="{FF2B5EF4-FFF2-40B4-BE49-F238E27FC236}">
                    <a16:creationId xmlns:a16="http://schemas.microsoft.com/office/drawing/2014/main" id="{A59B3AD3-5289-4543-9700-72D7D87D4CC9}"/>
                  </a:ext>
                </a:extLst>
              </p:cNvPr>
              <p:cNvSpPr txBox="1">
                <a:spLocks noRot="1" noChangeAspect="1" noMove="1" noResize="1" noEditPoints="1" noAdjustHandles="1" noChangeArrowheads="1" noChangeShapeType="1" noTextEdit="1"/>
              </p:cNvSpPr>
              <p:nvPr/>
            </p:nvSpPr>
            <p:spPr>
              <a:xfrm>
                <a:off x="1070402" y="2455849"/>
                <a:ext cx="485913" cy="309637"/>
              </a:xfrm>
              <a:prstGeom prst="rect">
                <a:avLst/>
              </a:prstGeom>
              <a:blipFill>
                <a:blip r:embed="rId2"/>
                <a:stretch>
                  <a:fillRect b="-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5" name="TextBox 194">
                <a:extLst>
                  <a:ext uri="{FF2B5EF4-FFF2-40B4-BE49-F238E27FC236}">
                    <a16:creationId xmlns:a16="http://schemas.microsoft.com/office/drawing/2014/main" id="{B7D6788C-7873-CB45-BE72-64498A92D264}"/>
                  </a:ext>
                </a:extLst>
              </p:cNvPr>
              <p:cNvSpPr txBox="1"/>
              <p:nvPr/>
            </p:nvSpPr>
            <p:spPr>
              <a:xfrm>
                <a:off x="1057288" y="2838249"/>
                <a:ext cx="510082"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ea typeface="Cambria Math" panose="02040503050406030204" pitchFamily="18" charset="0"/>
                            </a:rPr>
                          </m:ctrlPr>
                        </m:radPr>
                        <m:deg/>
                        <m:e>
                          <m:r>
                            <a:rPr lang="en-US" b="0" i="0" smtClean="0">
                              <a:latin typeface="Cambria Math" panose="02040503050406030204" pitchFamily="18" charset="0"/>
                              <a:ea typeface="Cambria Math" panose="02040503050406030204" pitchFamily="18" charset="0"/>
                            </a:rPr>
                            <m:t>2</m:t>
                          </m:r>
                        </m:e>
                      </m:rad>
                    </m:oMath>
                  </m:oMathPara>
                </a14:m>
                <a:endParaRPr lang="en-US"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195" name="TextBox 194">
                <a:extLst>
                  <a:ext uri="{FF2B5EF4-FFF2-40B4-BE49-F238E27FC236}">
                    <a16:creationId xmlns:a16="http://schemas.microsoft.com/office/drawing/2014/main" id="{B7D6788C-7873-CB45-BE72-64498A92D264}"/>
                  </a:ext>
                </a:extLst>
              </p:cNvPr>
              <p:cNvSpPr txBox="1">
                <a:spLocks noRot="1" noChangeAspect="1" noMove="1" noResize="1" noEditPoints="1" noAdjustHandles="1" noChangeArrowheads="1" noChangeShapeType="1" noTextEdit="1"/>
              </p:cNvSpPr>
              <p:nvPr/>
            </p:nvSpPr>
            <p:spPr>
              <a:xfrm>
                <a:off x="1057288" y="2838249"/>
                <a:ext cx="510082" cy="309637"/>
              </a:xfrm>
              <a:prstGeom prst="rect">
                <a:avLst/>
              </a:prstGeom>
              <a:blipFill>
                <a:blip r:embed="rId3"/>
                <a:stretch>
                  <a:fillRect b="-3846"/>
                </a:stretch>
              </a:blipFill>
            </p:spPr>
            <p:txBody>
              <a:bodyPr/>
              <a:lstStyle/>
              <a:p>
                <a:r>
                  <a:rPr lang="en-US">
                    <a:noFill/>
                  </a:rPr>
                  <a:t> </a:t>
                </a:r>
              </a:p>
            </p:txBody>
          </p:sp>
        </mc:Fallback>
      </mc:AlternateContent>
      <p:grpSp>
        <p:nvGrpSpPr>
          <p:cNvPr id="196" name="Group 195">
            <a:extLst>
              <a:ext uri="{FF2B5EF4-FFF2-40B4-BE49-F238E27FC236}">
                <a16:creationId xmlns:a16="http://schemas.microsoft.com/office/drawing/2014/main" id="{24C1847E-4230-9245-A76F-2D0A866840BF}"/>
              </a:ext>
            </a:extLst>
          </p:cNvPr>
          <p:cNvGrpSpPr/>
          <p:nvPr/>
        </p:nvGrpSpPr>
        <p:grpSpPr>
          <a:xfrm>
            <a:off x="1719992" y="2466638"/>
            <a:ext cx="727131" cy="342496"/>
            <a:chOff x="2572569" y="5637280"/>
            <a:chExt cx="727131" cy="342496"/>
          </a:xfrm>
        </p:grpSpPr>
        <mc:AlternateContent xmlns:mc="http://schemas.openxmlformats.org/markup-compatibility/2006" xmlns:a14="http://schemas.microsoft.com/office/drawing/2010/main">
          <mc:Choice Requires="a14">
            <p:sp>
              <p:nvSpPr>
                <p:cNvPr id="197" name="TextBox 196">
                  <a:extLst>
                    <a:ext uri="{FF2B5EF4-FFF2-40B4-BE49-F238E27FC236}">
                      <a16:creationId xmlns:a16="http://schemas.microsoft.com/office/drawing/2014/main" id="{FAB3B6C7-6F2C-2D45-A442-B3E60B0129CE}"/>
                    </a:ext>
                  </a:extLst>
                </p:cNvPr>
                <p:cNvSpPr txBox="1"/>
                <p:nvPr/>
              </p:nvSpPr>
              <p:spPr>
                <a:xfrm>
                  <a:off x="257256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197" name="TextBox 196">
                  <a:extLst>
                    <a:ext uri="{FF2B5EF4-FFF2-40B4-BE49-F238E27FC236}">
                      <a16:creationId xmlns:a16="http://schemas.microsoft.com/office/drawing/2014/main" id="{FAB3B6C7-6F2C-2D45-A442-B3E60B0129CE}"/>
                    </a:ext>
                  </a:extLst>
                </p:cNvPr>
                <p:cNvSpPr txBox="1">
                  <a:spLocks noRot="1" noChangeAspect="1" noMove="1" noResize="1" noEditPoints="1" noAdjustHandles="1" noChangeArrowheads="1" noChangeShapeType="1" noTextEdit="1"/>
                </p:cNvSpPr>
                <p:nvPr/>
              </p:nvSpPr>
              <p:spPr>
                <a:xfrm>
                  <a:off x="2572569" y="5637280"/>
                  <a:ext cx="436322" cy="275268"/>
                </a:xfrm>
                <a:prstGeom prst="rect">
                  <a:avLst/>
                </a:prstGeom>
                <a:blipFill>
                  <a:blip r:embed="rId4"/>
                  <a:stretch>
                    <a:fillRect/>
                  </a:stretch>
                </a:blipFill>
              </p:spPr>
              <p:txBody>
                <a:bodyPr/>
                <a:lstStyle/>
                <a:p>
                  <a:r>
                    <a:rPr lang="en-US">
                      <a:noFill/>
                    </a:rPr>
                    <a:t> </a:t>
                  </a:r>
                </a:p>
              </p:txBody>
            </p:sp>
          </mc:Fallback>
        </mc:AlternateContent>
        <p:cxnSp>
          <p:nvCxnSpPr>
            <p:cNvPr id="198" name="Straight Connector 197">
              <a:extLst>
                <a:ext uri="{FF2B5EF4-FFF2-40B4-BE49-F238E27FC236}">
                  <a16:creationId xmlns:a16="http://schemas.microsoft.com/office/drawing/2014/main" id="{BD1EC6F7-930C-4F42-BC03-A45B70F7B16F}"/>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9" name="TextBox 198">
              <a:extLst>
                <a:ext uri="{FF2B5EF4-FFF2-40B4-BE49-F238E27FC236}">
                  <a16:creationId xmlns:a16="http://schemas.microsoft.com/office/drawing/2014/main" id="{6F615A53-8B94-8148-830A-BDA1FC54A35B}"/>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200" name="Group 199">
            <a:extLst>
              <a:ext uri="{FF2B5EF4-FFF2-40B4-BE49-F238E27FC236}">
                <a16:creationId xmlns:a16="http://schemas.microsoft.com/office/drawing/2014/main" id="{1E49BE10-57E2-D544-87D7-5E88B476971A}"/>
              </a:ext>
            </a:extLst>
          </p:cNvPr>
          <p:cNvGrpSpPr/>
          <p:nvPr/>
        </p:nvGrpSpPr>
        <p:grpSpPr>
          <a:xfrm>
            <a:off x="1715228" y="2826208"/>
            <a:ext cx="727131" cy="342496"/>
            <a:chOff x="2572569" y="5637280"/>
            <a:chExt cx="727131" cy="342496"/>
          </a:xfrm>
        </p:grpSpPr>
        <mc:AlternateContent xmlns:mc="http://schemas.openxmlformats.org/markup-compatibility/2006" xmlns:a14="http://schemas.microsoft.com/office/drawing/2010/main">
          <mc:Choice Requires="a14">
            <p:sp>
              <p:nvSpPr>
                <p:cNvPr id="201" name="TextBox 200">
                  <a:extLst>
                    <a:ext uri="{FF2B5EF4-FFF2-40B4-BE49-F238E27FC236}">
                      <a16:creationId xmlns:a16="http://schemas.microsoft.com/office/drawing/2014/main" id="{AA30D637-855A-CB48-9980-1954DB9DD355}"/>
                    </a:ext>
                  </a:extLst>
                </p:cNvPr>
                <p:cNvSpPr txBox="1"/>
                <p:nvPr/>
              </p:nvSpPr>
              <p:spPr>
                <a:xfrm>
                  <a:off x="257256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01" name="TextBox 200">
                  <a:extLst>
                    <a:ext uri="{FF2B5EF4-FFF2-40B4-BE49-F238E27FC236}">
                      <a16:creationId xmlns:a16="http://schemas.microsoft.com/office/drawing/2014/main" id="{AA30D637-855A-CB48-9980-1954DB9DD355}"/>
                    </a:ext>
                  </a:extLst>
                </p:cNvPr>
                <p:cNvSpPr txBox="1">
                  <a:spLocks noRot="1" noChangeAspect="1" noMove="1" noResize="1" noEditPoints="1" noAdjustHandles="1" noChangeArrowheads="1" noChangeShapeType="1" noTextEdit="1"/>
                </p:cNvSpPr>
                <p:nvPr/>
              </p:nvSpPr>
              <p:spPr>
                <a:xfrm>
                  <a:off x="2572569" y="5637280"/>
                  <a:ext cx="436322" cy="275268"/>
                </a:xfrm>
                <a:prstGeom prst="rect">
                  <a:avLst/>
                </a:prstGeom>
                <a:blipFill>
                  <a:blip r:embed="rId5"/>
                  <a:stretch>
                    <a:fillRect b="-4545"/>
                  </a:stretch>
                </a:blipFill>
              </p:spPr>
              <p:txBody>
                <a:bodyPr/>
                <a:lstStyle/>
                <a:p>
                  <a:r>
                    <a:rPr lang="en-US">
                      <a:noFill/>
                    </a:rPr>
                    <a:t> </a:t>
                  </a:r>
                </a:p>
              </p:txBody>
            </p:sp>
          </mc:Fallback>
        </mc:AlternateContent>
        <p:cxnSp>
          <p:nvCxnSpPr>
            <p:cNvPr id="202" name="Straight Connector 201">
              <a:extLst>
                <a:ext uri="{FF2B5EF4-FFF2-40B4-BE49-F238E27FC236}">
                  <a16:creationId xmlns:a16="http://schemas.microsoft.com/office/drawing/2014/main" id="{E0AFAAA3-1D79-8547-9B78-6CA04BE154DA}"/>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3" name="TextBox 202">
              <a:extLst>
                <a:ext uri="{FF2B5EF4-FFF2-40B4-BE49-F238E27FC236}">
                  <a16:creationId xmlns:a16="http://schemas.microsoft.com/office/drawing/2014/main" id="{50331035-ABD1-A849-9496-ABEAA01B355D}"/>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sp>
        <p:nvSpPr>
          <p:cNvPr id="204" name="TextBox 203">
            <a:extLst>
              <a:ext uri="{FF2B5EF4-FFF2-40B4-BE49-F238E27FC236}">
                <a16:creationId xmlns:a16="http://schemas.microsoft.com/office/drawing/2014/main" id="{C69B1278-F14B-6649-AAA8-B194D626EBFB}"/>
              </a:ext>
            </a:extLst>
          </p:cNvPr>
          <p:cNvSpPr txBox="1"/>
          <p:nvPr/>
        </p:nvSpPr>
        <p:spPr>
          <a:xfrm>
            <a:off x="1200655" y="3179633"/>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205" name="TextBox 204">
            <a:extLst>
              <a:ext uri="{FF2B5EF4-FFF2-40B4-BE49-F238E27FC236}">
                <a16:creationId xmlns:a16="http://schemas.microsoft.com/office/drawing/2014/main" id="{80A661F4-AA07-3F4C-AF3B-38F795A7EE66}"/>
              </a:ext>
            </a:extLst>
          </p:cNvPr>
          <p:cNvSpPr txBox="1"/>
          <p:nvPr/>
        </p:nvSpPr>
        <p:spPr>
          <a:xfrm>
            <a:off x="1189472" y="3545277"/>
            <a:ext cx="40717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206" name="TextBox 205">
            <a:extLst>
              <a:ext uri="{FF2B5EF4-FFF2-40B4-BE49-F238E27FC236}">
                <a16:creationId xmlns:a16="http://schemas.microsoft.com/office/drawing/2014/main" id="{E6F77782-8AF8-0D48-A1B9-2FD3217FA276}"/>
              </a:ext>
            </a:extLst>
          </p:cNvPr>
          <p:cNvSpPr txBox="1"/>
          <p:nvPr/>
        </p:nvSpPr>
        <p:spPr>
          <a:xfrm>
            <a:off x="1189698" y="3929806"/>
            <a:ext cx="36267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207" name="TextBox 206">
            <a:extLst>
              <a:ext uri="{FF2B5EF4-FFF2-40B4-BE49-F238E27FC236}">
                <a16:creationId xmlns:a16="http://schemas.microsoft.com/office/drawing/2014/main" id="{F838B52F-B227-3F4D-908E-0E9CAEB170A9}"/>
              </a:ext>
            </a:extLst>
          </p:cNvPr>
          <p:cNvSpPr txBox="1"/>
          <p:nvPr/>
        </p:nvSpPr>
        <p:spPr>
          <a:xfrm>
            <a:off x="1176453" y="4294702"/>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grpSp>
        <p:nvGrpSpPr>
          <p:cNvPr id="208" name="Group 207">
            <a:extLst>
              <a:ext uri="{FF2B5EF4-FFF2-40B4-BE49-F238E27FC236}">
                <a16:creationId xmlns:a16="http://schemas.microsoft.com/office/drawing/2014/main" id="{EB1286B7-2F2E-864D-BE4C-C35AF5C630C0}"/>
              </a:ext>
            </a:extLst>
          </p:cNvPr>
          <p:cNvGrpSpPr/>
          <p:nvPr/>
        </p:nvGrpSpPr>
        <p:grpSpPr>
          <a:xfrm>
            <a:off x="1757760" y="3155182"/>
            <a:ext cx="673842" cy="402639"/>
            <a:chOff x="7601575" y="5855991"/>
            <a:chExt cx="673842" cy="402639"/>
          </a:xfrm>
        </p:grpSpPr>
        <p:cxnSp>
          <p:nvCxnSpPr>
            <p:cNvPr id="209" name="Straight Connector 208">
              <a:extLst>
                <a:ext uri="{FF2B5EF4-FFF2-40B4-BE49-F238E27FC236}">
                  <a16:creationId xmlns:a16="http://schemas.microsoft.com/office/drawing/2014/main" id="{4810C67B-BB49-9540-87E5-0CBAC7895FBF}"/>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0" name="TextBox 209">
              <a:extLst>
                <a:ext uri="{FF2B5EF4-FFF2-40B4-BE49-F238E27FC236}">
                  <a16:creationId xmlns:a16="http://schemas.microsoft.com/office/drawing/2014/main" id="{713955F7-F4FE-654B-8C7B-4D9186D17769}"/>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211" name="TextBox 210">
              <a:extLst>
                <a:ext uri="{FF2B5EF4-FFF2-40B4-BE49-F238E27FC236}">
                  <a16:creationId xmlns:a16="http://schemas.microsoft.com/office/drawing/2014/main" id="{E12603A5-AB57-B743-9D8B-1849B12CC4BF}"/>
                </a:ext>
              </a:extLst>
            </p:cNvPr>
            <p:cNvSpPr txBox="1"/>
            <p:nvPr/>
          </p:nvSpPr>
          <p:spPr>
            <a:xfrm>
              <a:off x="7601575" y="5855991"/>
              <a:ext cx="457822"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15 </a:t>
              </a:r>
            </a:p>
          </p:txBody>
        </p:sp>
      </p:grpSp>
      <p:grpSp>
        <p:nvGrpSpPr>
          <p:cNvPr id="212" name="Group 211">
            <a:extLst>
              <a:ext uri="{FF2B5EF4-FFF2-40B4-BE49-F238E27FC236}">
                <a16:creationId xmlns:a16="http://schemas.microsoft.com/office/drawing/2014/main" id="{9A2CCC35-FD3A-7B41-A552-842ECBB54C07}"/>
              </a:ext>
            </a:extLst>
          </p:cNvPr>
          <p:cNvGrpSpPr/>
          <p:nvPr/>
        </p:nvGrpSpPr>
        <p:grpSpPr>
          <a:xfrm>
            <a:off x="1751991" y="3520937"/>
            <a:ext cx="681042" cy="388239"/>
            <a:chOff x="7594375" y="5870391"/>
            <a:chExt cx="681042" cy="388239"/>
          </a:xfrm>
        </p:grpSpPr>
        <p:cxnSp>
          <p:nvCxnSpPr>
            <p:cNvPr id="213" name="Straight Connector 212">
              <a:extLst>
                <a:ext uri="{FF2B5EF4-FFF2-40B4-BE49-F238E27FC236}">
                  <a16:creationId xmlns:a16="http://schemas.microsoft.com/office/drawing/2014/main" id="{7CF0E90E-76D8-AE40-8406-E5399F10F94A}"/>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4" name="TextBox 213">
              <a:extLst>
                <a:ext uri="{FF2B5EF4-FFF2-40B4-BE49-F238E27FC236}">
                  <a16:creationId xmlns:a16="http://schemas.microsoft.com/office/drawing/2014/main" id="{CF947832-0DDE-284D-9F34-BF756489F814}"/>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216" name="TextBox 215">
              <a:extLst>
                <a:ext uri="{FF2B5EF4-FFF2-40B4-BE49-F238E27FC236}">
                  <a16:creationId xmlns:a16="http://schemas.microsoft.com/office/drawing/2014/main" id="{273AB693-4A2C-D744-A357-78E5596CD262}"/>
                </a:ext>
              </a:extLst>
            </p:cNvPr>
            <p:cNvSpPr txBox="1"/>
            <p:nvPr/>
          </p:nvSpPr>
          <p:spPr>
            <a:xfrm>
              <a:off x="7594375" y="5870391"/>
              <a:ext cx="445670"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15 </a:t>
              </a:r>
            </a:p>
          </p:txBody>
        </p:sp>
      </p:grpSp>
      <p:grpSp>
        <p:nvGrpSpPr>
          <p:cNvPr id="217" name="Group 216">
            <a:extLst>
              <a:ext uri="{FF2B5EF4-FFF2-40B4-BE49-F238E27FC236}">
                <a16:creationId xmlns:a16="http://schemas.microsoft.com/office/drawing/2014/main" id="{217C4AA2-5AB8-B74F-9CB6-5F50BEFCF35A}"/>
              </a:ext>
            </a:extLst>
          </p:cNvPr>
          <p:cNvGrpSpPr/>
          <p:nvPr/>
        </p:nvGrpSpPr>
        <p:grpSpPr>
          <a:xfrm>
            <a:off x="1749114" y="3899012"/>
            <a:ext cx="674413" cy="402639"/>
            <a:chOff x="7601004" y="5855991"/>
            <a:chExt cx="674413" cy="402639"/>
          </a:xfrm>
        </p:grpSpPr>
        <p:cxnSp>
          <p:nvCxnSpPr>
            <p:cNvPr id="218" name="Straight Connector 217">
              <a:extLst>
                <a:ext uri="{FF2B5EF4-FFF2-40B4-BE49-F238E27FC236}">
                  <a16:creationId xmlns:a16="http://schemas.microsoft.com/office/drawing/2014/main" id="{85E3CB92-24D8-4F45-86F1-90A7463396BC}"/>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9" name="TextBox 218">
              <a:extLst>
                <a:ext uri="{FF2B5EF4-FFF2-40B4-BE49-F238E27FC236}">
                  <a16:creationId xmlns:a16="http://schemas.microsoft.com/office/drawing/2014/main" id="{7179F44E-AEBE-CA40-8158-9EDD7600E5AD}"/>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220" name="TextBox 219">
              <a:extLst>
                <a:ext uri="{FF2B5EF4-FFF2-40B4-BE49-F238E27FC236}">
                  <a16:creationId xmlns:a16="http://schemas.microsoft.com/office/drawing/2014/main" id="{A00EBFBD-BD5B-0748-81CE-8E6680A0C8E7}"/>
                </a:ext>
              </a:extLst>
            </p:cNvPr>
            <p:cNvSpPr txBox="1"/>
            <p:nvPr/>
          </p:nvSpPr>
          <p:spPr>
            <a:xfrm>
              <a:off x="7601004" y="5855991"/>
              <a:ext cx="401551"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15 </a:t>
              </a:r>
            </a:p>
          </p:txBody>
        </p:sp>
      </p:grpSp>
      <p:grpSp>
        <p:nvGrpSpPr>
          <p:cNvPr id="221" name="Group 220">
            <a:extLst>
              <a:ext uri="{FF2B5EF4-FFF2-40B4-BE49-F238E27FC236}">
                <a16:creationId xmlns:a16="http://schemas.microsoft.com/office/drawing/2014/main" id="{D7CEFCE5-2E18-CD4A-B524-D17F1A1C8464}"/>
              </a:ext>
            </a:extLst>
          </p:cNvPr>
          <p:cNvGrpSpPr/>
          <p:nvPr/>
        </p:nvGrpSpPr>
        <p:grpSpPr>
          <a:xfrm>
            <a:off x="1744824" y="4257624"/>
            <a:ext cx="684530" cy="395382"/>
            <a:chOff x="7590887" y="5863248"/>
            <a:chExt cx="684530" cy="395382"/>
          </a:xfrm>
        </p:grpSpPr>
        <p:cxnSp>
          <p:nvCxnSpPr>
            <p:cNvPr id="222" name="Straight Connector 221">
              <a:extLst>
                <a:ext uri="{FF2B5EF4-FFF2-40B4-BE49-F238E27FC236}">
                  <a16:creationId xmlns:a16="http://schemas.microsoft.com/office/drawing/2014/main" id="{44145F8B-B279-FB40-BE28-9A4C4C299C6A}"/>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5" name="TextBox 224">
              <a:extLst>
                <a:ext uri="{FF2B5EF4-FFF2-40B4-BE49-F238E27FC236}">
                  <a16:creationId xmlns:a16="http://schemas.microsoft.com/office/drawing/2014/main" id="{BA665C1B-1080-3D40-95D8-13C48F985FEA}"/>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227" name="TextBox 226">
              <a:extLst>
                <a:ext uri="{FF2B5EF4-FFF2-40B4-BE49-F238E27FC236}">
                  <a16:creationId xmlns:a16="http://schemas.microsoft.com/office/drawing/2014/main" id="{3F038A36-7E87-A04C-A244-D621E5D3B539}"/>
                </a:ext>
              </a:extLst>
            </p:cNvPr>
            <p:cNvSpPr txBox="1"/>
            <p:nvPr/>
          </p:nvSpPr>
          <p:spPr>
            <a:xfrm>
              <a:off x="7590887" y="5863248"/>
              <a:ext cx="401552"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15 </a:t>
              </a:r>
            </a:p>
          </p:txBody>
        </p:sp>
      </p:grpSp>
      <p:sp>
        <p:nvSpPr>
          <p:cNvPr id="231" name="TextBox 230">
            <a:extLst>
              <a:ext uri="{FF2B5EF4-FFF2-40B4-BE49-F238E27FC236}">
                <a16:creationId xmlns:a16="http://schemas.microsoft.com/office/drawing/2014/main" id="{D6EEFA7B-8051-8B44-B70C-2AF131A43D12}"/>
              </a:ext>
            </a:extLst>
          </p:cNvPr>
          <p:cNvSpPr txBox="1"/>
          <p:nvPr/>
        </p:nvSpPr>
        <p:spPr>
          <a:xfrm>
            <a:off x="3284043" y="1702531"/>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mc:AlternateContent xmlns:mc="http://schemas.openxmlformats.org/markup-compatibility/2006" xmlns:a14="http://schemas.microsoft.com/office/drawing/2010/main">
        <mc:Choice Requires="a14">
          <p:sp>
            <p:nvSpPr>
              <p:cNvPr id="232" name="TextBox 231">
                <a:extLst>
                  <a:ext uri="{FF2B5EF4-FFF2-40B4-BE49-F238E27FC236}">
                    <a16:creationId xmlns:a16="http://schemas.microsoft.com/office/drawing/2014/main" id="{E5690C73-77FC-0144-A480-E5EDDB95C7FB}"/>
                  </a:ext>
                </a:extLst>
              </p:cNvPr>
              <p:cNvSpPr txBox="1"/>
              <p:nvPr/>
            </p:nvSpPr>
            <p:spPr>
              <a:xfrm>
                <a:off x="3151947" y="3194584"/>
                <a:ext cx="516424"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232" name="TextBox 231">
                <a:extLst>
                  <a:ext uri="{FF2B5EF4-FFF2-40B4-BE49-F238E27FC236}">
                    <a16:creationId xmlns:a16="http://schemas.microsoft.com/office/drawing/2014/main" id="{E5690C73-77FC-0144-A480-E5EDDB95C7FB}"/>
                  </a:ext>
                </a:extLst>
              </p:cNvPr>
              <p:cNvSpPr txBox="1">
                <a:spLocks noRot="1" noChangeAspect="1" noMove="1" noResize="1" noEditPoints="1" noAdjustHandles="1" noChangeArrowheads="1" noChangeShapeType="1" noTextEdit="1"/>
              </p:cNvSpPr>
              <p:nvPr/>
            </p:nvSpPr>
            <p:spPr>
              <a:xfrm>
                <a:off x="3151947" y="3194584"/>
                <a:ext cx="516424" cy="309637"/>
              </a:xfrm>
              <a:prstGeom prst="rect">
                <a:avLst/>
              </a:prstGeom>
              <a:blipFill>
                <a:blip r:embed="rId6"/>
                <a:stretch>
                  <a:fillRect b="-41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3" name="TextBox 232">
                <a:extLst>
                  <a:ext uri="{FF2B5EF4-FFF2-40B4-BE49-F238E27FC236}">
                    <a16:creationId xmlns:a16="http://schemas.microsoft.com/office/drawing/2014/main" id="{2B2058C1-08F5-A04D-8074-ABB722F49F64}"/>
                  </a:ext>
                </a:extLst>
              </p:cNvPr>
              <p:cNvSpPr txBox="1"/>
              <p:nvPr/>
            </p:nvSpPr>
            <p:spPr>
              <a:xfrm>
                <a:off x="3145216" y="2843604"/>
                <a:ext cx="519810"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233" name="TextBox 232">
                <a:extLst>
                  <a:ext uri="{FF2B5EF4-FFF2-40B4-BE49-F238E27FC236}">
                    <a16:creationId xmlns:a16="http://schemas.microsoft.com/office/drawing/2014/main" id="{2B2058C1-08F5-A04D-8074-ABB722F49F64}"/>
                  </a:ext>
                </a:extLst>
              </p:cNvPr>
              <p:cNvSpPr txBox="1">
                <a:spLocks noRot="1" noChangeAspect="1" noMove="1" noResize="1" noEditPoints="1" noAdjustHandles="1" noChangeArrowheads="1" noChangeShapeType="1" noTextEdit="1"/>
              </p:cNvSpPr>
              <p:nvPr/>
            </p:nvSpPr>
            <p:spPr>
              <a:xfrm>
                <a:off x="3145216" y="2843604"/>
                <a:ext cx="519810" cy="309637"/>
              </a:xfrm>
              <a:prstGeom prst="rect">
                <a:avLst/>
              </a:prstGeom>
              <a:blipFill>
                <a:blip r:embed="rId7"/>
                <a:stretch>
                  <a:fillRect b="-8000"/>
                </a:stretch>
              </a:blipFill>
            </p:spPr>
            <p:txBody>
              <a:bodyPr/>
              <a:lstStyle/>
              <a:p>
                <a:r>
                  <a:rPr lang="en-US">
                    <a:noFill/>
                  </a:rPr>
                  <a:t> </a:t>
                </a:r>
              </a:p>
            </p:txBody>
          </p:sp>
        </mc:Fallback>
      </mc:AlternateContent>
      <p:grpSp>
        <p:nvGrpSpPr>
          <p:cNvPr id="241" name="Group 240">
            <a:extLst>
              <a:ext uri="{FF2B5EF4-FFF2-40B4-BE49-F238E27FC236}">
                <a16:creationId xmlns:a16="http://schemas.microsoft.com/office/drawing/2014/main" id="{66E85691-7239-A646-92D9-B74AF07844DE}"/>
              </a:ext>
            </a:extLst>
          </p:cNvPr>
          <p:cNvGrpSpPr/>
          <p:nvPr/>
        </p:nvGrpSpPr>
        <p:grpSpPr>
          <a:xfrm>
            <a:off x="3816058" y="1695183"/>
            <a:ext cx="698554" cy="393847"/>
            <a:chOff x="7576863" y="5864783"/>
            <a:chExt cx="698554" cy="393847"/>
          </a:xfrm>
        </p:grpSpPr>
        <p:cxnSp>
          <p:nvCxnSpPr>
            <p:cNvPr id="242" name="Straight Connector 241">
              <a:extLst>
                <a:ext uri="{FF2B5EF4-FFF2-40B4-BE49-F238E27FC236}">
                  <a16:creationId xmlns:a16="http://schemas.microsoft.com/office/drawing/2014/main" id="{D200D461-FD0B-8541-A626-9A67162DD88C}"/>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3" name="TextBox 242">
              <a:extLst>
                <a:ext uri="{FF2B5EF4-FFF2-40B4-BE49-F238E27FC236}">
                  <a16:creationId xmlns:a16="http://schemas.microsoft.com/office/drawing/2014/main" id="{8E1D8BB1-1EA2-714C-AA0D-0FADAC3A76E3}"/>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246" name="TextBox 245">
              <a:extLst>
                <a:ext uri="{FF2B5EF4-FFF2-40B4-BE49-F238E27FC236}">
                  <a16:creationId xmlns:a16="http://schemas.microsoft.com/office/drawing/2014/main" id="{6DE6FC11-C7D1-E541-8E0B-A442C62D723B}"/>
                </a:ext>
              </a:extLst>
            </p:cNvPr>
            <p:cNvSpPr txBox="1"/>
            <p:nvPr/>
          </p:nvSpPr>
          <p:spPr>
            <a:xfrm>
              <a:off x="7576863" y="5864783"/>
              <a:ext cx="441068"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15 </a:t>
              </a:r>
            </a:p>
          </p:txBody>
        </p:sp>
      </p:grpSp>
      <mc:AlternateContent xmlns:mc="http://schemas.openxmlformats.org/markup-compatibility/2006" xmlns:a14="http://schemas.microsoft.com/office/drawing/2010/main">
        <mc:Choice Requires="a14">
          <p:sp>
            <p:nvSpPr>
              <p:cNvPr id="252" name="TextBox 251">
                <a:extLst>
                  <a:ext uri="{FF2B5EF4-FFF2-40B4-BE49-F238E27FC236}">
                    <a16:creationId xmlns:a16="http://schemas.microsoft.com/office/drawing/2014/main" id="{E97FDD2E-0181-EE4F-AF2C-B2857E5A81DA}"/>
                  </a:ext>
                </a:extLst>
              </p:cNvPr>
              <p:cNvSpPr txBox="1"/>
              <p:nvPr/>
            </p:nvSpPr>
            <p:spPr>
              <a:xfrm>
                <a:off x="3151575" y="3930650"/>
                <a:ext cx="516424"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252" name="TextBox 251">
                <a:extLst>
                  <a:ext uri="{FF2B5EF4-FFF2-40B4-BE49-F238E27FC236}">
                    <a16:creationId xmlns:a16="http://schemas.microsoft.com/office/drawing/2014/main" id="{E97FDD2E-0181-EE4F-AF2C-B2857E5A81DA}"/>
                  </a:ext>
                </a:extLst>
              </p:cNvPr>
              <p:cNvSpPr txBox="1">
                <a:spLocks noRot="1" noChangeAspect="1" noMove="1" noResize="1" noEditPoints="1" noAdjustHandles="1" noChangeArrowheads="1" noChangeShapeType="1" noTextEdit="1"/>
              </p:cNvSpPr>
              <p:nvPr/>
            </p:nvSpPr>
            <p:spPr>
              <a:xfrm>
                <a:off x="3151575" y="3930650"/>
                <a:ext cx="516424" cy="309637"/>
              </a:xfrm>
              <a:prstGeom prst="rect">
                <a:avLst/>
              </a:prstGeom>
              <a:blipFill>
                <a:blip r:embed="rId8"/>
                <a:stretch>
                  <a:fillRect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3" name="TextBox 252">
                <a:extLst>
                  <a:ext uri="{FF2B5EF4-FFF2-40B4-BE49-F238E27FC236}">
                    <a16:creationId xmlns:a16="http://schemas.microsoft.com/office/drawing/2014/main" id="{BD7AD549-EF05-8F4B-AB08-1503FC42D5F8}"/>
                  </a:ext>
                </a:extLst>
              </p:cNvPr>
              <p:cNvSpPr txBox="1"/>
              <p:nvPr/>
            </p:nvSpPr>
            <p:spPr>
              <a:xfrm>
                <a:off x="3144844" y="3579670"/>
                <a:ext cx="519810"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253" name="TextBox 252">
                <a:extLst>
                  <a:ext uri="{FF2B5EF4-FFF2-40B4-BE49-F238E27FC236}">
                    <a16:creationId xmlns:a16="http://schemas.microsoft.com/office/drawing/2014/main" id="{BD7AD549-EF05-8F4B-AB08-1503FC42D5F8}"/>
                  </a:ext>
                </a:extLst>
              </p:cNvPr>
              <p:cNvSpPr txBox="1">
                <a:spLocks noRot="1" noChangeAspect="1" noMove="1" noResize="1" noEditPoints="1" noAdjustHandles="1" noChangeArrowheads="1" noChangeShapeType="1" noTextEdit="1"/>
              </p:cNvSpPr>
              <p:nvPr/>
            </p:nvSpPr>
            <p:spPr>
              <a:xfrm>
                <a:off x="3144844" y="3579670"/>
                <a:ext cx="519810" cy="309637"/>
              </a:xfrm>
              <a:prstGeom prst="rect">
                <a:avLst/>
              </a:prstGeom>
              <a:blipFill>
                <a:blip r:embed="rId9"/>
                <a:stretch>
                  <a:fillRect b="-8000"/>
                </a:stretch>
              </a:blipFill>
            </p:spPr>
            <p:txBody>
              <a:bodyPr/>
              <a:lstStyle/>
              <a:p>
                <a:r>
                  <a:rPr lang="en-US">
                    <a:noFill/>
                  </a:rPr>
                  <a:t> </a:t>
                </a:r>
              </a:p>
            </p:txBody>
          </p:sp>
        </mc:Fallback>
      </mc:AlternateContent>
      <p:grpSp>
        <p:nvGrpSpPr>
          <p:cNvPr id="254" name="Group 253">
            <a:extLst>
              <a:ext uri="{FF2B5EF4-FFF2-40B4-BE49-F238E27FC236}">
                <a16:creationId xmlns:a16="http://schemas.microsoft.com/office/drawing/2014/main" id="{8FA9C30B-EE1B-EA4C-A179-9BFA0FED7A64}"/>
              </a:ext>
            </a:extLst>
          </p:cNvPr>
          <p:cNvGrpSpPr/>
          <p:nvPr/>
        </p:nvGrpSpPr>
        <p:grpSpPr>
          <a:xfrm>
            <a:off x="3805101" y="2828134"/>
            <a:ext cx="824947" cy="368872"/>
            <a:chOff x="2457169" y="5624092"/>
            <a:chExt cx="824947" cy="368872"/>
          </a:xfrm>
        </p:grpSpPr>
        <mc:AlternateContent xmlns:mc="http://schemas.openxmlformats.org/markup-compatibility/2006" xmlns:a14="http://schemas.microsoft.com/office/drawing/2010/main">
          <mc:Choice Requires="a14">
            <p:sp>
              <p:nvSpPr>
                <p:cNvPr id="260" name="TextBox 259">
                  <a:extLst>
                    <a:ext uri="{FF2B5EF4-FFF2-40B4-BE49-F238E27FC236}">
                      <a16:creationId xmlns:a16="http://schemas.microsoft.com/office/drawing/2014/main" id="{0BFABF96-1F64-5E42-B3FA-CFDA15269601}"/>
                    </a:ext>
                  </a:extLst>
                </p:cNvPr>
                <p:cNvSpPr txBox="1"/>
                <p:nvPr/>
              </p:nvSpPr>
              <p:spPr>
                <a:xfrm>
                  <a:off x="2457169" y="5624092"/>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5</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60" name="TextBox 259">
                  <a:extLst>
                    <a:ext uri="{FF2B5EF4-FFF2-40B4-BE49-F238E27FC236}">
                      <a16:creationId xmlns:a16="http://schemas.microsoft.com/office/drawing/2014/main" id="{0BFABF96-1F64-5E42-B3FA-CFDA15269601}"/>
                    </a:ext>
                  </a:extLst>
                </p:cNvPr>
                <p:cNvSpPr txBox="1">
                  <a:spLocks noRot="1" noChangeAspect="1" noMove="1" noResize="1" noEditPoints="1" noAdjustHandles="1" noChangeArrowheads="1" noChangeShapeType="1" noTextEdit="1"/>
                </p:cNvSpPr>
                <p:nvPr/>
              </p:nvSpPr>
              <p:spPr>
                <a:xfrm>
                  <a:off x="2457169" y="5624092"/>
                  <a:ext cx="436322" cy="275268"/>
                </a:xfrm>
                <a:prstGeom prst="rect">
                  <a:avLst/>
                </a:prstGeom>
                <a:blipFill>
                  <a:blip r:embed="rId10"/>
                  <a:stretch>
                    <a:fillRect l="-20588" r="-23529" b="-4545"/>
                  </a:stretch>
                </a:blipFill>
              </p:spPr>
              <p:txBody>
                <a:bodyPr/>
                <a:lstStyle/>
                <a:p>
                  <a:r>
                    <a:rPr lang="en-US">
                      <a:noFill/>
                    </a:rPr>
                    <a:t> </a:t>
                  </a:r>
                </a:p>
              </p:txBody>
            </p:sp>
          </mc:Fallback>
        </mc:AlternateContent>
        <p:cxnSp>
          <p:nvCxnSpPr>
            <p:cNvPr id="261" name="Straight Connector 260">
              <a:extLst>
                <a:ext uri="{FF2B5EF4-FFF2-40B4-BE49-F238E27FC236}">
                  <a16:creationId xmlns:a16="http://schemas.microsoft.com/office/drawing/2014/main" id="{3BF86CD4-A033-9644-B216-CC05284DE724}"/>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2" name="TextBox 261">
              <a:extLst>
                <a:ext uri="{FF2B5EF4-FFF2-40B4-BE49-F238E27FC236}">
                  <a16:creationId xmlns:a16="http://schemas.microsoft.com/office/drawing/2014/main" id="{CF35ED26-48E1-414C-BC11-9225203A0C79}"/>
                </a:ext>
              </a:extLst>
            </p:cNvPr>
            <p:cNvSpPr txBox="1"/>
            <p:nvPr/>
          </p:nvSpPr>
          <p:spPr>
            <a:xfrm>
              <a:off x="2926100" y="5654410"/>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263" name="Group 262">
            <a:extLst>
              <a:ext uri="{FF2B5EF4-FFF2-40B4-BE49-F238E27FC236}">
                <a16:creationId xmlns:a16="http://schemas.microsoft.com/office/drawing/2014/main" id="{9D5D2DA8-9FE5-0F47-ACCF-0480C91F121B}"/>
              </a:ext>
            </a:extLst>
          </p:cNvPr>
          <p:cNvGrpSpPr/>
          <p:nvPr/>
        </p:nvGrpSpPr>
        <p:grpSpPr>
          <a:xfrm>
            <a:off x="3732007" y="3199279"/>
            <a:ext cx="848081" cy="368872"/>
            <a:chOff x="2386832" y="5637280"/>
            <a:chExt cx="848081" cy="368872"/>
          </a:xfrm>
        </p:grpSpPr>
        <mc:AlternateContent xmlns:mc="http://schemas.openxmlformats.org/markup-compatibility/2006" xmlns:a14="http://schemas.microsoft.com/office/drawing/2010/main">
          <mc:Choice Requires="a14">
            <p:sp>
              <p:nvSpPr>
                <p:cNvPr id="264" name="TextBox 263">
                  <a:extLst>
                    <a:ext uri="{FF2B5EF4-FFF2-40B4-BE49-F238E27FC236}">
                      <a16:creationId xmlns:a16="http://schemas.microsoft.com/office/drawing/2014/main" id="{244D2E9E-4137-6D4C-A509-C4C1C903DFEB}"/>
                    </a:ext>
                  </a:extLst>
                </p:cNvPr>
                <p:cNvSpPr txBox="1"/>
                <p:nvPr/>
              </p:nvSpPr>
              <p:spPr>
                <a:xfrm>
                  <a:off x="2386832" y="5637280"/>
                  <a:ext cx="583813"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5</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64" name="TextBox 263">
                  <a:extLst>
                    <a:ext uri="{FF2B5EF4-FFF2-40B4-BE49-F238E27FC236}">
                      <a16:creationId xmlns:a16="http://schemas.microsoft.com/office/drawing/2014/main" id="{244D2E9E-4137-6D4C-A509-C4C1C903DFEB}"/>
                    </a:ext>
                  </a:extLst>
                </p:cNvPr>
                <p:cNvSpPr txBox="1">
                  <a:spLocks noRot="1" noChangeAspect="1" noMove="1" noResize="1" noEditPoints="1" noAdjustHandles="1" noChangeArrowheads="1" noChangeShapeType="1" noTextEdit="1"/>
                </p:cNvSpPr>
                <p:nvPr/>
              </p:nvSpPr>
              <p:spPr>
                <a:xfrm>
                  <a:off x="2386832" y="5637280"/>
                  <a:ext cx="583813" cy="275268"/>
                </a:xfrm>
                <a:prstGeom prst="rect">
                  <a:avLst/>
                </a:prstGeom>
                <a:blipFill>
                  <a:blip r:embed="rId11"/>
                  <a:stretch>
                    <a:fillRect l="-2128" r="-2128"/>
                  </a:stretch>
                </a:blipFill>
              </p:spPr>
              <p:txBody>
                <a:bodyPr/>
                <a:lstStyle/>
                <a:p>
                  <a:r>
                    <a:rPr lang="en-US">
                      <a:noFill/>
                    </a:rPr>
                    <a:t> </a:t>
                  </a:r>
                </a:p>
              </p:txBody>
            </p:sp>
          </mc:Fallback>
        </mc:AlternateContent>
        <p:cxnSp>
          <p:nvCxnSpPr>
            <p:cNvPr id="267" name="Straight Connector 266">
              <a:extLst>
                <a:ext uri="{FF2B5EF4-FFF2-40B4-BE49-F238E27FC236}">
                  <a16:creationId xmlns:a16="http://schemas.microsoft.com/office/drawing/2014/main" id="{0E0B7857-F45C-9D4C-933D-A22F1D9F31C8}"/>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9" name="TextBox 268">
              <a:extLst>
                <a:ext uri="{FF2B5EF4-FFF2-40B4-BE49-F238E27FC236}">
                  <a16:creationId xmlns:a16="http://schemas.microsoft.com/office/drawing/2014/main" id="{42860CBA-C9B2-2141-878E-E69077EE2527}"/>
                </a:ext>
              </a:extLst>
            </p:cNvPr>
            <p:cNvSpPr txBox="1"/>
            <p:nvPr/>
          </p:nvSpPr>
          <p:spPr>
            <a:xfrm>
              <a:off x="2934892" y="5667598"/>
              <a:ext cx="300021"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270" name="Group 269">
            <a:extLst>
              <a:ext uri="{FF2B5EF4-FFF2-40B4-BE49-F238E27FC236}">
                <a16:creationId xmlns:a16="http://schemas.microsoft.com/office/drawing/2014/main" id="{21C80044-8445-4B41-A7AD-192EFCFE4A57}"/>
              </a:ext>
            </a:extLst>
          </p:cNvPr>
          <p:cNvGrpSpPr/>
          <p:nvPr/>
        </p:nvGrpSpPr>
        <p:grpSpPr>
          <a:xfrm>
            <a:off x="3797338" y="3589874"/>
            <a:ext cx="851323" cy="342496"/>
            <a:chOff x="2448377" y="5637280"/>
            <a:chExt cx="851323" cy="342496"/>
          </a:xfrm>
        </p:grpSpPr>
        <mc:AlternateContent xmlns:mc="http://schemas.openxmlformats.org/markup-compatibility/2006" xmlns:a14="http://schemas.microsoft.com/office/drawing/2010/main">
          <mc:Choice Requires="a14">
            <p:sp>
              <p:nvSpPr>
                <p:cNvPr id="271" name="TextBox 270">
                  <a:extLst>
                    <a:ext uri="{FF2B5EF4-FFF2-40B4-BE49-F238E27FC236}">
                      <a16:creationId xmlns:a16="http://schemas.microsoft.com/office/drawing/2014/main" id="{0A6D1325-31F8-7D49-982A-4F7D04E339D3}"/>
                    </a:ext>
                  </a:extLst>
                </p:cNvPr>
                <p:cNvSpPr txBox="1"/>
                <p:nvPr/>
              </p:nvSpPr>
              <p:spPr>
                <a:xfrm>
                  <a:off x="2448377"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5</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71" name="TextBox 270">
                  <a:extLst>
                    <a:ext uri="{FF2B5EF4-FFF2-40B4-BE49-F238E27FC236}">
                      <a16:creationId xmlns:a16="http://schemas.microsoft.com/office/drawing/2014/main" id="{0A6D1325-31F8-7D49-982A-4F7D04E339D3}"/>
                    </a:ext>
                  </a:extLst>
                </p:cNvPr>
                <p:cNvSpPr txBox="1">
                  <a:spLocks noRot="1" noChangeAspect="1" noMove="1" noResize="1" noEditPoints="1" noAdjustHandles="1" noChangeArrowheads="1" noChangeShapeType="1" noTextEdit="1"/>
                </p:cNvSpPr>
                <p:nvPr/>
              </p:nvSpPr>
              <p:spPr>
                <a:xfrm>
                  <a:off x="2448377" y="5637280"/>
                  <a:ext cx="436322" cy="275268"/>
                </a:xfrm>
                <a:prstGeom prst="rect">
                  <a:avLst/>
                </a:prstGeom>
                <a:blipFill>
                  <a:blip r:embed="rId12"/>
                  <a:stretch>
                    <a:fillRect l="-14286" r="-22857" b="-4545"/>
                  </a:stretch>
                </a:blipFill>
              </p:spPr>
              <p:txBody>
                <a:bodyPr/>
                <a:lstStyle/>
                <a:p>
                  <a:r>
                    <a:rPr lang="en-US">
                      <a:noFill/>
                    </a:rPr>
                    <a:t> </a:t>
                  </a:r>
                </a:p>
              </p:txBody>
            </p:sp>
          </mc:Fallback>
        </mc:AlternateContent>
        <p:cxnSp>
          <p:nvCxnSpPr>
            <p:cNvPr id="272" name="Straight Connector 271">
              <a:extLst>
                <a:ext uri="{FF2B5EF4-FFF2-40B4-BE49-F238E27FC236}">
                  <a16:creationId xmlns:a16="http://schemas.microsoft.com/office/drawing/2014/main" id="{2047906A-A1FF-1144-92F9-59BC08CA6BF9}"/>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3" name="TextBox 272">
              <a:extLst>
                <a:ext uri="{FF2B5EF4-FFF2-40B4-BE49-F238E27FC236}">
                  <a16:creationId xmlns:a16="http://schemas.microsoft.com/office/drawing/2014/main" id="{BD2BF9AF-E06B-AA49-B2EE-9CAF883BC18A}"/>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274" name="Group 273">
            <a:extLst>
              <a:ext uri="{FF2B5EF4-FFF2-40B4-BE49-F238E27FC236}">
                <a16:creationId xmlns:a16="http://schemas.microsoft.com/office/drawing/2014/main" id="{D20D9443-C2A1-9F4B-AB88-C73C2B52512A}"/>
              </a:ext>
            </a:extLst>
          </p:cNvPr>
          <p:cNvGrpSpPr/>
          <p:nvPr/>
        </p:nvGrpSpPr>
        <p:grpSpPr>
          <a:xfrm>
            <a:off x="3726940" y="3925851"/>
            <a:ext cx="908472" cy="364476"/>
            <a:chOff x="2391228" y="5615300"/>
            <a:chExt cx="908472" cy="364476"/>
          </a:xfrm>
        </p:grpSpPr>
        <mc:AlternateContent xmlns:mc="http://schemas.openxmlformats.org/markup-compatibility/2006" xmlns:a14="http://schemas.microsoft.com/office/drawing/2010/main">
          <mc:Choice Requires="a14">
            <p:sp>
              <p:nvSpPr>
                <p:cNvPr id="275" name="TextBox 274">
                  <a:extLst>
                    <a:ext uri="{FF2B5EF4-FFF2-40B4-BE49-F238E27FC236}">
                      <a16:creationId xmlns:a16="http://schemas.microsoft.com/office/drawing/2014/main" id="{B7353350-9899-E54A-9466-313FE791B27C}"/>
                    </a:ext>
                  </a:extLst>
                </p:cNvPr>
                <p:cNvSpPr txBox="1"/>
                <p:nvPr/>
              </p:nvSpPr>
              <p:spPr>
                <a:xfrm>
                  <a:off x="2391228" y="5615300"/>
                  <a:ext cx="59247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5</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75" name="TextBox 274">
                  <a:extLst>
                    <a:ext uri="{FF2B5EF4-FFF2-40B4-BE49-F238E27FC236}">
                      <a16:creationId xmlns:a16="http://schemas.microsoft.com/office/drawing/2014/main" id="{B7353350-9899-E54A-9466-313FE791B27C}"/>
                    </a:ext>
                  </a:extLst>
                </p:cNvPr>
                <p:cNvSpPr txBox="1">
                  <a:spLocks noRot="1" noChangeAspect="1" noMove="1" noResize="1" noEditPoints="1" noAdjustHandles="1" noChangeArrowheads="1" noChangeShapeType="1" noTextEdit="1"/>
                </p:cNvSpPr>
                <p:nvPr/>
              </p:nvSpPr>
              <p:spPr>
                <a:xfrm>
                  <a:off x="2391228" y="5615300"/>
                  <a:ext cx="592479" cy="275268"/>
                </a:xfrm>
                <a:prstGeom prst="rect">
                  <a:avLst/>
                </a:prstGeom>
                <a:blipFill>
                  <a:blip r:embed="rId13"/>
                  <a:stretch>
                    <a:fillRect r="-2083"/>
                  </a:stretch>
                </a:blipFill>
              </p:spPr>
              <p:txBody>
                <a:bodyPr/>
                <a:lstStyle/>
                <a:p>
                  <a:r>
                    <a:rPr lang="en-US">
                      <a:noFill/>
                    </a:rPr>
                    <a:t> </a:t>
                  </a:r>
                </a:p>
              </p:txBody>
            </p:sp>
          </mc:Fallback>
        </mc:AlternateContent>
        <p:cxnSp>
          <p:nvCxnSpPr>
            <p:cNvPr id="276" name="Straight Connector 275">
              <a:extLst>
                <a:ext uri="{FF2B5EF4-FFF2-40B4-BE49-F238E27FC236}">
                  <a16:creationId xmlns:a16="http://schemas.microsoft.com/office/drawing/2014/main" id="{CB2A0CD4-057B-B844-81F0-3BCF3B9D6CEC}"/>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7" name="TextBox 276">
              <a:extLst>
                <a:ext uri="{FF2B5EF4-FFF2-40B4-BE49-F238E27FC236}">
                  <a16:creationId xmlns:a16="http://schemas.microsoft.com/office/drawing/2014/main" id="{A00692E6-ADBD-0F4E-8790-BBC5933B4EAA}"/>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sp>
        <p:nvSpPr>
          <p:cNvPr id="278" name="TextBox 277">
            <a:extLst>
              <a:ext uri="{FF2B5EF4-FFF2-40B4-BE49-F238E27FC236}">
                <a16:creationId xmlns:a16="http://schemas.microsoft.com/office/drawing/2014/main" id="{9D110464-013E-F542-9A32-004F1D99BD8B}"/>
              </a:ext>
            </a:extLst>
          </p:cNvPr>
          <p:cNvSpPr txBox="1"/>
          <p:nvPr/>
        </p:nvSpPr>
        <p:spPr>
          <a:xfrm>
            <a:off x="3285243" y="2056531"/>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grpSp>
        <p:nvGrpSpPr>
          <p:cNvPr id="279" name="Group 278">
            <a:extLst>
              <a:ext uri="{FF2B5EF4-FFF2-40B4-BE49-F238E27FC236}">
                <a16:creationId xmlns:a16="http://schemas.microsoft.com/office/drawing/2014/main" id="{74AB873E-5ECE-A04F-8A27-5F0E43D2F4AF}"/>
              </a:ext>
            </a:extLst>
          </p:cNvPr>
          <p:cNvGrpSpPr/>
          <p:nvPr/>
        </p:nvGrpSpPr>
        <p:grpSpPr>
          <a:xfrm>
            <a:off x="3826050" y="2053579"/>
            <a:ext cx="689762" cy="389451"/>
            <a:chOff x="7585655" y="5869179"/>
            <a:chExt cx="689762" cy="389451"/>
          </a:xfrm>
        </p:grpSpPr>
        <p:cxnSp>
          <p:nvCxnSpPr>
            <p:cNvPr id="280" name="Straight Connector 279">
              <a:extLst>
                <a:ext uri="{FF2B5EF4-FFF2-40B4-BE49-F238E27FC236}">
                  <a16:creationId xmlns:a16="http://schemas.microsoft.com/office/drawing/2014/main" id="{21368DB9-CD56-BD4E-9299-105F73714866}"/>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1" name="TextBox 280">
              <a:extLst>
                <a:ext uri="{FF2B5EF4-FFF2-40B4-BE49-F238E27FC236}">
                  <a16:creationId xmlns:a16="http://schemas.microsoft.com/office/drawing/2014/main" id="{F7EA9B4C-4CD9-AF47-80E7-C450F81E5B02}"/>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282" name="TextBox 281">
              <a:extLst>
                <a:ext uri="{FF2B5EF4-FFF2-40B4-BE49-F238E27FC236}">
                  <a16:creationId xmlns:a16="http://schemas.microsoft.com/office/drawing/2014/main" id="{5E4993EA-8416-4543-B3B5-77017A185769}"/>
                </a:ext>
              </a:extLst>
            </p:cNvPr>
            <p:cNvSpPr txBox="1"/>
            <p:nvPr/>
          </p:nvSpPr>
          <p:spPr>
            <a:xfrm>
              <a:off x="7585655" y="5869179"/>
              <a:ext cx="419898"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15 </a:t>
              </a:r>
            </a:p>
          </p:txBody>
        </p:sp>
      </p:grpSp>
      <p:sp>
        <p:nvSpPr>
          <p:cNvPr id="283" name="TextBox 282">
            <a:extLst>
              <a:ext uri="{FF2B5EF4-FFF2-40B4-BE49-F238E27FC236}">
                <a16:creationId xmlns:a16="http://schemas.microsoft.com/office/drawing/2014/main" id="{D121D096-FA59-5C49-8751-1A6956A91EF8}"/>
              </a:ext>
            </a:extLst>
          </p:cNvPr>
          <p:cNvSpPr txBox="1"/>
          <p:nvPr/>
        </p:nvSpPr>
        <p:spPr>
          <a:xfrm>
            <a:off x="3286443" y="2424931"/>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grpSp>
        <p:nvGrpSpPr>
          <p:cNvPr id="284" name="Group 283">
            <a:extLst>
              <a:ext uri="{FF2B5EF4-FFF2-40B4-BE49-F238E27FC236}">
                <a16:creationId xmlns:a16="http://schemas.microsoft.com/office/drawing/2014/main" id="{7DE552A5-C7DA-4444-89EE-CC7512AAA4A2}"/>
              </a:ext>
            </a:extLst>
          </p:cNvPr>
          <p:cNvGrpSpPr/>
          <p:nvPr/>
        </p:nvGrpSpPr>
        <p:grpSpPr>
          <a:xfrm>
            <a:off x="3822853" y="2421980"/>
            <a:ext cx="694159" cy="389450"/>
            <a:chOff x="7581258" y="5869180"/>
            <a:chExt cx="694159" cy="389450"/>
          </a:xfrm>
        </p:grpSpPr>
        <p:cxnSp>
          <p:nvCxnSpPr>
            <p:cNvPr id="285" name="Straight Connector 284">
              <a:extLst>
                <a:ext uri="{FF2B5EF4-FFF2-40B4-BE49-F238E27FC236}">
                  <a16:creationId xmlns:a16="http://schemas.microsoft.com/office/drawing/2014/main" id="{CAE958A5-BC56-464C-972D-D044463B4E2D}"/>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6" name="TextBox 285">
              <a:extLst>
                <a:ext uri="{FF2B5EF4-FFF2-40B4-BE49-F238E27FC236}">
                  <a16:creationId xmlns:a16="http://schemas.microsoft.com/office/drawing/2014/main" id="{4375E9EC-F9D3-864F-AB5F-9FFE696357F0}"/>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287" name="TextBox 286">
              <a:extLst>
                <a:ext uri="{FF2B5EF4-FFF2-40B4-BE49-F238E27FC236}">
                  <a16:creationId xmlns:a16="http://schemas.microsoft.com/office/drawing/2014/main" id="{ABF39728-A6AE-8349-BC6E-573839E15AF8}"/>
                </a:ext>
              </a:extLst>
            </p:cNvPr>
            <p:cNvSpPr txBox="1"/>
            <p:nvPr/>
          </p:nvSpPr>
          <p:spPr>
            <a:xfrm>
              <a:off x="7581258" y="5869180"/>
              <a:ext cx="438668"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15 </a:t>
              </a:r>
            </a:p>
          </p:txBody>
        </p:sp>
      </p:grpSp>
      <mc:AlternateContent xmlns:mc="http://schemas.openxmlformats.org/markup-compatibility/2006" xmlns:a14="http://schemas.microsoft.com/office/drawing/2010/main">
        <mc:Choice Requires="a14">
          <p:sp>
            <p:nvSpPr>
              <p:cNvPr id="288" name="TextBox 287">
                <a:extLst>
                  <a:ext uri="{FF2B5EF4-FFF2-40B4-BE49-F238E27FC236}">
                    <a16:creationId xmlns:a16="http://schemas.microsoft.com/office/drawing/2014/main" id="{FA459C1C-7623-6D41-B95A-248F0369FFEB}"/>
                  </a:ext>
                </a:extLst>
              </p:cNvPr>
              <p:cNvSpPr txBox="1"/>
              <p:nvPr/>
            </p:nvSpPr>
            <p:spPr>
              <a:xfrm>
                <a:off x="3145379" y="4308519"/>
                <a:ext cx="519810"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288" name="TextBox 287">
                <a:extLst>
                  <a:ext uri="{FF2B5EF4-FFF2-40B4-BE49-F238E27FC236}">
                    <a16:creationId xmlns:a16="http://schemas.microsoft.com/office/drawing/2014/main" id="{FA459C1C-7623-6D41-B95A-248F0369FFEB}"/>
                  </a:ext>
                </a:extLst>
              </p:cNvPr>
              <p:cNvSpPr txBox="1">
                <a:spLocks noRot="1" noChangeAspect="1" noMove="1" noResize="1" noEditPoints="1" noAdjustHandles="1" noChangeArrowheads="1" noChangeShapeType="1" noTextEdit="1"/>
              </p:cNvSpPr>
              <p:nvPr/>
            </p:nvSpPr>
            <p:spPr>
              <a:xfrm>
                <a:off x="3145379" y="4308519"/>
                <a:ext cx="519810" cy="309637"/>
              </a:xfrm>
              <a:prstGeom prst="rect">
                <a:avLst/>
              </a:prstGeom>
              <a:blipFill>
                <a:blip r:embed="rId14"/>
                <a:stretch>
                  <a:fillRect b="-3846"/>
                </a:stretch>
              </a:blipFill>
            </p:spPr>
            <p:txBody>
              <a:bodyPr/>
              <a:lstStyle/>
              <a:p>
                <a:r>
                  <a:rPr lang="en-US">
                    <a:noFill/>
                  </a:rPr>
                  <a:t> </a:t>
                </a:r>
              </a:p>
            </p:txBody>
          </p:sp>
        </mc:Fallback>
      </mc:AlternateContent>
      <p:grpSp>
        <p:nvGrpSpPr>
          <p:cNvPr id="289" name="Group 288">
            <a:extLst>
              <a:ext uri="{FF2B5EF4-FFF2-40B4-BE49-F238E27FC236}">
                <a16:creationId xmlns:a16="http://schemas.microsoft.com/office/drawing/2014/main" id="{99E92B8C-023A-804B-89D0-1F45BB8CEC0F}"/>
              </a:ext>
            </a:extLst>
          </p:cNvPr>
          <p:cNvGrpSpPr/>
          <p:nvPr/>
        </p:nvGrpSpPr>
        <p:grpSpPr>
          <a:xfrm>
            <a:off x="3714348" y="4314327"/>
            <a:ext cx="917264" cy="342496"/>
            <a:chOff x="2382436" y="5637280"/>
            <a:chExt cx="917264" cy="342496"/>
          </a:xfrm>
        </p:grpSpPr>
        <mc:AlternateContent xmlns:mc="http://schemas.openxmlformats.org/markup-compatibility/2006" xmlns:a14="http://schemas.microsoft.com/office/drawing/2010/main">
          <mc:Choice Requires="a14">
            <p:sp>
              <p:nvSpPr>
                <p:cNvPr id="290" name="TextBox 289">
                  <a:extLst>
                    <a:ext uri="{FF2B5EF4-FFF2-40B4-BE49-F238E27FC236}">
                      <a16:creationId xmlns:a16="http://schemas.microsoft.com/office/drawing/2014/main" id="{8D0F4270-A331-3B44-A2B2-A67CE656145F}"/>
                    </a:ext>
                  </a:extLst>
                </p:cNvPr>
                <p:cNvSpPr txBox="1"/>
                <p:nvPr/>
              </p:nvSpPr>
              <p:spPr>
                <a:xfrm>
                  <a:off x="2382436" y="5637280"/>
                  <a:ext cx="61608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5</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90" name="TextBox 289">
                  <a:extLst>
                    <a:ext uri="{FF2B5EF4-FFF2-40B4-BE49-F238E27FC236}">
                      <a16:creationId xmlns:a16="http://schemas.microsoft.com/office/drawing/2014/main" id="{8D0F4270-A331-3B44-A2B2-A67CE656145F}"/>
                    </a:ext>
                  </a:extLst>
                </p:cNvPr>
                <p:cNvSpPr txBox="1">
                  <a:spLocks noRot="1" noChangeAspect="1" noMove="1" noResize="1" noEditPoints="1" noAdjustHandles="1" noChangeArrowheads="1" noChangeShapeType="1" noTextEdit="1"/>
                </p:cNvSpPr>
                <p:nvPr/>
              </p:nvSpPr>
              <p:spPr>
                <a:xfrm>
                  <a:off x="2382436" y="5637280"/>
                  <a:ext cx="616082" cy="275268"/>
                </a:xfrm>
                <a:prstGeom prst="rect">
                  <a:avLst/>
                </a:prstGeom>
                <a:blipFill>
                  <a:blip r:embed="rId15"/>
                  <a:stretch>
                    <a:fillRect b="-4545"/>
                  </a:stretch>
                </a:blipFill>
              </p:spPr>
              <p:txBody>
                <a:bodyPr/>
                <a:lstStyle/>
                <a:p>
                  <a:r>
                    <a:rPr lang="en-US">
                      <a:noFill/>
                    </a:rPr>
                    <a:t> </a:t>
                  </a:r>
                </a:p>
              </p:txBody>
            </p:sp>
          </mc:Fallback>
        </mc:AlternateContent>
        <p:cxnSp>
          <p:nvCxnSpPr>
            <p:cNvPr id="291" name="Straight Connector 290">
              <a:extLst>
                <a:ext uri="{FF2B5EF4-FFF2-40B4-BE49-F238E27FC236}">
                  <a16:creationId xmlns:a16="http://schemas.microsoft.com/office/drawing/2014/main" id="{3F14D37D-914F-A748-B147-9790EF365E89}"/>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2" name="TextBox 291">
              <a:extLst>
                <a:ext uri="{FF2B5EF4-FFF2-40B4-BE49-F238E27FC236}">
                  <a16:creationId xmlns:a16="http://schemas.microsoft.com/office/drawing/2014/main" id="{68A9B0EB-4F8E-7048-8165-83ECDDED2115}"/>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mc:AlternateContent xmlns:mc="http://schemas.openxmlformats.org/markup-compatibility/2006" xmlns:a14="http://schemas.microsoft.com/office/drawing/2010/main">
        <mc:Choice Requires="a14">
          <p:sp>
            <p:nvSpPr>
              <p:cNvPr id="293" name="TextBox 292">
                <a:extLst>
                  <a:ext uri="{FF2B5EF4-FFF2-40B4-BE49-F238E27FC236}">
                    <a16:creationId xmlns:a16="http://schemas.microsoft.com/office/drawing/2014/main" id="{E0042FF5-2C8F-334D-83EA-A4CFA4C1C1CB}"/>
                  </a:ext>
                </a:extLst>
              </p:cNvPr>
              <p:cNvSpPr txBox="1"/>
              <p:nvPr/>
            </p:nvSpPr>
            <p:spPr>
              <a:xfrm>
                <a:off x="7430883" y="3186832"/>
                <a:ext cx="516424"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293" name="TextBox 292">
                <a:extLst>
                  <a:ext uri="{FF2B5EF4-FFF2-40B4-BE49-F238E27FC236}">
                    <a16:creationId xmlns:a16="http://schemas.microsoft.com/office/drawing/2014/main" id="{E0042FF5-2C8F-334D-83EA-A4CFA4C1C1CB}"/>
                  </a:ext>
                </a:extLst>
              </p:cNvPr>
              <p:cNvSpPr txBox="1">
                <a:spLocks noRot="1" noChangeAspect="1" noMove="1" noResize="1" noEditPoints="1" noAdjustHandles="1" noChangeArrowheads="1" noChangeShapeType="1" noTextEdit="1"/>
              </p:cNvSpPr>
              <p:nvPr/>
            </p:nvSpPr>
            <p:spPr>
              <a:xfrm>
                <a:off x="7430883" y="3186832"/>
                <a:ext cx="516424" cy="309637"/>
              </a:xfrm>
              <a:prstGeom prst="rect">
                <a:avLst/>
              </a:prstGeom>
              <a:blipFill>
                <a:blip r:embed="rId16"/>
                <a:stretch>
                  <a:fillRect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4" name="TextBox 293">
                <a:extLst>
                  <a:ext uri="{FF2B5EF4-FFF2-40B4-BE49-F238E27FC236}">
                    <a16:creationId xmlns:a16="http://schemas.microsoft.com/office/drawing/2014/main" id="{C37EAFA3-AC56-9F41-8D34-672DD96DF3E0}"/>
                  </a:ext>
                </a:extLst>
              </p:cNvPr>
              <p:cNvSpPr txBox="1"/>
              <p:nvPr/>
            </p:nvSpPr>
            <p:spPr>
              <a:xfrm>
                <a:off x="7424152" y="2835852"/>
                <a:ext cx="519810"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294" name="TextBox 293">
                <a:extLst>
                  <a:ext uri="{FF2B5EF4-FFF2-40B4-BE49-F238E27FC236}">
                    <a16:creationId xmlns:a16="http://schemas.microsoft.com/office/drawing/2014/main" id="{C37EAFA3-AC56-9F41-8D34-672DD96DF3E0}"/>
                  </a:ext>
                </a:extLst>
              </p:cNvPr>
              <p:cNvSpPr txBox="1">
                <a:spLocks noRot="1" noChangeAspect="1" noMove="1" noResize="1" noEditPoints="1" noAdjustHandles="1" noChangeArrowheads="1" noChangeShapeType="1" noTextEdit="1"/>
              </p:cNvSpPr>
              <p:nvPr/>
            </p:nvSpPr>
            <p:spPr>
              <a:xfrm>
                <a:off x="7424152" y="2835852"/>
                <a:ext cx="519810" cy="309637"/>
              </a:xfrm>
              <a:prstGeom prst="rect">
                <a:avLst/>
              </a:prstGeom>
              <a:blipFill>
                <a:blip r:embed="rId17"/>
                <a:stretch>
                  <a:fillRect b="-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5" name="TextBox 294">
                <a:extLst>
                  <a:ext uri="{FF2B5EF4-FFF2-40B4-BE49-F238E27FC236}">
                    <a16:creationId xmlns:a16="http://schemas.microsoft.com/office/drawing/2014/main" id="{36C17A32-A67E-4C49-96A5-C064E10CF812}"/>
                  </a:ext>
                </a:extLst>
              </p:cNvPr>
              <p:cNvSpPr txBox="1"/>
              <p:nvPr/>
            </p:nvSpPr>
            <p:spPr>
              <a:xfrm>
                <a:off x="7430511" y="3930098"/>
                <a:ext cx="516424"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295" name="TextBox 294">
                <a:extLst>
                  <a:ext uri="{FF2B5EF4-FFF2-40B4-BE49-F238E27FC236}">
                    <a16:creationId xmlns:a16="http://schemas.microsoft.com/office/drawing/2014/main" id="{36C17A32-A67E-4C49-96A5-C064E10CF812}"/>
                  </a:ext>
                </a:extLst>
              </p:cNvPr>
              <p:cNvSpPr txBox="1">
                <a:spLocks noRot="1" noChangeAspect="1" noMove="1" noResize="1" noEditPoints="1" noAdjustHandles="1" noChangeArrowheads="1" noChangeShapeType="1" noTextEdit="1"/>
              </p:cNvSpPr>
              <p:nvPr/>
            </p:nvSpPr>
            <p:spPr>
              <a:xfrm>
                <a:off x="7430511" y="3930098"/>
                <a:ext cx="516424" cy="309637"/>
              </a:xfrm>
              <a:prstGeom prst="rect">
                <a:avLst/>
              </a:prstGeom>
              <a:blipFill>
                <a:blip r:embed="rId18"/>
                <a:stretch>
                  <a:fillRect b="-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6" name="TextBox 295">
                <a:extLst>
                  <a:ext uri="{FF2B5EF4-FFF2-40B4-BE49-F238E27FC236}">
                    <a16:creationId xmlns:a16="http://schemas.microsoft.com/office/drawing/2014/main" id="{7C9B6A24-EF56-4940-839A-5405F450846F}"/>
                  </a:ext>
                </a:extLst>
              </p:cNvPr>
              <p:cNvSpPr txBox="1"/>
              <p:nvPr/>
            </p:nvSpPr>
            <p:spPr>
              <a:xfrm>
                <a:off x="7423780" y="3571918"/>
                <a:ext cx="519810"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296" name="TextBox 295">
                <a:extLst>
                  <a:ext uri="{FF2B5EF4-FFF2-40B4-BE49-F238E27FC236}">
                    <a16:creationId xmlns:a16="http://schemas.microsoft.com/office/drawing/2014/main" id="{7C9B6A24-EF56-4940-839A-5405F450846F}"/>
                  </a:ext>
                </a:extLst>
              </p:cNvPr>
              <p:cNvSpPr txBox="1">
                <a:spLocks noRot="1" noChangeAspect="1" noMove="1" noResize="1" noEditPoints="1" noAdjustHandles="1" noChangeArrowheads="1" noChangeShapeType="1" noTextEdit="1"/>
              </p:cNvSpPr>
              <p:nvPr/>
            </p:nvSpPr>
            <p:spPr>
              <a:xfrm>
                <a:off x="7423780" y="3571918"/>
                <a:ext cx="519810" cy="309637"/>
              </a:xfrm>
              <a:prstGeom prst="rect">
                <a:avLst/>
              </a:prstGeom>
              <a:blipFill>
                <a:blip r:embed="rId19"/>
                <a:stretch>
                  <a:fillRect b="-3846"/>
                </a:stretch>
              </a:blipFill>
            </p:spPr>
            <p:txBody>
              <a:bodyPr/>
              <a:lstStyle/>
              <a:p>
                <a:r>
                  <a:rPr lang="en-US">
                    <a:noFill/>
                  </a:rPr>
                  <a:t> </a:t>
                </a:r>
              </a:p>
            </p:txBody>
          </p:sp>
        </mc:Fallback>
      </mc:AlternateContent>
      <p:grpSp>
        <p:nvGrpSpPr>
          <p:cNvPr id="297" name="Group 296">
            <a:extLst>
              <a:ext uri="{FF2B5EF4-FFF2-40B4-BE49-F238E27FC236}">
                <a16:creationId xmlns:a16="http://schemas.microsoft.com/office/drawing/2014/main" id="{080D1BC8-50E4-1146-8627-D04A0668C9E7}"/>
              </a:ext>
            </a:extLst>
          </p:cNvPr>
          <p:cNvGrpSpPr/>
          <p:nvPr/>
        </p:nvGrpSpPr>
        <p:grpSpPr>
          <a:xfrm>
            <a:off x="7985331" y="2833570"/>
            <a:ext cx="917265" cy="342496"/>
            <a:chOff x="2382435" y="5637280"/>
            <a:chExt cx="917265" cy="342496"/>
          </a:xfrm>
        </p:grpSpPr>
        <mc:AlternateContent xmlns:mc="http://schemas.openxmlformats.org/markup-compatibility/2006" xmlns:a14="http://schemas.microsoft.com/office/drawing/2010/main">
          <mc:Choice Requires="a14">
            <p:sp>
              <p:nvSpPr>
                <p:cNvPr id="298" name="TextBox 297">
                  <a:extLst>
                    <a:ext uri="{FF2B5EF4-FFF2-40B4-BE49-F238E27FC236}">
                      <a16:creationId xmlns:a16="http://schemas.microsoft.com/office/drawing/2014/main" id="{3D8FF7C1-689C-1347-9617-6C3D0ADD8022}"/>
                    </a:ext>
                  </a:extLst>
                </p:cNvPr>
                <p:cNvSpPr txBox="1"/>
                <p:nvPr/>
              </p:nvSpPr>
              <p:spPr>
                <a:xfrm>
                  <a:off x="2382435" y="5637280"/>
                  <a:ext cx="553397"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5</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98" name="TextBox 297">
                  <a:extLst>
                    <a:ext uri="{FF2B5EF4-FFF2-40B4-BE49-F238E27FC236}">
                      <a16:creationId xmlns:a16="http://schemas.microsoft.com/office/drawing/2014/main" id="{3D8FF7C1-689C-1347-9617-6C3D0ADD8022}"/>
                    </a:ext>
                  </a:extLst>
                </p:cNvPr>
                <p:cNvSpPr txBox="1">
                  <a:spLocks noRot="1" noChangeAspect="1" noMove="1" noResize="1" noEditPoints="1" noAdjustHandles="1" noChangeArrowheads="1" noChangeShapeType="1" noTextEdit="1"/>
                </p:cNvSpPr>
                <p:nvPr/>
              </p:nvSpPr>
              <p:spPr>
                <a:xfrm>
                  <a:off x="2382435" y="5637280"/>
                  <a:ext cx="553397" cy="275268"/>
                </a:xfrm>
                <a:prstGeom prst="rect">
                  <a:avLst/>
                </a:prstGeom>
                <a:blipFill>
                  <a:blip r:embed="rId20"/>
                  <a:stretch>
                    <a:fillRect l="-4545" r="-4545"/>
                  </a:stretch>
                </a:blipFill>
              </p:spPr>
              <p:txBody>
                <a:bodyPr/>
                <a:lstStyle/>
                <a:p>
                  <a:r>
                    <a:rPr lang="en-US">
                      <a:noFill/>
                    </a:rPr>
                    <a:t> </a:t>
                  </a:r>
                </a:p>
              </p:txBody>
            </p:sp>
          </mc:Fallback>
        </mc:AlternateContent>
        <p:cxnSp>
          <p:nvCxnSpPr>
            <p:cNvPr id="299" name="Straight Connector 298">
              <a:extLst>
                <a:ext uri="{FF2B5EF4-FFF2-40B4-BE49-F238E27FC236}">
                  <a16:creationId xmlns:a16="http://schemas.microsoft.com/office/drawing/2014/main" id="{3CFF2750-38A6-5046-95EA-F081280CB235}"/>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00" name="TextBox 299">
              <a:extLst>
                <a:ext uri="{FF2B5EF4-FFF2-40B4-BE49-F238E27FC236}">
                  <a16:creationId xmlns:a16="http://schemas.microsoft.com/office/drawing/2014/main" id="{F5A85771-8214-5A4F-A5CC-D2ED021429F8}"/>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301" name="Group 300">
            <a:extLst>
              <a:ext uri="{FF2B5EF4-FFF2-40B4-BE49-F238E27FC236}">
                <a16:creationId xmlns:a16="http://schemas.microsoft.com/office/drawing/2014/main" id="{2FFADCBC-F5F2-384F-B235-A91C00E25ED7}"/>
              </a:ext>
            </a:extLst>
          </p:cNvPr>
          <p:cNvGrpSpPr/>
          <p:nvPr/>
        </p:nvGrpSpPr>
        <p:grpSpPr>
          <a:xfrm>
            <a:off x="7989665" y="3191527"/>
            <a:ext cx="917266" cy="342496"/>
            <a:chOff x="2382434" y="5637280"/>
            <a:chExt cx="917266" cy="342496"/>
          </a:xfrm>
        </p:grpSpPr>
        <mc:AlternateContent xmlns:mc="http://schemas.openxmlformats.org/markup-compatibility/2006" xmlns:a14="http://schemas.microsoft.com/office/drawing/2010/main">
          <mc:Choice Requires="a14">
            <p:sp>
              <p:nvSpPr>
                <p:cNvPr id="302" name="TextBox 301">
                  <a:extLst>
                    <a:ext uri="{FF2B5EF4-FFF2-40B4-BE49-F238E27FC236}">
                      <a16:creationId xmlns:a16="http://schemas.microsoft.com/office/drawing/2014/main" id="{52B32F30-AA5A-CA4A-8980-23F5BA33A77C}"/>
                    </a:ext>
                  </a:extLst>
                </p:cNvPr>
                <p:cNvSpPr txBox="1"/>
                <p:nvPr/>
              </p:nvSpPr>
              <p:spPr>
                <a:xfrm>
                  <a:off x="2382434" y="5637280"/>
                  <a:ext cx="570237"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5</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02" name="TextBox 301">
                  <a:extLst>
                    <a:ext uri="{FF2B5EF4-FFF2-40B4-BE49-F238E27FC236}">
                      <a16:creationId xmlns:a16="http://schemas.microsoft.com/office/drawing/2014/main" id="{52B32F30-AA5A-CA4A-8980-23F5BA33A77C}"/>
                    </a:ext>
                  </a:extLst>
                </p:cNvPr>
                <p:cNvSpPr txBox="1">
                  <a:spLocks noRot="1" noChangeAspect="1" noMove="1" noResize="1" noEditPoints="1" noAdjustHandles="1" noChangeArrowheads="1" noChangeShapeType="1" noTextEdit="1"/>
                </p:cNvSpPr>
                <p:nvPr/>
              </p:nvSpPr>
              <p:spPr>
                <a:xfrm>
                  <a:off x="2382434" y="5637280"/>
                  <a:ext cx="570237" cy="275268"/>
                </a:xfrm>
                <a:prstGeom prst="rect">
                  <a:avLst/>
                </a:prstGeom>
                <a:blipFill>
                  <a:blip r:embed="rId21"/>
                  <a:stretch>
                    <a:fillRect l="-2174" r="-2174" b="-4348"/>
                  </a:stretch>
                </a:blipFill>
              </p:spPr>
              <p:txBody>
                <a:bodyPr/>
                <a:lstStyle/>
                <a:p>
                  <a:r>
                    <a:rPr lang="en-US">
                      <a:noFill/>
                    </a:rPr>
                    <a:t> </a:t>
                  </a:r>
                </a:p>
              </p:txBody>
            </p:sp>
          </mc:Fallback>
        </mc:AlternateContent>
        <p:cxnSp>
          <p:nvCxnSpPr>
            <p:cNvPr id="303" name="Straight Connector 302">
              <a:extLst>
                <a:ext uri="{FF2B5EF4-FFF2-40B4-BE49-F238E27FC236}">
                  <a16:creationId xmlns:a16="http://schemas.microsoft.com/office/drawing/2014/main" id="{66C85003-CEDD-4243-93E6-3FE7E6605973}"/>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04" name="TextBox 303">
              <a:extLst>
                <a:ext uri="{FF2B5EF4-FFF2-40B4-BE49-F238E27FC236}">
                  <a16:creationId xmlns:a16="http://schemas.microsoft.com/office/drawing/2014/main" id="{D40B2DD3-69FF-7B46-A44E-415F2E0EA578}"/>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305" name="Group 304">
            <a:extLst>
              <a:ext uri="{FF2B5EF4-FFF2-40B4-BE49-F238E27FC236}">
                <a16:creationId xmlns:a16="http://schemas.microsoft.com/office/drawing/2014/main" id="{AA019756-7D47-C44C-B7CF-900EC0C637BC}"/>
              </a:ext>
            </a:extLst>
          </p:cNvPr>
          <p:cNvGrpSpPr/>
          <p:nvPr/>
        </p:nvGrpSpPr>
        <p:grpSpPr>
          <a:xfrm>
            <a:off x="7992748" y="3568934"/>
            <a:ext cx="917265" cy="355684"/>
            <a:chOff x="2382435" y="5624092"/>
            <a:chExt cx="917265" cy="355684"/>
          </a:xfrm>
        </p:grpSpPr>
        <mc:AlternateContent xmlns:mc="http://schemas.openxmlformats.org/markup-compatibility/2006" xmlns:a14="http://schemas.microsoft.com/office/drawing/2010/main">
          <mc:Choice Requires="a14">
            <p:sp>
              <p:nvSpPr>
                <p:cNvPr id="306" name="TextBox 305">
                  <a:extLst>
                    <a:ext uri="{FF2B5EF4-FFF2-40B4-BE49-F238E27FC236}">
                      <a16:creationId xmlns:a16="http://schemas.microsoft.com/office/drawing/2014/main" id="{44026228-F6AB-244E-9460-69313D2AB507}"/>
                    </a:ext>
                  </a:extLst>
                </p:cNvPr>
                <p:cNvSpPr txBox="1"/>
                <p:nvPr/>
              </p:nvSpPr>
              <p:spPr>
                <a:xfrm>
                  <a:off x="2382435" y="5624092"/>
                  <a:ext cx="56268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5</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06" name="TextBox 305">
                  <a:extLst>
                    <a:ext uri="{FF2B5EF4-FFF2-40B4-BE49-F238E27FC236}">
                      <a16:creationId xmlns:a16="http://schemas.microsoft.com/office/drawing/2014/main" id="{44026228-F6AB-244E-9460-69313D2AB507}"/>
                    </a:ext>
                  </a:extLst>
                </p:cNvPr>
                <p:cNvSpPr txBox="1">
                  <a:spLocks noRot="1" noChangeAspect="1" noMove="1" noResize="1" noEditPoints="1" noAdjustHandles="1" noChangeArrowheads="1" noChangeShapeType="1" noTextEdit="1"/>
                </p:cNvSpPr>
                <p:nvPr/>
              </p:nvSpPr>
              <p:spPr>
                <a:xfrm>
                  <a:off x="2382435" y="5624092"/>
                  <a:ext cx="562682" cy="275268"/>
                </a:xfrm>
                <a:prstGeom prst="rect">
                  <a:avLst/>
                </a:prstGeom>
                <a:blipFill>
                  <a:blip r:embed="rId22"/>
                  <a:stretch>
                    <a:fillRect l="-2174" r="-2174"/>
                  </a:stretch>
                </a:blipFill>
              </p:spPr>
              <p:txBody>
                <a:bodyPr/>
                <a:lstStyle/>
                <a:p>
                  <a:r>
                    <a:rPr lang="en-US">
                      <a:noFill/>
                    </a:rPr>
                    <a:t> </a:t>
                  </a:r>
                </a:p>
              </p:txBody>
            </p:sp>
          </mc:Fallback>
        </mc:AlternateContent>
        <p:cxnSp>
          <p:nvCxnSpPr>
            <p:cNvPr id="307" name="Straight Connector 306">
              <a:extLst>
                <a:ext uri="{FF2B5EF4-FFF2-40B4-BE49-F238E27FC236}">
                  <a16:creationId xmlns:a16="http://schemas.microsoft.com/office/drawing/2014/main" id="{6E0995B3-B0ED-1440-B0F5-A766EFCD8E2E}"/>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08" name="TextBox 307">
              <a:extLst>
                <a:ext uri="{FF2B5EF4-FFF2-40B4-BE49-F238E27FC236}">
                  <a16:creationId xmlns:a16="http://schemas.microsoft.com/office/drawing/2014/main" id="{9C59E7DE-B0B0-E345-B636-885929F6B190}"/>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309" name="Group 308">
            <a:extLst>
              <a:ext uri="{FF2B5EF4-FFF2-40B4-BE49-F238E27FC236}">
                <a16:creationId xmlns:a16="http://schemas.microsoft.com/office/drawing/2014/main" id="{8E1B4F03-EEE4-5C43-8ADA-1F8150110C36}"/>
              </a:ext>
            </a:extLst>
          </p:cNvPr>
          <p:cNvGrpSpPr/>
          <p:nvPr/>
        </p:nvGrpSpPr>
        <p:grpSpPr>
          <a:xfrm>
            <a:off x="7992688" y="3940079"/>
            <a:ext cx="904076" cy="342496"/>
            <a:chOff x="2395624" y="5637280"/>
            <a:chExt cx="904076" cy="342496"/>
          </a:xfrm>
        </p:grpSpPr>
        <mc:AlternateContent xmlns:mc="http://schemas.openxmlformats.org/markup-compatibility/2006" xmlns:a14="http://schemas.microsoft.com/office/drawing/2010/main">
          <mc:Choice Requires="a14">
            <p:sp>
              <p:nvSpPr>
                <p:cNvPr id="310" name="TextBox 309">
                  <a:extLst>
                    <a:ext uri="{FF2B5EF4-FFF2-40B4-BE49-F238E27FC236}">
                      <a16:creationId xmlns:a16="http://schemas.microsoft.com/office/drawing/2014/main" id="{7C322DB1-5CB9-0E46-B33A-B8C1E46A4FC8}"/>
                    </a:ext>
                  </a:extLst>
                </p:cNvPr>
                <p:cNvSpPr txBox="1"/>
                <p:nvPr/>
              </p:nvSpPr>
              <p:spPr>
                <a:xfrm>
                  <a:off x="2395624" y="5637280"/>
                  <a:ext cx="553874"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5</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10" name="TextBox 309">
                  <a:extLst>
                    <a:ext uri="{FF2B5EF4-FFF2-40B4-BE49-F238E27FC236}">
                      <a16:creationId xmlns:a16="http://schemas.microsoft.com/office/drawing/2014/main" id="{7C322DB1-5CB9-0E46-B33A-B8C1E46A4FC8}"/>
                    </a:ext>
                  </a:extLst>
                </p:cNvPr>
                <p:cNvSpPr txBox="1">
                  <a:spLocks noRot="1" noChangeAspect="1" noMove="1" noResize="1" noEditPoints="1" noAdjustHandles="1" noChangeArrowheads="1" noChangeShapeType="1" noTextEdit="1"/>
                </p:cNvSpPr>
                <p:nvPr/>
              </p:nvSpPr>
              <p:spPr>
                <a:xfrm>
                  <a:off x="2395624" y="5637280"/>
                  <a:ext cx="553874" cy="275268"/>
                </a:xfrm>
                <a:prstGeom prst="rect">
                  <a:avLst/>
                </a:prstGeom>
                <a:blipFill>
                  <a:blip r:embed="rId23"/>
                  <a:stretch>
                    <a:fillRect l="-4444" r="-4444" b="-4348"/>
                  </a:stretch>
                </a:blipFill>
              </p:spPr>
              <p:txBody>
                <a:bodyPr/>
                <a:lstStyle/>
                <a:p>
                  <a:r>
                    <a:rPr lang="en-US">
                      <a:noFill/>
                    </a:rPr>
                    <a:t> </a:t>
                  </a:r>
                </a:p>
              </p:txBody>
            </p:sp>
          </mc:Fallback>
        </mc:AlternateContent>
        <p:cxnSp>
          <p:nvCxnSpPr>
            <p:cNvPr id="311" name="Straight Connector 310">
              <a:extLst>
                <a:ext uri="{FF2B5EF4-FFF2-40B4-BE49-F238E27FC236}">
                  <a16:creationId xmlns:a16="http://schemas.microsoft.com/office/drawing/2014/main" id="{C2003508-3A67-EC43-9632-630F8BE1472B}"/>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12" name="TextBox 311">
              <a:extLst>
                <a:ext uri="{FF2B5EF4-FFF2-40B4-BE49-F238E27FC236}">
                  <a16:creationId xmlns:a16="http://schemas.microsoft.com/office/drawing/2014/main" id="{6DA0A8B0-208B-A345-91E9-1C407CE2A70B}"/>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mc:AlternateContent xmlns:mc="http://schemas.openxmlformats.org/markup-compatibility/2006" xmlns:a14="http://schemas.microsoft.com/office/drawing/2010/main">
        <mc:Choice Requires="a14">
          <p:sp>
            <p:nvSpPr>
              <p:cNvPr id="313" name="TextBox 312">
                <a:extLst>
                  <a:ext uri="{FF2B5EF4-FFF2-40B4-BE49-F238E27FC236}">
                    <a16:creationId xmlns:a16="http://schemas.microsoft.com/office/drawing/2014/main" id="{E9DDA73D-4E42-2844-BC12-CF40370039C4}"/>
                  </a:ext>
                </a:extLst>
              </p:cNvPr>
              <p:cNvSpPr txBox="1"/>
              <p:nvPr/>
            </p:nvSpPr>
            <p:spPr>
              <a:xfrm>
                <a:off x="7424315" y="4307967"/>
                <a:ext cx="519810"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13" name="TextBox 312">
                <a:extLst>
                  <a:ext uri="{FF2B5EF4-FFF2-40B4-BE49-F238E27FC236}">
                    <a16:creationId xmlns:a16="http://schemas.microsoft.com/office/drawing/2014/main" id="{E9DDA73D-4E42-2844-BC12-CF40370039C4}"/>
                  </a:ext>
                </a:extLst>
              </p:cNvPr>
              <p:cNvSpPr txBox="1">
                <a:spLocks noRot="1" noChangeAspect="1" noMove="1" noResize="1" noEditPoints="1" noAdjustHandles="1" noChangeArrowheads="1" noChangeShapeType="1" noTextEdit="1"/>
              </p:cNvSpPr>
              <p:nvPr/>
            </p:nvSpPr>
            <p:spPr>
              <a:xfrm>
                <a:off x="7424315" y="4307967"/>
                <a:ext cx="519810" cy="309637"/>
              </a:xfrm>
              <a:prstGeom prst="rect">
                <a:avLst/>
              </a:prstGeom>
              <a:blipFill>
                <a:blip r:embed="rId24"/>
                <a:stretch>
                  <a:fillRect b="-3846"/>
                </a:stretch>
              </a:blipFill>
            </p:spPr>
            <p:txBody>
              <a:bodyPr/>
              <a:lstStyle/>
              <a:p>
                <a:r>
                  <a:rPr lang="en-US">
                    <a:noFill/>
                  </a:rPr>
                  <a:t> </a:t>
                </a:r>
              </a:p>
            </p:txBody>
          </p:sp>
        </mc:Fallback>
      </mc:AlternateContent>
      <p:grpSp>
        <p:nvGrpSpPr>
          <p:cNvPr id="314" name="Group 313">
            <a:extLst>
              <a:ext uri="{FF2B5EF4-FFF2-40B4-BE49-F238E27FC236}">
                <a16:creationId xmlns:a16="http://schemas.microsoft.com/office/drawing/2014/main" id="{94583E7F-EC01-B844-A0BB-06E2CA87C9F6}"/>
              </a:ext>
            </a:extLst>
          </p:cNvPr>
          <p:cNvGrpSpPr/>
          <p:nvPr/>
        </p:nvGrpSpPr>
        <p:grpSpPr>
          <a:xfrm>
            <a:off x="8002075" y="4310971"/>
            <a:ext cx="908473" cy="342496"/>
            <a:chOff x="2391227" y="5637280"/>
            <a:chExt cx="908473" cy="342496"/>
          </a:xfrm>
        </p:grpSpPr>
        <mc:AlternateContent xmlns:mc="http://schemas.openxmlformats.org/markup-compatibility/2006" xmlns:a14="http://schemas.microsoft.com/office/drawing/2010/main">
          <mc:Choice Requires="a14">
            <p:sp>
              <p:nvSpPr>
                <p:cNvPr id="315" name="TextBox 314">
                  <a:extLst>
                    <a:ext uri="{FF2B5EF4-FFF2-40B4-BE49-F238E27FC236}">
                      <a16:creationId xmlns:a16="http://schemas.microsoft.com/office/drawing/2014/main" id="{EBA063D5-1712-B145-BD4E-153F16D92230}"/>
                    </a:ext>
                  </a:extLst>
                </p:cNvPr>
                <p:cNvSpPr txBox="1"/>
                <p:nvPr/>
              </p:nvSpPr>
              <p:spPr>
                <a:xfrm>
                  <a:off x="2391227" y="5637280"/>
                  <a:ext cx="551411"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5</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15" name="TextBox 314">
                  <a:extLst>
                    <a:ext uri="{FF2B5EF4-FFF2-40B4-BE49-F238E27FC236}">
                      <a16:creationId xmlns:a16="http://schemas.microsoft.com/office/drawing/2014/main" id="{EBA063D5-1712-B145-BD4E-153F16D92230}"/>
                    </a:ext>
                  </a:extLst>
                </p:cNvPr>
                <p:cNvSpPr txBox="1">
                  <a:spLocks noRot="1" noChangeAspect="1" noMove="1" noResize="1" noEditPoints="1" noAdjustHandles="1" noChangeArrowheads="1" noChangeShapeType="1" noTextEdit="1"/>
                </p:cNvSpPr>
                <p:nvPr/>
              </p:nvSpPr>
              <p:spPr>
                <a:xfrm>
                  <a:off x="2391227" y="5637280"/>
                  <a:ext cx="551411" cy="275268"/>
                </a:xfrm>
                <a:prstGeom prst="rect">
                  <a:avLst/>
                </a:prstGeom>
                <a:blipFill>
                  <a:blip r:embed="rId25"/>
                  <a:stretch>
                    <a:fillRect l="-4444" r="-2222" b="-4348"/>
                  </a:stretch>
                </a:blipFill>
              </p:spPr>
              <p:txBody>
                <a:bodyPr/>
                <a:lstStyle/>
                <a:p>
                  <a:r>
                    <a:rPr lang="en-US">
                      <a:noFill/>
                    </a:rPr>
                    <a:t> </a:t>
                  </a:r>
                </a:p>
              </p:txBody>
            </p:sp>
          </mc:Fallback>
        </mc:AlternateContent>
        <p:cxnSp>
          <p:nvCxnSpPr>
            <p:cNvPr id="316" name="Straight Connector 315">
              <a:extLst>
                <a:ext uri="{FF2B5EF4-FFF2-40B4-BE49-F238E27FC236}">
                  <a16:creationId xmlns:a16="http://schemas.microsoft.com/office/drawing/2014/main" id="{2140C531-21DA-6B4A-AE4B-CB8AABEAE7A7}"/>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17" name="TextBox 316">
              <a:extLst>
                <a:ext uri="{FF2B5EF4-FFF2-40B4-BE49-F238E27FC236}">
                  <a16:creationId xmlns:a16="http://schemas.microsoft.com/office/drawing/2014/main" id="{4FC65F01-006A-BA4F-8E5D-8B01C8F9F65C}"/>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318" name="Group 317">
            <a:extLst>
              <a:ext uri="{FF2B5EF4-FFF2-40B4-BE49-F238E27FC236}">
                <a16:creationId xmlns:a16="http://schemas.microsoft.com/office/drawing/2014/main" id="{6617E15D-C3AD-FC4D-9C71-6EEB1B4072A2}"/>
              </a:ext>
            </a:extLst>
          </p:cNvPr>
          <p:cNvGrpSpPr/>
          <p:nvPr/>
        </p:nvGrpSpPr>
        <p:grpSpPr>
          <a:xfrm>
            <a:off x="8046492" y="4696126"/>
            <a:ext cx="727131" cy="342496"/>
            <a:chOff x="2572569" y="5637280"/>
            <a:chExt cx="727131" cy="342496"/>
          </a:xfrm>
        </p:grpSpPr>
        <mc:AlternateContent xmlns:mc="http://schemas.openxmlformats.org/markup-compatibility/2006" xmlns:a14="http://schemas.microsoft.com/office/drawing/2010/main">
          <mc:Choice Requires="a14">
            <p:sp>
              <p:nvSpPr>
                <p:cNvPr id="319" name="TextBox 318">
                  <a:extLst>
                    <a:ext uri="{FF2B5EF4-FFF2-40B4-BE49-F238E27FC236}">
                      <a16:creationId xmlns:a16="http://schemas.microsoft.com/office/drawing/2014/main" id="{51E9D0B6-5722-354D-9793-9948AFEDD488}"/>
                    </a:ext>
                  </a:extLst>
                </p:cNvPr>
                <p:cNvSpPr txBox="1"/>
                <p:nvPr/>
              </p:nvSpPr>
              <p:spPr>
                <a:xfrm>
                  <a:off x="257256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19" name="TextBox 318">
                  <a:extLst>
                    <a:ext uri="{FF2B5EF4-FFF2-40B4-BE49-F238E27FC236}">
                      <a16:creationId xmlns:a16="http://schemas.microsoft.com/office/drawing/2014/main" id="{51E9D0B6-5722-354D-9793-9948AFEDD488}"/>
                    </a:ext>
                  </a:extLst>
                </p:cNvPr>
                <p:cNvSpPr txBox="1">
                  <a:spLocks noRot="1" noChangeAspect="1" noMove="1" noResize="1" noEditPoints="1" noAdjustHandles="1" noChangeArrowheads="1" noChangeShapeType="1" noTextEdit="1"/>
                </p:cNvSpPr>
                <p:nvPr/>
              </p:nvSpPr>
              <p:spPr>
                <a:xfrm>
                  <a:off x="2572569" y="5637280"/>
                  <a:ext cx="436322" cy="275268"/>
                </a:xfrm>
                <a:prstGeom prst="rect">
                  <a:avLst/>
                </a:prstGeom>
                <a:blipFill>
                  <a:blip r:embed="rId26"/>
                  <a:stretch>
                    <a:fillRect b="-4545"/>
                  </a:stretch>
                </a:blipFill>
              </p:spPr>
              <p:txBody>
                <a:bodyPr/>
                <a:lstStyle/>
                <a:p>
                  <a:r>
                    <a:rPr lang="en-US">
                      <a:noFill/>
                    </a:rPr>
                    <a:t> </a:t>
                  </a:r>
                </a:p>
              </p:txBody>
            </p:sp>
          </mc:Fallback>
        </mc:AlternateContent>
        <p:cxnSp>
          <p:nvCxnSpPr>
            <p:cNvPr id="320" name="Straight Connector 319">
              <a:extLst>
                <a:ext uri="{FF2B5EF4-FFF2-40B4-BE49-F238E27FC236}">
                  <a16:creationId xmlns:a16="http://schemas.microsoft.com/office/drawing/2014/main" id="{06E2FEDC-AD2F-1E4B-B43B-408FF606780C}"/>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1" name="TextBox 320">
              <a:extLst>
                <a:ext uri="{FF2B5EF4-FFF2-40B4-BE49-F238E27FC236}">
                  <a16:creationId xmlns:a16="http://schemas.microsoft.com/office/drawing/2014/main" id="{25E3C262-5CB7-D94B-B29B-72DBB87564C9}"/>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322" name="Group 321">
            <a:extLst>
              <a:ext uri="{FF2B5EF4-FFF2-40B4-BE49-F238E27FC236}">
                <a16:creationId xmlns:a16="http://schemas.microsoft.com/office/drawing/2014/main" id="{E2585D55-9446-7B41-BE1C-EBA37D8DDFBA}"/>
              </a:ext>
            </a:extLst>
          </p:cNvPr>
          <p:cNvGrpSpPr/>
          <p:nvPr/>
        </p:nvGrpSpPr>
        <p:grpSpPr>
          <a:xfrm>
            <a:off x="8041728" y="5055696"/>
            <a:ext cx="727131" cy="342496"/>
            <a:chOff x="2572569" y="5637280"/>
            <a:chExt cx="727131" cy="342496"/>
          </a:xfrm>
        </p:grpSpPr>
        <mc:AlternateContent xmlns:mc="http://schemas.openxmlformats.org/markup-compatibility/2006" xmlns:a14="http://schemas.microsoft.com/office/drawing/2010/main">
          <mc:Choice Requires="a14">
            <p:sp>
              <p:nvSpPr>
                <p:cNvPr id="323" name="TextBox 322">
                  <a:extLst>
                    <a:ext uri="{FF2B5EF4-FFF2-40B4-BE49-F238E27FC236}">
                      <a16:creationId xmlns:a16="http://schemas.microsoft.com/office/drawing/2014/main" id="{E84F41F1-E73C-694F-AF07-FB90F2BD7741}"/>
                    </a:ext>
                  </a:extLst>
                </p:cNvPr>
                <p:cNvSpPr txBox="1"/>
                <p:nvPr/>
              </p:nvSpPr>
              <p:spPr>
                <a:xfrm>
                  <a:off x="257256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23" name="TextBox 322">
                  <a:extLst>
                    <a:ext uri="{FF2B5EF4-FFF2-40B4-BE49-F238E27FC236}">
                      <a16:creationId xmlns:a16="http://schemas.microsoft.com/office/drawing/2014/main" id="{E84F41F1-E73C-694F-AF07-FB90F2BD7741}"/>
                    </a:ext>
                  </a:extLst>
                </p:cNvPr>
                <p:cNvSpPr txBox="1">
                  <a:spLocks noRot="1" noChangeAspect="1" noMove="1" noResize="1" noEditPoints="1" noAdjustHandles="1" noChangeArrowheads="1" noChangeShapeType="1" noTextEdit="1"/>
                </p:cNvSpPr>
                <p:nvPr/>
              </p:nvSpPr>
              <p:spPr>
                <a:xfrm>
                  <a:off x="2572569" y="5637280"/>
                  <a:ext cx="436322" cy="275268"/>
                </a:xfrm>
                <a:prstGeom prst="rect">
                  <a:avLst/>
                </a:prstGeom>
                <a:blipFill>
                  <a:blip r:embed="rId27"/>
                  <a:stretch>
                    <a:fillRect/>
                  </a:stretch>
                </a:blipFill>
              </p:spPr>
              <p:txBody>
                <a:bodyPr/>
                <a:lstStyle/>
                <a:p>
                  <a:r>
                    <a:rPr lang="en-US">
                      <a:noFill/>
                    </a:rPr>
                    <a:t> </a:t>
                  </a:r>
                </a:p>
              </p:txBody>
            </p:sp>
          </mc:Fallback>
        </mc:AlternateContent>
        <p:cxnSp>
          <p:nvCxnSpPr>
            <p:cNvPr id="324" name="Straight Connector 323">
              <a:extLst>
                <a:ext uri="{FF2B5EF4-FFF2-40B4-BE49-F238E27FC236}">
                  <a16:creationId xmlns:a16="http://schemas.microsoft.com/office/drawing/2014/main" id="{08175A2A-F5B0-4B43-BFFE-C86BDBF8C721}"/>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5" name="TextBox 324">
              <a:extLst>
                <a:ext uri="{FF2B5EF4-FFF2-40B4-BE49-F238E27FC236}">
                  <a16:creationId xmlns:a16="http://schemas.microsoft.com/office/drawing/2014/main" id="{D4C05231-1D34-3046-A552-4B62B8DAF216}"/>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mc:AlternateContent xmlns:mc="http://schemas.openxmlformats.org/markup-compatibility/2006" xmlns:a14="http://schemas.microsoft.com/office/drawing/2010/main">
        <mc:Choice Requires="a14">
          <p:sp>
            <p:nvSpPr>
              <p:cNvPr id="326" name="TextBox 325">
                <a:extLst>
                  <a:ext uri="{FF2B5EF4-FFF2-40B4-BE49-F238E27FC236}">
                    <a16:creationId xmlns:a16="http://schemas.microsoft.com/office/drawing/2014/main" id="{D58B871D-D616-9048-B49A-83137C753F23}"/>
                  </a:ext>
                </a:extLst>
              </p:cNvPr>
              <p:cNvSpPr txBox="1"/>
              <p:nvPr/>
            </p:nvSpPr>
            <p:spPr>
              <a:xfrm>
                <a:off x="7424511" y="4687298"/>
                <a:ext cx="516424"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26" name="TextBox 325">
                <a:extLst>
                  <a:ext uri="{FF2B5EF4-FFF2-40B4-BE49-F238E27FC236}">
                    <a16:creationId xmlns:a16="http://schemas.microsoft.com/office/drawing/2014/main" id="{D58B871D-D616-9048-B49A-83137C753F23}"/>
                  </a:ext>
                </a:extLst>
              </p:cNvPr>
              <p:cNvSpPr txBox="1">
                <a:spLocks noRot="1" noChangeAspect="1" noMove="1" noResize="1" noEditPoints="1" noAdjustHandles="1" noChangeArrowheads="1" noChangeShapeType="1" noTextEdit="1"/>
              </p:cNvSpPr>
              <p:nvPr/>
            </p:nvSpPr>
            <p:spPr>
              <a:xfrm>
                <a:off x="7424511" y="4687298"/>
                <a:ext cx="516424" cy="309637"/>
              </a:xfrm>
              <a:prstGeom prst="rect">
                <a:avLst/>
              </a:prstGeom>
              <a:blipFill>
                <a:blip r:embed="rId28"/>
                <a:stretch>
                  <a:fillRect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7" name="TextBox 326">
                <a:extLst>
                  <a:ext uri="{FF2B5EF4-FFF2-40B4-BE49-F238E27FC236}">
                    <a16:creationId xmlns:a16="http://schemas.microsoft.com/office/drawing/2014/main" id="{BF841E70-3AD5-6D43-AFB5-384E9F77EE01}"/>
                  </a:ext>
                </a:extLst>
              </p:cNvPr>
              <p:cNvSpPr txBox="1"/>
              <p:nvPr/>
            </p:nvSpPr>
            <p:spPr>
              <a:xfrm>
                <a:off x="7418315" y="5065167"/>
                <a:ext cx="519810"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27" name="TextBox 326">
                <a:extLst>
                  <a:ext uri="{FF2B5EF4-FFF2-40B4-BE49-F238E27FC236}">
                    <a16:creationId xmlns:a16="http://schemas.microsoft.com/office/drawing/2014/main" id="{BF841E70-3AD5-6D43-AFB5-384E9F77EE01}"/>
                  </a:ext>
                </a:extLst>
              </p:cNvPr>
              <p:cNvSpPr txBox="1">
                <a:spLocks noRot="1" noChangeAspect="1" noMove="1" noResize="1" noEditPoints="1" noAdjustHandles="1" noChangeArrowheads="1" noChangeShapeType="1" noTextEdit="1"/>
              </p:cNvSpPr>
              <p:nvPr/>
            </p:nvSpPr>
            <p:spPr>
              <a:xfrm>
                <a:off x="7418315" y="5065167"/>
                <a:ext cx="519810" cy="309637"/>
              </a:xfrm>
              <a:prstGeom prst="rect">
                <a:avLst/>
              </a:prstGeom>
              <a:blipFill>
                <a:blip r:embed="rId29"/>
                <a:stretch>
                  <a:fillRect b="-8000"/>
                </a:stretch>
              </a:blipFill>
            </p:spPr>
            <p:txBody>
              <a:bodyPr/>
              <a:lstStyle/>
              <a:p>
                <a:r>
                  <a:rPr lang="en-US">
                    <a:noFill/>
                  </a:rPr>
                  <a:t> </a:t>
                </a:r>
              </a:p>
            </p:txBody>
          </p:sp>
        </mc:Fallback>
      </mc:AlternateContent>
      <p:sp>
        <p:nvSpPr>
          <p:cNvPr id="340" name="TextBox 339">
            <a:extLst>
              <a:ext uri="{FF2B5EF4-FFF2-40B4-BE49-F238E27FC236}">
                <a16:creationId xmlns:a16="http://schemas.microsoft.com/office/drawing/2014/main" id="{EE77F2DD-E0E1-FA43-8501-F61271C35B90}"/>
              </a:ext>
            </a:extLst>
          </p:cNvPr>
          <p:cNvSpPr txBox="1"/>
          <p:nvPr/>
        </p:nvSpPr>
        <p:spPr>
          <a:xfrm>
            <a:off x="1172276" y="4666292"/>
            <a:ext cx="36267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341" name="TextBox 340">
            <a:extLst>
              <a:ext uri="{FF2B5EF4-FFF2-40B4-BE49-F238E27FC236}">
                <a16:creationId xmlns:a16="http://schemas.microsoft.com/office/drawing/2014/main" id="{8237006A-F7E2-D74A-A70E-B7FAE56F033E}"/>
              </a:ext>
            </a:extLst>
          </p:cNvPr>
          <p:cNvSpPr txBox="1"/>
          <p:nvPr/>
        </p:nvSpPr>
        <p:spPr>
          <a:xfrm>
            <a:off x="1176615" y="5031188"/>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grpSp>
        <p:nvGrpSpPr>
          <p:cNvPr id="342" name="Group 341">
            <a:extLst>
              <a:ext uri="{FF2B5EF4-FFF2-40B4-BE49-F238E27FC236}">
                <a16:creationId xmlns:a16="http://schemas.microsoft.com/office/drawing/2014/main" id="{F59B5B93-F66A-CB4D-87B8-6682B59F6F34}"/>
              </a:ext>
            </a:extLst>
          </p:cNvPr>
          <p:cNvGrpSpPr/>
          <p:nvPr/>
        </p:nvGrpSpPr>
        <p:grpSpPr>
          <a:xfrm>
            <a:off x="1740694" y="4642755"/>
            <a:ext cx="696183" cy="395382"/>
            <a:chOff x="7579234" y="5863248"/>
            <a:chExt cx="696183" cy="395382"/>
          </a:xfrm>
        </p:grpSpPr>
        <p:cxnSp>
          <p:nvCxnSpPr>
            <p:cNvPr id="343" name="Straight Connector 342">
              <a:extLst>
                <a:ext uri="{FF2B5EF4-FFF2-40B4-BE49-F238E27FC236}">
                  <a16:creationId xmlns:a16="http://schemas.microsoft.com/office/drawing/2014/main" id="{1560490C-B046-C349-834A-B5FCEA30FFE2}"/>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44" name="TextBox 343">
              <a:extLst>
                <a:ext uri="{FF2B5EF4-FFF2-40B4-BE49-F238E27FC236}">
                  <a16:creationId xmlns:a16="http://schemas.microsoft.com/office/drawing/2014/main" id="{2F35884E-9263-E84D-AE22-9564F41AF77B}"/>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345" name="TextBox 344">
              <a:extLst>
                <a:ext uri="{FF2B5EF4-FFF2-40B4-BE49-F238E27FC236}">
                  <a16:creationId xmlns:a16="http://schemas.microsoft.com/office/drawing/2014/main" id="{191574DD-E955-B641-BEDB-BACEC4EFEFC2}"/>
                </a:ext>
              </a:extLst>
            </p:cNvPr>
            <p:cNvSpPr txBox="1"/>
            <p:nvPr/>
          </p:nvSpPr>
          <p:spPr>
            <a:xfrm>
              <a:off x="7579234" y="5863248"/>
              <a:ext cx="401552"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15 </a:t>
              </a:r>
            </a:p>
          </p:txBody>
        </p:sp>
      </p:grpSp>
      <p:grpSp>
        <p:nvGrpSpPr>
          <p:cNvPr id="346" name="Group 345">
            <a:extLst>
              <a:ext uri="{FF2B5EF4-FFF2-40B4-BE49-F238E27FC236}">
                <a16:creationId xmlns:a16="http://schemas.microsoft.com/office/drawing/2014/main" id="{02F37839-26D3-794B-A4C3-8A94DE901DF2}"/>
              </a:ext>
            </a:extLst>
          </p:cNvPr>
          <p:cNvGrpSpPr/>
          <p:nvPr/>
        </p:nvGrpSpPr>
        <p:grpSpPr>
          <a:xfrm>
            <a:off x="1747847" y="5015881"/>
            <a:ext cx="688926" cy="388125"/>
            <a:chOff x="7586491" y="5870505"/>
            <a:chExt cx="688926" cy="388125"/>
          </a:xfrm>
        </p:grpSpPr>
        <p:cxnSp>
          <p:nvCxnSpPr>
            <p:cNvPr id="347" name="Straight Connector 346">
              <a:extLst>
                <a:ext uri="{FF2B5EF4-FFF2-40B4-BE49-F238E27FC236}">
                  <a16:creationId xmlns:a16="http://schemas.microsoft.com/office/drawing/2014/main" id="{246D31D6-3D6A-4748-9E91-61391600491E}"/>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48" name="TextBox 347">
              <a:extLst>
                <a:ext uri="{FF2B5EF4-FFF2-40B4-BE49-F238E27FC236}">
                  <a16:creationId xmlns:a16="http://schemas.microsoft.com/office/drawing/2014/main" id="{E82E1762-6E1A-5F40-9AB6-B73DA42187E6}"/>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349" name="TextBox 348">
              <a:extLst>
                <a:ext uri="{FF2B5EF4-FFF2-40B4-BE49-F238E27FC236}">
                  <a16:creationId xmlns:a16="http://schemas.microsoft.com/office/drawing/2014/main" id="{15EA6B8A-FC1A-BB4F-8193-434504D31574}"/>
                </a:ext>
              </a:extLst>
            </p:cNvPr>
            <p:cNvSpPr txBox="1"/>
            <p:nvPr/>
          </p:nvSpPr>
          <p:spPr>
            <a:xfrm>
              <a:off x="7586491" y="5870505"/>
              <a:ext cx="48038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15 </a:t>
              </a:r>
            </a:p>
          </p:txBody>
        </p:sp>
      </p:grpSp>
      <mc:AlternateContent xmlns:mc="http://schemas.openxmlformats.org/markup-compatibility/2006" xmlns:a14="http://schemas.microsoft.com/office/drawing/2010/main">
        <mc:Choice Requires="a14">
          <p:sp>
            <p:nvSpPr>
              <p:cNvPr id="350" name="TextBox 349">
                <a:extLst>
                  <a:ext uri="{FF2B5EF4-FFF2-40B4-BE49-F238E27FC236}">
                    <a16:creationId xmlns:a16="http://schemas.microsoft.com/office/drawing/2014/main" id="{1C6A712B-45BA-2D4F-9110-57C71194D0CD}"/>
                  </a:ext>
                </a:extLst>
              </p:cNvPr>
              <p:cNvSpPr txBox="1"/>
              <p:nvPr/>
            </p:nvSpPr>
            <p:spPr>
              <a:xfrm>
                <a:off x="3145770" y="4685182"/>
                <a:ext cx="516424"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50" name="TextBox 349">
                <a:extLst>
                  <a:ext uri="{FF2B5EF4-FFF2-40B4-BE49-F238E27FC236}">
                    <a16:creationId xmlns:a16="http://schemas.microsoft.com/office/drawing/2014/main" id="{1C6A712B-45BA-2D4F-9110-57C71194D0CD}"/>
                  </a:ext>
                </a:extLst>
              </p:cNvPr>
              <p:cNvSpPr txBox="1">
                <a:spLocks noRot="1" noChangeAspect="1" noMove="1" noResize="1" noEditPoints="1" noAdjustHandles="1" noChangeArrowheads="1" noChangeShapeType="1" noTextEdit="1"/>
              </p:cNvSpPr>
              <p:nvPr/>
            </p:nvSpPr>
            <p:spPr>
              <a:xfrm>
                <a:off x="3145770" y="4685182"/>
                <a:ext cx="516424" cy="309637"/>
              </a:xfrm>
              <a:prstGeom prst="rect">
                <a:avLst/>
              </a:prstGeom>
              <a:blipFill>
                <a:blip r:embed="rId30"/>
                <a:stretch>
                  <a:fillRect b="-8000"/>
                </a:stretch>
              </a:blipFill>
            </p:spPr>
            <p:txBody>
              <a:bodyPr/>
              <a:lstStyle/>
              <a:p>
                <a:r>
                  <a:rPr lang="en-US">
                    <a:noFill/>
                  </a:rPr>
                  <a:t> </a:t>
                </a:r>
              </a:p>
            </p:txBody>
          </p:sp>
        </mc:Fallback>
      </mc:AlternateContent>
      <p:grpSp>
        <p:nvGrpSpPr>
          <p:cNvPr id="351" name="Group 350">
            <a:extLst>
              <a:ext uri="{FF2B5EF4-FFF2-40B4-BE49-F238E27FC236}">
                <a16:creationId xmlns:a16="http://schemas.microsoft.com/office/drawing/2014/main" id="{6DABCEA7-E7B5-DF4C-9743-0CB69B89DC95}"/>
              </a:ext>
            </a:extLst>
          </p:cNvPr>
          <p:cNvGrpSpPr/>
          <p:nvPr/>
        </p:nvGrpSpPr>
        <p:grpSpPr>
          <a:xfrm>
            <a:off x="3738719" y="4675986"/>
            <a:ext cx="890888" cy="382061"/>
            <a:chOff x="2408812" y="5597715"/>
            <a:chExt cx="890888" cy="382061"/>
          </a:xfrm>
        </p:grpSpPr>
        <mc:AlternateContent xmlns:mc="http://schemas.openxmlformats.org/markup-compatibility/2006" xmlns:a14="http://schemas.microsoft.com/office/drawing/2010/main">
          <mc:Choice Requires="a14">
            <p:sp>
              <p:nvSpPr>
                <p:cNvPr id="352" name="TextBox 351">
                  <a:extLst>
                    <a:ext uri="{FF2B5EF4-FFF2-40B4-BE49-F238E27FC236}">
                      <a16:creationId xmlns:a16="http://schemas.microsoft.com/office/drawing/2014/main" id="{C99604DB-4FA8-B642-8111-E46A0D089085}"/>
                    </a:ext>
                  </a:extLst>
                </p:cNvPr>
                <p:cNvSpPr txBox="1"/>
                <p:nvPr/>
              </p:nvSpPr>
              <p:spPr>
                <a:xfrm>
                  <a:off x="2408812" y="5597715"/>
                  <a:ext cx="572967"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5</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52" name="TextBox 351">
                  <a:extLst>
                    <a:ext uri="{FF2B5EF4-FFF2-40B4-BE49-F238E27FC236}">
                      <a16:creationId xmlns:a16="http://schemas.microsoft.com/office/drawing/2014/main" id="{C99604DB-4FA8-B642-8111-E46A0D089085}"/>
                    </a:ext>
                  </a:extLst>
                </p:cNvPr>
                <p:cNvSpPr txBox="1">
                  <a:spLocks noRot="1" noChangeAspect="1" noMove="1" noResize="1" noEditPoints="1" noAdjustHandles="1" noChangeArrowheads="1" noChangeShapeType="1" noTextEdit="1"/>
                </p:cNvSpPr>
                <p:nvPr/>
              </p:nvSpPr>
              <p:spPr>
                <a:xfrm>
                  <a:off x="2408812" y="5597715"/>
                  <a:ext cx="572967" cy="275268"/>
                </a:xfrm>
                <a:prstGeom prst="rect">
                  <a:avLst/>
                </a:prstGeom>
                <a:blipFill>
                  <a:blip r:embed="rId31"/>
                  <a:stretch>
                    <a:fillRect l="-2128" r="-2128"/>
                  </a:stretch>
                </a:blipFill>
              </p:spPr>
              <p:txBody>
                <a:bodyPr/>
                <a:lstStyle/>
                <a:p>
                  <a:r>
                    <a:rPr lang="en-US">
                      <a:noFill/>
                    </a:rPr>
                    <a:t> </a:t>
                  </a:r>
                </a:p>
              </p:txBody>
            </p:sp>
          </mc:Fallback>
        </mc:AlternateContent>
        <p:cxnSp>
          <p:nvCxnSpPr>
            <p:cNvPr id="353" name="Straight Connector 352">
              <a:extLst>
                <a:ext uri="{FF2B5EF4-FFF2-40B4-BE49-F238E27FC236}">
                  <a16:creationId xmlns:a16="http://schemas.microsoft.com/office/drawing/2014/main" id="{3985FB21-FD40-5946-B9A1-16A5F4D87588}"/>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4" name="TextBox 353">
              <a:extLst>
                <a:ext uri="{FF2B5EF4-FFF2-40B4-BE49-F238E27FC236}">
                  <a16:creationId xmlns:a16="http://schemas.microsoft.com/office/drawing/2014/main" id="{3B28A956-8D3D-9F42-8E12-340DA2E36A24}"/>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mc:AlternateContent xmlns:mc="http://schemas.openxmlformats.org/markup-compatibility/2006" xmlns:a14="http://schemas.microsoft.com/office/drawing/2010/main">
        <mc:Choice Requires="a14">
          <p:sp>
            <p:nvSpPr>
              <p:cNvPr id="355" name="TextBox 354">
                <a:extLst>
                  <a:ext uri="{FF2B5EF4-FFF2-40B4-BE49-F238E27FC236}">
                    <a16:creationId xmlns:a16="http://schemas.microsoft.com/office/drawing/2014/main" id="{F1930762-6BE9-464F-BDFA-ECC4186F366B}"/>
                  </a:ext>
                </a:extLst>
              </p:cNvPr>
              <p:cNvSpPr txBox="1"/>
              <p:nvPr/>
            </p:nvSpPr>
            <p:spPr>
              <a:xfrm>
                <a:off x="3139574" y="5063051"/>
                <a:ext cx="519810"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55" name="TextBox 354">
                <a:extLst>
                  <a:ext uri="{FF2B5EF4-FFF2-40B4-BE49-F238E27FC236}">
                    <a16:creationId xmlns:a16="http://schemas.microsoft.com/office/drawing/2014/main" id="{F1930762-6BE9-464F-BDFA-ECC4186F366B}"/>
                  </a:ext>
                </a:extLst>
              </p:cNvPr>
              <p:cNvSpPr txBox="1">
                <a:spLocks noRot="1" noChangeAspect="1" noMove="1" noResize="1" noEditPoints="1" noAdjustHandles="1" noChangeArrowheads="1" noChangeShapeType="1" noTextEdit="1"/>
              </p:cNvSpPr>
              <p:nvPr/>
            </p:nvSpPr>
            <p:spPr>
              <a:xfrm>
                <a:off x="3139574" y="5063051"/>
                <a:ext cx="519810" cy="309637"/>
              </a:xfrm>
              <a:prstGeom prst="rect">
                <a:avLst/>
              </a:prstGeom>
              <a:blipFill>
                <a:blip r:embed="rId32"/>
                <a:stretch>
                  <a:fillRect b="-4000"/>
                </a:stretch>
              </a:blipFill>
            </p:spPr>
            <p:txBody>
              <a:bodyPr/>
              <a:lstStyle/>
              <a:p>
                <a:r>
                  <a:rPr lang="en-US">
                    <a:noFill/>
                  </a:rPr>
                  <a:t> </a:t>
                </a:r>
              </a:p>
            </p:txBody>
          </p:sp>
        </mc:Fallback>
      </mc:AlternateContent>
      <p:grpSp>
        <p:nvGrpSpPr>
          <p:cNvPr id="356" name="Group 355">
            <a:extLst>
              <a:ext uri="{FF2B5EF4-FFF2-40B4-BE49-F238E27FC236}">
                <a16:creationId xmlns:a16="http://schemas.microsoft.com/office/drawing/2014/main" id="{10E328F0-8757-5F47-9FF3-EA3892A5F215}"/>
              </a:ext>
            </a:extLst>
          </p:cNvPr>
          <p:cNvGrpSpPr/>
          <p:nvPr/>
        </p:nvGrpSpPr>
        <p:grpSpPr>
          <a:xfrm>
            <a:off x="3721730" y="5042482"/>
            <a:ext cx="904077" cy="373269"/>
            <a:chOff x="2395623" y="5606507"/>
            <a:chExt cx="904077" cy="373269"/>
          </a:xfrm>
        </p:grpSpPr>
        <mc:AlternateContent xmlns:mc="http://schemas.openxmlformats.org/markup-compatibility/2006" xmlns:a14="http://schemas.microsoft.com/office/drawing/2010/main">
          <mc:Choice Requires="a14">
            <p:sp>
              <p:nvSpPr>
                <p:cNvPr id="357" name="TextBox 356">
                  <a:extLst>
                    <a:ext uri="{FF2B5EF4-FFF2-40B4-BE49-F238E27FC236}">
                      <a16:creationId xmlns:a16="http://schemas.microsoft.com/office/drawing/2014/main" id="{79C54F29-DFD6-AA4C-87ED-4E2C1936E99D}"/>
                    </a:ext>
                  </a:extLst>
                </p:cNvPr>
                <p:cNvSpPr txBox="1"/>
                <p:nvPr/>
              </p:nvSpPr>
              <p:spPr>
                <a:xfrm>
                  <a:off x="2395623" y="5606507"/>
                  <a:ext cx="581273"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5</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57" name="TextBox 356">
                  <a:extLst>
                    <a:ext uri="{FF2B5EF4-FFF2-40B4-BE49-F238E27FC236}">
                      <a16:creationId xmlns:a16="http://schemas.microsoft.com/office/drawing/2014/main" id="{79C54F29-DFD6-AA4C-87ED-4E2C1936E99D}"/>
                    </a:ext>
                  </a:extLst>
                </p:cNvPr>
                <p:cNvSpPr txBox="1">
                  <a:spLocks noRot="1" noChangeAspect="1" noMove="1" noResize="1" noEditPoints="1" noAdjustHandles="1" noChangeArrowheads="1" noChangeShapeType="1" noTextEdit="1"/>
                </p:cNvSpPr>
                <p:nvPr/>
              </p:nvSpPr>
              <p:spPr>
                <a:xfrm>
                  <a:off x="2395623" y="5606507"/>
                  <a:ext cx="581273" cy="275268"/>
                </a:xfrm>
                <a:prstGeom prst="rect">
                  <a:avLst/>
                </a:prstGeom>
                <a:blipFill>
                  <a:blip r:embed="rId33"/>
                  <a:stretch>
                    <a:fillRect l="-2128" r="-2128" b="-4348"/>
                  </a:stretch>
                </a:blipFill>
              </p:spPr>
              <p:txBody>
                <a:bodyPr/>
                <a:lstStyle/>
                <a:p>
                  <a:r>
                    <a:rPr lang="en-US">
                      <a:noFill/>
                    </a:rPr>
                    <a:t> </a:t>
                  </a:r>
                </a:p>
              </p:txBody>
            </p:sp>
          </mc:Fallback>
        </mc:AlternateContent>
        <p:cxnSp>
          <p:nvCxnSpPr>
            <p:cNvPr id="358" name="Straight Connector 357">
              <a:extLst>
                <a:ext uri="{FF2B5EF4-FFF2-40B4-BE49-F238E27FC236}">
                  <a16:creationId xmlns:a16="http://schemas.microsoft.com/office/drawing/2014/main" id="{9852F04C-C08D-5B49-B585-153FBB8E6FF8}"/>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9" name="TextBox 358">
              <a:extLst>
                <a:ext uri="{FF2B5EF4-FFF2-40B4-BE49-F238E27FC236}">
                  <a16:creationId xmlns:a16="http://schemas.microsoft.com/office/drawing/2014/main" id="{1F3662DE-0337-C54E-8EC8-F222CD4EBD69}"/>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mc:AlternateContent xmlns:mc="http://schemas.openxmlformats.org/markup-compatibility/2006" xmlns:a14="http://schemas.microsoft.com/office/drawing/2010/main">
        <mc:Choice Requires="a14">
          <p:sp>
            <p:nvSpPr>
              <p:cNvPr id="361" name="TextBox 360">
                <a:extLst>
                  <a:ext uri="{FF2B5EF4-FFF2-40B4-BE49-F238E27FC236}">
                    <a16:creationId xmlns:a16="http://schemas.microsoft.com/office/drawing/2014/main" id="{C8A2B929-5760-EA4E-9CA8-B1F54BF38012}"/>
                  </a:ext>
                </a:extLst>
              </p:cNvPr>
              <p:cNvSpPr txBox="1"/>
              <p:nvPr/>
            </p:nvSpPr>
            <p:spPr>
              <a:xfrm>
                <a:off x="5276602" y="1717049"/>
                <a:ext cx="519810"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61" name="TextBox 360">
                <a:extLst>
                  <a:ext uri="{FF2B5EF4-FFF2-40B4-BE49-F238E27FC236}">
                    <a16:creationId xmlns:a16="http://schemas.microsoft.com/office/drawing/2014/main" id="{C8A2B929-5760-EA4E-9CA8-B1F54BF38012}"/>
                  </a:ext>
                </a:extLst>
              </p:cNvPr>
              <p:cNvSpPr txBox="1">
                <a:spLocks noRot="1" noChangeAspect="1" noMove="1" noResize="1" noEditPoints="1" noAdjustHandles="1" noChangeArrowheads="1" noChangeShapeType="1" noTextEdit="1"/>
              </p:cNvSpPr>
              <p:nvPr/>
            </p:nvSpPr>
            <p:spPr>
              <a:xfrm>
                <a:off x="5276602" y="1717049"/>
                <a:ext cx="519810" cy="309637"/>
              </a:xfrm>
              <a:prstGeom prst="rect">
                <a:avLst/>
              </a:prstGeom>
              <a:blipFill>
                <a:blip r:embed="rId34"/>
                <a:stretch>
                  <a:fillRect b="-3846"/>
                </a:stretch>
              </a:blipFill>
            </p:spPr>
            <p:txBody>
              <a:bodyPr/>
              <a:lstStyle/>
              <a:p>
                <a:r>
                  <a:rPr lang="en-US">
                    <a:noFill/>
                  </a:rPr>
                  <a:t> </a:t>
                </a:r>
              </a:p>
            </p:txBody>
          </p:sp>
        </mc:Fallback>
      </mc:AlternateContent>
      <p:grpSp>
        <p:nvGrpSpPr>
          <p:cNvPr id="362" name="Group 361">
            <a:extLst>
              <a:ext uri="{FF2B5EF4-FFF2-40B4-BE49-F238E27FC236}">
                <a16:creationId xmlns:a16="http://schemas.microsoft.com/office/drawing/2014/main" id="{210019D5-3FD1-774B-B601-F38C9ABDC589}"/>
              </a:ext>
            </a:extLst>
          </p:cNvPr>
          <p:cNvGrpSpPr/>
          <p:nvPr/>
        </p:nvGrpSpPr>
        <p:grpSpPr>
          <a:xfrm>
            <a:off x="5887697" y="1708134"/>
            <a:ext cx="886491" cy="373268"/>
            <a:chOff x="2413209" y="5606508"/>
            <a:chExt cx="886491" cy="373268"/>
          </a:xfrm>
        </p:grpSpPr>
        <mc:AlternateContent xmlns:mc="http://schemas.openxmlformats.org/markup-compatibility/2006" xmlns:a14="http://schemas.microsoft.com/office/drawing/2010/main">
          <mc:Choice Requires="a14">
            <p:sp>
              <p:nvSpPr>
                <p:cNvPr id="363" name="TextBox 362">
                  <a:extLst>
                    <a:ext uri="{FF2B5EF4-FFF2-40B4-BE49-F238E27FC236}">
                      <a16:creationId xmlns:a16="http://schemas.microsoft.com/office/drawing/2014/main" id="{363C0E07-FD8D-5E45-A8CD-6EB3DE15B8BB}"/>
                    </a:ext>
                  </a:extLst>
                </p:cNvPr>
                <p:cNvSpPr txBox="1"/>
                <p:nvPr/>
              </p:nvSpPr>
              <p:spPr>
                <a:xfrm>
                  <a:off x="2413209" y="5606508"/>
                  <a:ext cx="567258"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5</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63" name="TextBox 362">
                  <a:extLst>
                    <a:ext uri="{FF2B5EF4-FFF2-40B4-BE49-F238E27FC236}">
                      <a16:creationId xmlns:a16="http://schemas.microsoft.com/office/drawing/2014/main" id="{363C0E07-FD8D-5E45-A8CD-6EB3DE15B8BB}"/>
                    </a:ext>
                  </a:extLst>
                </p:cNvPr>
                <p:cNvSpPr txBox="1">
                  <a:spLocks noRot="1" noChangeAspect="1" noMove="1" noResize="1" noEditPoints="1" noAdjustHandles="1" noChangeArrowheads="1" noChangeShapeType="1" noTextEdit="1"/>
                </p:cNvSpPr>
                <p:nvPr/>
              </p:nvSpPr>
              <p:spPr>
                <a:xfrm>
                  <a:off x="2413209" y="5606508"/>
                  <a:ext cx="567258" cy="275268"/>
                </a:xfrm>
                <a:prstGeom prst="rect">
                  <a:avLst/>
                </a:prstGeom>
                <a:blipFill>
                  <a:blip r:embed="rId35"/>
                  <a:stretch>
                    <a:fillRect l="-2174" r="-4348" b="-4348"/>
                  </a:stretch>
                </a:blipFill>
              </p:spPr>
              <p:txBody>
                <a:bodyPr/>
                <a:lstStyle/>
                <a:p>
                  <a:r>
                    <a:rPr lang="en-US">
                      <a:noFill/>
                    </a:rPr>
                    <a:t> </a:t>
                  </a:r>
                </a:p>
              </p:txBody>
            </p:sp>
          </mc:Fallback>
        </mc:AlternateContent>
        <p:cxnSp>
          <p:nvCxnSpPr>
            <p:cNvPr id="364" name="Straight Connector 363">
              <a:extLst>
                <a:ext uri="{FF2B5EF4-FFF2-40B4-BE49-F238E27FC236}">
                  <a16:creationId xmlns:a16="http://schemas.microsoft.com/office/drawing/2014/main" id="{D0A67602-6B9F-2B45-83D5-23A888BE3272}"/>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5" name="TextBox 364">
              <a:extLst>
                <a:ext uri="{FF2B5EF4-FFF2-40B4-BE49-F238E27FC236}">
                  <a16:creationId xmlns:a16="http://schemas.microsoft.com/office/drawing/2014/main" id="{A0A05F7D-0B3D-9D4E-8E15-1A492AE9C34D}"/>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sp>
        <p:nvSpPr>
          <p:cNvPr id="366" name="TextBox 365">
            <a:extLst>
              <a:ext uri="{FF2B5EF4-FFF2-40B4-BE49-F238E27FC236}">
                <a16:creationId xmlns:a16="http://schemas.microsoft.com/office/drawing/2014/main" id="{6284DCB1-D30B-EA49-AAED-40B58A0E9A4F}"/>
              </a:ext>
            </a:extLst>
          </p:cNvPr>
          <p:cNvSpPr txBox="1"/>
          <p:nvPr/>
        </p:nvSpPr>
        <p:spPr>
          <a:xfrm>
            <a:off x="5389387" y="2090441"/>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367" name="TextBox 366">
            <a:extLst>
              <a:ext uri="{FF2B5EF4-FFF2-40B4-BE49-F238E27FC236}">
                <a16:creationId xmlns:a16="http://schemas.microsoft.com/office/drawing/2014/main" id="{71361B69-29A1-6F4D-AA2E-FD6060DABB05}"/>
              </a:ext>
            </a:extLst>
          </p:cNvPr>
          <p:cNvSpPr txBox="1"/>
          <p:nvPr/>
        </p:nvSpPr>
        <p:spPr>
          <a:xfrm>
            <a:off x="5391392" y="2456085"/>
            <a:ext cx="40717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368" name="TextBox 367">
            <a:extLst>
              <a:ext uri="{FF2B5EF4-FFF2-40B4-BE49-F238E27FC236}">
                <a16:creationId xmlns:a16="http://schemas.microsoft.com/office/drawing/2014/main" id="{59C84080-81D8-144A-9D79-0D128B4F9EF6}"/>
              </a:ext>
            </a:extLst>
          </p:cNvPr>
          <p:cNvSpPr txBox="1"/>
          <p:nvPr/>
        </p:nvSpPr>
        <p:spPr>
          <a:xfrm>
            <a:off x="5396014" y="2840614"/>
            <a:ext cx="36267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369" name="TextBox 368">
            <a:extLst>
              <a:ext uri="{FF2B5EF4-FFF2-40B4-BE49-F238E27FC236}">
                <a16:creationId xmlns:a16="http://schemas.microsoft.com/office/drawing/2014/main" id="{E8AEB39A-9B49-B241-81CE-0DAE50E37C71}"/>
              </a:ext>
            </a:extLst>
          </p:cNvPr>
          <p:cNvSpPr txBox="1"/>
          <p:nvPr/>
        </p:nvSpPr>
        <p:spPr>
          <a:xfrm>
            <a:off x="5400353" y="3205510"/>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grpSp>
        <p:nvGrpSpPr>
          <p:cNvPr id="370" name="Group 369">
            <a:extLst>
              <a:ext uri="{FF2B5EF4-FFF2-40B4-BE49-F238E27FC236}">
                <a16:creationId xmlns:a16="http://schemas.microsoft.com/office/drawing/2014/main" id="{414B3E13-0D17-3D46-98A1-2AFEEDDF5108}"/>
              </a:ext>
            </a:extLst>
          </p:cNvPr>
          <p:cNvGrpSpPr/>
          <p:nvPr/>
        </p:nvGrpSpPr>
        <p:grpSpPr>
          <a:xfrm>
            <a:off x="6001940" y="2044010"/>
            <a:ext cx="673842" cy="402639"/>
            <a:chOff x="7601575" y="5855991"/>
            <a:chExt cx="673842" cy="402639"/>
          </a:xfrm>
        </p:grpSpPr>
        <p:cxnSp>
          <p:nvCxnSpPr>
            <p:cNvPr id="371" name="Straight Connector 370">
              <a:extLst>
                <a:ext uri="{FF2B5EF4-FFF2-40B4-BE49-F238E27FC236}">
                  <a16:creationId xmlns:a16="http://schemas.microsoft.com/office/drawing/2014/main" id="{FDAA2A58-81EE-4B4E-8681-F4E266431C49}"/>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72" name="TextBox 371">
              <a:extLst>
                <a:ext uri="{FF2B5EF4-FFF2-40B4-BE49-F238E27FC236}">
                  <a16:creationId xmlns:a16="http://schemas.microsoft.com/office/drawing/2014/main" id="{C4002BC0-BE6E-574E-B8FB-E361E143A44B}"/>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373" name="TextBox 372">
              <a:extLst>
                <a:ext uri="{FF2B5EF4-FFF2-40B4-BE49-F238E27FC236}">
                  <a16:creationId xmlns:a16="http://schemas.microsoft.com/office/drawing/2014/main" id="{A016C66A-6CF4-134E-98D8-AD686AEA8AF6}"/>
                </a:ext>
              </a:extLst>
            </p:cNvPr>
            <p:cNvSpPr txBox="1"/>
            <p:nvPr/>
          </p:nvSpPr>
          <p:spPr>
            <a:xfrm>
              <a:off x="7601575" y="5855991"/>
              <a:ext cx="457822"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15 </a:t>
              </a:r>
            </a:p>
          </p:txBody>
        </p:sp>
      </p:grpSp>
      <p:grpSp>
        <p:nvGrpSpPr>
          <p:cNvPr id="374" name="Group 373">
            <a:extLst>
              <a:ext uri="{FF2B5EF4-FFF2-40B4-BE49-F238E27FC236}">
                <a16:creationId xmlns:a16="http://schemas.microsoft.com/office/drawing/2014/main" id="{B89F99AA-6C70-CF42-8512-5DC32F833E23}"/>
              </a:ext>
            </a:extLst>
          </p:cNvPr>
          <p:cNvGrpSpPr/>
          <p:nvPr/>
        </p:nvGrpSpPr>
        <p:grpSpPr>
          <a:xfrm>
            <a:off x="5987379" y="2409765"/>
            <a:ext cx="681042" cy="388239"/>
            <a:chOff x="7594375" y="5870391"/>
            <a:chExt cx="681042" cy="388239"/>
          </a:xfrm>
        </p:grpSpPr>
        <p:cxnSp>
          <p:nvCxnSpPr>
            <p:cNvPr id="375" name="Straight Connector 374">
              <a:extLst>
                <a:ext uri="{FF2B5EF4-FFF2-40B4-BE49-F238E27FC236}">
                  <a16:creationId xmlns:a16="http://schemas.microsoft.com/office/drawing/2014/main" id="{F8E7FE68-3813-144A-8E06-2AD2683C42BE}"/>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76" name="TextBox 375">
              <a:extLst>
                <a:ext uri="{FF2B5EF4-FFF2-40B4-BE49-F238E27FC236}">
                  <a16:creationId xmlns:a16="http://schemas.microsoft.com/office/drawing/2014/main" id="{335CCCCE-29AD-D244-84A9-A21B0A373667}"/>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377" name="TextBox 376">
              <a:extLst>
                <a:ext uri="{FF2B5EF4-FFF2-40B4-BE49-F238E27FC236}">
                  <a16:creationId xmlns:a16="http://schemas.microsoft.com/office/drawing/2014/main" id="{41D19F40-8C67-6E4B-9F94-0214F0F2FEBA}"/>
                </a:ext>
              </a:extLst>
            </p:cNvPr>
            <p:cNvSpPr txBox="1"/>
            <p:nvPr/>
          </p:nvSpPr>
          <p:spPr>
            <a:xfrm>
              <a:off x="7594375" y="5870391"/>
              <a:ext cx="445670"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15 </a:t>
              </a:r>
            </a:p>
          </p:txBody>
        </p:sp>
      </p:grpSp>
      <p:grpSp>
        <p:nvGrpSpPr>
          <p:cNvPr id="378" name="Group 377">
            <a:extLst>
              <a:ext uri="{FF2B5EF4-FFF2-40B4-BE49-F238E27FC236}">
                <a16:creationId xmlns:a16="http://schemas.microsoft.com/office/drawing/2014/main" id="{A5AC92DB-63D3-6041-89E6-D755AE92A4A7}"/>
              </a:ext>
            </a:extLst>
          </p:cNvPr>
          <p:cNvGrpSpPr/>
          <p:nvPr/>
        </p:nvGrpSpPr>
        <p:grpSpPr>
          <a:xfrm>
            <a:off x="5966918" y="2787840"/>
            <a:ext cx="674413" cy="402639"/>
            <a:chOff x="7601004" y="5855991"/>
            <a:chExt cx="674413" cy="402639"/>
          </a:xfrm>
        </p:grpSpPr>
        <p:cxnSp>
          <p:nvCxnSpPr>
            <p:cNvPr id="379" name="Straight Connector 378">
              <a:extLst>
                <a:ext uri="{FF2B5EF4-FFF2-40B4-BE49-F238E27FC236}">
                  <a16:creationId xmlns:a16="http://schemas.microsoft.com/office/drawing/2014/main" id="{1037149C-DE18-0148-A03F-9F4A1DA6DCE0}"/>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80" name="TextBox 379">
              <a:extLst>
                <a:ext uri="{FF2B5EF4-FFF2-40B4-BE49-F238E27FC236}">
                  <a16:creationId xmlns:a16="http://schemas.microsoft.com/office/drawing/2014/main" id="{C0A8CE20-FFFC-EF49-ACD0-F3011A127AD6}"/>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381" name="TextBox 380">
              <a:extLst>
                <a:ext uri="{FF2B5EF4-FFF2-40B4-BE49-F238E27FC236}">
                  <a16:creationId xmlns:a16="http://schemas.microsoft.com/office/drawing/2014/main" id="{0C6228CD-3DB9-A445-9357-E37ACB6403AF}"/>
                </a:ext>
              </a:extLst>
            </p:cNvPr>
            <p:cNvSpPr txBox="1"/>
            <p:nvPr/>
          </p:nvSpPr>
          <p:spPr>
            <a:xfrm>
              <a:off x="7601004" y="5855991"/>
              <a:ext cx="401551"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15 </a:t>
              </a:r>
            </a:p>
          </p:txBody>
        </p:sp>
      </p:grpSp>
      <p:grpSp>
        <p:nvGrpSpPr>
          <p:cNvPr id="382" name="Group 381">
            <a:extLst>
              <a:ext uri="{FF2B5EF4-FFF2-40B4-BE49-F238E27FC236}">
                <a16:creationId xmlns:a16="http://schemas.microsoft.com/office/drawing/2014/main" id="{6FAE331F-7151-B640-BE83-B4971CD0043C}"/>
              </a:ext>
            </a:extLst>
          </p:cNvPr>
          <p:cNvGrpSpPr/>
          <p:nvPr/>
        </p:nvGrpSpPr>
        <p:grpSpPr>
          <a:xfrm>
            <a:off x="5967024" y="3146452"/>
            <a:ext cx="688926" cy="395382"/>
            <a:chOff x="7586491" y="5863248"/>
            <a:chExt cx="688926" cy="395382"/>
          </a:xfrm>
        </p:grpSpPr>
        <p:cxnSp>
          <p:nvCxnSpPr>
            <p:cNvPr id="383" name="Straight Connector 382">
              <a:extLst>
                <a:ext uri="{FF2B5EF4-FFF2-40B4-BE49-F238E27FC236}">
                  <a16:creationId xmlns:a16="http://schemas.microsoft.com/office/drawing/2014/main" id="{DC9B4CC5-5F38-6C4E-9F3F-9DE5CE985D2F}"/>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84" name="TextBox 383">
              <a:extLst>
                <a:ext uri="{FF2B5EF4-FFF2-40B4-BE49-F238E27FC236}">
                  <a16:creationId xmlns:a16="http://schemas.microsoft.com/office/drawing/2014/main" id="{DEC9D9BC-F86C-524E-868C-E4988021A4AE}"/>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385" name="TextBox 384">
              <a:extLst>
                <a:ext uri="{FF2B5EF4-FFF2-40B4-BE49-F238E27FC236}">
                  <a16:creationId xmlns:a16="http://schemas.microsoft.com/office/drawing/2014/main" id="{D3FAE6F0-5151-BF4A-AB6A-6B44D43ACA95}"/>
                </a:ext>
              </a:extLst>
            </p:cNvPr>
            <p:cNvSpPr txBox="1"/>
            <p:nvPr/>
          </p:nvSpPr>
          <p:spPr>
            <a:xfrm>
              <a:off x="7586491" y="5863248"/>
              <a:ext cx="401552"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15 </a:t>
              </a:r>
            </a:p>
          </p:txBody>
        </p:sp>
      </p:grpSp>
      <p:sp>
        <p:nvSpPr>
          <p:cNvPr id="386" name="TextBox 385">
            <a:extLst>
              <a:ext uri="{FF2B5EF4-FFF2-40B4-BE49-F238E27FC236}">
                <a16:creationId xmlns:a16="http://schemas.microsoft.com/office/drawing/2014/main" id="{BBDAAA0F-8AAD-7F47-8A05-5443E9D06A5A}"/>
              </a:ext>
            </a:extLst>
          </p:cNvPr>
          <p:cNvSpPr txBox="1"/>
          <p:nvPr/>
        </p:nvSpPr>
        <p:spPr>
          <a:xfrm>
            <a:off x="5396176" y="3577100"/>
            <a:ext cx="36267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387" name="TextBox 386">
            <a:extLst>
              <a:ext uri="{FF2B5EF4-FFF2-40B4-BE49-F238E27FC236}">
                <a16:creationId xmlns:a16="http://schemas.microsoft.com/office/drawing/2014/main" id="{6AE798D0-4BBF-AE42-8654-1F2C6B0315E1}"/>
              </a:ext>
            </a:extLst>
          </p:cNvPr>
          <p:cNvSpPr txBox="1"/>
          <p:nvPr/>
        </p:nvSpPr>
        <p:spPr>
          <a:xfrm>
            <a:off x="5400515" y="3941996"/>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grpSp>
        <p:nvGrpSpPr>
          <p:cNvPr id="388" name="Group 387">
            <a:extLst>
              <a:ext uri="{FF2B5EF4-FFF2-40B4-BE49-F238E27FC236}">
                <a16:creationId xmlns:a16="http://schemas.microsoft.com/office/drawing/2014/main" id="{420C7FE0-C9AE-C040-BF2D-E835965B4D37}"/>
              </a:ext>
            </a:extLst>
          </p:cNvPr>
          <p:cNvGrpSpPr/>
          <p:nvPr/>
        </p:nvGrpSpPr>
        <p:grpSpPr>
          <a:xfrm>
            <a:off x="5967290" y="3531583"/>
            <a:ext cx="696183" cy="395382"/>
            <a:chOff x="7579234" y="5863248"/>
            <a:chExt cx="696183" cy="395382"/>
          </a:xfrm>
        </p:grpSpPr>
        <p:cxnSp>
          <p:nvCxnSpPr>
            <p:cNvPr id="389" name="Straight Connector 388">
              <a:extLst>
                <a:ext uri="{FF2B5EF4-FFF2-40B4-BE49-F238E27FC236}">
                  <a16:creationId xmlns:a16="http://schemas.microsoft.com/office/drawing/2014/main" id="{F8437CDD-A195-4540-8351-A3BE9CDB9464}"/>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0" name="TextBox 389">
              <a:extLst>
                <a:ext uri="{FF2B5EF4-FFF2-40B4-BE49-F238E27FC236}">
                  <a16:creationId xmlns:a16="http://schemas.microsoft.com/office/drawing/2014/main" id="{8B5DCE1A-1C08-134E-9CFD-BBE4819442A2}"/>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391" name="TextBox 390">
              <a:extLst>
                <a:ext uri="{FF2B5EF4-FFF2-40B4-BE49-F238E27FC236}">
                  <a16:creationId xmlns:a16="http://schemas.microsoft.com/office/drawing/2014/main" id="{E22FBFD3-19F5-8A40-B1BB-67B20336823E}"/>
                </a:ext>
              </a:extLst>
            </p:cNvPr>
            <p:cNvSpPr txBox="1"/>
            <p:nvPr/>
          </p:nvSpPr>
          <p:spPr>
            <a:xfrm>
              <a:off x="7579234" y="5863248"/>
              <a:ext cx="401552"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15 </a:t>
              </a:r>
            </a:p>
          </p:txBody>
        </p:sp>
      </p:grpSp>
      <p:grpSp>
        <p:nvGrpSpPr>
          <p:cNvPr id="392" name="Group 391">
            <a:extLst>
              <a:ext uri="{FF2B5EF4-FFF2-40B4-BE49-F238E27FC236}">
                <a16:creationId xmlns:a16="http://schemas.microsoft.com/office/drawing/2014/main" id="{9345E2E9-C102-8D4E-972E-1F72B77CBAB1}"/>
              </a:ext>
            </a:extLst>
          </p:cNvPr>
          <p:cNvGrpSpPr/>
          <p:nvPr/>
        </p:nvGrpSpPr>
        <p:grpSpPr>
          <a:xfrm>
            <a:off x="5974443" y="3904709"/>
            <a:ext cx="688926" cy="388125"/>
            <a:chOff x="7586491" y="5870505"/>
            <a:chExt cx="688926" cy="388125"/>
          </a:xfrm>
        </p:grpSpPr>
        <p:cxnSp>
          <p:nvCxnSpPr>
            <p:cNvPr id="393" name="Straight Connector 392">
              <a:extLst>
                <a:ext uri="{FF2B5EF4-FFF2-40B4-BE49-F238E27FC236}">
                  <a16:creationId xmlns:a16="http://schemas.microsoft.com/office/drawing/2014/main" id="{53F5A5A9-246A-5F43-81E4-4C06B505902D}"/>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4" name="TextBox 393">
              <a:extLst>
                <a:ext uri="{FF2B5EF4-FFF2-40B4-BE49-F238E27FC236}">
                  <a16:creationId xmlns:a16="http://schemas.microsoft.com/office/drawing/2014/main" id="{B89FFA42-A4C6-4D46-8000-119586A3188F}"/>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395" name="TextBox 394">
              <a:extLst>
                <a:ext uri="{FF2B5EF4-FFF2-40B4-BE49-F238E27FC236}">
                  <a16:creationId xmlns:a16="http://schemas.microsoft.com/office/drawing/2014/main" id="{3A53F3D5-B4C8-0041-8F4C-C9795493A7DE}"/>
                </a:ext>
              </a:extLst>
            </p:cNvPr>
            <p:cNvSpPr txBox="1"/>
            <p:nvPr/>
          </p:nvSpPr>
          <p:spPr>
            <a:xfrm>
              <a:off x="7586491" y="5870505"/>
              <a:ext cx="48038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15 </a:t>
              </a:r>
            </a:p>
          </p:txBody>
        </p:sp>
      </p:grpSp>
      <p:sp>
        <p:nvSpPr>
          <p:cNvPr id="396" name="TextBox 395">
            <a:extLst>
              <a:ext uri="{FF2B5EF4-FFF2-40B4-BE49-F238E27FC236}">
                <a16:creationId xmlns:a16="http://schemas.microsoft.com/office/drawing/2014/main" id="{52F5738B-924F-0A41-9E81-DD8FA6097E29}"/>
              </a:ext>
            </a:extLst>
          </p:cNvPr>
          <p:cNvSpPr txBox="1"/>
          <p:nvPr/>
        </p:nvSpPr>
        <p:spPr>
          <a:xfrm>
            <a:off x="5398876" y="4296681"/>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397" name="TextBox 396">
            <a:extLst>
              <a:ext uri="{FF2B5EF4-FFF2-40B4-BE49-F238E27FC236}">
                <a16:creationId xmlns:a16="http://schemas.microsoft.com/office/drawing/2014/main" id="{698A99F3-4D86-5B43-B9CC-5B9F1C01AEB6}"/>
              </a:ext>
            </a:extLst>
          </p:cNvPr>
          <p:cNvSpPr txBox="1"/>
          <p:nvPr/>
        </p:nvSpPr>
        <p:spPr>
          <a:xfrm>
            <a:off x="5400881" y="4662325"/>
            <a:ext cx="40717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398" name="TextBox 397">
            <a:extLst>
              <a:ext uri="{FF2B5EF4-FFF2-40B4-BE49-F238E27FC236}">
                <a16:creationId xmlns:a16="http://schemas.microsoft.com/office/drawing/2014/main" id="{E7B0136D-019D-6D43-9170-3FBAEE9CDC72}"/>
              </a:ext>
            </a:extLst>
          </p:cNvPr>
          <p:cNvSpPr txBox="1"/>
          <p:nvPr/>
        </p:nvSpPr>
        <p:spPr>
          <a:xfrm>
            <a:off x="5405503" y="5046854"/>
            <a:ext cx="36267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399" name="TextBox 398">
            <a:extLst>
              <a:ext uri="{FF2B5EF4-FFF2-40B4-BE49-F238E27FC236}">
                <a16:creationId xmlns:a16="http://schemas.microsoft.com/office/drawing/2014/main" id="{D26E5832-EBDE-7A4E-8480-B5E3468E5275}"/>
              </a:ext>
            </a:extLst>
          </p:cNvPr>
          <p:cNvSpPr txBox="1"/>
          <p:nvPr/>
        </p:nvSpPr>
        <p:spPr>
          <a:xfrm>
            <a:off x="7546443" y="1698918"/>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grpSp>
        <p:nvGrpSpPr>
          <p:cNvPr id="400" name="Group 399">
            <a:extLst>
              <a:ext uri="{FF2B5EF4-FFF2-40B4-BE49-F238E27FC236}">
                <a16:creationId xmlns:a16="http://schemas.microsoft.com/office/drawing/2014/main" id="{A3BC2F06-EBC2-4A47-A767-6CC4C02F41C5}"/>
              </a:ext>
            </a:extLst>
          </p:cNvPr>
          <p:cNvGrpSpPr/>
          <p:nvPr/>
        </p:nvGrpSpPr>
        <p:grpSpPr>
          <a:xfrm>
            <a:off x="5963073" y="4250250"/>
            <a:ext cx="673842" cy="402639"/>
            <a:chOff x="7601575" y="5855991"/>
            <a:chExt cx="673842" cy="402639"/>
          </a:xfrm>
        </p:grpSpPr>
        <p:cxnSp>
          <p:nvCxnSpPr>
            <p:cNvPr id="401" name="Straight Connector 400">
              <a:extLst>
                <a:ext uri="{FF2B5EF4-FFF2-40B4-BE49-F238E27FC236}">
                  <a16:creationId xmlns:a16="http://schemas.microsoft.com/office/drawing/2014/main" id="{F7CC6635-24B2-4E44-B666-94C2EE9401D1}"/>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02" name="TextBox 401">
              <a:extLst>
                <a:ext uri="{FF2B5EF4-FFF2-40B4-BE49-F238E27FC236}">
                  <a16:creationId xmlns:a16="http://schemas.microsoft.com/office/drawing/2014/main" id="{7E0DEFDD-11F7-4A43-8AA2-8AF3D93B87FB}"/>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403" name="TextBox 402">
              <a:extLst>
                <a:ext uri="{FF2B5EF4-FFF2-40B4-BE49-F238E27FC236}">
                  <a16:creationId xmlns:a16="http://schemas.microsoft.com/office/drawing/2014/main" id="{6766402D-C009-394E-B5BE-23A7A992B33A}"/>
                </a:ext>
              </a:extLst>
            </p:cNvPr>
            <p:cNvSpPr txBox="1"/>
            <p:nvPr/>
          </p:nvSpPr>
          <p:spPr>
            <a:xfrm>
              <a:off x="7601575" y="5855991"/>
              <a:ext cx="457822"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15 </a:t>
              </a:r>
            </a:p>
          </p:txBody>
        </p:sp>
      </p:grpSp>
      <p:grpSp>
        <p:nvGrpSpPr>
          <p:cNvPr id="404" name="Group 403">
            <a:extLst>
              <a:ext uri="{FF2B5EF4-FFF2-40B4-BE49-F238E27FC236}">
                <a16:creationId xmlns:a16="http://schemas.microsoft.com/office/drawing/2014/main" id="{A10B01D6-C7EC-764A-A61E-566654225521}"/>
              </a:ext>
            </a:extLst>
          </p:cNvPr>
          <p:cNvGrpSpPr/>
          <p:nvPr/>
        </p:nvGrpSpPr>
        <p:grpSpPr>
          <a:xfrm>
            <a:off x="5966096" y="4629193"/>
            <a:ext cx="681042" cy="388239"/>
            <a:chOff x="7594375" y="5870391"/>
            <a:chExt cx="681042" cy="388239"/>
          </a:xfrm>
        </p:grpSpPr>
        <p:cxnSp>
          <p:nvCxnSpPr>
            <p:cNvPr id="501" name="Straight Connector 500">
              <a:extLst>
                <a:ext uri="{FF2B5EF4-FFF2-40B4-BE49-F238E27FC236}">
                  <a16:creationId xmlns:a16="http://schemas.microsoft.com/office/drawing/2014/main" id="{34058299-5A38-E246-953A-6391C074EE12}"/>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02" name="TextBox 501">
              <a:extLst>
                <a:ext uri="{FF2B5EF4-FFF2-40B4-BE49-F238E27FC236}">
                  <a16:creationId xmlns:a16="http://schemas.microsoft.com/office/drawing/2014/main" id="{257376E2-327F-1D4B-AEF6-82D875B7DADA}"/>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503" name="TextBox 502">
              <a:extLst>
                <a:ext uri="{FF2B5EF4-FFF2-40B4-BE49-F238E27FC236}">
                  <a16:creationId xmlns:a16="http://schemas.microsoft.com/office/drawing/2014/main" id="{42B24AE5-1C61-BC45-B242-C7924550929B}"/>
                </a:ext>
              </a:extLst>
            </p:cNvPr>
            <p:cNvSpPr txBox="1"/>
            <p:nvPr/>
          </p:nvSpPr>
          <p:spPr>
            <a:xfrm>
              <a:off x="7594375" y="5870391"/>
              <a:ext cx="445670"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15 </a:t>
              </a:r>
            </a:p>
          </p:txBody>
        </p:sp>
      </p:grpSp>
      <p:grpSp>
        <p:nvGrpSpPr>
          <p:cNvPr id="504" name="Group 503">
            <a:extLst>
              <a:ext uri="{FF2B5EF4-FFF2-40B4-BE49-F238E27FC236}">
                <a16:creationId xmlns:a16="http://schemas.microsoft.com/office/drawing/2014/main" id="{95A37C66-EAB9-9841-8FB5-7D172168DA24}"/>
              </a:ext>
            </a:extLst>
          </p:cNvPr>
          <p:cNvGrpSpPr/>
          <p:nvPr/>
        </p:nvGrpSpPr>
        <p:grpSpPr>
          <a:xfrm>
            <a:off x="5976407" y="4994080"/>
            <a:ext cx="674413" cy="402639"/>
            <a:chOff x="7601004" y="5855991"/>
            <a:chExt cx="674413" cy="402639"/>
          </a:xfrm>
        </p:grpSpPr>
        <p:cxnSp>
          <p:nvCxnSpPr>
            <p:cNvPr id="505" name="Straight Connector 504">
              <a:extLst>
                <a:ext uri="{FF2B5EF4-FFF2-40B4-BE49-F238E27FC236}">
                  <a16:creationId xmlns:a16="http://schemas.microsoft.com/office/drawing/2014/main" id="{45BD0EBA-3F0D-1940-B549-2DB31D9473AD}"/>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06" name="TextBox 505">
              <a:extLst>
                <a:ext uri="{FF2B5EF4-FFF2-40B4-BE49-F238E27FC236}">
                  <a16:creationId xmlns:a16="http://schemas.microsoft.com/office/drawing/2014/main" id="{3439B555-EF34-A849-8013-5DFEBA651DD0}"/>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507" name="TextBox 506">
              <a:extLst>
                <a:ext uri="{FF2B5EF4-FFF2-40B4-BE49-F238E27FC236}">
                  <a16:creationId xmlns:a16="http://schemas.microsoft.com/office/drawing/2014/main" id="{FF93A6BF-C80C-CB44-B45F-2F8679FDC3DF}"/>
                </a:ext>
              </a:extLst>
            </p:cNvPr>
            <p:cNvSpPr txBox="1"/>
            <p:nvPr/>
          </p:nvSpPr>
          <p:spPr>
            <a:xfrm>
              <a:off x="7601004" y="5855991"/>
              <a:ext cx="401551"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15 </a:t>
              </a:r>
            </a:p>
          </p:txBody>
        </p:sp>
      </p:grpSp>
      <p:grpSp>
        <p:nvGrpSpPr>
          <p:cNvPr id="508" name="Group 507">
            <a:extLst>
              <a:ext uri="{FF2B5EF4-FFF2-40B4-BE49-F238E27FC236}">
                <a16:creationId xmlns:a16="http://schemas.microsoft.com/office/drawing/2014/main" id="{7A11020E-3572-0B4B-8B21-A2B4C50AD4DC}"/>
              </a:ext>
            </a:extLst>
          </p:cNvPr>
          <p:cNvGrpSpPr/>
          <p:nvPr/>
        </p:nvGrpSpPr>
        <p:grpSpPr>
          <a:xfrm>
            <a:off x="8090507" y="1675028"/>
            <a:ext cx="688926" cy="395382"/>
            <a:chOff x="7586491" y="5863248"/>
            <a:chExt cx="688926" cy="395382"/>
          </a:xfrm>
        </p:grpSpPr>
        <p:cxnSp>
          <p:nvCxnSpPr>
            <p:cNvPr id="509" name="Straight Connector 508">
              <a:extLst>
                <a:ext uri="{FF2B5EF4-FFF2-40B4-BE49-F238E27FC236}">
                  <a16:creationId xmlns:a16="http://schemas.microsoft.com/office/drawing/2014/main" id="{01B46841-912A-EA46-AA82-B85771B881B2}"/>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10" name="TextBox 509">
              <a:extLst>
                <a:ext uri="{FF2B5EF4-FFF2-40B4-BE49-F238E27FC236}">
                  <a16:creationId xmlns:a16="http://schemas.microsoft.com/office/drawing/2014/main" id="{54671ADB-D956-D140-AA05-CBD618DC32E9}"/>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511" name="TextBox 510">
              <a:extLst>
                <a:ext uri="{FF2B5EF4-FFF2-40B4-BE49-F238E27FC236}">
                  <a16:creationId xmlns:a16="http://schemas.microsoft.com/office/drawing/2014/main" id="{5E729455-A791-A946-B4F5-66D0AB6A05E0}"/>
                </a:ext>
              </a:extLst>
            </p:cNvPr>
            <p:cNvSpPr txBox="1"/>
            <p:nvPr/>
          </p:nvSpPr>
          <p:spPr>
            <a:xfrm>
              <a:off x="7586491" y="5863248"/>
              <a:ext cx="401552"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15 </a:t>
              </a:r>
            </a:p>
          </p:txBody>
        </p:sp>
      </p:grpSp>
      <p:sp>
        <p:nvSpPr>
          <p:cNvPr id="512" name="TextBox 511">
            <a:extLst>
              <a:ext uri="{FF2B5EF4-FFF2-40B4-BE49-F238E27FC236}">
                <a16:creationId xmlns:a16="http://schemas.microsoft.com/office/drawing/2014/main" id="{6F6780E1-F1D3-D040-BCEF-4BE89247D88C}"/>
              </a:ext>
            </a:extLst>
          </p:cNvPr>
          <p:cNvSpPr txBox="1"/>
          <p:nvPr/>
        </p:nvSpPr>
        <p:spPr>
          <a:xfrm>
            <a:off x="7542266" y="2070508"/>
            <a:ext cx="36267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513" name="TextBox 512">
            <a:extLst>
              <a:ext uri="{FF2B5EF4-FFF2-40B4-BE49-F238E27FC236}">
                <a16:creationId xmlns:a16="http://schemas.microsoft.com/office/drawing/2014/main" id="{DCA8A350-6646-354C-BBA8-5429966BC01D}"/>
              </a:ext>
            </a:extLst>
          </p:cNvPr>
          <p:cNvSpPr txBox="1"/>
          <p:nvPr/>
        </p:nvSpPr>
        <p:spPr>
          <a:xfrm>
            <a:off x="7546605" y="2435404"/>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grpSp>
        <p:nvGrpSpPr>
          <p:cNvPr id="514" name="Group 513">
            <a:extLst>
              <a:ext uri="{FF2B5EF4-FFF2-40B4-BE49-F238E27FC236}">
                <a16:creationId xmlns:a16="http://schemas.microsoft.com/office/drawing/2014/main" id="{6957A19D-7059-574F-8BCA-07A582680BFC}"/>
              </a:ext>
            </a:extLst>
          </p:cNvPr>
          <p:cNvGrpSpPr/>
          <p:nvPr/>
        </p:nvGrpSpPr>
        <p:grpSpPr>
          <a:xfrm>
            <a:off x="8090773" y="2060159"/>
            <a:ext cx="696183" cy="395382"/>
            <a:chOff x="7579234" y="5863248"/>
            <a:chExt cx="696183" cy="395382"/>
          </a:xfrm>
        </p:grpSpPr>
        <p:cxnSp>
          <p:nvCxnSpPr>
            <p:cNvPr id="515" name="Straight Connector 514">
              <a:extLst>
                <a:ext uri="{FF2B5EF4-FFF2-40B4-BE49-F238E27FC236}">
                  <a16:creationId xmlns:a16="http://schemas.microsoft.com/office/drawing/2014/main" id="{64807FF3-7CF3-EB40-B8B9-D083CA932596}"/>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16" name="TextBox 515">
              <a:extLst>
                <a:ext uri="{FF2B5EF4-FFF2-40B4-BE49-F238E27FC236}">
                  <a16:creationId xmlns:a16="http://schemas.microsoft.com/office/drawing/2014/main" id="{8479068E-634D-F140-BD9F-0EB9689BC58D}"/>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517" name="TextBox 516">
              <a:extLst>
                <a:ext uri="{FF2B5EF4-FFF2-40B4-BE49-F238E27FC236}">
                  <a16:creationId xmlns:a16="http://schemas.microsoft.com/office/drawing/2014/main" id="{EED926E0-232B-4246-8878-F583982BA6D2}"/>
                </a:ext>
              </a:extLst>
            </p:cNvPr>
            <p:cNvSpPr txBox="1"/>
            <p:nvPr/>
          </p:nvSpPr>
          <p:spPr>
            <a:xfrm>
              <a:off x="7579234" y="5863248"/>
              <a:ext cx="401552"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15 </a:t>
              </a:r>
            </a:p>
          </p:txBody>
        </p:sp>
      </p:grpSp>
      <p:grpSp>
        <p:nvGrpSpPr>
          <p:cNvPr id="518" name="Group 517">
            <a:extLst>
              <a:ext uri="{FF2B5EF4-FFF2-40B4-BE49-F238E27FC236}">
                <a16:creationId xmlns:a16="http://schemas.microsoft.com/office/drawing/2014/main" id="{45DD7F5D-3657-354B-9501-382F715B158D}"/>
              </a:ext>
            </a:extLst>
          </p:cNvPr>
          <p:cNvGrpSpPr/>
          <p:nvPr/>
        </p:nvGrpSpPr>
        <p:grpSpPr>
          <a:xfrm>
            <a:off x="8097926" y="2433285"/>
            <a:ext cx="688926" cy="388125"/>
            <a:chOff x="7586491" y="5870505"/>
            <a:chExt cx="688926" cy="388125"/>
          </a:xfrm>
        </p:grpSpPr>
        <p:cxnSp>
          <p:nvCxnSpPr>
            <p:cNvPr id="519" name="Straight Connector 518">
              <a:extLst>
                <a:ext uri="{FF2B5EF4-FFF2-40B4-BE49-F238E27FC236}">
                  <a16:creationId xmlns:a16="http://schemas.microsoft.com/office/drawing/2014/main" id="{43A88D51-12BC-6B47-8B1F-BA62BFA5C558}"/>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20" name="TextBox 519">
              <a:extLst>
                <a:ext uri="{FF2B5EF4-FFF2-40B4-BE49-F238E27FC236}">
                  <a16:creationId xmlns:a16="http://schemas.microsoft.com/office/drawing/2014/main" id="{D10947E4-F306-8D4B-BF11-5D9F975B67E3}"/>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521" name="TextBox 520">
              <a:extLst>
                <a:ext uri="{FF2B5EF4-FFF2-40B4-BE49-F238E27FC236}">
                  <a16:creationId xmlns:a16="http://schemas.microsoft.com/office/drawing/2014/main" id="{C6082692-DF18-B247-B784-A0049605ABA9}"/>
                </a:ext>
              </a:extLst>
            </p:cNvPr>
            <p:cNvSpPr txBox="1"/>
            <p:nvPr/>
          </p:nvSpPr>
          <p:spPr>
            <a:xfrm>
              <a:off x="7586491" y="5870505"/>
              <a:ext cx="48038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15 </a:t>
              </a:r>
            </a:p>
          </p:txBody>
        </p:sp>
      </p:grpSp>
      <p:grpSp>
        <p:nvGrpSpPr>
          <p:cNvPr id="335" name="Group 334">
            <a:extLst>
              <a:ext uri="{FF2B5EF4-FFF2-40B4-BE49-F238E27FC236}">
                <a16:creationId xmlns:a16="http://schemas.microsoft.com/office/drawing/2014/main" id="{B1A03BF4-2F37-1049-97C5-AE21572F43F2}"/>
              </a:ext>
            </a:extLst>
          </p:cNvPr>
          <p:cNvGrpSpPr/>
          <p:nvPr/>
        </p:nvGrpSpPr>
        <p:grpSpPr>
          <a:xfrm>
            <a:off x="7073114" y="6041669"/>
            <a:ext cx="1678033" cy="481586"/>
            <a:chOff x="1032936" y="5890542"/>
            <a:chExt cx="1678033" cy="481586"/>
          </a:xfrm>
        </p:grpSpPr>
        <p:sp>
          <p:nvSpPr>
            <p:cNvPr id="336" name="TextBox 335">
              <a:extLst>
                <a:ext uri="{FF2B5EF4-FFF2-40B4-BE49-F238E27FC236}">
                  <a16:creationId xmlns:a16="http://schemas.microsoft.com/office/drawing/2014/main" id="{D59C766B-87E6-F744-B67B-7D69391ED1E8}"/>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337" name="TextBox 336">
              <a:extLst>
                <a:ext uri="{FF2B5EF4-FFF2-40B4-BE49-F238E27FC236}">
                  <a16:creationId xmlns:a16="http://schemas.microsoft.com/office/drawing/2014/main" id="{CE156448-80CC-AC4F-8C46-94823415E68B}"/>
                </a:ext>
              </a:extLst>
            </p:cNvPr>
            <p:cNvSpPr txBox="1"/>
            <p:nvPr/>
          </p:nvSpPr>
          <p:spPr>
            <a:xfrm>
              <a:off x="2244438" y="5890542"/>
              <a:ext cx="466531" cy="369332"/>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131480697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A1174F-D4FE-4E4E-8FDF-ACE634216AB8}"/>
              </a:ext>
            </a:extLst>
          </p:cNvPr>
          <p:cNvSpPr/>
          <p:nvPr/>
        </p:nvSpPr>
        <p:spPr>
          <a:xfrm>
            <a:off x="277472" y="264860"/>
            <a:ext cx="8563829" cy="636926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348A7E66-FB7B-644C-B3BB-7E4DB58DAC00}"/>
              </a:ext>
            </a:extLst>
          </p:cNvPr>
          <p:cNvSpPr txBox="1"/>
          <p:nvPr/>
        </p:nvSpPr>
        <p:spPr>
          <a:xfrm>
            <a:off x="3752077" y="330763"/>
            <a:ext cx="1903287"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Copyright Page  </a:t>
            </a:r>
          </a:p>
        </p:txBody>
      </p:sp>
      <p:sp>
        <p:nvSpPr>
          <p:cNvPr id="7" name="TextBox 6">
            <a:extLst>
              <a:ext uri="{FF2B5EF4-FFF2-40B4-BE49-F238E27FC236}">
                <a16:creationId xmlns:a16="http://schemas.microsoft.com/office/drawing/2014/main" id="{4A3F43C3-E3B2-5B44-BEAD-39627CA07C5D}"/>
              </a:ext>
            </a:extLst>
          </p:cNvPr>
          <p:cNvSpPr txBox="1"/>
          <p:nvPr/>
        </p:nvSpPr>
        <p:spPr>
          <a:xfrm>
            <a:off x="2961499" y="6002723"/>
            <a:ext cx="1219803" cy="369332"/>
          </a:xfrm>
          <a:prstGeom prst="rect">
            <a:avLst/>
          </a:prstGeom>
          <a:noFill/>
        </p:spPr>
        <p:txBody>
          <a:bodyPr wrap="square" rtlCol="0">
            <a:spAutoFit/>
          </a:bodyPr>
          <a:lstStyle/>
          <a:p>
            <a:r>
              <a:rPr lang="en-US" dirty="0" err="1"/>
              <a:t>Lattogle</a:t>
            </a:r>
            <a:r>
              <a:rPr lang="en-US" dirty="0"/>
              <a:t>™   </a:t>
            </a:r>
          </a:p>
        </p:txBody>
      </p:sp>
      <p:sp>
        <p:nvSpPr>
          <p:cNvPr id="8" name="TextBox 7">
            <a:extLst>
              <a:ext uri="{FF2B5EF4-FFF2-40B4-BE49-F238E27FC236}">
                <a16:creationId xmlns:a16="http://schemas.microsoft.com/office/drawing/2014/main" id="{C0E4F49F-2FF3-624E-AE70-4D15C0426077}"/>
              </a:ext>
            </a:extLst>
          </p:cNvPr>
          <p:cNvSpPr txBox="1"/>
          <p:nvPr/>
        </p:nvSpPr>
        <p:spPr>
          <a:xfrm>
            <a:off x="609600" y="1364342"/>
            <a:ext cx="534635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Copyright </a:t>
            </a:r>
            <a:r>
              <a:rPr lang="en-US" dirty="0"/>
              <a:t> ©  </a:t>
            </a:r>
            <a:r>
              <a:rPr lang="en-US" dirty="0">
                <a:latin typeface="Times New Roman" panose="02020603050405020304" pitchFamily="18" charset="0"/>
                <a:cs typeface="Times New Roman" panose="02020603050405020304" pitchFamily="18" charset="0"/>
              </a:rPr>
              <a:t>2020 by Mr. Winfred </a:t>
            </a:r>
            <a:r>
              <a:rPr lang="en-US" dirty="0" err="1">
                <a:latin typeface="Times New Roman" panose="02020603050405020304" pitchFamily="18" charset="0"/>
                <a:cs typeface="Times New Roman" panose="02020603050405020304" pitchFamily="18" charset="0"/>
              </a:rPr>
              <a:t>Scottson</a:t>
            </a:r>
            <a:r>
              <a:rPr lang="en-US" dirty="0">
                <a:latin typeface="Times New Roman" panose="02020603050405020304" pitchFamily="18" charset="0"/>
                <a:cs typeface="Times New Roman" panose="02020603050405020304" pitchFamily="18" charset="0"/>
              </a:rPr>
              <a:t> Kenner </a:t>
            </a:r>
          </a:p>
        </p:txBody>
      </p:sp>
      <p:sp>
        <p:nvSpPr>
          <p:cNvPr id="9" name="TextBox 8">
            <a:extLst>
              <a:ext uri="{FF2B5EF4-FFF2-40B4-BE49-F238E27FC236}">
                <a16:creationId xmlns:a16="http://schemas.microsoft.com/office/drawing/2014/main" id="{28302441-A462-5144-A566-FD1CF2A5D168}"/>
              </a:ext>
            </a:extLst>
          </p:cNvPr>
          <p:cNvSpPr txBox="1"/>
          <p:nvPr/>
        </p:nvSpPr>
        <p:spPr>
          <a:xfrm>
            <a:off x="486029" y="2158131"/>
            <a:ext cx="8064843"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All rights reserved. No portion of this publication maybe reproduced, distributed, or transmitted in any form or by any means, including photocopying, recording, or other electronic or mechanical methods, without the prior written permission of the author. </a:t>
            </a:r>
          </a:p>
        </p:txBody>
      </p:sp>
      <p:sp>
        <p:nvSpPr>
          <p:cNvPr id="10" name="TextBox 9">
            <a:extLst>
              <a:ext uri="{FF2B5EF4-FFF2-40B4-BE49-F238E27FC236}">
                <a16:creationId xmlns:a16="http://schemas.microsoft.com/office/drawing/2014/main" id="{62FD7D41-0278-FE4C-ABE3-E884995ED4DE}"/>
              </a:ext>
            </a:extLst>
          </p:cNvPr>
          <p:cNvSpPr txBox="1"/>
          <p:nvPr/>
        </p:nvSpPr>
        <p:spPr>
          <a:xfrm>
            <a:off x="594804" y="3499541"/>
            <a:ext cx="8064843" cy="1754326"/>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The author of this publication has used his best efforts in preparing the presented designs and mathematical derivations. The author makes no warranty of any kind, expressed or implied, in regard to perfect, mistake free, designs, mathematical derivations, or governing displacement equations. All presented materials are new and fall under a heading of technical research, and therefore may contain errors. The author shall not be liable in any event for incidental design or mathematical errors.     </a:t>
            </a:r>
          </a:p>
        </p:txBody>
      </p:sp>
      <p:sp>
        <p:nvSpPr>
          <p:cNvPr id="11" name="TextBox 10">
            <a:extLst>
              <a:ext uri="{FF2B5EF4-FFF2-40B4-BE49-F238E27FC236}">
                <a16:creationId xmlns:a16="http://schemas.microsoft.com/office/drawing/2014/main" id="{71CEF237-8891-4B48-BCDC-2B47D3F5B61D}"/>
              </a:ext>
            </a:extLst>
          </p:cNvPr>
          <p:cNvSpPr txBox="1"/>
          <p:nvPr/>
        </p:nvSpPr>
        <p:spPr>
          <a:xfrm>
            <a:off x="4761208" y="5985302"/>
            <a:ext cx="2043244"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hlinkClick r:id="rId2"/>
              </a:rPr>
              <a:t>www.Lattogle.com</a:t>
            </a:r>
            <a:r>
              <a:rPr lang="en-US"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896146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72E704C-5197-5C44-9820-BED3AAF39DED}"/>
              </a:ext>
            </a:extLst>
          </p:cNvPr>
          <p:cNvSpPr/>
          <p:nvPr/>
        </p:nvSpPr>
        <p:spPr>
          <a:xfrm>
            <a:off x="277472" y="264860"/>
            <a:ext cx="8563829" cy="636926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13034ADE-4E42-2D47-B311-299CBFD913B8}"/>
              </a:ext>
            </a:extLst>
          </p:cNvPr>
          <p:cNvCxnSpPr/>
          <p:nvPr/>
        </p:nvCxnSpPr>
        <p:spPr>
          <a:xfrm>
            <a:off x="277472" y="781066"/>
            <a:ext cx="856382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962166DB-B6C3-3B48-B940-E776E9D1BB99}"/>
              </a:ext>
            </a:extLst>
          </p:cNvPr>
          <p:cNvSpPr txBox="1"/>
          <p:nvPr/>
        </p:nvSpPr>
        <p:spPr>
          <a:xfrm>
            <a:off x="1750822" y="273266"/>
            <a:ext cx="5873157"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End Deflection of Four Truss Units    </a:t>
            </a:r>
          </a:p>
        </p:txBody>
      </p:sp>
      <p:graphicFrame>
        <p:nvGraphicFramePr>
          <p:cNvPr id="17" name="Table 16">
            <a:extLst>
              <a:ext uri="{FF2B5EF4-FFF2-40B4-BE49-F238E27FC236}">
                <a16:creationId xmlns:a16="http://schemas.microsoft.com/office/drawing/2014/main" id="{7D5118BA-DA4E-1449-AAE2-3C0138952D1F}"/>
              </a:ext>
            </a:extLst>
          </p:cNvPr>
          <p:cNvGraphicFramePr>
            <a:graphicFrameLocks noGrp="1"/>
          </p:cNvGraphicFramePr>
          <p:nvPr>
            <p:extLst>
              <p:ext uri="{D42A27DB-BD31-4B8C-83A1-F6EECF244321}">
                <p14:modId xmlns:p14="http://schemas.microsoft.com/office/powerpoint/2010/main" val="2250846978"/>
              </p:ext>
            </p:extLst>
          </p:nvPr>
        </p:nvGraphicFramePr>
        <p:xfrm>
          <a:off x="551633" y="1733930"/>
          <a:ext cx="3905250" cy="3726500"/>
        </p:xfrm>
        <a:graphic>
          <a:graphicData uri="http://schemas.openxmlformats.org/drawingml/2006/table">
            <a:tbl>
              <a:tblPr firstRow="1" bandRow="1">
                <a:tableStyleId>{5940675A-B579-460E-94D1-54222C63F5DA}</a:tableStyleId>
              </a:tblPr>
              <a:tblGrid>
                <a:gridCol w="694540">
                  <a:extLst>
                    <a:ext uri="{9D8B030D-6E8A-4147-A177-3AD203B41FA5}">
                      <a16:colId xmlns:a16="http://schemas.microsoft.com/office/drawing/2014/main" val="946587366"/>
                    </a:ext>
                  </a:extLst>
                </a:gridCol>
                <a:gridCol w="731154">
                  <a:extLst>
                    <a:ext uri="{9D8B030D-6E8A-4147-A177-3AD203B41FA5}">
                      <a16:colId xmlns:a16="http://schemas.microsoft.com/office/drawing/2014/main" val="1673738756"/>
                    </a:ext>
                  </a:extLst>
                </a:gridCol>
                <a:gridCol w="725369">
                  <a:extLst>
                    <a:ext uri="{9D8B030D-6E8A-4147-A177-3AD203B41FA5}">
                      <a16:colId xmlns:a16="http://schemas.microsoft.com/office/drawing/2014/main" val="3609219913"/>
                    </a:ext>
                  </a:extLst>
                </a:gridCol>
                <a:gridCol w="756649">
                  <a:extLst>
                    <a:ext uri="{9D8B030D-6E8A-4147-A177-3AD203B41FA5}">
                      <a16:colId xmlns:a16="http://schemas.microsoft.com/office/drawing/2014/main" val="1650496032"/>
                    </a:ext>
                  </a:extLst>
                </a:gridCol>
                <a:gridCol w="997538">
                  <a:extLst>
                    <a:ext uri="{9D8B030D-6E8A-4147-A177-3AD203B41FA5}">
                      <a16:colId xmlns:a16="http://schemas.microsoft.com/office/drawing/2014/main" val="972562701"/>
                    </a:ext>
                  </a:extLst>
                </a:gridCol>
              </a:tblGrid>
              <a:tr h="466720">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p>
                      <a:endParaRPr lang="en-US" sz="1200" dirty="0"/>
                    </a:p>
                  </a:txBody>
                  <a:tcPr/>
                </a:tc>
                <a:extLst>
                  <a:ext uri="{0D108BD9-81ED-4DB2-BD59-A6C34878D82A}">
                    <a16:rowId xmlns:a16="http://schemas.microsoft.com/office/drawing/2014/main" val="2642681075"/>
                  </a:ext>
                </a:extLst>
              </a:tr>
              <a:tr h="325978">
                <a:tc>
                  <a:txBody>
                    <a:bodyPr/>
                    <a:lstStyle/>
                    <a:p>
                      <a:endParaRPr lang="en-US" sz="1200" dirty="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extLst>
                  <a:ext uri="{0D108BD9-81ED-4DB2-BD59-A6C34878D82A}">
                    <a16:rowId xmlns:a16="http://schemas.microsoft.com/office/drawing/2014/main" val="23085780"/>
                  </a:ext>
                </a:extLst>
              </a:tr>
              <a:tr h="325978">
                <a:tc>
                  <a:txBody>
                    <a:bodyPr/>
                    <a:lstStyle/>
                    <a:p>
                      <a:endParaRPr lang="en-US" sz="1200" dirty="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extLst>
                  <a:ext uri="{0D108BD9-81ED-4DB2-BD59-A6C34878D82A}">
                    <a16:rowId xmlns:a16="http://schemas.microsoft.com/office/drawing/2014/main" val="2885995597"/>
                  </a:ext>
                </a:extLst>
              </a:tr>
              <a:tr h="325978">
                <a:tc>
                  <a:txBody>
                    <a:bodyPr/>
                    <a:lstStyle/>
                    <a:p>
                      <a:endParaRPr lang="en-US" sz="1200" dirty="0"/>
                    </a:p>
                  </a:txBody>
                  <a:tcPr/>
                </a:tc>
                <a:tc>
                  <a:txBody>
                    <a:bodyPr/>
                    <a:lstStyle/>
                    <a:p>
                      <a:endParaRPr lang="en-US" sz="1200"/>
                    </a:p>
                  </a:txBody>
                  <a:tcPr/>
                </a:tc>
                <a:tc>
                  <a:txBody>
                    <a:bodyPr/>
                    <a:lstStyle/>
                    <a:p>
                      <a:endParaRPr lang="en-US" sz="1200" dirty="0"/>
                    </a:p>
                  </a:txBody>
                  <a:tcPr/>
                </a:tc>
                <a:tc>
                  <a:txBody>
                    <a:bodyPr/>
                    <a:lstStyle/>
                    <a:p>
                      <a:endParaRPr lang="en-US" sz="1200"/>
                    </a:p>
                  </a:txBody>
                  <a:tcPr/>
                </a:tc>
                <a:tc>
                  <a:txBody>
                    <a:bodyPr/>
                    <a:lstStyle/>
                    <a:p>
                      <a:endParaRPr lang="en-US" sz="1200"/>
                    </a:p>
                  </a:txBody>
                  <a:tcPr/>
                </a:tc>
                <a:extLst>
                  <a:ext uri="{0D108BD9-81ED-4DB2-BD59-A6C34878D82A}">
                    <a16:rowId xmlns:a16="http://schemas.microsoft.com/office/drawing/2014/main" val="4280332400"/>
                  </a:ext>
                </a:extLst>
              </a:tr>
              <a:tr h="325978">
                <a:tc>
                  <a:txBody>
                    <a:bodyPr/>
                    <a:lstStyle/>
                    <a:p>
                      <a:endParaRPr lang="en-US" sz="1200" dirty="0"/>
                    </a:p>
                  </a:txBody>
                  <a:tcPr/>
                </a:tc>
                <a:tc>
                  <a:txBody>
                    <a:bodyPr/>
                    <a:lstStyle/>
                    <a:p>
                      <a:endParaRPr lang="en-US" sz="1200"/>
                    </a:p>
                  </a:txBody>
                  <a:tcPr/>
                </a:tc>
                <a:tc>
                  <a:txBody>
                    <a:bodyPr/>
                    <a:lstStyle/>
                    <a:p>
                      <a:endParaRPr lang="en-US" sz="1200" dirty="0"/>
                    </a:p>
                  </a:txBody>
                  <a:tcPr/>
                </a:tc>
                <a:tc>
                  <a:txBody>
                    <a:bodyPr/>
                    <a:lstStyle/>
                    <a:p>
                      <a:endParaRPr lang="en-US" sz="1200"/>
                    </a:p>
                  </a:txBody>
                  <a:tcPr/>
                </a:tc>
                <a:tc>
                  <a:txBody>
                    <a:bodyPr/>
                    <a:lstStyle/>
                    <a:p>
                      <a:endParaRPr lang="en-US" sz="1200"/>
                    </a:p>
                  </a:txBody>
                  <a:tcPr/>
                </a:tc>
                <a:extLst>
                  <a:ext uri="{0D108BD9-81ED-4DB2-BD59-A6C34878D82A}">
                    <a16:rowId xmlns:a16="http://schemas.microsoft.com/office/drawing/2014/main" val="1373528657"/>
                  </a:ext>
                </a:extLst>
              </a:tr>
              <a:tr h="325978">
                <a:tc>
                  <a:txBody>
                    <a:bodyPr/>
                    <a:lstStyle/>
                    <a:p>
                      <a:endParaRPr lang="en-US" sz="1200" dirty="0"/>
                    </a:p>
                  </a:txBody>
                  <a:tcPr/>
                </a:tc>
                <a:tc>
                  <a:txBody>
                    <a:bodyPr/>
                    <a:lstStyle/>
                    <a:p>
                      <a:endParaRPr lang="en-US" sz="1200"/>
                    </a:p>
                  </a:txBody>
                  <a:tcPr/>
                </a:tc>
                <a:tc>
                  <a:txBody>
                    <a:bodyPr/>
                    <a:lstStyle/>
                    <a:p>
                      <a:endParaRPr lang="en-US" sz="120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113687901"/>
                  </a:ext>
                </a:extLst>
              </a:tr>
              <a:tr h="325978">
                <a:tc>
                  <a:txBody>
                    <a:bodyPr/>
                    <a:lstStyle/>
                    <a:p>
                      <a:endParaRPr lang="en-US" sz="1200" dirty="0"/>
                    </a:p>
                  </a:txBody>
                  <a:tcPr/>
                </a:tc>
                <a:tc>
                  <a:txBody>
                    <a:bodyPr/>
                    <a:lstStyle/>
                    <a:p>
                      <a:endParaRPr lang="en-US" sz="1200"/>
                    </a:p>
                  </a:txBody>
                  <a:tcPr/>
                </a:tc>
                <a:tc>
                  <a:txBody>
                    <a:bodyPr/>
                    <a:lstStyle/>
                    <a:p>
                      <a:endParaRPr lang="en-US" sz="1200"/>
                    </a:p>
                  </a:txBody>
                  <a:tcPr/>
                </a:tc>
                <a:tc>
                  <a:txBody>
                    <a:bodyPr/>
                    <a:lstStyle/>
                    <a:p>
                      <a:endParaRPr lang="en-US" sz="1200" dirty="0"/>
                    </a:p>
                  </a:txBody>
                  <a:tcPr/>
                </a:tc>
                <a:tc>
                  <a:txBody>
                    <a:bodyPr/>
                    <a:lstStyle/>
                    <a:p>
                      <a:endParaRPr lang="en-US" sz="1200"/>
                    </a:p>
                  </a:txBody>
                  <a:tcPr/>
                </a:tc>
                <a:extLst>
                  <a:ext uri="{0D108BD9-81ED-4DB2-BD59-A6C34878D82A}">
                    <a16:rowId xmlns:a16="http://schemas.microsoft.com/office/drawing/2014/main" val="1389321988"/>
                  </a:ext>
                </a:extLst>
              </a:tr>
              <a:tr h="325978">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1097834693"/>
                  </a:ext>
                </a:extLst>
              </a:tr>
              <a:tr h="325978">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dirty="0"/>
                    </a:p>
                  </a:txBody>
                  <a:tcPr/>
                </a:tc>
                <a:extLst>
                  <a:ext uri="{0D108BD9-81ED-4DB2-BD59-A6C34878D82A}">
                    <a16:rowId xmlns:a16="http://schemas.microsoft.com/office/drawing/2014/main" val="2659407671"/>
                  </a:ext>
                </a:extLst>
              </a:tr>
              <a:tr h="325978">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dirty="0"/>
                    </a:p>
                  </a:txBody>
                  <a:tcPr/>
                </a:tc>
                <a:extLst>
                  <a:ext uri="{0D108BD9-81ED-4DB2-BD59-A6C34878D82A}">
                    <a16:rowId xmlns:a16="http://schemas.microsoft.com/office/drawing/2014/main" val="1874980999"/>
                  </a:ext>
                </a:extLst>
              </a:tr>
              <a:tr h="325978">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dirty="0"/>
                    </a:p>
                  </a:txBody>
                  <a:tcPr/>
                </a:tc>
                <a:extLst>
                  <a:ext uri="{0D108BD9-81ED-4DB2-BD59-A6C34878D82A}">
                    <a16:rowId xmlns:a16="http://schemas.microsoft.com/office/drawing/2014/main" val="2297716487"/>
                  </a:ext>
                </a:extLst>
              </a:tr>
            </a:tbl>
          </a:graphicData>
        </a:graphic>
      </p:graphicFrame>
      <p:graphicFrame>
        <p:nvGraphicFramePr>
          <p:cNvPr id="187" name="Table 186">
            <a:extLst>
              <a:ext uri="{FF2B5EF4-FFF2-40B4-BE49-F238E27FC236}">
                <a16:creationId xmlns:a16="http://schemas.microsoft.com/office/drawing/2014/main" id="{0BE98D80-68C9-EA41-965E-33DC1FFC1EC3}"/>
              </a:ext>
            </a:extLst>
          </p:cNvPr>
          <p:cNvGraphicFramePr>
            <a:graphicFrameLocks noGrp="1"/>
          </p:cNvGraphicFramePr>
          <p:nvPr>
            <p:extLst>
              <p:ext uri="{D42A27DB-BD31-4B8C-83A1-F6EECF244321}">
                <p14:modId xmlns:p14="http://schemas.microsoft.com/office/powerpoint/2010/main" val="1639412359"/>
              </p:ext>
            </p:extLst>
          </p:nvPr>
        </p:nvGraphicFramePr>
        <p:xfrm>
          <a:off x="4615994" y="1740280"/>
          <a:ext cx="3905250" cy="3726500"/>
        </p:xfrm>
        <a:graphic>
          <a:graphicData uri="http://schemas.openxmlformats.org/drawingml/2006/table">
            <a:tbl>
              <a:tblPr firstRow="1" bandRow="1">
                <a:tableStyleId>{5940675A-B579-460E-94D1-54222C63F5DA}</a:tableStyleId>
              </a:tblPr>
              <a:tblGrid>
                <a:gridCol w="692381">
                  <a:extLst>
                    <a:ext uri="{9D8B030D-6E8A-4147-A177-3AD203B41FA5}">
                      <a16:colId xmlns:a16="http://schemas.microsoft.com/office/drawing/2014/main" val="946587366"/>
                    </a:ext>
                  </a:extLst>
                </a:gridCol>
                <a:gridCol w="667593">
                  <a:extLst>
                    <a:ext uri="{9D8B030D-6E8A-4147-A177-3AD203B41FA5}">
                      <a16:colId xmlns:a16="http://schemas.microsoft.com/office/drawing/2014/main" val="1673738756"/>
                    </a:ext>
                  </a:extLst>
                </a:gridCol>
                <a:gridCol w="768744">
                  <a:extLst>
                    <a:ext uri="{9D8B030D-6E8A-4147-A177-3AD203B41FA5}">
                      <a16:colId xmlns:a16="http://schemas.microsoft.com/office/drawing/2014/main" val="3609219913"/>
                    </a:ext>
                  </a:extLst>
                </a:gridCol>
                <a:gridCol w="788973">
                  <a:extLst>
                    <a:ext uri="{9D8B030D-6E8A-4147-A177-3AD203B41FA5}">
                      <a16:colId xmlns:a16="http://schemas.microsoft.com/office/drawing/2014/main" val="1650496032"/>
                    </a:ext>
                  </a:extLst>
                </a:gridCol>
                <a:gridCol w="987559">
                  <a:extLst>
                    <a:ext uri="{9D8B030D-6E8A-4147-A177-3AD203B41FA5}">
                      <a16:colId xmlns:a16="http://schemas.microsoft.com/office/drawing/2014/main" val="972562701"/>
                    </a:ext>
                  </a:extLst>
                </a:gridCol>
              </a:tblGrid>
              <a:tr h="466720">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p>
                      <a:endParaRPr lang="en-US" sz="1200" dirty="0"/>
                    </a:p>
                  </a:txBody>
                  <a:tcPr/>
                </a:tc>
                <a:extLst>
                  <a:ext uri="{0D108BD9-81ED-4DB2-BD59-A6C34878D82A}">
                    <a16:rowId xmlns:a16="http://schemas.microsoft.com/office/drawing/2014/main" val="2642681075"/>
                  </a:ext>
                </a:extLst>
              </a:tr>
              <a:tr h="325978">
                <a:tc>
                  <a:txBody>
                    <a:bodyPr/>
                    <a:lstStyle/>
                    <a:p>
                      <a:endParaRPr lang="en-US" sz="1200" dirty="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extLst>
                  <a:ext uri="{0D108BD9-81ED-4DB2-BD59-A6C34878D82A}">
                    <a16:rowId xmlns:a16="http://schemas.microsoft.com/office/drawing/2014/main" val="23085780"/>
                  </a:ext>
                </a:extLst>
              </a:tr>
              <a:tr h="325978">
                <a:tc>
                  <a:txBody>
                    <a:bodyPr/>
                    <a:lstStyle/>
                    <a:p>
                      <a:endParaRPr lang="en-US" sz="1200" dirty="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extLst>
                  <a:ext uri="{0D108BD9-81ED-4DB2-BD59-A6C34878D82A}">
                    <a16:rowId xmlns:a16="http://schemas.microsoft.com/office/drawing/2014/main" val="2885995597"/>
                  </a:ext>
                </a:extLst>
              </a:tr>
              <a:tr h="325978">
                <a:tc>
                  <a:txBody>
                    <a:bodyPr/>
                    <a:lstStyle/>
                    <a:p>
                      <a:endParaRPr lang="en-US" sz="1200" dirty="0"/>
                    </a:p>
                  </a:txBody>
                  <a:tcPr/>
                </a:tc>
                <a:tc>
                  <a:txBody>
                    <a:bodyPr/>
                    <a:lstStyle/>
                    <a:p>
                      <a:endParaRPr lang="en-US" sz="1200"/>
                    </a:p>
                  </a:txBody>
                  <a:tcPr/>
                </a:tc>
                <a:tc>
                  <a:txBody>
                    <a:bodyPr/>
                    <a:lstStyle/>
                    <a:p>
                      <a:endParaRPr lang="en-US" sz="1200" dirty="0"/>
                    </a:p>
                  </a:txBody>
                  <a:tcPr/>
                </a:tc>
                <a:tc>
                  <a:txBody>
                    <a:bodyPr/>
                    <a:lstStyle/>
                    <a:p>
                      <a:endParaRPr lang="en-US" sz="1200"/>
                    </a:p>
                  </a:txBody>
                  <a:tcPr/>
                </a:tc>
                <a:tc>
                  <a:txBody>
                    <a:bodyPr/>
                    <a:lstStyle/>
                    <a:p>
                      <a:endParaRPr lang="en-US" sz="1200"/>
                    </a:p>
                  </a:txBody>
                  <a:tcPr/>
                </a:tc>
                <a:extLst>
                  <a:ext uri="{0D108BD9-81ED-4DB2-BD59-A6C34878D82A}">
                    <a16:rowId xmlns:a16="http://schemas.microsoft.com/office/drawing/2014/main" val="4280332400"/>
                  </a:ext>
                </a:extLst>
              </a:tr>
              <a:tr h="325978">
                <a:tc>
                  <a:txBody>
                    <a:bodyPr/>
                    <a:lstStyle/>
                    <a:p>
                      <a:endParaRPr lang="en-US" sz="1200" dirty="0"/>
                    </a:p>
                  </a:txBody>
                  <a:tcPr/>
                </a:tc>
                <a:tc>
                  <a:txBody>
                    <a:bodyPr/>
                    <a:lstStyle/>
                    <a:p>
                      <a:endParaRPr lang="en-US" sz="1200"/>
                    </a:p>
                  </a:txBody>
                  <a:tcPr/>
                </a:tc>
                <a:tc>
                  <a:txBody>
                    <a:bodyPr/>
                    <a:lstStyle/>
                    <a:p>
                      <a:endParaRPr lang="en-US" sz="1200" dirty="0"/>
                    </a:p>
                  </a:txBody>
                  <a:tcPr/>
                </a:tc>
                <a:tc>
                  <a:txBody>
                    <a:bodyPr/>
                    <a:lstStyle/>
                    <a:p>
                      <a:endParaRPr lang="en-US" sz="1200"/>
                    </a:p>
                  </a:txBody>
                  <a:tcPr/>
                </a:tc>
                <a:tc>
                  <a:txBody>
                    <a:bodyPr/>
                    <a:lstStyle/>
                    <a:p>
                      <a:endParaRPr lang="en-US" sz="1200"/>
                    </a:p>
                  </a:txBody>
                  <a:tcPr/>
                </a:tc>
                <a:extLst>
                  <a:ext uri="{0D108BD9-81ED-4DB2-BD59-A6C34878D82A}">
                    <a16:rowId xmlns:a16="http://schemas.microsoft.com/office/drawing/2014/main" val="1373528657"/>
                  </a:ext>
                </a:extLst>
              </a:tr>
              <a:tr h="325978">
                <a:tc>
                  <a:txBody>
                    <a:bodyPr/>
                    <a:lstStyle/>
                    <a:p>
                      <a:endParaRPr lang="en-US" sz="1200" dirty="0"/>
                    </a:p>
                  </a:txBody>
                  <a:tcPr/>
                </a:tc>
                <a:tc>
                  <a:txBody>
                    <a:bodyPr/>
                    <a:lstStyle/>
                    <a:p>
                      <a:endParaRPr lang="en-US" sz="1200"/>
                    </a:p>
                  </a:txBody>
                  <a:tcPr/>
                </a:tc>
                <a:tc>
                  <a:txBody>
                    <a:bodyPr/>
                    <a:lstStyle/>
                    <a:p>
                      <a:endParaRPr lang="en-US" sz="120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113687901"/>
                  </a:ext>
                </a:extLst>
              </a:tr>
              <a:tr h="325978">
                <a:tc>
                  <a:txBody>
                    <a:bodyPr/>
                    <a:lstStyle/>
                    <a:p>
                      <a:endParaRPr lang="en-US" sz="1200" dirty="0"/>
                    </a:p>
                  </a:txBody>
                  <a:tcPr/>
                </a:tc>
                <a:tc>
                  <a:txBody>
                    <a:bodyPr/>
                    <a:lstStyle/>
                    <a:p>
                      <a:endParaRPr lang="en-US" sz="1200"/>
                    </a:p>
                  </a:txBody>
                  <a:tcPr/>
                </a:tc>
                <a:tc>
                  <a:txBody>
                    <a:bodyPr/>
                    <a:lstStyle/>
                    <a:p>
                      <a:endParaRPr lang="en-US" sz="1200"/>
                    </a:p>
                  </a:txBody>
                  <a:tcPr/>
                </a:tc>
                <a:tc>
                  <a:txBody>
                    <a:bodyPr/>
                    <a:lstStyle/>
                    <a:p>
                      <a:endParaRPr lang="en-US" sz="1200" dirty="0"/>
                    </a:p>
                  </a:txBody>
                  <a:tcPr/>
                </a:tc>
                <a:tc>
                  <a:txBody>
                    <a:bodyPr/>
                    <a:lstStyle/>
                    <a:p>
                      <a:endParaRPr lang="en-US" sz="1200"/>
                    </a:p>
                  </a:txBody>
                  <a:tcPr/>
                </a:tc>
                <a:extLst>
                  <a:ext uri="{0D108BD9-81ED-4DB2-BD59-A6C34878D82A}">
                    <a16:rowId xmlns:a16="http://schemas.microsoft.com/office/drawing/2014/main" val="1389321988"/>
                  </a:ext>
                </a:extLst>
              </a:tr>
              <a:tr h="325978">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1097834693"/>
                  </a:ext>
                </a:extLst>
              </a:tr>
              <a:tr h="325978">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dirty="0"/>
                    </a:p>
                  </a:txBody>
                  <a:tcPr/>
                </a:tc>
                <a:extLst>
                  <a:ext uri="{0D108BD9-81ED-4DB2-BD59-A6C34878D82A}">
                    <a16:rowId xmlns:a16="http://schemas.microsoft.com/office/drawing/2014/main" val="2659407671"/>
                  </a:ext>
                </a:extLst>
              </a:tr>
              <a:tr h="325978">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dirty="0"/>
                    </a:p>
                  </a:txBody>
                  <a:tcPr/>
                </a:tc>
                <a:extLst>
                  <a:ext uri="{0D108BD9-81ED-4DB2-BD59-A6C34878D82A}">
                    <a16:rowId xmlns:a16="http://schemas.microsoft.com/office/drawing/2014/main" val="1874980999"/>
                  </a:ext>
                </a:extLst>
              </a:tr>
              <a:tr h="325978">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dirty="0"/>
                    </a:p>
                  </a:txBody>
                  <a:tcPr/>
                </a:tc>
                <a:extLst>
                  <a:ext uri="{0D108BD9-81ED-4DB2-BD59-A6C34878D82A}">
                    <a16:rowId xmlns:a16="http://schemas.microsoft.com/office/drawing/2014/main" val="2297716487"/>
                  </a:ext>
                </a:extLst>
              </a:tr>
            </a:tbl>
          </a:graphicData>
        </a:graphic>
      </p:graphicFrame>
      <p:sp>
        <p:nvSpPr>
          <p:cNvPr id="367" name="TextBox 366">
            <a:extLst>
              <a:ext uri="{FF2B5EF4-FFF2-40B4-BE49-F238E27FC236}">
                <a16:creationId xmlns:a16="http://schemas.microsoft.com/office/drawing/2014/main" id="{B6B0DE0D-C2AF-1A4F-B232-EF4C3E38AB8B}"/>
              </a:ext>
            </a:extLst>
          </p:cNvPr>
          <p:cNvSpPr txBox="1"/>
          <p:nvPr/>
        </p:nvSpPr>
        <p:spPr>
          <a:xfrm>
            <a:off x="765464" y="2179364"/>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sp>
        <p:nvSpPr>
          <p:cNvPr id="368" name="TextBox 367">
            <a:extLst>
              <a:ext uri="{FF2B5EF4-FFF2-40B4-BE49-F238E27FC236}">
                <a16:creationId xmlns:a16="http://schemas.microsoft.com/office/drawing/2014/main" id="{1ADC381B-5763-AF4E-9CB2-F329B3A50F70}"/>
              </a:ext>
            </a:extLst>
          </p:cNvPr>
          <p:cNvSpPr txBox="1"/>
          <p:nvPr/>
        </p:nvSpPr>
        <p:spPr>
          <a:xfrm>
            <a:off x="769937" y="2515685"/>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 </a:t>
            </a:r>
          </a:p>
        </p:txBody>
      </p:sp>
      <p:sp>
        <p:nvSpPr>
          <p:cNvPr id="369" name="TextBox 368">
            <a:extLst>
              <a:ext uri="{FF2B5EF4-FFF2-40B4-BE49-F238E27FC236}">
                <a16:creationId xmlns:a16="http://schemas.microsoft.com/office/drawing/2014/main" id="{FB89E888-949F-8B44-B370-F696AB8FE479}"/>
              </a:ext>
            </a:extLst>
          </p:cNvPr>
          <p:cNvSpPr txBox="1"/>
          <p:nvPr/>
        </p:nvSpPr>
        <p:spPr>
          <a:xfrm>
            <a:off x="760153" y="2842728"/>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 </a:t>
            </a:r>
          </a:p>
        </p:txBody>
      </p:sp>
      <p:sp>
        <p:nvSpPr>
          <p:cNvPr id="370" name="TextBox 369">
            <a:extLst>
              <a:ext uri="{FF2B5EF4-FFF2-40B4-BE49-F238E27FC236}">
                <a16:creationId xmlns:a16="http://schemas.microsoft.com/office/drawing/2014/main" id="{556FF36A-B248-CC44-8025-964C2AC8D291}"/>
              </a:ext>
            </a:extLst>
          </p:cNvPr>
          <p:cNvSpPr txBox="1"/>
          <p:nvPr/>
        </p:nvSpPr>
        <p:spPr>
          <a:xfrm>
            <a:off x="761877" y="3153687"/>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4. </a:t>
            </a:r>
          </a:p>
        </p:txBody>
      </p:sp>
      <p:sp>
        <p:nvSpPr>
          <p:cNvPr id="371" name="TextBox 370">
            <a:extLst>
              <a:ext uri="{FF2B5EF4-FFF2-40B4-BE49-F238E27FC236}">
                <a16:creationId xmlns:a16="http://schemas.microsoft.com/office/drawing/2014/main" id="{335C0C72-72F3-D649-8B52-70EC88E1B60A}"/>
              </a:ext>
            </a:extLst>
          </p:cNvPr>
          <p:cNvSpPr txBox="1"/>
          <p:nvPr/>
        </p:nvSpPr>
        <p:spPr>
          <a:xfrm>
            <a:off x="743986" y="3481385"/>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5. </a:t>
            </a:r>
          </a:p>
        </p:txBody>
      </p:sp>
      <p:sp>
        <p:nvSpPr>
          <p:cNvPr id="372" name="TextBox 371">
            <a:extLst>
              <a:ext uri="{FF2B5EF4-FFF2-40B4-BE49-F238E27FC236}">
                <a16:creationId xmlns:a16="http://schemas.microsoft.com/office/drawing/2014/main" id="{C8CA4D85-9EEF-6A41-A8AE-04669E39DF19}"/>
              </a:ext>
            </a:extLst>
          </p:cNvPr>
          <p:cNvSpPr txBox="1"/>
          <p:nvPr/>
        </p:nvSpPr>
        <p:spPr>
          <a:xfrm>
            <a:off x="748459" y="3805006"/>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6. </a:t>
            </a:r>
          </a:p>
        </p:txBody>
      </p:sp>
      <p:sp>
        <p:nvSpPr>
          <p:cNvPr id="373" name="TextBox 372">
            <a:extLst>
              <a:ext uri="{FF2B5EF4-FFF2-40B4-BE49-F238E27FC236}">
                <a16:creationId xmlns:a16="http://schemas.microsoft.com/office/drawing/2014/main" id="{562F54FA-8C75-FA43-8521-5B0EEFAC14E9}"/>
              </a:ext>
            </a:extLst>
          </p:cNvPr>
          <p:cNvSpPr txBox="1"/>
          <p:nvPr/>
        </p:nvSpPr>
        <p:spPr>
          <a:xfrm>
            <a:off x="752932" y="4146415"/>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7. </a:t>
            </a:r>
          </a:p>
        </p:txBody>
      </p:sp>
      <p:sp>
        <p:nvSpPr>
          <p:cNvPr id="374" name="TextBox 373">
            <a:extLst>
              <a:ext uri="{FF2B5EF4-FFF2-40B4-BE49-F238E27FC236}">
                <a16:creationId xmlns:a16="http://schemas.microsoft.com/office/drawing/2014/main" id="{16FCA572-0CF8-734C-860C-40843BC8FB10}"/>
              </a:ext>
            </a:extLst>
          </p:cNvPr>
          <p:cNvSpPr txBox="1"/>
          <p:nvPr/>
        </p:nvSpPr>
        <p:spPr>
          <a:xfrm>
            <a:off x="759195" y="4482560"/>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8. </a:t>
            </a:r>
          </a:p>
        </p:txBody>
      </p:sp>
      <p:sp>
        <p:nvSpPr>
          <p:cNvPr id="375" name="TextBox 374">
            <a:extLst>
              <a:ext uri="{FF2B5EF4-FFF2-40B4-BE49-F238E27FC236}">
                <a16:creationId xmlns:a16="http://schemas.microsoft.com/office/drawing/2014/main" id="{38CC8D33-7413-F249-ABFA-70771F86D6DA}"/>
              </a:ext>
            </a:extLst>
          </p:cNvPr>
          <p:cNvSpPr txBox="1"/>
          <p:nvPr/>
        </p:nvSpPr>
        <p:spPr>
          <a:xfrm>
            <a:off x="763060" y="4786178"/>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9. </a:t>
            </a:r>
          </a:p>
        </p:txBody>
      </p:sp>
      <p:sp>
        <p:nvSpPr>
          <p:cNvPr id="376" name="TextBox 375">
            <a:extLst>
              <a:ext uri="{FF2B5EF4-FFF2-40B4-BE49-F238E27FC236}">
                <a16:creationId xmlns:a16="http://schemas.microsoft.com/office/drawing/2014/main" id="{E71908CC-9BF4-4B4E-8504-0CA42A7435B0}"/>
              </a:ext>
            </a:extLst>
          </p:cNvPr>
          <p:cNvSpPr txBox="1"/>
          <p:nvPr/>
        </p:nvSpPr>
        <p:spPr>
          <a:xfrm>
            <a:off x="683227" y="5122499"/>
            <a:ext cx="48038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10. </a:t>
            </a:r>
          </a:p>
        </p:txBody>
      </p:sp>
      <p:grpSp>
        <p:nvGrpSpPr>
          <p:cNvPr id="377" name="Group 376">
            <a:extLst>
              <a:ext uri="{FF2B5EF4-FFF2-40B4-BE49-F238E27FC236}">
                <a16:creationId xmlns:a16="http://schemas.microsoft.com/office/drawing/2014/main" id="{911133F3-D835-824B-B254-A1FFE152AFCD}"/>
              </a:ext>
            </a:extLst>
          </p:cNvPr>
          <p:cNvGrpSpPr/>
          <p:nvPr/>
        </p:nvGrpSpPr>
        <p:grpSpPr>
          <a:xfrm>
            <a:off x="2054949" y="2168310"/>
            <a:ext cx="691281" cy="402639"/>
            <a:chOff x="7584136" y="5855991"/>
            <a:chExt cx="691281" cy="402639"/>
          </a:xfrm>
        </p:grpSpPr>
        <p:cxnSp>
          <p:nvCxnSpPr>
            <p:cNvPr id="378" name="Straight Connector 377">
              <a:extLst>
                <a:ext uri="{FF2B5EF4-FFF2-40B4-BE49-F238E27FC236}">
                  <a16:creationId xmlns:a16="http://schemas.microsoft.com/office/drawing/2014/main" id="{677E22D7-B587-4348-BEFF-9DBFD0B09223}"/>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79" name="TextBox 378">
              <a:extLst>
                <a:ext uri="{FF2B5EF4-FFF2-40B4-BE49-F238E27FC236}">
                  <a16:creationId xmlns:a16="http://schemas.microsoft.com/office/drawing/2014/main" id="{0BA3F257-6534-8345-8A6D-CECF4352BA5F}"/>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380" name="TextBox 379">
              <a:extLst>
                <a:ext uri="{FF2B5EF4-FFF2-40B4-BE49-F238E27FC236}">
                  <a16:creationId xmlns:a16="http://schemas.microsoft.com/office/drawing/2014/main" id="{9285AB73-5031-A445-878A-AE7F0C3DCB17}"/>
                </a:ext>
              </a:extLst>
            </p:cNvPr>
            <p:cNvSpPr txBox="1"/>
            <p:nvPr/>
          </p:nvSpPr>
          <p:spPr>
            <a:xfrm>
              <a:off x="7584136" y="5855991"/>
              <a:ext cx="445455"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13 </a:t>
              </a:r>
            </a:p>
          </p:txBody>
        </p:sp>
      </p:grpSp>
      <p:grpSp>
        <p:nvGrpSpPr>
          <p:cNvPr id="381" name="Group 380">
            <a:extLst>
              <a:ext uri="{FF2B5EF4-FFF2-40B4-BE49-F238E27FC236}">
                <a16:creationId xmlns:a16="http://schemas.microsoft.com/office/drawing/2014/main" id="{1C850D68-C161-6345-B11D-E1115E9C61A5}"/>
              </a:ext>
            </a:extLst>
          </p:cNvPr>
          <p:cNvGrpSpPr/>
          <p:nvPr/>
        </p:nvGrpSpPr>
        <p:grpSpPr>
          <a:xfrm>
            <a:off x="2048519" y="2486328"/>
            <a:ext cx="690350" cy="402639"/>
            <a:chOff x="7585067" y="5855991"/>
            <a:chExt cx="690350" cy="402639"/>
          </a:xfrm>
        </p:grpSpPr>
        <p:cxnSp>
          <p:nvCxnSpPr>
            <p:cNvPr id="382" name="Straight Connector 381">
              <a:extLst>
                <a:ext uri="{FF2B5EF4-FFF2-40B4-BE49-F238E27FC236}">
                  <a16:creationId xmlns:a16="http://schemas.microsoft.com/office/drawing/2014/main" id="{C4C17526-2183-9141-942C-2E3FB46D33FC}"/>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83" name="TextBox 382">
              <a:extLst>
                <a:ext uri="{FF2B5EF4-FFF2-40B4-BE49-F238E27FC236}">
                  <a16:creationId xmlns:a16="http://schemas.microsoft.com/office/drawing/2014/main" id="{ED866858-CB4C-D841-906C-63FD923F3DF1}"/>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384" name="TextBox 383">
              <a:extLst>
                <a:ext uri="{FF2B5EF4-FFF2-40B4-BE49-F238E27FC236}">
                  <a16:creationId xmlns:a16="http://schemas.microsoft.com/office/drawing/2014/main" id="{315B35DA-EDF1-9846-B188-3F5E36224BDB}"/>
                </a:ext>
              </a:extLst>
            </p:cNvPr>
            <p:cNvSpPr txBox="1"/>
            <p:nvPr/>
          </p:nvSpPr>
          <p:spPr>
            <a:xfrm>
              <a:off x="7585067" y="5855991"/>
              <a:ext cx="430124"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13 </a:t>
              </a:r>
            </a:p>
          </p:txBody>
        </p:sp>
      </p:grpSp>
      <p:sp>
        <p:nvSpPr>
          <p:cNvPr id="385" name="TextBox 384">
            <a:extLst>
              <a:ext uri="{FF2B5EF4-FFF2-40B4-BE49-F238E27FC236}">
                <a16:creationId xmlns:a16="http://schemas.microsoft.com/office/drawing/2014/main" id="{562F96E3-16E8-1948-B6B3-3C5C8EFF889C}"/>
              </a:ext>
            </a:extLst>
          </p:cNvPr>
          <p:cNvSpPr txBox="1"/>
          <p:nvPr/>
        </p:nvSpPr>
        <p:spPr>
          <a:xfrm>
            <a:off x="1487058" y="2180938"/>
            <a:ext cx="40717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386" name="TextBox 385">
            <a:extLst>
              <a:ext uri="{FF2B5EF4-FFF2-40B4-BE49-F238E27FC236}">
                <a16:creationId xmlns:a16="http://schemas.microsoft.com/office/drawing/2014/main" id="{724614CB-064A-904F-8E5C-63BAE84FC652}"/>
              </a:ext>
            </a:extLst>
          </p:cNvPr>
          <p:cNvSpPr txBox="1"/>
          <p:nvPr/>
        </p:nvSpPr>
        <p:spPr>
          <a:xfrm>
            <a:off x="1489044" y="2517098"/>
            <a:ext cx="36267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mc:AlternateContent xmlns:mc="http://schemas.openxmlformats.org/markup-compatibility/2006" xmlns:a14="http://schemas.microsoft.com/office/drawing/2010/main">
        <mc:Choice Requires="a14">
          <p:sp>
            <p:nvSpPr>
              <p:cNvPr id="387" name="TextBox 386">
                <a:extLst>
                  <a:ext uri="{FF2B5EF4-FFF2-40B4-BE49-F238E27FC236}">
                    <a16:creationId xmlns:a16="http://schemas.microsoft.com/office/drawing/2014/main" id="{93C45539-19A5-8F4D-B683-ADEA3812A132}"/>
                  </a:ext>
                </a:extLst>
              </p:cNvPr>
              <p:cNvSpPr txBox="1"/>
              <p:nvPr/>
            </p:nvSpPr>
            <p:spPr>
              <a:xfrm>
                <a:off x="1354561" y="2854260"/>
                <a:ext cx="485913"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87" name="TextBox 386">
                <a:extLst>
                  <a:ext uri="{FF2B5EF4-FFF2-40B4-BE49-F238E27FC236}">
                    <a16:creationId xmlns:a16="http://schemas.microsoft.com/office/drawing/2014/main" id="{93C45539-19A5-8F4D-B683-ADEA3812A132}"/>
                  </a:ext>
                </a:extLst>
              </p:cNvPr>
              <p:cNvSpPr txBox="1">
                <a:spLocks noRot="1" noChangeAspect="1" noMove="1" noResize="1" noEditPoints="1" noAdjustHandles="1" noChangeArrowheads="1" noChangeShapeType="1" noTextEdit="1"/>
              </p:cNvSpPr>
              <p:nvPr/>
            </p:nvSpPr>
            <p:spPr>
              <a:xfrm>
                <a:off x="1354561" y="2854260"/>
                <a:ext cx="485913" cy="309637"/>
              </a:xfrm>
              <a:prstGeom prst="rect">
                <a:avLst/>
              </a:prstGeom>
              <a:blipFill>
                <a:blip r:embed="rId2"/>
                <a:stretch>
                  <a:fillRect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8" name="TextBox 387">
                <a:extLst>
                  <a:ext uri="{FF2B5EF4-FFF2-40B4-BE49-F238E27FC236}">
                    <a16:creationId xmlns:a16="http://schemas.microsoft.com/office/drawing/2014/main" id="{3CC27688-1249-6D46-9A58-A304A6B6493C}"/>
                  </a:ext>
                </a:extLst>
              </p:cNvPr>
              <p:cNvSpPr txBox="1"/>
              <p:nvPr/>
            </p:nvSpPr>
            <p:spPr>
              <a:xfrm>
                <a:off x="1341447" y="3204910"/>
                <a:ext cx="510082"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ea typeface="Cambria Math" panose="02040503050406030204" pitchFamily="18" charset="0"/>
                            </a:rPr>
                          </m:ctrlPr>
                        </m:radPr>
                        <m:deg/>
                        <m:e>
                          <m:r>
                            <a:rPr lang="en-US" b="0" i="0" smtClean="0">
                              <a:latin typeface="Cambria Math" panose="02040503050406030204" pitchFamily="18" charset="0"/>
                              <a:ea typeface="Cambria Math" panose="02040503050406030204" pitchFamily="18" charset="0"/>
                            </a:rPr>
                            <m:t>2</m:t>
                          </m:r>
                        </m:e>
                      </m:rad>
                    </m:oMath>
                  </m:oMathPara>
                </a14:m>
                <a:endParaRPr lang="en-US"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88" name="TextBox 387">
                <a:extLst>
                  <a:ext uri="{FF2B5EF4-FFF2-40B4-BE49-F238E27FC236}">
                    <a16:creationId xmlns:a16="http://schemas.microsoft.com/office/drawing/2014/main" id="{3CC27688-1249-6D46-9A58-A304A6B6493C}"/>
                  </a:ext>
                </a:extLst>
              </p:cNvPr>
              <p:cNvSpPr txBox="1">
                <a:spLocks noRot="1" noChangeAspect="1" noMove="1" noResize="1" noEditPoints="1" noAdjustHandles="1" noChangeArrowheads="1" noChangeShapeType="1" noTextEdit="1"/>
              </p:cNvSpPr>
              <p:nvPr/>
            </p:nvSpPr>
            <p:spPr>
              <a:xfrm>
                <a:off x="1341447" y="3204910"/>
                <a:ext cx="510082" cy="309637"/>
              </a:xfrm>
              <a:prstGeom prst="rect">
                <a:avLst/>
              </a:prstGeom>
              <a:blipFill>
                <a:blip r:embed="rId3"/>
                <a:stretch>
                  <a:fillRect b="-4000"/>
                </a:stretch>
              </a:blipFill>
            </p:spPr>
            <p:txBody>
              <a:bodyPr/>
              <a:lstStyle/>
              <a:p>
                <a:r>
                  <a:rPr lang="en-US">
                    <a:noFill/>
                  </a:rPr>
                  <a:t> </a:t>
                </a:r>
              </a:p>
            </p:txBody>
          </p:sp>
        </mc:Fallback>
      </mc:AlternateContent>
      <p:grpSp>
        <p:nvGrpSpPr>
          <p:cNvPr id="389" name="Group 388">
            <a:extLst>
              <a:ext uri="{FF2B5EF4-FFF2-40B4-BE49-F238E27FC236}">
                <a16:creationId xmlns:a16="http://schemas.microsoft.com/office/drawing/2014/main" id="{94682FA9-545F-6447-9647-F865E6B6AC5D}"/>
              </a:ext>
            </a:extLst>
          </p:cNvPr>
          <p:cNvGrpSpPr/>
          <p:nvPr/>
        </p:nvGrpSpPr>
        <p:grpSpPr>
          <a:xfrm>
            <a:off x="2020879" y="2865049"/>
            <a:ext cx="727131" cy="342496"/>
            <a:chOff x="2572569" y="5637280"/>
            <a:chExt cx="727131" cy="342496"/>
          </a:xfrm>
        </p:grpSpPr>
        <mc:AlternateContent xmlns:mc="http://schemas.openxmlformats.org/markup-compatibility/2006" xmlns:a14="http://schemas.microsoft.com/office/drawing/2010/main">
          <mc:Choice Requires="a14">
            <p:sp>
              <p:nvSpPr>
                <p:cNvPr id="390" name="TextBox 389">
                  <a:extLst>
                    <a:ext uri="{FF2B5EF4-FFF2-40B4-BE49-F238E27FC236}">
                      <a16:creationId xmlns:a16="http://schemas.microsoft.com/office/drawing/2014/main" id="{FC0E9449-C568-7C4F-A9F0-0317C443868A}"/>
                    </a:ext>
                  </a:extLst>
                </p:cNvPr>
                <p:cNvSpPr txBox="1"/>
                <p:nvPr/>
              </p:nvSpPr>
              <p:spPr>
                <a:xfrm>
                  <a:off x="257256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197" name="TextBox 196">
                  <a:extLst>
                    <a:ext uri="{FF2B5EF4-FFF2-40B4-BE49-F238E27FC236}">
                      <a16:creationId xmlns:a16="http://schemas.microsoft.com/office/drawing/2014/main" id="{FAB3B6C7-6F2C-2D45-A442-B3E60B0129CE}"/>
                    </a:ext>
                  </a:extLst>
                </p:cNvPr>
                <p:cNvSpPr txBox="1">
                  <a:spLocks noRot="1" noChangeAspect="1" noMove="1" noResize="1" noEditPoints="1" noAdjustHandles="1" noChangeArrowheads="1" noChangeShapeType="1" noTextEdit="1"/>
                </p:cNvSpPr>
                <p:nvPr/>
              </p:nvSpPr>
              <p:spPr>
                <a:xfrm>
                  <a:off x="2572569" y="5637280"/>
                  <a:ext cx="436322" cy="275268"/>
                </a:xfrm>
                <a:prstGeom prst="rect">
                  <a:avLst/>
                </a:prstGeom>
                <a:blipFill>
                  <a:blip r:embed="rId4"/>
                  <a:stretch>
                    <a:fillRect/>
                  </a:stretch>
                </a:blipFill>
              </p:spPr>
              <p:txBody>
                <a:bodyPr/>
                <a:lstStyle/>
                <a:p>
                  <a:r>
                    <a:rPr lang="en-US">
                      <a:noFill/>
                    </a:rPr>
                    <a:t> </a:t>
                  </a:r>
                </a:p>
              </p:txBody>
            </p:sp>
          </mc:Fallback>
        </mc:AlternateContent>
        <p:cxnSp>
          <p:nvCxnSpPr>
            <p:cNvPr id="391" name="Straight Connector 390">
              <a:extLst>
                <a:ext uri="{FF2B5EF4-FFF2-40B4-BE49-F238E27FC236}">
                  <a16:creationId xmlns:a16="http://schemas.microsoft.com/office/drawing/2014/main" id="{ED2C2FF4-D468-E445-8E48-0AB7281FBE3E}"/>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2" name="TextBox 391">
              <a:extLst>
                <a:ext uri="{FF2B5EF4-FFF2-40B4-BE49-F238E27FC236}">
                  <a16:creationId xmlns:a16="http://schemas.microsoft.com/office/drawing/2014/main" id="{1CD7FDDA-B957-614C-8877-E7848C175A22}"/>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393" name="Group 392">
            <a:extLst>
              <a:ext uri="{FF2B5EF4-FFF2-40B4-BE49-F238E27FC236}">
                <a16:creationId xmlns:a16="http://schemas.microsoft.com/office/drawing/2014/main" id="{1F852D8E-165D-BF47-A80C-757DF11F14DD}"/>
              </a:ext>
            </a:extLst>
          </p:cNvPr>
          <p:cNvGrpSpPr/>
          <p:nvPr/>
        </p:nvGrpSpPr>
        <p:grpSpPr>
          <a:xfrm>
            <a:off x="2016115" y="3192869"/>
            <a:ext cx="727131" cy="342496"/>
            <a:chOff x="2572569" y="5637280"/>
            <a:chExt cx="727131" cy="342496"/>
          </a:xfrm>
        </p:grpSpPr>
        <mc:AlternateContent xmlns:mc="http://schemas.openxmlformats.org/markup-compatibility/2006" xmlns:a14="http://schemas.microsoft.com/office/drawing/2010/main">
          <mc:Choice Requires="a14">
            <p:sp>
              <p:nvSpPr>
                <p:cNvPr id="394" name="TextBox 393">
                  <a:extLst>
                    <a:ext uri="{FF2B5EF4-FFF2-40B4-BE49-F238E27FC236}">
                      <a16:creationId xmlns:a16="http://schemas.microsoft.com/office/drawing/2014/main" id="{824CA4E5-06A0-F743-A225-C3907FF4F324}"/>
                    </a:ext>
                  </a:extLst>
                </p:cNvPr>
                <p:cNvSpPr txBox="1"/>
                <p:nvPr/>
              </p:nvSpPr>
              <p:spPr>
                <a:xfrm>
                  <a:off x="257256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01" name="TextBox 200">
                  <a:extLst>
                    <a:ext uri="{FF2B5EF4-FFF2-40B4-BE49-F238E27FC236}">
                      <a16:creationId xmlns:a16="http://schemas.microsoft.com/office/drawing/2014/main" id="{AA30D637-855A-CB48-9980-1954DB9DD355}"/>
                    </a:ext>
                  </a:extLst>
                </p:cNvPr>
                <p:cNvSpPr txBox="1">
                  <a:spLocks noRot="1" noChangeAspect="1" noMove="1" noResize="1" noEditPoints="1" noAdjustHandles="1" noChangeArrowheads="1" noChangeShapeType="1" noTextEdit="1"/>
                </p:cNvSpPr>
                <p:nvPr/>
              </p:nvSpPr>
              <p:spPr>
                <a:xfrm>
                  <a:off x="2572569" y="5637280"/>
                  <a:ext cx="436322" cy="275268"/>
                </a:xfrm>
                <a:prstGeom prst="rect">
                  <a:avLst/>
                </a:prstGeom>
                <a:blipFill>
                  <a:blip r:embed="rId5"/>
                  <a:stretch>
                    <a:fillRect b="-4545"/>
                  </a:stretch>
                </a:blipFill>
              </p:spPr>
              <p:txBody>
                <a:bodyPr/>
                <a:lstStyle/>
                <a:p>
                  <a:r>
                    <a:rPr lang="en-US">
                      <a:noFill/>
                    </a:rPr>
                    <a:t> </a:t>
                  </a:r>
                </a:p>
              </p:txBody>
            </p:sp>
          </mc:Fallback>
        </mc:AlternateContent>
        <p:cxnSp>
          <p:nvCxnSpPr>
            <p:cNvPr id="395" name="Straight Connector 394">
              <a:extLst>
                <a:ext uri="{FF2B5EF4-FFF2-40B4-BE49-F238E27FC236}">
                  <a16:creationId xmlns:a16="http://schemas.microsoft.com/office/drawing/2014/main" id="{DA2944C9-0E44-AF44-872D-067E9256531D}"/>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6" name="TextBox 395">
              <a:extLst>
                <a:ext uri="{FF2B5EF4-FFF2-40B4-BE49-F238E27FC236}">
                  <a16:creationId xmlns:a16="http://schemas.microsoft.com/office/drawing/2014/main" id="{21BF0499-49B0-E648-A353-8CE25D439D02}"/>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sp>
        <p:nvSpPr>
          <p:cNvPr id="397" name="TextBox 396">
            <a:extLst>
              <a:ext uri="{FF2B5EF4-FFF2-40B4-BE49-F238E27FC236}">
                <a16:creationId xmlns:a16="http://schemas.microsoft.com/office/drawing/2014/main" id="{0FF13733-DADF-B248-BD46-CC0A2CF180D6}"/>
              </a:ext>
            </a:extLst>
          </p:cNvPr>
          <p:cNvSpPr txBox="1"/>
          <p:nvPr/>
        </p:nvSpPr>
        <p:spPr>
          <a:xfrm>
            <a:off x="1495966" y="3495494"/>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398" name="TextBox 397">
            <a:extLst>
              <a:ext uri="{FF2B5EF4-FFF2-40B4-BE49-F238E27FC236}">
                <a16:creationId xmlns:a16="http://schemas.microsoft.com/office/drawing/2014/main" id="{C4DA0791-02D7-4C4D-8334-F45C6CAFEF0C}"/>
              </a:ext>
            </a:extLst>
          </p:cNvPr>
          <p:cNvSpPr txBox="1"/>
          <p:nvPr/>
        </p:nvSpPr>
        <p:spPr>
          <a:xfrm>
            <a:off x="1484783" y="3810338"/>
            <a:ext cx="40717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399" name="TextBox 398">
            <a:extLst>
              <a:ext uri="{FF2B5EF4-FFF2-40B4-BE49-F238E27FC236}">
                <a16:creationId xmlns:a16="http://schemas.microsoft.com/office/drawing/2014/main" id="{0374D657-3EDA-8648-B3F6-02F697A063D2}"/>
              </a:ext>
            </a:extLst>
          </p:cNvPr>
          <p:cNvSpPr txBox="1"/>
          <p:nvPr/>
        </p:nvSpPr>
        <p:spPr>
          <a:xfrm>
            <a:off x="1485009" y="4169467"/>
            <a:ext cx="36267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400" name="TextBox 399">
            <a:extLst>
              <a:ext uri="{FF2B5EF4-FFF2-40B4-BE49-F238E27FC236}">
                <a16:creationId xmlns:a16="http://schemas.microsoft.com/office/drawing/2014/main" id="{4EC9941F-5A11-C84E-BC61-24B021C083E0}"/>
              </a:ext>
            </a:extLst>
          </p:cNvPr>
          <p:cNvSpPr txBox="1"/>
          <p:nvPr/>
        </p:nvSpPr>
        <p:spPr>
          <a:xfrm>
            <a:off x="1471764" y="4483563"/>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grpSp>
        <p:nvGrpSpPr>
          <p:cNvPr id="401" name="Group 400">
            <a:extLst>
              <a:ext uri="{FF2B5EF4-FFF2-40B4-BE49-F238E27FC236}">
                <a16:creationId xmlns:a16="http://schemas.microsoft.com/office/drawing/2014/main" id="{AC22507D-CDDB-A248-9FE9-7AC386BCF3AC}"/>
              </a:ext>
            </a:extLst>
          </p:cNvPr>
          <p:cNvGrpSpPr/>
          <p:nvPr/>
        </p:nvGrpSpPr>
        <p:grpSpPr>
          <a:xfrm>
            <a:off x="2058647" y="3471043"/>
            <a:ext cx="673842" cy="402639"/>
            <a:chOff x="7601575" y="5855991"/>
            <a:chExt cx="673842" cy="402639"/>
          </a:xfrm>
        </p:grpSpPr>
        <p:cxnSp>
          <p:nvCxnSpPr>
            <p:cNvPr id="402" name="Straight Connector 401">
              <a:extLst>
                <a:ext uri="{FF2B5EF4-FFF2-40B4-BE49-F238E27FC236}">
                  <a16:creationId xmlns:a16="http://schemas.microsoft.com/office/drawing/2014/main" id="{21358F43-2043-0E4D-AEE6-A30F5BE84619}"/>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03" name="TextBox 402">
              <a:extLst>
                <a:ext uri="{FF2B5EF4-FFF2-40B4-BE49-F238E27FC236}">
                  <a16:creationId xmlns:a16="http://schemas.microsoft.com/office/drawing/2014/main" id="{76FAE89C-A4B9-994B-8FDE-C620F4EA1F9D}"/>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404" name="TextBox 403">
              <a:extLst>
                <a:ext uri="{FF2B5EF4-FFF2-40B4-BE49-F238E27FC236}">
                  <a16:creationId xmlns:a16="http://schemas.microsoft.com/office/drawing/2014/main" id="{75BE9D01-F30E-6D43-A71F-2FC7E03870C7}"/>
                </a:ext>
              </a:extLst>
            </p:cNvPr>
            <p:cNvSpPr txBox="1"/>
            <p:nvPr/>
          </p:nvSpPr>
          <p:spPr>
            <a:xfrm>
              <a:off x="7601575" y="5855991"/>
              <a:ext cx="457822"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15 </a:t>
              </a:r>
            </a:p>
          </p:txBody>
        </p:sp>
      </p:grpSp>
      <p:grpSp>
        <p:nvGrpSpPr>
          <p:cNvPr id="405" name="Group 404">
            <a:extLst>
              <a:ext uri="{FF2B5EF4-FFF2-40B4-BE49-F238E27FC236}">
                <a16:creationId xmlns:a16="http://schemas.microsoft.com/office/drawing/2014/main" id="{4CC03E42-4C99-5143-8157-BE67584752F4}"/>
              </a:ext>
            </a:extLst>
          </p:cNvPr>
          <p:cNvGrpSpPr/>
          <p:nvPr/>
        </p:nvGrpSpPr>
        <p:grpSpPr>
          <a:xfrm>
            <a:off x="2052878" y="3800287"/>
            <a:ext cx="681042" cy="388239"/>
            <a:chOff x="7594375" y="5870391"/>
            <a:chExt cx="681042" cy="388239"/>
          </a:xfrm>
        </p:grpSpPr>
        <p:cxnSp>
          <p:nvCxnSpPr>
            <p:cNvPr id="406" name="Straight Connector 405">
              <a:extLst>
                <a:ext uri="{FF2B5EF4-FFF2-40B4-BE49-F238E27FC236}">
                  <a16:creationId xmlns:a16="http://schemas.microsoft.com/office/drawing/2014/main" id="{D183B5AC-233F-2540-B947-13FF92D24EC0}"/>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07" name="TextBox 406">
              <a:extLst>
                <a:ext uri="{FF2B5EF4-FFF2-40B4-BE49-F238E27FC236}">
                  <a16:creationId xmlns:a16="http://schemas.microsoft.com/office/drawing/2014/main" id="{6974BC5C-E44A-6F46-A8B4-CBE884E9946F}"/>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408" name="TextBox 407">
              <a:extLst>
                <a:ext uri="{FF2B5EF4-FFF2-40B4-BE49-F238E27FC236}">
                  <a16:creationId xmlns:a16="http://schemas.microsoft.com/office/drawing/2014/main" id="{B2749C53-B874-0342-9D8F-0120EAE91BF3}"/>
                </a:ext>
              </a:extLst>
            </p:cNvPr>
            <p:cNvSpPr txBox="1"/>
            <p:nvPr/>
          </p:nvSpPr>
          <p:spPr>
            <a:xfrm>
              <a:off x="7594375" y="5870391"/>
              <a:ext cx="445670"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15 </a:t>
              </a:r>
            </a:p>
          </p:txBody>
        </p:sp>
      </p:grpSp>
      <p:grpSp>
        <p:nvGrpSpPr>
          <p:cNvPr id="409" name="Group 408">
            <a:extLst>
              <a:ext uri="{FF2B5EF4-FFF2-40B4-BE49-F238E27FC236}">
                <a16:creationId xmlns:a16="http://schemas.microsoft.com/office/drawing/2014/main" id="{FCD7BC41-C513-E54A-B7E8-3DA5815201B7}"/>
              </a:ext>
            </a:extLst>
          </p:cNvPr>
          <p:cNvGrpSpPr/>
          <p:nvPr/>
        </p:nvGrpSpPr>
        <p:grpSpPr>
          <a:xfrm>
            <a:off x="2050001" y="4138673"/>
            <a:ext cx="674413" cy="402639"/>
            <a:chOff x="7601004" y="5855991"/>
            <a:chExt cx="674413" cy="402639"/>
          </a:xfrm>
        </p:grpSpPr>
        <p:cxnSp>
          <p:nvCxnSpPr>
            <p:cNvPr id="410" name="Straight Connector 409">
              <a:extLst>
                <a:ext uri="{FF2B5EF4-FFF2-40B4-BE49-F238E27FC236}">
                  <a16:creationId xmlns:a16="http://schemas.microsoft.com/office/drawing/2014/main" id="{07FF87BC-A6B2-CD49-BDEB-89AC1F495C01}"/>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1" name="TextBox 410">
              <a:extLst>
                <a:ext uri="{FF2B5EF4-FFF2-40B4-BE49-F238E27FC236}">
                  <a16:creationId xmlns:a16="http://schemas.microsoft.com/office/drawing/2014/main" id="{F9F1BA16-8D24-F743-8D42-44EFC645F17F}"/>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412" name="TextBox 411">
              <a:extLst>
                <a:ext uri="{FF2B5EF4-FFF2-40B4-BE49-F238E27FC236}">
                  <a16:creationId xmlns:a16="http://schemas.microsoft.com/office/drawing/2014/main" id="{5FE264B3-656A-0448-881F-E80F827CA2D6}"/>
                </a:ext>
              </a:extLst>
            </p:cNvPr>
            <p:cNvSpPr txBox="1"/>
            <p:nvPr/>
          </p:nvSpPr>
          <p:spPr>
            <a:xfrm>
              <a:off x="7601004" y="5855991"/>
              <a:ext cx="401551"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15 </a:t>
              </a:r>
            </a:p>
          </p:txBody>
        </p:sp>
      </p:grpSp>
      <p:grpSp>
        <p:nvGrpSpPr>
          <p:cNvPr id="413" name="Group 412">
            <a:extLst>
              <a:ext uri="{FF2B5EF4-FFF2-40B4-BE49-F238E27FC236}">
                <a16:creationId xmlns:a16="http://schemas.microsoft.com/office/drawing/2014/main" id="{6F34C6E0-DEB6-7341-AE1D-0098B70D086C}"/>
              </a:ext>
            </a:extLst>
          </p:cNvPr>
          <p:cNvGrpSpPr/>
          <p:nvPr/>
        </p:nvGrpSpPr>
        <p:grpSpPr>
          <a:xfrm>
            <a:off x="2045711" y="4451248"/>
            <a:ext cx="684530" cy="395382"/>
            <a:chOff x="7590887" y="5863248"/>
            <a:chExt cx="684530" cy="395382"/>
          </a:xfrm>
        </p:grpSpPr>
        <p:cxnSp>
          <p:nvCxnSpPr>
            <p:cNvPr id="414" name="Straight Connector 413">
              <a:extLst>
                <a:ext uri="{FF2B5EF4-FFF2-40B4-BE49-F238E27FC236}">
                  <a16:creationId xmlns:a16="http://schemas.microsoft.com/office/drawing/2014/main" id="{9C8962A3-391A-944F-9D2B-9FB2FA81F71B}"/>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5" name="TextBox 414">
              <a:extLst>
                <a:ext uri="{FF2B5EF4-FFF2-40B4-BE49-F238E27FC236}">
                  <a16:creationId xmlns:a16="http://schemas.microsoft.com/office/drawing/2014/main" id="{0F7C9A53-C379-1D4F-B75B-BAB50E611BB5}"/>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416" name="TextBox 415">
              <a:extLst>
                <a:ext uri="{FF2B5EF4-FFF2-40B4-BE49-F238E27FC236}">
                  <a16:creationId xmlns:a16="http://schemas.microsoft.com/office/drawing/2014/main" id="{EBDBA230-029C-B94D-A505-1089F461159A}"/>
                </a:ext>
              </a:extLst>
            </p:cNvPr>
            <p:cNvSpPr txBox="1"/>
            <p:nvPr/>
          </p:nvSpPr>
          <p:spPr>
            <a:xfrm>
              <a:off x="7590887" y="5863248"/>
              <a:ext cx="401552"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15 </a:t>
              </a:r>
            </a:p>
          </p:txBody>
        </p:sp>
      </p:grpSp>
      <p:sp>
        <p:nvSpPr>
          <p:cNvPr id="417" name="TextBox 416">
            <a:extLst>
              <a:ext uri="{FF2B5EF4-FFF2-40B4-BE49-F238E27FC236}">
                <a16:creationId xmlns:a16="http://schemas.microsoft.com/office/drawing/2014/main" id="{FB5307BF-4993-C445-A307-8A72059F9D69}"/>
              </a:ext>
            </a:extLst>
          </p:cNvPr>
          <p:cNvSpPr txBox="1"/>
          <p:nvPr/>
        </p:nvSpPr>
        <p:spPr>
          <a:xfrm>
            <a:off x="1472350" y="4798001"/>
            <a:ext cx="36267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418" name="TextBox 417">
            <a:extLst>
              <a:ext uri="{FF2B5EF4-FFF2-40B4-BE49-F238E27FC236}">
                <a16:creationId xmlns:a16="http://schemas.microsoft.com/office/drawing/2014/main" id="{F5400E36-A079-E847-92D1-6B2629EE0A7B}"/>
              </a:ext>
            </a:extLst>
          </p:cNvPr>
          <p:cNvSpPr txBox="1"/>
          <p:nvPr/>
        </p:nvSpPr>
        <p:spPr>
          <a:xfrm>
            <a:off x="1471926" y="5124797"/>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grpSp>
        <p:nvGrpSpPr>
          <p:cNvPr id="419" name="Group 418">
            <a:extLst>
              <a:ext uri="{FF2B5EF4-FFF2-40B4-BE49-F238E27FC236}">
                <a16:creationId xmlns:a16="http://schemas.microsoft.com/office/drawing/2014/main" id="{B887DA81-2ABF-274A-AFFD-1E5F6F0B94A2}"/>
              </a:ext>
            </a:extLst>
          </p:cNvPr>
          <p:cNvGrpSpPr/>
          <p:nvPr/>
        </p:nvGrpSpPr>
        <p:grpSpPr>
          <a:xfrm>
            <a:off x="2036818" y="4774464"/>
            <a:ext cx="696183" cy="395382"/>
            <a:chOff x="7579234" y="5863248"/>
            <a:chExt cx="696183" cy="395382"/>
          </a:xfrm>
        </p:grpSpPr>
        <p:cxnSp>
          <p:nvCxnSpPr>
            <p:cNvPr id="420" name="Straight Connector 419">
              <a:extLst>
                <a:ext uri="{FF2B5EF4-FFF2-40B4-BE49-F238E27FC236}">
                  <a16:creationId xmlns:a16="http://schemas.microsoft.com/office/drawing/2014/main" id="{931ED27F-75E3-D74D-869F-43688870B1E9}"/>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21" name="TextBox 420">
              <a:extLst>
                <a:ext uri="{FF2B5EF4-FFF2-40B4-BE49-F238E27FC236}">
                  <a16:creationId xmlns:a16="http://schemas.microsoft.com/office/drawing/2014/main" id="{832260A7-5CB3-6F40-81B2-744D5855054C}"/>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422" name="TextBox 421">
              <a:extLst>
                <a:ext uri="{FF2B5EF4-FFF2-40B4-BE49-F238E27FC236}">
                  <a16:creationId xmlns:a16="http://schemas.microsoft.com/office/drawing/2014/main" id="{E43B43B3-51E6-7A45-8A46-7765382061DC}"/>
                </a:ext>
              </a:extLst>
            </p:cNvPr>
            <p:cNvSpPr txBox="1"/>
            <p:nvPr/>
          </p:nvSpPr>
          <p:spPr>
            <a:xfrm>
              <a:off x="7579234" y="5863248"/>
              <a:ext cx="401552"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15 </a:t>
              </a:r>
            </a:p>
          </p:txBody>
        </p:sp>
      </p:grpSp>
      <p:grpSp>
        <p:nvGrpSpPr>
          <p:cNvPr id="423" name="Group 422">
            <a:extLst>
              <a:ext uri="{FF2B5EF4-FFF2-40B4-BE49-F238E27FC236}">
                <a16:creationId xmlns:a16="http://schemas.microsoft.com/office/drawing/2014/main" id="{5EB58226-0788-E546-BF43-412CCC71E4AE}"/>
              </a:ext>
            </a:extLst>
          </p:cNvPr>
          <p:cNvGrpSpPr/>
          <p:nvPr/>
        </p:nvGrpSpPr>
        <p:grpSpPr>
          <a:xfrm>
            <a:off x="2043971" y="5114253"/>
            <a:ext cx="688926" cy="388125"/>
            <a:chOff x="7586491" y="5870505"/>
            <a:chExt cx="688926" cy="388125"/>
          </a:xfrm>
        </p:grpSpPr>
        <p:cxnSp>
          <p:nvCxnSpPr>
            <p:cNvPr id="424" name="Straight Connector 423">
              <a:extLst>
                <a:ext uri="{FF2B5EF4-FFF2-40B4-BE49-F238E27FC236}">
                  <a16:creationId xmlns:a16="http://schemas.microsoft.com/office/drawing/2014/main" id="{ED36DA58-E255-0D4C-AC56-596E39F7EC91}"/>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25" name="TextBox 424">
              <a:extLst>
                <a:ext uri="{FF2B5EF4-FFF2-40B4-BE49-F238E27FC236}">
                  <a16:creationId xmlns:a16="http://schemas.microsoft.com/office/drawing/2014/main" id="{013009FE-48E3-1F4E-BE44-1562A678A724}"/>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426" name="TextBox 425">
              <a:extLst>
                <a:ext uri="{FF2B5EF4-FFF2-40B4-BE49-F238E27FC236}">
                  <a16:creationId xmlns:a16="http://schemas.microsoft.com/office/drawing/2014/main" id="{4736F27F-9530-1B4E-9E88-1E8AB66314A7}"/>
                </a:ext>
              </a:extLst>
            </p:cNvPr>
            <p:cNvSpPr txBox="1"/>
            <p:nvPr/>
          </p:nvSpPr>
          <p:spPr>
            <a:xfrm>
              <a:off x="7586491" y="5870505"/>
              <a:ext cx="48038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15 </a:t>
              </a:r>
            </a:p>
          </p:txBody>
        </p:sp>
      </p:grpSp>
      <p:sp>
        <p:nvSpPr>
          <p:cNvPr id="427" name="TextBox 426">
            <a:extLst>
              <a:ext uri="{FF2B5EF4-FFF2-40B4-BE49-F238E27FC236}">
                <a16:creationId xmlns:a16="http://schemas.microsoft.com/office/drawing/2014/main" id="{79A1F3D4-FF4F-F040-9EBC-DD620554D783}"/>
              </a:ext>
            </a:extLst>
          </p:cNvPr>
          <p:cNvSpPr txBox="1"/>
          <p:nvPr/>
        </p:nvSpPr>
        <p:spPr>
          <a:xfrm>
            <a:off x="4754276" y="3163571"/>
            <a:ext cx="47942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14. </a:t>
            </a:r>
          </a:p>
        </p:txBody>
      </p:sp>
      <p:sp>
        <p:nvSpPr>
          <p:cNvPr id="428" name="TextBox 427">
            <a:extLst>
              <a:ext uri="{FF2B5EF4-FFF2-40B4-BE49-F238E27FC236}">
                <a16:creationId xmlns:a16="http://schemas.microsoft.com/office/drawing/2014/main" id="{F2A4E3AB-6E2B-2A47-A60F-74260EEEDD83}"/>
              </a:ext>
            </a:extLst>
          </p:cNvPr>
          <p:cNvSpPr txBox="1"/>
          <p:nvPr/>
        </p:nvSpPr>
        <p:spPr>
          <a:xfrm>
            <a:off x="4757165" y="3520281"/>
            <a:ext cx="56705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15. </a:t>
            </a:r>
          </a:p>
        </p:txBody>
      </p:sp>
      <p:sp>
        <p:nvSpPr>
          <p:cNvPr id="429" name="TextBox 428">
            <a:extLst>
              <a:ext uri="{FF2B5EF4-FFF2-40B4-BE49-F238E27FC236}">
                <a16:creationId xmlns:a16="http://schemas.microsoft.com/office/drawing/2014/main" id="{C5910FE8-6AB6-8244-B1E7-DF8239286607}"/>
              </a:ext>
            </a:extLst>
          </p:cNvPr>
          <p:cNvSpPr txBox="1"/>
          <p:nvPr/>
        </p:nvSpPr>
        <p:spPr>
          <a:xfrm>
            <a:off x="4750613" y="3818515"/>
            <a:ext cx="49232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16. </a:t>
            </a:r>
          </a:p>
        </p:txBody>
      </p:sp>
      <p:sp>
        <p:nvSpPr>
          <p:cNvPr id="430" name="TextBox 429">
            <a:extLst>
              <a:ext uri="{FF2B5EF4-FFF2-40B4-BE49-F238E27FC236}">
                <a16:creationId xmlns:a16="http://schemas.microsoft.com/office/drawing/2014/main" id="{47B657C9-1620-5B43-9674-04B25056DC25}"/>
              </a:ext>
            </a:extLst>
          </p:cNvPr>
          <p:cNvSpPr txBox="1"/>
          <p:nvPr/>
        </p:nvSpPr>
        <p:spPr>
          <a:xfrm>
            <a:off x="4755349" y="4161509"/>
            <a:ext cx="51051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17. </a:t>
            </a:r>
          </a:p>
        </p:txBody>
      </p:sp>
      <p:sp>
        <p:nvSpPr>
          <p:cNvPr id="431" name="TextBox 430">
            <a:extLst>
              <a:ext uri="{FF2B5EF4-FFF2-40B4-BE49-F238E27FC236}">
                <a16:creationId xmlns:a16="http://schemas.microsoft.com/office/drawing/2014/main" id="{F668D8DE-D58B-3A46-B368-EB5BC346F487}"/>
              </a:ext>
            </a:extLst>
          </p:cNvPr>
          <p:cNvSpPr txBox="1"/>
          <p:nvPr/>
        </p:nvSpPr>
        <p:spPr>
          <a:xfrm>
            <a:off x="4755515" y="4454724"/>
            <a:ext cx="53759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18. </a:t>
            </a:r>
          </a:p>
        </p:txBody>
      </p:sp>
      <p:sp>
        <p:nvSpPr>
          <p:cNvPr id="432" name="TextBox 431">
            <a:extLst>
              <a:ext uri="{FF2B5EF4-FFF2-40B4-BE49-F238E27FC236}">
                <a16:creationId xmlns:a16="http://schemas.microsoft.com/office/drawing/2014/main" id="{833745B0-9095-4349-BB73-06A6D3448028}"/>
              </a:ext>
            </a:extLst>
          </p:cNvPr>
          <p:cNvSpPr txBox="1"/>
          <p:nvPr/>
        </p:nvSpPr>
        <p:spPr>
          <a:xfrm>
            <a:off x="4775039" y="2185844"/>
            <a:ext cx="49677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11. </a:t>
            </a:r>
          </a:p>
        </p:txBody>
      </p:sp>
      <p:sp>
        <p:nvSpPr>
          <p:cNvPr id="433" name="TextBox 432">
            <a:extLst>
              <a:ext uri="{FF2B5EF4-FFF2-40B4-BE49-F238E27FC236}">
                <a16:creationId xmlns:a16="http://schemas.microsoft.com/office/drawing/2014/main" id="{7621AD62-EDB6-AC48-9648-0ADEE1B7AA6E}"/>
              </a:ext>
            </a:extLst>
          </p:cNvPr>
          <p:cNvSpPr txBox="1"/>
          <p:nvPr/>
        </p:nvSpPr>
        <p:spPr>
          <a:xfrm>
            <a:off x="4763568" y="2529922"/>
            <a:ext cx="46965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12. </a:t>
            </a:r>
          </a:p>
        </p:txBody>
      </p:sp>
      <p:sp>
        <p:nvSpPr>
          <p:cNvPr id="434" name="TextBox 433">
            <a:extLst>
              <a:ext uri="{FF2B5EF4-FFF2-40B4-BE49-F238E27FC236}">
                <a16:creationId xmlns:a16="http://schemas.microsoft.com/office/drawing/2014/main" id="{3C66E84E-7CC3-384B-93A2-500E31D07E6F}"/>
              </a:ext>
            </a:extLst>
          </p:cNvPr>
          <p:cNvSpPr txBox="1"/>
          <p:nvPr/>
        </p:nvSpPr>
        <p:spPr>
          <a:xfrm>
            <a:off x="4759291" y="2840626"/>
            <a:ext cx="46965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13. </a:t>
            </a:r>
          </a:p>
        </p:txBody>
      </p:sp>
      <p:sp>
        <p:nvSpPr>
          <p:cNvPr id="435" name="TextBox 434">
            <a:extLst>
              <a:ext uri="{FF2B5EF4-FFF2-40B4-BE49-F238E27FC236}">
                <a16:creationId xmlns:a16="http://schemas.microsoft.com/office/drawing/2014/main" id="{EE40F187-74D7-4242-8EEC-AA966F738545}"/>
              </a:ext>
            </a:extLst>
          </p:cNvPr>
          <p:cNvSpPr txBox="1"/>
          <p:nvPr/>
        </p:nvSpPr>
        <p:spPr>
          <a:xfrm>
            <a:off x="4750584" y="4783012"/>
            <a:ext cx="51051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19. </a:t>
            </a:r>
          </a:p>
        </p:txBody>
      </p:sp>
      <p:sp>
        <p:nvSpPr>
          <p:cNvPr id="436" name="TextBox 435">
            <a:extLst>
              <a:ext uri="{FF2B5EF4-FFF2-40B4-BE49-F238E27FC236}">
                <a16:creationId xmlns:a16="http://schemas.microsoft.com/office/drawing/2014/main" id="{29131945-F78F-7241-A7F2-6A7B549E0D4A}"/>
              </a:ext>
            </a:extLst>
          </p:cNvPr>
          <p:cNvSpPr txBox="1"/>
          <p:nvPr/>
        </p:nvSpPr>
        <p:spPr>
          <a:xfrm>
            <a:off x="4755513" y="5123854"/>
            <a:ext cx="49218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20. </a:t>
            </a:r>
          </a:p>
        </p:txBody>
      </p:sp>
      <p:sp>
        <p:nvSpPr>
          <p:cNvPr id="437" name="TextBox 436">
            <a:extLst>
              <a:ext uri="{FF2B5EF4-FFF2-40B4-BE49-F238E27FC236}">
                <a16:creationId xmlns:a16="http://schemas.microsoft.com/office/drawing/2014/main" id="{2D8AB087-290C-2D4A-BC46-F6990C0D4443}"/>
              </a:ext>
            </a:extLst>
          </p:cNvPr>
          <p:cNvSpPr txBox="1"/>
          <p:nvPr/>
        </p:nvSpPr>
        <p:spPr>
          <a:xfrm>
            <a:off x="5489112" y="2185003"/>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mc:AlternateContent xmlns:mc="http://schemas.openxmlformats.org/markup-compatibility/2006" xmlns:a14="http://schemas.microsoft.com/office/drawing/2010/main">
        <mc:Choice Requires="a14">
          <p:sp>
            <p:nvSpPr>
              <p:cNvPr id="438" name="TextBox 437">
                <a:extLst>
                  <a:ext uri="{FF2B5EF4-FFF2-40B4-BE49-F238E27FC236}">
                    <a16:creationId xmlns:a16="http://schemas.microsoft.com/office/drawing/2014/main" id="{C57C5FB7-C491-B040-8A6C-B11174A429BF}"/>
                  </a:ext>
                </a:extLst>
              </p:cNvPr>
              <p:cNvSpPr txBox="1"/>
              <p:nvPr/>
            </p:nvSpPr>
            <p:spPr>
              <a:xfrm>
                <a:off x="5357016" y="3538939"/>
                <a:ext cx="516424"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438" name="TextBox 437">
                <a:extLst>
                  <a:ext uri="{FF2B5EF4-FFF2-40B4-BE49-F238E27FC236}">
                    <a16:creationId xmlns:a16="http://schemas.microsoft.com/office/drawing/2014/main" id="{C57C5FB7-C491-B040-8A6C-B11174A429BF}"/>
                  </a:ext>
                </a:extLst>
              </p:cNvPr>
              <p:cNvSpPr txBox="1">
                <a:spLocks noRot="1" noChangeAspect="1" noMove="1" noResize="1" noEditPoints="1" noAdjustHandles="1" noChangeArrowheads="1" noChangeShapeType="1" noTextEdit="1"/>
              </p:cNvSpPr>
              <p:nvPr/>
            </p:nvSpPr>
            <p:spPr>
              <a:xfrm>
                <a:off x="5357016" y="3538939"/>
                <a:ext cx="516424" cy="309637"/>
              </a:xfrm>
              <a:prstGeom prst="rect">
                <a:avLst/>
              </a:prstGeom>
              <a:blipFill>
                <a:blip r:embed="rId6"/>
                <a:stretch>
                  <a:fillRect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9" name="TextBox 438">
                <a:extLst>
                  <a:ext uri="{FF2B5EF4-FFF2-40B4-BE49-F238E27FC236}">
                    <a16:creationId xmlns:a16="http://schemas.microsoft.com/office/drawing/2014/main" id="{A693F5E1-1AB7-244A-8C8A-46D9ABC5D20A}"/>
                  </a:ext>
                </a:extLst>
              </p:cNvPr>
              <p:cNvSpPr txBox="1"/>
              <p:nvPr/>
            </p:nvSpPr>
            <p:spPr>
              <a:xfrm>
                <a:off x="5350285" y="3187959"/>
                <a:ext cx="519810"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439" name="TextBox 438">
                <a:extLst>
                  <a:ext uri="{FF2B5EF4-FFF2-40B4-BE49-F238E27FC236}">
                    <a16:creationId xmlns:a16="http://schemas.microsoft.com/office/drawing/2014/main" id="{A693F5E1-1AB7-244A-8C8A-46D9ABC5D20A}"/>
                  </a:ext>
                </a:extLst>
              </p:cNvPr>
              <p:cNvSpPr txBox="1">
                <a:spLocks noRot="1" noChangeAspect="1" noMove="1" noResize="1" noEditPoints="1" noAdjustHandles="1" noChangeArrowheads="1" noChangeShapeType="1" noTextEdit="1"/>
              </p:cNvSpPr>
              <p:nvPr/>
            </p:nvSpPr>
            <p:spPr>
              <a:xfrm>
                <a:off x="5350285" y="3187959"/>
                <a:ext cx="519810" cy="309637"/>
              </a:xfrm>
              <a:prstGeom prst="rect">
                <a:avLst/>
              </a:prstGeom>
              <a:blipFill>
                <a:blip r:embed="rId7"/>
                <a:stretch>
                  <a:fillRect b="-8000"/>
                </a:stretch>
              </a:blipFill>
            </p:spPr>
            <p:txBody>
              <a:bodyPr/>
              <a:lstStyle/>
              <a:p>
                <a:r>
                  <a:rPr lang="en-US">
                    <a:noFill/>
                  </a:rPr>
                  <a:t> </a:t>
                </a:r>
              </a:p>
            </p:txBody>
          </p:sp>
        </mc:Fallback>
      </mc:AlternateContent>
      <p:grpSp>
        <p:nvGrpSpPr>
          <p:cNvPr id="440" name="Group 439">
            <a:extLst>
              <a:ext uri="{FF2B5EF4-FFF2-40B4-BE49-F238E27FC236}">
                <a16:creationId xmlns:a16="http://schemas.microsoft.com/office/drawing/2014/main" id="{7AF541A4-F476-3B4F-8617-356CCDF979FC}"/>
              </a:ext>
            </a:extLst>
          </p:cNvPr>
          <p:cNvGrpSpPr/>
          <p:nvPr/>
        </p:nvGrpSpPr>
        <p:grpSpPr>
          <a:xfrm>
            <a:off x="6030652" y="2172892"/>
            <a:ext cx="698554" cy="393847"/>
            <a:chOff x="7576863" y="5864783"/>
            <a:chExt cx="698554" cy="393847"/>
          </a:xfrm>
        </p:grpSpPr>
        <p:cxnSp>
          <p:nvCxnSpPr>
            <p:cNvPr id="441" name="Straight Connector 440">
              <a:extLst>
                <a:ext uri="{FF2B5EF4-FFF2-40B4-BE49-F238E27FC236}">
                  <a16:creationId xmlns:a16="http://schemas.microsoft.com/office/drawing/2014/main" id="{45A4B6C9-DBE0-7143-B912-3ABA3C4AD4BD}"/>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42" name="TextBox 441">
              <a:extLst>
                <a:ext uri="{FF2B5EF4-FFF2-40B4-BE49-F238E27FC236}">
                  <a16:creationId xmlns:a16="http://schemas.microsoft.com/office/drawing/2014/main" id="{1FACF7CF-F030-2E4D-8FC1-C2CF58D50C9F}"/>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443" name="TextBox 442">
              <a:extLst>
                <a:ext uri="{FF2B5EF4-FFF2-40B4-BE49-F238E27FC236}">
                  <a16:creationId xmlns:a16="http://schemas.microsoft.com/office/drawing/2014/main" id="{9AB71CFF-B425-AD47-96CB-7BEC07D036CE}"/>
                </a:ext>
              </a:extLst>
            </p:cNvPr>
            <p:cNvSpPr txBox="1"/>
            <p:nvPr/>
          </p:nvSpPr>
          <p:spPr>
            <a:xfrm>
              <a:off x="7576863" y="5864783"/>
              <a:ext cx="441068"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15 </a:t>
              </a:r>
            </a:p>
          </p:txBody>
        </p:sp>
      </p:grpSp>
      <mc:AlternateContent xmlns:mc="http://schemas.openxmlformats.org/markup-compatibility/2006" xmlns:a14="http://schemas.microsoft.com/office/drawing/2010/main">
        <mc:Choice Requires="a14">
          <p:sp>
            <p:nvSpPr>
              <p:cNvPr id="444" name="TextBox 443">
                <a:extLst>
                  <a:ext uri="{FF2B5EF4-FFF2-40B4-BE49-F238E27FC236}">
                    <a16:creationId xmlns:a16="http://schemas.microsoft.com/office/drawing/2014/main" id="{83EA2F20-1BC3-9342-ABD6-42B9FCA3B8AC}"/>
                  </a:ext>
                </a:extLst>
              </p:cNvPr>
              <p:cNvSpPr txBox="1"/>
              <p:nvPr/>
            </p:nvSpPr>
            <p:spPr>
              <a:xfrm>
                <a:off x="5370933" y="4175003"/>
                <a:ext cx="516424"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444" name="TextBox 443">
                <a:extLst>
                  <a:ext uri="{FF2B5EF4-FFF2-40B4-BE49-F238E27FC236}">
                    <a16:creationId xmlns:a16="http://schemas.microsoft.com/office/drawing/2014/main" id="{83EA2F20-1BC3-9342-ABD6-42B9FCA3B8AC}"/>
                  </a:ext>
                </a:extLst>
              </p:cNvPr>
              <p:cNvSpPr txBox="1">
                <a:spLocks noRot="1" noChangeAspect="1" noMove="1" noResize="1" noEditPoints="1" noAdjustHandles="1" noChangeArrowheads="1" noChangeShapeType="1" noTextEdit="1"/>
              </p:cNvSpPr>
              <p:nvPr/>
            </p:nvSpPr>
            <p:spPr>
              <a:xfrm>
                <a:off x="5370933" y="4175003"/>
                <a:ext cx="516424" cy="309637"/>
              </a:xfrm>
              <a:prstGeom prst="rect">
                <a:avLst/>
              </a:prstGeom>
              <a:blipFill>
                <a:blip r:embed="rId8"/>
                <a:stretch>
                  <a:fillRect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5" name="TextBox 444">
                <a:extLst>
                  <a:ext uri="{FF2B5EF4-FFF2-40B4-BE49-F238E27FC236}">
                    <a16:creationId xmlns:a16="http://schemas.microsoft.com/office/drawing/2014/main" id="{7D5DE943-B876-AA46-BB68-632FA9AC2028}"/>
                  </a:ext>
                </a:extLst>
              </p:cNvPr>
              <p:cNvSpPr txBox="1"/>
              <p:nvPr/>
            </p:nvSpPr>
            <p:spPr>
              <a:xfrm>
                <a:off x="5364202" y="3847838"/>
                <a:ext cx="519810"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445" name="TextBox 444">
                <a:extLst>
                  <a:ext uri="{FF2B5EF4-FFF2-40B4-BE49-F238E27FC236}">
                    <a16:creationId xmlns:a16="http://schemas.microsoft.com/office/drawing/2014/main" id="{7D5DE943-B876-AA46-BB68-632FA9AC2028}"/>
                  </a:ext>
                </a:extLst>
              </p:cNvPr>
              <p:cNvSpPr txBox="1">
                <a:spLocks noRot="1" noChangeAspect="1" noMove="1" noResize="1" noEditPoints="1" noAdjustHandles="1" noChangeArrowheads="1" noChangeShapeType="1" noTextEdit="1"/>
              </p:cNvSpPr>
              <p:nvPr/>
            </p:nvSpPr>
            <p:spPr>
              <a:xfrm>
                <a:off x="5364202" y="3847838"/>
                <a:ext cx="519810" cy="309637"/>
              </a:xfrm>
              <a:prstGeom prst="rect">
                <a:avLst/>
              </a:prstGeom>
              <a:blipFill>
                <a:blip r:embed="rId9"/>
                <a:stretch>
                  <a:fillRect b="-8000"/>
                </a:stretch>
              </a:blipFill>
            </p:spPr>
            <p:txBody>
              <a:bodyPr/>
              <a:lstStyle/>
              <a:p>
                <a:r>
                  <a:rPr lang="en-US">
                    <a:noFill/>
                  </a:rPr>
                  <a:t> </a:t>
                </a:r>
              </a:p>
            </p:txBody>
          </p:sp>
        </mc:Fallback>
      </mc:AlternateContent>
      <p:grpSp>
        <p:nvGrpSpPr>
          <p:cNvPr id="446" name="Group 445">
            <a:extLst>
              <a:ext uri="{FF2B5EF4-FFF2-40B4-BE49-F238E27FC236}">
                <a16:creationId xmlns:a16="http://schemas.microsoft.com/office/drawing/2014/main" id="{94974A5C-8745-1B4E-AF53-DAC769B710B3}"/>
              </a:ext>
            </a:extLst>
          </p:cNvPr>
          <p:cNvGrpSpPr/>
          <p:nvPr/>
        </p:nvGrpSpPr>
        <p:grpSpPr>
          <a:xfrm>
            <a:off x="6024458" y="3196304"/>
            <a:ext cx="824947" cy="368872"/>
            <a:chOff x="2457169" y="5624092"/>
            <a:chExt cx="824947" cy="368872"/>
          </a:xfrm>
        </p:grpSpPr>
        <mc:AlternateContent xmlns:mc="http://schemas.openxmlformats.org/markup-compatibility/2006" xmlns:a14="http://schemas.microsoft.com/office/drawing/2010/main">
          <mc:Choice Requires="a14">
            <p:sp>
              <p:nvSpPr>
                <p:cNvPr id="447" name="TextBox 446">
                  <a:extLst>
                    <a:ext uri="{FF2B5EF4-FFF2-40B4-BE49-F238E27FC236}">
                      <a16:creationId xmlns:a16="http://schemas.microsoft.com/office/drawing/2014/main" id="{9DBBF5DF-5588-CE48-A0D5-463EB4EA3FA1}"/>
                    </a:ext>
                  </a:extLst>
                </p:cNvPr>
                <p:cNvSpPr txBox="1"/>
                <p:nvPr/>
              </p:nvSpPr>
              <p:spPr>
                <a:xfrm>
                  <a:off x="2457169" y="5624092"/>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5</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60" name="TextBox 259">
                  <a:extLst>
                    <a:ext uri="{FF2B5EF4-FFF2-40B4-BE49-F238E27FC236}">
                      <a16:creationId xmlns:a16="http://schemas.microsoft.com/office/drawing/2014/main" id="{0BFABF96-1F64-5E42-B3FA-CFDA15269601}"/>
                    </a:ext>
                  </a:extLst>
                </p:cNvPr>
                <p:cNvSpPr txBox="1">
                  <a:spLocks noRot="1" noChangeAspect="1" noMove="1" noResize="1" noEditPoints="1" noAdjustHandles="1" noChangeArrowheads="1" noChangeShapeType="1" noTextEdit="1"/>
                </p:cNvSpPr>
                <p:nvPr/>
              </p:nvSpPr>
              <p:spPr>
                <a:xfrm>
                  <a:off x="2457169" y="5624092"/>
                  <a:ext cx="436322" cy="275268"/>
                </a:xfrm>
                <a:prstGeom prst="rect">
                  <a:avLst/>
                </a:prstGeom>
                <a:blipFill>
                  <a:blip r:embed="rId10"/>
                  <a:stretch>
                    <a:fillRect l="-20588" r="-23529" b="-4545"/>
                  </a:stretch>
                </a:blipFill>
              </p:spPr>
              <p:txBody>
                <a:bodyPr/>
                <a:lstStyle/>
                <a:p>
                  <a:r>
                    <a:rPr lang="en-US">
                      <a:noFill/>
                    </a:rPr>
                    <a:t> </a:t>
                  </a:r>
                </a:p>
              </p:txBody>
            </p:sp>
          </mc:Fallback>
        </mc:AlternateContent>
        <p:cxnSp>
          <p:nvCxnSpPr>
            <p:cNvPr id="448" name="Straight Connector 447">
              <a:extLst>
                <a:ext uri="{FF2B5EF4-FFF2-40B4-BE49-F238E27FC236}">
                  <a16:creationId xmlns:a16="http://schemas.microsoft.com/office/drawing/2014/main" id="{E48710D2-C311-D945-808E-043960748353}"/>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49" name="TextBox 448">
              <a:extLst>
                <a:ext uri="{FF2B5EF4-FFF2-40B4-BE49-F238E27FC236}">
                  <a16:creationId xmlns:a16="http://schemas.microsoft.com/office/drawing/2014/main" id="{2F6B10CC-CD0D-4D48-AB1B-65A30DAAF21C}"/>
                </a:ext>
              </a:extLst>
            </p:cNvPr>
            <p:cNvSpPr txBox="1"/>
            <p:nvPr/>
          </p:nvSpPr>
          <p:spPr>
            <a:xfrm>
              <a:off x="2926100" y="5654410"/>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450" name="Group 449">
            <a:extLst>
              <a:ext uri="{FF2B5EF4-FFF2-40B4-BE49-F238E27FC236}">
                <a16:creationId xmlns:a16="http://schemas.microsoft.com/office/drawing/2014/main" id="{9CADD96B-BBCA-F14B-B0DA-9AD96DBFE2F9}"/>
              </a:ext>
            </a:extLst>
          </p:cNvPr>
          <p:cNvGrpSpPr/>
          <p:nvPr/>
        </p:nvGrpSpPr>
        <p:grpSpPr>
          <a:xfrm>
            <a:off x="5951364" y="3529345"/>
            <a:ext cx="848081" cy="368872"/>
            <a:chOff x="2386832" y="5637280"/>
            <a:chExt cx="848081" cy="368872"/>
          </a:xfrm>
        </p:grpSpPr>
        <mc:AlternateContent xmlns:mc="http://schemas.openxmlformats.org/markup-compatibility/2006" xmlns:a14="http://schemas.microsoft.com/office/drawing/2010/main">
          <mc:Choice Requires="a14">
            <p:sp>
              <p:nvSpPr>
                <p:cNvPr id="451" name="TextBox 450">
                  <a:extLst>
                    <a:ext uri="{FF2B5EF4-FFF2-40B4-BE49-F238E27FC236}">
                      <a16:creationId xmlns:a16="http://schemas.microsoft.com/office/drawing/2014/main" id="{D4D540C1-F8E4-AC4E-AF77-14C72147D21D}"/>
                    </a:ext>
                  </a:extLst>
                </p:cNvPr>
                <p:cNvSpPr txBox="1"/>
                <p:nvPr/>
              </p:nvSpPr>
              <p:spPr>
                <a:xfrm>
                  <a:off x="2386832" y="5637280"/>
                  <a:ext cx="583813"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5</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64" name="TextBox 263">
                  <a:extLst>
                    <a:ext uri="{FF2B5EF4-FFF2-40B4-BE49-F238E27FC236}">
                      <a16:creationId xmlns:a16="http://schemas.microsoft.com/office/drawing/2014/main" id="{244D2E9E-4137-6D4C-A509-C4C1C903DFEB}"/>
                    </a:ext>
                  </a:extLst>
                </p:cNvPr>
                <p:cNvSpPr txBox="1">
                  <a:spLocks noRot="1" noChangeAspect="1" noMove="1" noResize="1" noEditPoints="1" noAdjustHandles="1" noChangeArrowheads="1" noChangeShapeType="1" noTextEdit="1"/>
                </p:cNvSpPr>
                <p:nvPr/>
              </p:nvSpPr>
              <p:spPr>
                <a:xfrm>
                  <a:off x="2386832" y="5637280"/>
                  <a:ext cx="583813" cy="275268"/>
                </a:xfrm>
                <a:prstGeom prst="rect">
                  <a:avLst/>
                </a:prstGeom>
                <a:blipFill>
                  <a:blip r:embed="rId11"/>
                  <a:stretch>
                    <a:fillRect l="-2128" r="-2128"/>
                  </a:stretch>
                </a:blipFill>
              </p:spPr>
              <p:txBody>
                <a:bodyPr/>
                <a:lstStyle/>
                <a:p>
                  <a:r>
                    <a:rPr lang="en-US">
                      <a:noFill/>
                    </a:rPr>
                    <a:t> </a:t>
                  </a:r>
                </a:p>
              </p:txBody>
            </p:sp>
          </mc:Fallback>
        </mc:AlternateContent>
        <p:cxnSp>
          <p:nvCxnSpPr>
            <p:cNvPr id="452" name="Straight Connector 451">
              <a:extLst>
                <a:ext uri="{FF2B5EF4-FFF2-40B4-BE49-F238E27FC236}">
                  <a16:creationId xmlns:a16="http://schemas.microsoft.com/office/drawing/2014/main" id="{6FF705BC-95E6-3C47-AFB2-EF01CB4E8A3C}"/>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53" name="TextBox 452">
              <a:extLst>
                <a:ext uri="{FF2B5EF4-FFF2-40B4-BE49-F238E27FC236}">
                  <a16:creationId xmlns:a16="http://schemas.microsoft.com/office/drawing/2014/main" id="{CA14CF24-D0CC-2647-B505-EAE03A5AAA2B}"/>
                </a:ext>
              </a:extLst>
            </p:cNvPr>
            <p:cNvSpPr txBox="1"/>
            <p:nvPr/>
          </p:nvSpPr>
          <p:spPr>
            <a:xfrm>
              <a:off x="2934892" y="5667598"/>
              <a:ext cx="300021"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454" name="Group 453">
            <a:extLst>
              <a:ext uri="{FF2B5EF4-FFF2-40B4-BE49-F238E27FC236}">
                <a16:creationId xmlns:a16="http://schemas.microsoft.com/office/drawing/2014/main" id="{0A237A5F-8C1B-9B41-8671-D59657C05E18}"/>
              </a:ext>
            </a:extLst>
          </p:cNvPr>
          <p:cNvGrpSpPr/>
          <p:nvPr/>
        </p:nvGrpSpPr>
        <p:grpSpPr>
          <a:xfrm>
            <a:off x="6011932" y="3858042"/>
            <a:ext cx="851323" cy="342496"/>
            <a:chOff x="2448377" y="5637280"/>
            <a:chExt cx="851323" cy="342496"/>
          </a:xfrm>
        </p:grpSpPr>
        <mc:AlternateContent xmlns:mc="http://schemas.openxmlformats.org/markup-compatibility/2006" xmlns:a14="http://schemas.microsoft.com/office/drawing/2010/main">
          <mc:Choice Requires="a14">
            <p:sp>
              <p:nvSpPr>
                <p:cNvPr id="455" name="TextBox 454">
                  <a:extLst>
                    <a:ext uri="{FF2B5EF4-FFF2-40B4-BE49-F238E27FC236}">
                      <a16:creationId xmlns:a16="http://schemas.microsoft.com/office/drawing/2014/main" id="{F9C6720C-A663-804D-A6B9-D8CE1C97EBAC}"/>
                    </a:ext>
                  </a:extLst>
                </p:cNvPr>
                <p:cNvSpPr txBox="1"/>
                <p:nvPr/>
              </p:nvSpPr>
              <p:spPr>
                <a:xfrm>
                  <a:off x="2448377"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5</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71" name="TextBox 270">
                  <a:extLst>
                    <a:ext uri="{FF2B5EF4-FFF2-40B4-BE49-F238E27FC236}">
                      <a16:creationId xmlns:a16="http://schemas.microsoft.com/office/drawing/2014/main" id="{0A6D1325-31F8-7D49-982A-4F7D04E339D3}"/>
                    </a:ext>
                  </a:extLst>
                </p:cNvPr>
                <p:cNvSpPr txBox="1">
                  <a:spLocks noRot="1" noChangeAspect="1" noMove="1" noResize="1" noEditPoints="1" noAdjustHandles="1" noChangeArrowheads="1" noChangeShapeType="1" noTextEdit="1"/>
                </p:cNvSpPr>
                <p:nvPr/>
              </p:nvSpPr>
              <p:spPr>
                <a:xfrm>
                  <a:off x="2448377" y="5637280"/>
                  <a:ext cx="436322" cy="275268"/>
                </a:xfrm>
                <a:prstGeom prst="rect">
                  <a:avLst/>
                </a:prstGeom>
                <a:blipFill>
                  <a:blip r:embed="rId12"/>
                  <a:stretch>
                    <a:fillRect l="-14286" r="-22857" b="-4545"/>
                  </a:stretch>
                </a:blipFill>
              </p:spPr>
              <p:txBody>
                <a:bodyPr/>
                <a:lstStyle/>
                <a:p>
                  <a:r>
                    <a:rPr lang="en-US">
                      <a:noFill/>
                    </a:rPr>
                    <a:t> </a:t>
                  </a:r>
                </a:p>
              </p:txBody>
            </p:sp>
          </mc:Fallback>
        </mc:AlternateContent>
        <p:cxnSp>
          <p:nvCxnSpPr>
            <p:cNvPr id="456" name="Straight Connector 455">
              <a:extLst>
                <a:ext uri="{FF2B5EF4-FFF2-40B4-BE49-F238E27FC236}">
                  <a16:creationId xmlns:a16="http://schemas.microsoft.com/office/drawing/2014/main" id="{065D4AA8-635F-C74A-8E27-23A043BB218A}"/>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57" name="TextBox 456">
              <a:extLst>
                <a:ext uri="{FF2B5EF4-FFF2-40B4-BE49-F238E27FC236}">
                  <a16:creationId xmlns:a16="http://schemas.microsoft.com/office/drawing/2014/main" id="{0D658F21-828F-BA4F-9BD9-01E7F3E62003}"/>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458" name="Group 457">
            <a:extLst>
              <a:ext uri="{FF2B5EF4-FFF2-40B4-BE49-F238E27FC236}">
                <a16:creationId xmlns:a16="http://schemas.microsoft.com/office/drawing/2014/main" id="{8D936437-56C9-8042-A238-37C4A6A5494E}"/>
              </a:ext>
            </a:extLst>
          </p:cNvPr>
          <p:cNvGrpSpPr/>
          <p:nvPr/>
        </p:nvGrpSpPr>
        <p:grpSpPr>
          <a:xfrm>
            <a:off x="5960586" y="4170204"/>
            <a:ext cx="908472" cy="364476"/>
            <a:chOff x="2391228" y="5615300"/>
            <a:chExt cx="908472" cy="364476"/>
          </a:xfrm>
        </p:grpSpPr>
        <mc:AlternateContent xmlns:mc="http://schemas.openxmlformats.org/markup-compatibility/2006" xmlns:a14="http://schemas.microsoft.com/office/drawing/2010/main">
          <mc:Choice Requires="a14">
            <p:sp>
              <p:nvSpPr>
                <p:cNvPr id="459" name="TextBox 458">
                  <a:extLst>
                    <a:ext uri="{FF2B5EF4-FFF2-40B4-BE49-F238E27FC236}">
                      <a16:creationId xmlns:a16="http://schemas.microsoft.com/office/drawing/2014/main" id="{2E38835E-7D7E-E648-872C-ADBD57D56308}"/>
                    </a:ext>
                  </a:extLst>
                </p:cNvPr>
                <p:cNvSpPr txBox="1"/>
                <p:nvPr/>
              </p:nvSpPr>
              <p:spPr>
                <a:xfrm>
                  <a:off x="2391228" y="5615300"/>
                  <a:ext cx="59247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5</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75" name="TextBox 274">
                  <a:extLst>
                    <a:ext uri="{FF2B5EF4-FFF2-40B4-BE49-F238E27FC236}">
                      <a16:creationId xmlns:a16="http://schemas.microsoft.com/office/drawing/2014/main" id="{B7353350-9899-E54A-9466-313FE791B27C}"/>
                    </a:ext>
                  </a:extLst>
                </p:cNvPr>
                <p:cNvSpPr txBox="1">
                  <a:spLocks noRot="1" noChangeAspect="1" noMove="1" noResize="1" noEditPoints="1" noAdjustHandles="1" noChangeArrowheads="1" noChangeShapeType="1" noTextEdit="1"/>
                </p:cNvSpPr>
                <p:nvPr/>
              </p:nvSpPr>
              <p:spPr>
                <a:xfrm>
                  <a:off x="2391228" y="5615300"/>
                  <a:ext cx="592479" cy="275268"/>
                </a:xfrm>
                <a:prstGeom prst="rect">
                  <a:avLst/>
                </a:prstGeom>
                <a:blipFill>
                  <a:blip r:embed="rId13"/>
                  <a:stretch>
                    <a:fillRect r="-2083"/>
                  </a:stretch>
                </a:blipFill>
              </p:spPr>
              <p:txBody>
                <a:bodyPr/>
                <a:lstStyle/>
                <a:p>
                  <a:r>
                    <a:rPr lang="en-US">
                      <a:noFill/>
                    </a:rPr>
                    <a:t> </a:t>
                  </a:r>
                </a:p>
              </p:txBody>
            </p:sp>
          </mc:Fallback>
        </mc:AlternateContent>
        <p:cxnSp>
          <p:nvCxnSpPr>
            <p:cNvPr id="460" name="Straight Connector 459">
              <a:extLst>
                <a:ext uri="{FF2B5EF4-FFF2-40B4-BE49-F238E27FC236}">
                  <a16:creationId xmlns:a16="http://schemas.microsoft.com/office/drawing/2014/main" id="{7966A0A7-F0FD-944F-9EB3-91526C9A802E}"/>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61" name="TextBox 460">
              <a:extLst>
                <a:ext uri="{FF2B5EF4-FFF2-40B4-BE49-F238E27FC236}">
                  <a16:creationId xmlns:a16="http://schemas.microsoft.com/office/drawing/2014/main" id="{64B944FF-1E51-8044-8F28-9CF9AE4C50DC}"/>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sp>
        <p:nvSpPr>
          <p:cNvPr id="462" name="TextBox 461">
            <a:extLst>
              <a:ext uri="{FF2B5EF4-FFF2-40B4-BE49-F238E27FC236}">
                <a16:creationId xmlns:a16="http://schemas.microsoft.com/office/drawing/2014/main" id="{E4826306-D6EB-764D-8808-11BF54619FAC}"/>
              </a:ext>
            </a:extLst>
          </p:cNvPr>
          <p:cNvSpPr txBox="1"/>
          <p:nvPr/>
        </p:nvSpPr>
        <p:spPr>
          <a:xfrm>
            <a:off x="5490312" y="2519951"/>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grpSp>
        <p:nvGrpSpPr>
          <p:cNvPr id="463" name="Group 462">
            <a:extLst>
              <a:ext uri="{FF2B5EF4-FFF2-40B4-BE49-F238E27FC236}">
                <a16:creationId xmlns:a16="http://schemas.microsoft.com/office/drawing/2014/main" id="{C5C11557-D745-3C43-BD36-5F3824FF38DB}"/>
              </a:ext>
            </a:extLst>
          </p:cNvPr>
          <p:cNvGrpSpPr/>
          <p:nvPr/>
        </p:nvGrpSpPr>
        <p:grpSpPr>
          <a:xfrm>
            <a:off x="6035881" y="2497947"/>
            <a:ext cx="689762" cy="389451"/>
            <a:chOff x="7585655" y="5869179"/>
            <a:chExt cx="689762" cy="389451"/>
          </a:xfrm>
        </p:grpSpPr>
        <p:cxnSp>
          <p:nvCxnSpPr>
            <p:cNvPr id="464" name="Straight Connector 463">
              <a:extLst>
                <a:ext uri="{FF2B5EF4-FFF2-40B4-BE49-F238E27FC236}">
                  <a16:creationId xmlns:a16="http://schemas.microsoft.com/office/drawing/2014/main" id="{E6A2B3E9-006B-C844-A6AF-96D55C46BCE5}"/>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65" name="TextBox 464">
              <a:extLst>
                <a:ext uri="{FF2B5EF4-FFF2-40B4-BE49-F238E27FC236}">
                  <a16:creationId xmlns:a16="http://schemas.microsoft.com/office/drawing/2014/main" id="{9DA2740B-19CE-154E-A932-EC2929187996}"/>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466" name="TextBox 465">
              <a:extLst>
                <a:ext uri="{FF2B5EF4-FFF2-40B4-BE49-F238E27FC236}">
                  <a16:creationId xmlns:a16="http://schemas.microsoft.com/office/drawing/2014/main" id="{D1CF1DD9-C0C5-A448-986E-B9B6F8A1CEC3}"/>
                </a:ext>
              </a:extLst>
            </p:cNvPr>
            <p:cNvSpPr txBox="1"/>
            <p:nvPr/>
          </p:nvSpPr>
          <p:spPr>
            <a:xfrm>
              <a:off x="7585655" y="5869179"/>
              <a:ext cx="419898"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15 </a:t>
              </a:r>
            </a:p>
          </p:txBody>
        </p:sp>
      </p:grpSp>
      <p:sp>
        <p:nvSpPr>
          <p:cNvPr id="467" name="TextBox 466">
            <a:extLst>
              <a:ext uri="{FF2B5EF4-FFF2-40B4-BE49-F238E27FC236}">
                <a16:creationId xmlns:a16="http://schemas.microsoft.com/office/drawing/2014/main" id="{E5CF1FE1-2F16-C449-8F15-89633641CC7E}"/>
              </a:ext>
            </a:extLst>
          </p:cNvPr>
          <p:cNvSpPr txBox="1"/>
          <p:nvPr/>
        </p:nvSpPr>
        <p:spPr>
          <a:xfrm>
            <a:off x="5481986" y="2835964"/>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grpSp>
        <p:nvGrpSpPr>
          <p:cNvPr id="468" name="Group 467">
            <a:extLst>
              <a:ext uri="{FF2B5EF4-FFF2-40B4-BE49-F238E27FC236}">
                <a16:creationId xmlns:a16="http://schemas.microsoft.com/office/drawing/2014/main" id="{27A27DE2-5A7F-B743-9D9C-5B5B694FDE21}"/>
              </a:ext>
            </a:extLst>
          </p:cNvPr>
          <p:cNvGrpSpPr/>
          <p:nvPr/>
        </p:nvGrpSpPr>
        <p:grpSpPr>
          <a:xfrm>
            <a:off x="6027921" y="2833013"/>
            <a:ext cx="694159" cy="389450"/>
            <a:chOff x="7581258" y="5869180"/>
            <a:chExt cx="694159" cy="389450"/>
          </a:xfrm>
        </p:grpSpPr>
        <p:cxnSp>
          <p:nvCxnSpPr>
            <p:cNvPr id="469" name="Straight Connector 468">
              <a:extLst>
                <a:ext uri="{FF2B5EF4-FFF2-40B4-BE49-F238E27FC236}">
                  <a16:creationId xmlns:a16="http://schemas.microsoft.com/office/drawing/2014/main" id="{D54280CE-EED7-614D-A0C5-EFD5D5F495B3}"/>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70" name="TextBox 469">
              <a:extLst>
                <a:ext uri="{FF2B5EF4-FFF2-40B4-BE49-F238E27FC236}">
                  <a16:creationId xmlns:a16="http://schemas.microsoft.com/office/drawing/2014/main" id="{11E55985-B73E-B74B-B712-D8C7CC761F57}"/>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471" name="TextBox 470">
              <a:extLst>
                <a:ext uri="{FF2B5EF4-FFF2-40B4-BE49-F238E27FC236}">
                  <a16:creationId xmlns:a16="http://schemas.microsoft.com/office/drawing/2014/main" id="{8B6B5352-601F-FC41-90F0-47ADB843D6B6}"/>
                </a:ext>
              </a:extLst>
            </p:cNvPr>
            <p:cNvSpPr txBox="1"/>
            <p:nvPr/>
          </p:nvSpPr>
          <p:spPr>
            <a:xfrm>
              <a:off x="7581258" y="5869180"/>
              <a:ext cx="438668"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15 </a:t>
              </a:r>
            </a:p>
          </p:txBody>
        </p:sp>
      </p:grpSp>
      <mc:AlternateContent xmlns:mc="http://schemas.openxmlformats.org/markup-compatibility/2006" xmlns:a14="http://schemas.microsoft.com/office/drawing/2010/main">
        <mc:Choice Requires="a14">
          <p:sp>
            <p:nvSpPr>
              <p:cNvPr id="472" name="TextBox 471">
                <a:extLst>
                  <a:ext uri="{FF2B5EF4-FFF2-40B4-BE49-F238E27FC236}">
                    <a16:creationId xmlns:a16="http://schemas.microsoft.com/office/drawing/2014/main" id="{5851E264-D424-A84A-A67E-C9202F04BA6E}"/>
                  </a:ext>
                </a:extLst>
              </p:cNvPr>
              <p:cNvSpPr txBox="1"/>
              <p:nvPr/>
            </p:nvSpPr>
            <p:spPr>
              <a:xfrm>
                <a:off x="5364737" y="4495718"/>
                <a:ext cx="519810"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472" name="TextBox 471">
                <a:extLst>
                  <a:ext uri="{FF2B5EF4-FFF2-40B4-BE49-F238E27FC236}">
                    <a16:creationId xmlns:a16="http://schemas.microsoft.com/office/drawing/2014/main" id="{5851E264-D424-A84A-A67E-C9202F04BA6E}"/>
                  </a:ext>
                </a:extLst>
              </p:cNvPr>
              <p:cNvSpPr txBox="1">
                <a:spLocks noRot="1" noChangeAspect="1" noMove="1" noResize="1" noEditPoints="1" noAdjustHandles="1" noChangeArrowheads="1" noChangeShapeType="1" noTextEdit="1"/>
              </p:cNvSpPr>
              <p:nvPr/>
            </p:nvSpPr>
            <p:spPr>
              <a:xfrm>
                <a:off x="5364737" y="4495718"/>
                <a:ext cx="519810" cy="309637"/>
              </a:xfrm>
              <a:prstGeom prst="rect">
                <a:avLst/>
              </a:prstGeom>
              <a:blipFill>
                <a:blip r:embed="rId14"/>
                <a:stretch>
                  <a:fillRect b="-8000"/>
                </a:stretch>
              </a:blipFill>
            </p:spPr>
            <p:txBody>
              <a:bodyPr/>
              <a:lstStyle/>
              <a:p>
                <a:r>
                  <a:rPr lang="en-US">
                    <a:noFill/>
                  </a:rPr>
                  <a:t> </a:t>
                </a:r>
              </a:p>
            </p:txBody>
          </p:sp>
        </mc:Fallback>
      </mc:AlternateContent>
      <p:grpSp>
        <p:nvGrpSpPr>
          <p:cNvPr id="473" name="Group 472">
            <a:extLst>
              <a:ext uri="{FF2B5EF4-FFF2-40B4-BE49-F238E27FC236}">
                <a16:creationId xmlns:a16="http://schemas.microsoft.com/office/drawing/2014/main" id="{748FFC71-6AEA-0A48-919E-651751265597}"/>
              </a:ext>
            </a:extLst>
          </p:cNvPr>
          <p:cNvGrpSpPr/>
          <p:nvPr/>
        </p:nvGrpSpPr>
        <p:grpSpPr>
          <a:xfrm>
            <a:off x="5947994" y="4501526"/>
            <a:ext cx="917264" cy="342496"/>
            <a:chOff x="2382436" y="5637280"/>
            <a:chExt cx="917264" cy="342496"/>
          </a:xfrm>
        </p:grpSpPr>
        <mc:AlternateContent xmlns:mc="http://schemas.openxmlformats.org/markup-compatibility/2006" xmlns:a14="http://schemas.microsoft.com/office/drawing/2010/main">
          <mc:Choice Requires="a14">
            <p:sp>
              <p:nvSpPr>
                <p:cNvPr id="474" name="TextBox 473">
                  <a:extLst>
                    <a:ext uri="{FF2B5EF4-FFF2-40B4-BE49-F238E27FC236}">
                      <a16:creationId xmlns:a16="http://schemas.microsoft.com/office/drawing/2014/main" id="{D59BB18F-75AD-AD4E-9387-5B3AF73520BD}"/>
                    </a:ext>
                  </a:extLst>
                </p:cNvPr>
                <p:cNvSpPr txBox="1"/>
                <p:nvPr/>
              </p:nvSpPr>
              <p:spPr>
                <a:xfrm>
                  <a:off x="2382436" y="5637280"/>
                  <a:ext cx="61608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5</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90" name="TextBox 289">
                  <a:extLst>
                    <a:ext uri="{FF2B5EF4-FFF2-40B4-BE49-F238E27FC236}">
                      <a16:creationId xmlns:a16="http://schemas.microsoft.com/office/drawing/2014/main" id="{8D0F4270-A331-3B44-A2B2-A67CE656145F}"/>
                    </a:ext>
                  </a:extLst>
                </p:cNvPr>
                <p:cNvSpPr txBox="1">
                  <a:spLocks noRot="1" noChangeAspect="1" noMove="1" noResize="1" noEditPoints="1" noAdjustHandles="1" noChangeArrowheads="1" noChangeShapeType="1" noTextEdit="1"/>
                </p:cNvSpPr>
                <p:nvPr/>
              </p:nvSpPr>
              <p:spPr>
                <a:xfrm>
                  <a:off x="2382436" y="5637280"/>
                  <a:ext cx="616082" cy="275268"/>
                </a:xfrm>
                <a:prstGeom prst="rect">
                  <a:avLst/>
                </a:prstGeom>
                <a:blipFill>
                  <a:blip r:embed="rId15"/>
                  <a:stretch>
                    <a:fillRect b="-4545"/>
                  </a:stretch>
                </a:blipFill>
              </p:spPr>
              <p:txBody>
                <a:bodyPr/>
                <a:lstStyle/>
                <a:p>
                  <a:r>
                    <a:rPr lang="en-US">
                      <a:noFill/>
                    </a:rPr>
                    <a:t> </a:t>
                  </a:r>
                </a:p>
              </p:txBody>
            </p:sp>
          </mc:Fallback>
        </mc:AlternateContent>
        <p:cxnSp>
          <p:nvCxnSpPr>
            <p:cNvPr id="475" name="Straight Connector 474">
              <a:extLst>
                <a:ext uri="{FF2B5EF4-FFF2-40B4-BE49-F238E27FC236}">
                  <a16:creationId xmlns:a16="http://schemas.microsoft.com/office/drawing/2014/main" id="{FF3F63FF-F5C0-BC49-B09C-0E49A97B19C1}"/>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76" name="TextBox 475">
              <a:extLst>
                <a:ext uri="{FF2B5EF4-FFF2-40B4-BE49-F238E27FC236}">
                  <a16:creationId xmlns:a16="http://schemas.microsoft.com/office/drawing/2014/main" id="{D8D5B803-3E81-C64E-A501-F29E12F921DB}"/>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mc:AlternateContent xmlns:mc="http://schemas.openxmlformats.org/markup-compatibility/2006" xmlns:a14="http://schemas.microsoft.com/office/drawing/2010/main">
        <mc:Choice Requires="a14">
          <p:sp>
            <p:nvSpPr>
              <p:cNvPr id="477" name="TextBox 476">
                <a:extLst>
                  <a:ext uri="{FF2B5EF4-FFF2-40B4-BE49-F238E27FC236}">
                    <a16:creationId xmlns:a16="http://schemas.microsoft.com/office/drawing/2014/main" id="{31B069E2-56C4-7446-B76C-C65731FD6CCE}"/>
                  </a:ext>
                </a:extLst>
              </p:cNvPr>
              <p:cNvSpPr txBox="1"/>
              <p:nvPr/>
            </p:nvSpPr>
            <p:spPr>
              <a:xfrm>
                <a:off x="5365128" y="4815225"/>
                <a:ext cx="516424"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477" name="TextBox 476">
                <a:extLst>
                  <a:ext uri="{FF2B5EF4-FFF2-40B4-BE49-F238E27FC236}">
                    <a16:creationId xmlns:a16="http://schemas.microsoft.com/office/drawing/2014/main" id="{31B069E2-56C4-7446-B76C-C65731FD6CCE}"/>
                  </a:ext>
                </a:extLst>
              </p:cNvPr>
              <p:cNvSpPr txBox="1">
                <a:spLocks noRot="1" noChangeAspect="1" noMove="1" noResize="1" noEditPoints="1" noAdjustHandles="1" noChangeArrowheads="1" noChangeShapeType="1" noTextEdit="1"/>
              </p:cNvSpPr>
              <p:nvPr/>
            </p:nvSpPr>
            <p:spPr>
              <a:xfrm>
                <a:off x="5365128" y="4815225"/>
                <a:ext cx="516424" cy="309637"/>
              </a:xfrm>
              <a:prstGeom prst="rect">
                <a:avLst/>
              </a:prstGeom>
              <a:blipFill>
                <a:blip r:embed="rId16"/>
                <a:stretch>
                  <a:fillRect b="-3846"/>
                </a:stretch>
              </a:blipFill>
            </p:spPr>
            <p:txBody>
              <a:bodyPr/>
              <a:lstStyle/>
              <a:p>
                <a:r>
                  <a:rPr lang="en-US">
                    <a:noFill/>
                  </a:rPr>
                  <a:t> </a:t>
                </a:r>
              </a:p>
            </p:txBody>
          </p:sp>
        </mc:Fallback>
      </mc:AlternateContent>
      <p:grpSp>
        <p:nvGrpSpPr>
          <p:cNvPr id="478" name="Group 477">
            <a:extLst>
              <a:ext uri="{FF2B5EF4-FFF2-40B4-BE49-F238E27FC236}">
                <a16:creationId xmlns:a16="http://schemas.microsoft.com/office/drawing/2014/main" id="{3266607C-2EA8-E647-9BAE-21C09218BD8E}"/>
              </a:ext>
            </a:extLst>
          </p:cNvPr>
          <p:cNvGrpSpPr/>
          <p:nvPr/>
        </p:nvGrpSpPr>
        <p:grpSpPr>
          <a:xfrm>
            <a:off x="5972365" y="4825081"/>
            <a:ext cx="890888" cy="363009"/>
            <a:chOff x="2408812" y="5616767"/>
            <a:chExt cx="890888" cy="363009"/>
          </a:xfrm>
        </p:grpSpPr>
        <mc:AlternateContent xmlns:mc="http://schemas.openxmlformats.org/markup-compatibility/2006" xmlns:a14="http://schemas.microsoft.com/office/drawing/2010/main">
          <mc:Choice Requires="a14">
            <p:sp>
              <p:nvSpPr>
                <p:cNvPr id="479" name="TextBox 478">
                  <a:extLst>
                    <a:ext uri="{FF2B5EF4-FFF2-40B4-BE49-F238E27FC236}">
                      <a16:creationId xmlns:a16="http://schemas.microsoft.com/office/drawing/2014/main" id="{86B2F9A1-F839-D143-80E6-F8680689BD80}"/>
                    </a:ext>
                  </a:extLst>
                </p:cNvPr>
                <p:cNvSpPr txBox="1"/>
                <p:nvPr/>
              </p:nvSpPr>
              <p:spPr>
                <a:xfrm>
                  <a:off x="2408812" y="5616767"/>
                  <a:ext cx="572967"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5</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479" name="TextBox 478">
                  <a:extLst>
                    <a:ext uri="{FF2B5EF4-FFF2-40B4-BE49-F238E27FC236}">
                      <a16:creationId xmlns:a16="http://schemas.microsoft.com/office/drawing/2014/main" id="{86B2F9A1-F839-D143-80E6-F8680689BD80}"/>
                    </a:ext>
                  </a:extLst>
                </p:cNvPr>
                <p:cNvSpPr txBox="1">
                  <a:spLocks noRot="1" noChangeAspect="1" noMove="1" noResize="1" noEditPoints="1" noAdjustHandles="1" noChangeArrowheads="1" noChangeShapeType="1" noTextEdit="1"/>
                </p:cNvSpPr>
                <p:nvPr/>
              </p:nvSpPr>
              <p:spPr>
                <a:xfrm>
                  <a:off x="2408812" y="5616767"/>
                  <a:ext cx="572967" cy="275268"/>
                </a:xfrm>
                <a:prstGeom prst="rect">
                  <a:avLst/>
                </a:prstGeom>
                <a:blipFill>
                  <a:blip r:embed="rId17"/>
                  <a:stretch>
                    <a:fillRect l="-2174" r="-4348"/>
                  </a:stretch>
                </a:blipFill>
              </p:spPr>
              <p:txBody>
                <a:bodyPr/>
                <a:lstStyle/>
                <a:p>
                  <a:r>
                    <a:rPr lang="en-US">
                      <a:noFill/>
                    </a:rPr>
                    <a:t> </a:t>
                  </a:r>
                </a:p>
              </p:txBody>
            </p:sp>
          </mc:Fallback>
        </mc:AlternateContent>
        <p:cxnSp>
          <p:nvCxnSpPr>
            <p:cNvPr id="480" name="Straight Connector 479">
              <a:extLst>
                <a:ext uri="{FF2B5EF4-FFF2-40B4-BE49-F238E27FC236}">
                  <a16:creationId xmlns:a16="http://schemas.microsoft.com/office/drawing/2014/main" id="{0CDFA6F6-C4F2-3141-9076-E261F883F621}"/>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81" name="TextBox 480">
              <a:extLst>
                <a:ext uri="{FF2B5EF4-FFF2-40B4-BE49-F238E27FC236}">
                  <a16:creationId xmlns:a16="http://schemas.microsoft.com/office/drawing/2014/main" id="{4814E499-34DB-DD4C-9844-2C5449EF71A3}"/>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mc:AlternateContent xmlns:mc="http://schemas.openxmlformats.org/markup-compatibility/2006" xmlns:a14="http://schemas.microsoft.com/office/drawing/2010/main">
        <mc:Choice Requires="a14">
          <p:sp>
            <p:nvSpPr>
              <p:cNvPr id="482" name="TextBox 481">
                <a:extLst>
                  <a:ext uri="{FF2B5EF4-FFF2-40B4-BE49-F238E27FC236}">
                    <a16:creationId xmlns:a16="http://schemas.microsoft.com/office/drawing/2014/main" id="{528CDF4C-C2EF-E842-BD29-A1B1CD49DDCB}"/>
                  </a:ext>
                </a:extLst>
              </p:cNvPr>
              <p:cNvSpPr txBox="1"/>
              <p:nvPr/>
            </p:nvSpPr>
            <p:spPr>
              <a:xfrm>
                <a:off x="5358932" y="5150227"/>
                <a:ext cx="519810"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482" name="TextBox 481">
                <a:extLst>
                  <a:ext uri="{FF2B5EF4-FFF2-40B4-BE49-F238E27FC236}">
                    <a16:creationId xmlns:a16="http://schemas.microsoft.com/office/drawing/2014/main" id="{528CDF4C-C2EF-E842-BD29-A1B1CD49DDCB}"/>
                  </a:ext>
                </a:extLst>
              </p:cNvPr>
              <p:cNvSpPr txBox="1">
                <a:spLocks noRot="1" noChangeAspect="1" noMove="1" noResize="1" noEditPoints="1" noAdjustHandles="1" noChangeArrowheads="1" noChangeShapeType="1" noTextEdit="1"/>
              </p:cNvSpPr>
              <p:nvPr/>
            </p:nvSpPr>
            <p:spPr>
              <a:xfrm>
                <a:off x="5358932" y="5150227"/>
                <a:ext cx="519810" cy="309637"/>
              </a:xfrm>
              <a:prstGeom prst="rect">
                <a:avLst/>
              </a:prstGeom>
              <a:blipFill>
                <a:blip r:embed="rId18"/>
                <a:stretch>
                  <a:fillRect b="-8000"/>
                </a:stretch>
              </a:blipFill>
            </p:spPr>
            <p:txBody>
              <a:bodyPr/>
              <a:lstStyle/>
              <a:p>
                <a:r>
                  <a:rPr lang="en-US">
                    <a:noFill/>
                  </a:rPr>
                  <a:t> </a:t>
                </a:r>
              </a:p>
            </p:txBody>
          </p:sp>
        </mc:Fallback>
      </mc:AlternateContent>
      <p:grpSp>
        <p:nvGrpSpPr>
          <p:cNvPr id="483" name="Group 482">
            <a:extLst>
              <a:ext uri="{FF2B5EF4-FFF2-40B4-BE49-F238E27FC236}">
                <a16:creationId xmlns:a16="http://schemas.microsoft.com/office/drawing/2014/main" id="{1691C897-92E7-2440-BF5A-9847A950DDAA}"/>
              </a:ext>
            </a:extLst>
          </p:cNvPr>
          <p:cNvGrpSpPr/>
          <p:nvPr/>
        </p:nvGrpSpPr>
        <p:grpSpPr>
          <a:xfrm>
            <a:off x="5955376" y="5143947"/>
            <a:ext cx="904077" cy="373269"/>
            <a:chOff x="2395623" y="5606507"/>
            <a:chExt cx="904077" cy="373269"/>
          </a:xfrm>
        </p:grpSpPr>
        <mc:AlternateContent xmlns:mc="http://schemas.openxmlformats.org/markup-compatibility/2006" xmlns:a14="http://schemas.microsoft.com/office/drawing/2010/main">
          <mc:Choice Requires="a14">
            <p:sp>
              <p:nvSpPr>
                <p:cNvPr id="484" name="TextBox 483">
                  <a:extLst>
                    <a:ext uri="{FF2B5EF4-FFF2-40B4-BE49-F238E27FC236}">
                      <a16:creationId xmlns:a16="http://schemas.microsoft.com/office/drawing/2014/main" id="{62D5DD66-C155-104B-BF94-04619EF7E047}"/>
                    </a:ext>
                  </a:extLst>
                </p:cNvPr>
                <p:cNvSpPr txBox="1"/>
                <p:nvPr/>
              </p:nvSpPr>
              <p:spPr>
                <a:xfrm>
                  <a:off x="2395623" y="5606507"/>
                  <a:ext cx="581273"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5</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57" name="TextBox 356">
                  <a:extLst>
                    <a:ext uri="{FF2B5EF4-FFF2-40B4-BE49-F238E27FC236}">
                      <a16:creationId xmlns:a16="http://schemas.microsoft.com/office/drawing/2014/main" id="{79C54F29-DFD6-AA4C-87ED-4E2C1936E99D}"/>
                    </a:ext>
                  </a:extLst>
                </p:cNvPr>
                <p:cNvSpPr txBox="1">
                  <a:spLocks noRot="1" noChangeAspect="1" noMove="1" noResize="1" noEditPoints="1" noAdjustHandles="1" noChangeArrowheads="1" noChangeShapeType="1" noTextEdit="1"/>
                </p:cNvSpPr>
                <p:nvPr/>
              </p:nvSpPr>
              <p:spPr>
                <a:xfrm>
                  <a:off x="2395623" y="5606507"/>
                  <a:ext cx="581273" cy="275268"/>
                </a:xfrm>
                <a:prstGeom prst="rect">
                  <a:avLst/>
                </a:prstGeom>
                <a:blipFill>
                  <a:blip r:embed="rId33"/>
                  <a:stretch>
                    <a:fillRect l="-2128" r="-2128" b="-4348"/>
                  </a:stretch>
                </a:blipFill>
              </p:spPr>
              <p:txBody>
                <a:bodyPr/>
                <a:lstStyle/>
                <a:p>
                  <a:r>
                    <a:rPr lang="en-US">
                      <a:noFill/>
                    </a:rPr>
                    <a:t> </a:t>
                  </a:r>
                </a:p>
              </p:txBody>
            </p:sp>
          </mc:Fallback>
        </mc:AlternateContent>
        <p:cxnSp>
          <p:nvCxnSpPr>
            <p:cNvPr id="485" name="Straight Connector 484">
              <a:extLst>
                <a:ext uri="{FF2B5EF4-FFF2-40B4-BE49-F238E27FC236}">
                  <a16:creationId xmlns:a16="http://schemas.microsoft.com/office/drawing/2014/main" id="{9C93CE1F-825A-5F4A-9A45-B6F350871558}"/>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86" name="TextBox 485">
              <a:extLst>
                <a:ext uri="{FF2B5EF4-FFF2-40B4-BE49-F238E27FC236}">
                  <a16:creationId xmlns:a16="http://schemas.microsoft.com/office/drawing/2014/main" id="{46AA9937-FA6E-F445-B933-B98BB38FD8C3}"/>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127" name="Group 126">
            <a:extLst>
              <a:ext uri="{FF2B5EF4-FFF2-40B4-BE49-F238E27FC236}">
                <a16:creationId xmlns:a16="http://schemas.microsoft.com/office/drawing/2014/main" id="{ADDAAD52-8F6E-ED40-AE42-0A498568C3DB}"/>
              </a:ext>
            </a:extLst>
          </p:cNvPr>
          <p:cNvGrpSpPr/>
          <p:nvPr/>
        </p:nvGrpSpPr>
        <p:grpSpPr>
          <a:xfrm>
            <a:off x="2762086" y="2170164"/>
            <a:ext cx="691281" cy="402639"/>
            <a:chOff x="7584136" y="5855991"/>
            <a:chExt cx="691281" cy="402639"/>
          </a:xfrm>
        </p:grpSpPr>
        <p:cxnSp>
          <p:nvCxnSpPr>
            <p:cNvPr id="128" name="Straight Connector 127">
              <a:extLst>
                <a:ext uri="{FF2B5EF4-FFF2-40B4-BE49-F238E27FC236}">
                  <a16:creationId xmlns:a16="http://schemas.microsoft.com/office/drawing/2014/main" id="{10449C8D-01BD-584D-8821-98E088A4BA5F}"/>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TextBox 128">
              <a:extLst>
                <a:ext uri="{FF2B5EF4-FFF2-40B4-BE49-F238E27FC236}">
                  <a16:creationId xmlns:a16="http://schemas.microsoft.com/office/drawing/2014/main" id="{D73421D5-3599-434E-9140-B4CB9471993D}"/>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130" name="TextBox 129">
              <a:extLst>
                <a:ext uri="{FF2B5EF4-FFF2-40B4-BE49-F238E27FC236}">
                  <a16:creationId xmlns:a16="http://schemas.microsoft.com/office/drawing/2014/main" id="{D821FDA7-A76D-5246-9B31-61E78BA76089}"/>
                </a:ext>
              </a:extLst>
            </p:cNvPr>
            <p:cNvSpPr txBox="1"/>
            <p:nvPr/>
          </p:nvSpPr>
          <p:spPr>
            <a:xfrm>
              <a:off x="7584136" y="5855991"/>
              <a:ext cx="445455"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13 </a:t>
              </a:r>
            </a:p>
          </p:txBody>
        </p:sp>
      </p:grpSp>
      <p:grpSp>
        <p:nvGrpSpPr>
          <p:cNvPr id="131" name="Group 130">
            <a:extLst>
              <a:ext uri="{FF2B5EF4-FFF2-40B4-BE49-F238E27FC236}">
                <a16:creationId xmlns:a16="http://schemas.microsoft.com/office/drawing/2014/main" id="{946D1EB9-6B09-C941-8C4B-503F61E8FD5D}"/>
              </a:ext>
            </a:extLst>
          </p:cNvPr>
          <p:cNvGrpSpPr/>
          <p:nvPr/>
        </p:nvGrpSpPr>
        <p:grpSpPr>
          <a:xfrm>
            <a:off x="2755656" y="2488182"/>
            <a:ext cx="690350" cy="402639"/>
            <a:chOff x="7585067" y="5855991"/>
            <a:chExt cx="690350" cy="402639"/>
          </a:xfrm>
        </p:grpSpPr>
        <p:cxnSp>
          <p:nvCxnSpPr>
            <p:cNvPr id="132" name="Straight Connector 131">
              <a:extLst>
                <a:ext uri="{FF2B5EF4-FFF2-40B4-BE49-F238E27FC236}">
                  <a16:creationId xmlns:a16="http://schemas.microsoft.com/office/drawing/2014/main" id="{18C5A0E0-E31B-E041-B2C0-CCEE30512DF1}"/>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72C83DF3-D72F-4344-BF1F-C6674DBF960C}"/>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134" name="TextBox 133">
              <a:extLst>
                <a:ext uri="{FF2B5EF4-FFF2-40B4-BE49-F238E27FC236}">
                  <a16:creationId xmlns:a16="http://schemas.microsoft.com/office/drawing/2014/main" id="{50F5694E-025D-0C46-BDDB-6FDC885B5F32}"/>
                </a:ext>
              </a:extLst>
            </p:cNvPr>
            <p:cNvSpPr txBox="1"/>
            <p:nvPr/>
          </p:nvSpPr>
          <p:spPr>
            <a:xfrm>
              <a:off x="7585067" y="5855991"/>
              <a:ext cx="430124"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13 </a:t>
              </a:r>
            </a:p>
          </p:txBody>
        </p:sp>
      </p:grpSp>
      <p:grpSp>
        <p:nvGrpSpPr>
          <p:cNvPr id="135" name="Group 134">
            <a:extLst>
              <a:ext uri="{FF2B5EF4-FFF2-40B4-BE49-F238E27FC236}">
                <a16:creationId xmlns:a16="http://schemas.microsoft.com/office/drawing/2014/main" id="{1DF6A068-5662-4D44-A173-A38C05E7D8FC}"/>
              </a:ext>
            </a:extLst>
          </p:cNvPr>
          <p:cNvGrpSpPr/>
          <p:nvPr/>
        </p:nvGrpSpPr>
        <p:grpSpPr>
          <a:xfrm>
            <a:off x="2732779" y="2866903"/>
            <a:ext cx="727131" cy="342496"/>
            <a:chOff x="2572569" y="5637280"/>
            <a:chExt cx="727131" cy="342496"/>
          </a:xfrm>
        </p:grpSpPr>
        <mc:AlternateContent xmlns:mc="http://schemas.openxmlformats.org/markup-compatibility/2006" xmlns:a14="http://schemas.microsoft.com/office/drawing/2010/main">
          <mc:Choice Requires="a14">
            <p:sp>
              <p:nvSpPr>
                <p:cNvPr id="136" name="TextBox 135">
                  <a:extLst>
                    <a:ext uri="{FF2B5EF4-FFF2-40B4-BE49-F238E27FC236}">
                      <a16:creationId xmlns:a16="http://schemas.microsoft.com/office/drawing/2014/main" id="{62D0CE5B-3B3D-2548-A004-2D33840D35E3}"/>
                    </a:ext>
                  </a:extLst>
                </p:cNvPr>
                <p:cNvSpPr txBox="1"/>
                <p:nvPr/>
              </p:nvSpPr>
              <p:spPr>
                <a:xfrm>
                  <a:off x="257256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197" name="TextBox 196">
                  <a:extLst>
                    <a:ext uri="{FF2B5EF4-FFF2-40B4-BE49-F238E27FC236}">
                      <a16:creationId xmlns:a16="http://schemas.microsoft.com/office/drawing/2014/main" id="{FAB3B6C7-6F2C-2D45-A442-B3E60B0129CE}"/>
                    </a:ext>
                  </a:extLst>
                </p:cNvPr>
                <p:cNvSpPr txBox="1">
                  <a:spLocks noRot="1" noChangeAspect="1" noMove="1" noResize="1" noEditPoints="1" noAdjustHandles="1" noChangeArrowheads="1" noChangeShapeType="1" noTextEdit="1"/>
                </p:cNvSpPr>
                <p:nvPr/>
              </p:nvSpPr>
              <p:spPr>
                <a:xfrm>
                  <a:off x="2572569" y="5637280"/>
                  <a:ext cx="436322" cy="275268"/>
                </a:xfrm>
                <a:prstGeom prst="rect">
                  <a:avLst/>
                </a:prstGeom>
                <a:blipFill>
                  <a:blip r:embed="rId4"/>
                  <a:stretch>
                    <a:fillRect/>
                  </a:stretch>
                </a:blipFill>
              </p:spPr>
              <p:txBody>
                <a:bodyPr/>
                <a:lstStyle/>
                <a:p>
                  <a:r>
                    <a:rPr lang="en-US">
                      <a:noFill/>
                    </a:rPr>
                    <a:t> </a:t>
                  </a:r>
                </a:p>
              </p:txBody>
            </p:sp>
          </mc:Fallback>
        </mc:AlternateContent>
        <p:cxnSp>
          <p:nvCxnSpPr>
            <p:cNvPr id="137" name="Straight Connector 136">
              <a:extLst>
                <a:ext uri="{FF2B5EF4-FFF2-40B4-BE49-F238E27FC236}">
                  <a16:creationId xmlns:a16="http://schemas.microsoft.com/office/drawing/2014/main" id="{9C650D44-C6A7-1140-BA02-47DF136280F6}"/>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8" name="TextBox 137">
              <a:extLst>
                <a:ext uri="{FF2B5EF4-FFF2-40B4-BE49-F238E27FC236}">
                  <a16:creationId xmlns:a16="http://schemas.microsoft.com/office/drawing/2014/main" id="{E08641A6-A77F-674F-A288-495B9B1DC16F}"/>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139" name="Group 138">
            <a:extLst>
              <a:ext uri="{FF2B5EF4-FFF2-40B4-BE49-F238E27FC236}">
                <a16:creationId xmlns:a16="http://schemas.microsoft.com/office/drawing/2014/main" id="{15300C25-8E33-2349-9175-54389A82B7F1}"/>
              </a:ext>
            </a:extLst>
          </p:cNvPr>
          <p:cNvGrpSpPr/>
          <p:nvPr/>
        </p:nvGrpSpPr>
        <p:grpSpPr>
          <a:xfrm>
            <a:off x="2728015" y="3194723"/>
            <a:ext cx="727131" cy="342496"/>
            <a:chOff x="2572569" y="5637280"/>
            <a:chExt cx="727131" cy="342496"/>
          </a:xfrm>
        </p:grpSpPr>
        <mc:AlternateContent xmlns:mc="http://schemas.openxmlformats.org/markup-compatibility/2006" xmlns:a14="http://schemas.microsoft.com/office/drawing/2010/main">
          <mc:Choice Requires="a14">
            <p:sp>
              <p:nvSpPr>
                <p:cNvPr id="140" name="TextBox 139">
                  <a:extLst>
                    <a:ext uri="{FF2B5EF4-FFF2-40B4-BE49-F238E27FC236}">
                      <a16:creationId xmlns:a16="http://schemas.microsoft.com/office/drawing/2014/main" id="{11A70EEC-37CE-4B46-A681-8C77B351564D}"/>
                    </a:ext>
                  </a:extLst>
                </p:cNvPr>
                <p:cNvSpPr txBox="1"/>
                <p:nvPr/>
              </p:nvSpPr>
              <p:spPr>
                <a:xfrm>
                  <a:off x="257256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01" name="TextBox 200">
                  <a:extLst>
                    <a:ext uri="{FF2B5EF4-FFF2-40B4-BE49-F238E27FC236}">
                      <a16:creationId xmlns:a16="http://schemas.microsoft.com/office/drawing/2014/main" id="{AA30D637-855A-CB48-9980-1954DB9DD355}"/>
                    </a:ext>
                  </a:extLst>
                </p:cNvPr>
                <p:cNvSpPr txBox="1">
                  <a:spLocks noRot="1" noChangeAspect="1" noMove="1" noResize="1" noEditPoints="1" noAdjustHandles="1" noChangeArrowheads="1" noChangeShapeType="1" noTextEdit="1"/>
                </p:cNvSpPr>
                <p:nvPr/>
              </p:nvSpPr>
              <p:spPr>
                <a:xfrm>
                  <a:off x="2572569" y="5637280"/>
                  <a:ext cx="436322" cy="275268"/>
                </a:xfrm>
                <a:prstGeom prst="rect">
                  <a:avLst/>
                </a:prstGeom>
                <a:blipFill>
                  <a:blip r:embed="rId5"/>
                  <a:stretch>
                    <a:fillRect b="-4545"/>
                  </a:stretch>
                </a:blipFill>
              </p:spPr>
              <p:txBody>
                <a:bodyPr/>
                <a:lstStyle/>
                <a:p>
                  <a:r>
                    <a:rPr lang="en-US">
                      <a:noFill/>
                    </a:rPr>
                    <a:t> </a:t>
                  </a:r>
                </a:p>
              </p:txBody>
            </p:sp>
          </mc:Fallback>
        </mc:AlternateContent>
        <p:cxnSp>
          <p:nvCxnSpPr>
            <p:cNvPr id="141" name="Straight Connector 140">
              <a:extLst>
                <a:ext uri="{FF2B5EF4-FFF2-40B4-BE49-F238E27FC236}">
                  <a16:creationId xmlns:a16="http://schemas.microsoft.com/office/drawing/2014/main" id="{32FD5D52-F4AD-144C-A8FD-FC331DEF3532}"/>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2" name="TextBox 141">
              <a:extLst>
                <a:ext uri="{FF2B5EF4-FFF2-40B4-BE49-F238E27FC236}">
                  <a16:creationId xmlns:a16="http://schemas.microsoft.com/office/drawing/2014/main" id="{7EA77826-BECC-4F47-B2BE-72399B602538}"/>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143" name="Group 142">
            <a:extLst>
              <a:ext uri="{FF2B5EF4-FFF2-40B4-BE49-F238E27FC236}">
                <a16:creationId xmlns:a16="http://schemas.microsoft.com/office/drawing/2014/main" id="{0C0CBCBC-BDAA-6D49-890F-EB3E3A9E7074}"/>
              </a:ext>
            </a:extLst>
          </p:cNvPr>
          <p:cNvGrpSpPr/>
          <p:nvPr/>
        </p:nvGrpSpPr>
        <p:grpSpPr>
          <a:xfrm>
            <a:off x="2770547" y="3472897"/>
            <a:ext cx="673842" cy="402639"/>
            <a:chOff x="7601575" y="5855991"/>
            <a:chExt cx="673842" cy="402639"/>
          </a:xfrm>
        </p:grpSpPr>
        <p:cxnSp>
          <p:nvCxnSpPr>
            <p:cNvPr id="144" name="Straight Connector 143">
              <a:extLst>
                <a:ext uri="{FF2B5EF4-FFF2-40B4-BE49-F238E27FC236}">
                  <a16:creationId xmlns:a16="http://schemas.microsoft.com/office/drawing/2014/main" id="{76BC779F-D202-A249-902B-46414BD8DABD}"/>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TextBox 144">
              <a:extLst>
                <a:ext uri="{FF2B5EF4-FFF2-40B4-BE49-F238E27FC236}">
                  <a16:creationId xmlns:a16="http://schemas.microsoft.com/office/drawing/2014/main" id="{2F68F925-0CAD-5749-AC77-4519170B07FB}"/>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146" name="TextBox 145">
              <a:extLst>
                <a:ext uri="{FF2B5EF4-FFF2-40B4-BE49-F238E27FC236}">
                  <a16:creationId xmlns:a16="http://schemas.microsoft.com/office/drawing/2014/main" id="{A43F0748-79BC-7540-AF0D-2D061D5411CC}"/>
                </a:ext>
              </a:extLst>
            </p:cNvPr>
            <p:cNvSpPr txBox="1"/>
            <p:nvPr/>
          </p:nvSpPr>
          <p:spPr>
            <a:xfrm>
              <a:off x="7601575" y="5855991"/>
              <a:ext cx="457822"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15 </a:t>
              </a:r>
            </a:p>
          </p:txBody>
        </p:sp>
      </p:grpSp>
      <p:grpSp>
        <p:nvGrpSpPr>
          <p:cNvPr id="147" name="Group 146">
            <a:extLst>
              <a:ext uri="{FF2B5EF4-FFF2-40B4-BE49-F238E27FC236}">
                <a16:creationId xmlns:a16="http://schemas.microsoft.com/office/drawing/2014/main" id="{03BEF7F4-9C00-6C46-B360-0D0A5BB7E7CE}"/>
              </a:ext>
            </a:extLst>
          </p:cNvPr>
          <p:cNvGrpSpPr/>
          <p:nvPr/>
        </p:nvGrpSpPr>
        <p:grpSpPr>
          <a:xfrm>
            <a:off x="2764778" y="3802141"/>
            <a:ext cx="681042" cy="388239"/>
            <a:chOff x="7594375" y="5870391"/>
            <a:chExt cx="681042" cy="388239"/>
          </a:xfrm>
        </p:grpSpPr>
        <p:cxnSp>
          <p:nvCxnSpPr>
            <p:cNvPr id="148" name="Straight Connector 147">
              <a:extLst>
                <a:ext uri="{FF2B5EF4-FFF2-40B4-BE49-F238E27FC236}">
                  <a16:creationId xmlns:a16="http://schemas.microsoft.com/office/drawing/2014/main" id="{A3961697-E89E-5141-B131-238CB5939894}"/>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9" name="TextBox 148">
              <a:extLst>
                <a:ext uri="{FF2B5EF4-FFF2-40B4-BE49-F238E27FC236}">
                  <a16:creationId xmlns:a16="http://schemas.microsoft.com/office/drawing/2014/main" id="{596B9864-AA7D-4E48-A71C-FEC28287B08C}"/>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150" name="TextBox 149">
              <a:extLst>
                <a:ext uri="{FF2B5EF4-FFF2-40B4-BE49-F238E27FC236}">
                  <a16:creationId xmlns:a16="http://schemas.microsoft.com/office/drawing/2014/main" id="{23E4EA4D-A4A5-084B-B86A-A01877E665F2}"/>
                </a:ext>
              </a:extLst>
            </p:cNvPr>
            <p:cNvSpPr txBox="1"/>
            <p:nvPr/>
          </p:nvSpPr>
          <p:spPr>
            <a:xfrm>
              <a:off x="7594375" y="5870391"/>
              <a:ext cx="445670"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15 </a:t>
              </a:r>
            </a:p>
          </p:txBody>
        </p:sp>
      </p:grpSp>
      <p:grpSp>
        <p:nvGrpSpPr>
          <p:cNvPr id="151" name="Group 150">
            <a:extLst>
              <a:ext uri="{FF2B5EF4-FFF2-40B4-BE49-F238E27FC236}">
                <a16:creationId xmlns:a16="http://schemas.microsoft.com/office/drawing/2014/main" id="{993FCE57-298E-394B-A980-7F63944E8A2D}"/>
              </a:ext>
            </a:extLst>
          </p:cNvPr>
          <p:cNvGrpSpPr/>
          <p:nvPr/>
        </p:nvGrpSpPr>
        <p:grpSpPr>
          <a:xfrm>
            <a:off x="2761901" y="4140527"/>
            <a:ext cx="674413" cy="402639"/>
            <a:chOff x="7601004" y="5855991"/>
            <a:chExt cx="674413" cy="402639"/>
          </a:xfrm>
        </p:grpSpPr>
        <p:cxnSp>
          <p:nvCxnSpPr>
            <p:cNvPr id="152" name="Straight Connector 151">
              <a:extLst>
                <a:ext uri="{FF2B5EF4-FFF2-40B4-BE49-F238E27FC236}">
                  <a16:creationId xmlns:a16="http://schemas.microsoft.com/office/drawing/2014/main" id="{C9F8EAD7-CB95-AA45-8834-5734929C220C}"/>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3" name="TextBox 152">
              <a:extLst>
                <a:ext uri="{FF2B5EF4-FFF2-40B4-BE49-F238E27FC236}">
                  <a16:creationId xmlns:a16="http://schemas.microsoft.com/office/drawing/2014/main" id="{D4012B35-CCC3-8C49-AC2B-90F3D2DC3EE0}"/>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154" name="TextBox 153">
              <a:extLst>
                <a:ext uri="{FF2B5EF4-FFF2-40B4-BE49-F238E27FC236}">
                  <a16:creationId xmlns:a16="http://schemas.microsoft.com/office/drawing/2014/main" id="{EDA6DB0E-D072-1C4F-BAFC-9AB140577701}"/>
                </a:ext>
              </a:extLst>
            </p:cNvPr>
            <p:cNvSpPr txBox="1"/>
            <p:nvPr/>
          </p:nvSpPr>
          <p:spPr>
            <a:xfrm>
              <a:off x="7601004" y="5855991"/>
              <a:ext cx="401551"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15 </a:t>
              </a:r>
            </a:p>
          </p:txBody>
        </p:sp>
      </p:grpSp>
      <p:grpSp>
        <p:nvGrpSpPr>
          <p:cNvPr id="155" name="Group 154">
            <a:extLst>
              <a:ext uri="{FF2B5EF4-FFF2-40B4-BE49-F238E27FC236}">
                <a16:creationId xmlns:a16="http://schemas.microsoft.com/office/drawing/2014/main" id="{F705D4F6-D966-B248-9128-50CDC381031C}"/>
              </a:ext>
            </a:extLst>
          </p:cNvPr>
          <p:cNvGrpSpPr/>
          <p:nvPr/>
        </p:nvGrpSpPr>
        <p:grpSpPr>
          <a:xfrm>
            <a:off x="2757611" y="4453102"/>
            <a:ext cx="684530" cy="395382"/>
            <a:chOff x="7590887" y="5863248"/>
            <a:chExt cx="684530" cy="395382"/>
          </a:xfrm>
        </p:grpSpPr>
        <p:cxnSp>
          <p:nvCxnSpPr>
            <p:cNvPr id="156" name="Straight Connector 155">
              <a:extLst>
                <a:ext uri="{FF2B5EF4-FFF2-40B4-BE49-F238E27FC236}">
                  <a16:creationId xmlns:a16="http://schemas.microsoft.com/office/drawing/2014/main" id="{E7F13D7B-4D7C-B241-81F4-0DBE92193F71}"/>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7" name="TextBox 156">
              <a:extLst>
                <a:ext uri="{FF2B5EF4-FFF2-40B4-BE49-F238E27FC236}">
                  <a16:creationId xmlns:a16="http://schemas.microsoft.com/office/drawing/2014/main" id="{CCDD3625-BA22-4F4E-8CAA-4DAE79830DB6}"/>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158" name="TextBox 157">
              <a:extLst>
                <a:ext uri="{FF2B5EF4-FFF2-40B4-BE49-F238E27FC236}">
                  <a16:creationId xmlns:a16="http://schemas.microsoft.com/office/drawing/2014/main" id="{7A074481-DF44-7349-BECC-F7DF89F55595}"/>
                </a:ext>
              </a:extLst>
            </p:cNvPr>
            <p:cNvSpPr txBox="1"/>
            <p:nvPr/>
          </p:nvSpPr>
          <p:spPr>
            <a:xfrm>
              <a:off x="7590887" y="5863248"/>
              <a:ext cx="401552"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15 </a:t>
              </a:r>
            </a:p>
          </p:txBody>
        </p:sp>
      </p:grpSp>
      <p:grpSp>
        <p:nvGrpSpPr>
          <p:cNvPr id="159" name="Group 158">
            <a:extLst>
              <a:ext uri="{FF2B5EF4-FFF2-40B4-BE49-F238E27FC236}">
                <a16:creationId xmlns:a16="http://schemas.microsoft.com/office/drawing/2014/main" id="{01923390-2EFC-274C-B4BF-B49ED2D4ABF8}"/>
              </a:ext>
            </a:extLst>
          </p:cNvPr>
          <p:cNvGrpSpPr/>
          <p:nvPr/>
        </p:nvGrpSpPr>
        <p:grpSpPr>
          <a:xfrm>
            <a:off x="2753481" y="4795370"/>
            <a:ext cx="696183" cy="395382"/>
            <a:chOff x="7579234" y="5863248"/>
            <a:chExt cx="696183" cy="395382"/>
          </a:xfrm>
        </p:grpSpPr>
        <p:cxnSp>
          <p:nvCxnSpPr>
            <p:cNvPr id="160" name="Straight Connector 159">
              <a:extLst>
                <a:ext uri="{FF2B5EF4-FFF2-40B4-BE49-F238E27FC236}">
                  <a16:creationId xmlns:a16="http://schemas.microsoft.com/office/drawing/2014/main" id="{07AC7259-7F1D-3E4B-9328-F9E75E11B0C7}"/>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1" name="TextBox 160">
              <a:extLst>
                <a:ext uri="{FF2B5EF4-FFF2-40B4-BE49-F238E27FC236}">
                  <a16:creationId xmlns:a16="http://schemas.microsoft.com/office/drawing/2014/main" id="{345D3118-0520-424C-A1CC-9403B6778224}"/>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162" name="TextBox 161">
              <a:extLst>
                <a:ext uri="{FF2B5EF4-FFF2-40B4-BE49-F238E27FC236}">
                  <a16:creationId xmlns:a16="http://schemas.microsoft.com/office/drawing/2014/main" id="{D3AF994D-B746-E642-834E-970CD6F58D5C}"/>
                </a:ext>
              </a:extLst>
            </p:cNvPr>
            <p:cNvSpPr txBox="1"/>
            <p:nvPr/>
          </p:nvSpPr>
          <p:spPr>
            <a:xfrm>
              <a:off x="7579234" y="5863248"/>
              <a:ext cx="401552"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15 </a:t>
              </a:r>
            </a:p>
          </p:txBody>
        </p:sp>
      </p:grpSp>
      <p:grpSp>
        <p:nvGrpSpPr>
          <p:cNvPr id="163" name="Group 162">
            <a:extLst>
              <a:ext uri="{FF2B5EF4-FFF2-40B4-BE49-F238E27FC236}">
                <a16:creationId xmlns:a16="http://schemas.microsoft.com/office/drawing/2014/main" id="{646B3CB2-4EAB-8C4A-8C4B-3B5DBD0F0884}"/>
              </a:ext>
            </a:extLst>
          </p:cNvPr>
          <p:cNvGrpSpPr/>
          <p:nvPr/>
        </p:nvGrpSpPr>
        <p:grpSpPr>
          <a:xfrm>
            <a:off x="2760634" y="5116107"/>
            <a:ext cx="688926" cy="388125"/>
            <a:chOff x="7586491" y="5870505"/>
            <a:chExt cx="688926" cy="388125"/>
          </a:xfrm>
        </p:grpSpPr>
        <p:cxnSp>
          <p:nvCxnSpPr>
            <p:cNvPr id="164" name="Straight Connector 163">
              <a:extLst>
                <a:ext uri="{FF2B5EF4-FFF2-40B4-BE49-F238E27FC236}">
                  <a16:creationId xmlns:a16="http://schemas.microsoft.com/office/drawing/2014/main" id="{7E52777A-D395-C047-99ED-F7FE5A8119BA}"/>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5" name="TextBox 164">
              <a:extLst>
                <a:ext uri="{FF2B5EF4-FFF2-40B4-BE49-F238E27FC236}">
                  <a16:creationId xmlns:a16="http://schemas.microsoft.com/office/drawing/2014/main" id="{A116E91E-2CFB-E743-845A-93E00FC6A9C6}"/>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166" name="TextBox 165">
              <a:extLst>
                <a:ext uri="{FF2B5EF4-FFF2-40B4-BE49-F238E27FC236}">
                  <a16:creationId xmlns:a16="http://schemas.microsoft.com/office/drawing/2014/main" id="{B4A29A47-7743-8441-90F1-534ECEC9B808}"/>
                </a:ext>
              </a:extLst>
            </p:cNvPr>
            <p:cNvSpPr txBox="1"/>
            <p:nvPr/>
          </p:nvSpPr>
          <p:spPr>
            <a:xfrm>
              <a:off x="7586491" y="5870505"/>
              <a:ext cx="48038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15 </a:t>
              </a:r>
            </a:p>
          </p:txBody>
        </p:sp>
      </p:grpSp>
      <p:grpSp>
        <p:nvGrpSpPr>
          <p:cNvPr id="167" name="Group 166">
            <a:extLst>
              <a:ext uri="{FF2B5EF4-FFF2-40B4-BE49-F238E27FC236}">
                <a16:creationId xmlns:a16="http://schemas.microsoft.com/office/drawing/2014/main" id="{8812727F-0214-5E47-83D5-7F3BC6993D57}"/>
              </a:ext>
            </a:extLst>
          </p:cNvPr>
          <p:cNvGrpSpPr/>
          <p:nvPr/>
        </p:nvGrpSpPr>
        <p:grpSpPr>
          <a:xfrm>
            <a:off x="3658777" y="2172018"/>
            <a:ext cx="797765" cy="402639"/>
            <a:chOff x="7477652" y="5855991"/>
            <a:chExt cx="797765" cy="402639"/>
          </a:xfrm>
        </p:grpSpPr>
        <p:cxnSp>
          <p:nvCxnSpPr>
            <p:cNvPr id="168" name="Straight Connector 167">
              <a:extLst>
                <a:ext uri="{FF2B5EF4-FFF2-40B4-BE49-F238E27FC236}">
                  <a16:creationId xmlns:a16="http://schemas.microsoft.com/office/drawing/2014/main" id="{DFA51476-F98D-CE4C-A6DE-046BF774AF86}"/>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9" name="TextBox 168">
              <a:extLst>
                <a:ext uri="{FF2B5EF4-FFF2-40B4-BE49-F238E27FC236}">
                  <a16:creationId xmlns:a16="http://schemas.microsoft.com/office/drawing/2014/main" id="{EBA2CB4D-03DD-4E4E-92AA-D5AFC0ED7D0E}"/>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170" name="TextBox 169">
              <a:extLst>
                <a:ext uri="{FF2B5EF4-FFF2-40B4-BE49-F238E27FC236}">
                  <a16:creationId xmlns:a16="http://schemas.microsoft.com/office/drawing/2014/main" id="{57186092-12A1-2C4F-ADEB-5F4A3453FDB2}"/>
                </a:ext>
              </a:extLst>
            </p:cNvPr>
            <p:cNvSpPr txBox="1"/>
            <p:nvPr/>
          </p:nvSpPr>
          <p:spPr>
            <a:xfrm>
              <a:off x="7477652" y="5855991"/>
              <a:ext cx="542413"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169 </a:t>
              </a:r>
            </a:p>
          </p:txBody>
        </p:sp>
      </p:grpSp>
      <p:grpSp>
        <p:nvGrpSpPr>
          <p:cNvPr id="171" name="Group 170">
            <a:extLst>
              <a:ext uri="{FF2B5EF4-FFF2-40B4-BE49-F238E27FC236}">
                <a16:creationId xmlns:a16="http://schemas.microsoft.com/office/drawing/2014/main" id="{54175219-EF0A-7C45-B25B-752C93746951}"/>
              </a:ext>
            </a:extLst>
          </p:cNvPr>
          <p:cNvGrpSpPr/>
          <p:nvPr/>
        </p:nvGrpSpPr>
        <p:grpSpPr>
          <a:xfrm>
            <a:off x="3644490" y="2513851"/>
            <a:ext cx="804691" cy="374061"/>
            <a:chOff x="7470726" y="5884569"/>
            <a:chExt cx="804691" cy="374061"/>
          </a:xfrm>
        </p:grpSpPr>
        <p:cxnSp>
          <p:nvCxnSpPr>
            <p:cNvPr id="172" name="Straight Connector 171">
              <a:extLst>
                <a:ext uri="{FF2B5EF4-FFF2-40B4-BE49-F238E27FC236}">
                  <a16:creationId xmlns:a16="http://schemas.microsoft.com/office/drawing/2014/main" id="{252178E1-6DDF-7E4F-BB39-1813B3358998}"/>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3" name="TextBox 172">
              <a:extLst>
                <a:ext uri="{FF2B5EF4-FFF2-40B4-BE49-F238E27FC236}">
                  <a16:creationId xmlns:a16="http://schemas.microsoft.com/office/drawing/2014/main" id="{5411A346-98B7-C047-AF2F-4E1B33134395}"/>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174" name="TextBox 173">
              <a:extLst>
                <a:ext uri="{FF2B5EF4-FFF2-40B4-BE49-F238E27FC236}">
                  <a16:creationId xmlns:a16="http://schemas.microsoft.com/office/drawing/2014/main" id="{D0F3EDE4-D20C-A34E-998E-0F1E5577A203}"/>
                </a:ext>
              </a:extLst>
            </p:cNvPr>
            <p:cNvSpPr txBox="1"/>
            <p:nvPr/>
          </p:nvSpPr>
          <p:spPr>
            <a:xfrm>
              <a:off x="7470726" y="5884569"/>
              <a:ext cx="539702"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169 </a:t>
              </a:r>
            </a:p>
          </p:txBody>
        </p:sp>
      </p:grpSp>
      <p:grpSp>
        <p:nvGrpSpPr>
          <p:cNvPr id="175" name="Group 174">
            <a:extLst>
              <a:ext uri="{FF2B5EF4-FFF2-40B4-BE49-F238E27FC236}">
                <a16:creationId xmlns:a16="http://schemas.microsoft.com/office/drawing/2014/main" id="{D6120F24-C267-744A-9A51-411B0FF9D7CE}"/>
              </a:ext>
            </a:extLst>
          </p:cNvPr>
          <p:cNvGrpSpPr/>
          <p:nvPr/>
        </p:nvGrpSpPr>
        <p:grpSpPr>
          <a:xfrm>
            <a:off x="3663726" y="2868757"/>
            <a:ext cx="805300" cy="342496"/>
            <a:chOff x="2494400" y="5637280"/>
            <a:chExt cx="805300" cy="342496"/>
          </a:xfrm>
        </p:grpSpPr>
        <mc:AlternateContent xmlns:mc="http://schemas.openxmlformats.org/markup-compatibility/2006" xmlns:a14="http://schemas.microsoft.com/office/drawing/2010/main">
          <mc:Choice Requires="a14">
            <p:sp>
              <p:nvSpPr>
                <p:cNvPr id="176" name="TextBox 175">
                  <a:extLst>
                    <a:ext uri="{FF2B5EF4-FFF2-40B4-BE49-F238E27FC236}">
                      <a16:creationId xmlns:a16="http://schemas.microsoft.com/office/drawing/2014/main" id="{4620467D-D935-BB49-B80F-EBA928BEFC18}"/>
                    </a:ext>
                  </a:extLst>
                </p:cNvPr>
                <p:cNvSpPr txBox="1"/>
                <p:nvPr/>
              </p:nvSpPr>
              <p:spPr>
                <a:xfrm>
                  <a:off x="2494400" y="5637280"/>
                  <a:ext cx="485913"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2</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176" name="TextBox 175">
                  <a:extLst>
                    <a:ext uri="{FF2B5EF4-FFF2-40B4-BE49-F238E27FC236}">
                      <a16:creationId xmlns:a16="http://schemas.microsoft.com/office/drawing/2014/main" id="{4620467D-D935-BB49-B80F-EBA928BEFC18}"/>
                    </a:ext>
                  </a:extLst>
                </p:cNvPr>
                <p:cNvSpPr txBox="1">
                  <a:spLocks noRot="1" noChangeAspect="1" noMove="1" noResize="1" noEditPoints="1" noAdjustHandles="1" noChangeArrowheads="1" noChangeShapeType="1" noTextEdit="1"/>
                </p:cNvSpPr>
                <p:nvPr/>
              </p:nvSpPr>
              <p:spPr>
                <a:xfrm>
                  <a:off x="2494400" y="5637280"/>
                  <a:ext cx="485913" cy="275268"/>
                </a:xfrm>
                <a:prstGeom prst="rect">
                  <a:avLst/>
                </a:prstGeom>
                <a:blipFill>
                  <a:blip r:embed="rId34"/>
                  <a:stretch>
                    <a:fillRect l="-2564"/>
                  </a:stretch>
                </a:blipFill>
              </p:spPr>
              <p:txBody>
                <a:bodyPr/>
                <a:lstStyle/>
                <a:p>
                  <a:r>
                    <a:rPr lang="en-US">
                      <a:noFill/>
                    </a:rPr>
                    <a:t> </a:t>
                  </a:r>
                </a:p>
              </p:txBody>
            </p:sp>
          </mc:Fallback>
        </mc:AlternateContent>
        <p:cxnSp>
          <p:nvCxnSpPr>
            <p:cNvPr id="177" name="Straight Connector 176">
              <a:extLst>
                <a:ext uri="{FF2B5EF4-FFF2-40B4-BE49-F238E27FC236}">
                  <a16:creationId xmlns:a16="http://schemas.microsoft.com/office/drawing/2014/main" id="{7D3917AE-300A-7B4E-8881-AEC14E727048}"/>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8" name="TextBox 177">
              <a:extLst>
                <a:ext uri="{FF2B5EF4-FFF2-40B4-BE49-F238E27FC236}">
                  <a16:creationId xmlns:a16="http://schemas.microsoft.com/office/drawing/2014/main" id="{4CC2E1E2-6F7E-9F42-B2BB-CAAE2E4247C8}"/>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grpSp>
      <p:grpSp>
        <p:nvGrpSpPr>
          <p:cNvPr id="179" name="Group 178">
            <a:extLst>
              <a:ext uri="{FF2B5EF4-FFF2-40B4-BE49-F238E27FC236}">
                <a16:creationId xmlns:a16="http://schemas.microsoft.com/office/drawing/2014/main" id="{17535298-487A-2E4A-84A0-89695D24357A}"/>
              </a:ext>
            </a:extLst>
          </p:cNvPr>
          <p:cNvGrpSpPr/>
          <p:nvPr/>
        </p:nvGrpSpPr>
        <p:grpSpPr>
          <a:xfrm>
            <a:off x="3737131" y="3196577"/>
            <a:ext cx="727131" cy="342496"/>
            <a:chOff x="2572569" y="5637280"/>
            <a:chExt cx="727131" cy="342496"/>
          </a:xfrm>
        </p:grpSpPr>
        <mc:AlternateContent xmlns:mc="http://schemas.openxmlformats.org/markup-compatibility/2006" xmlns:a14="http://schemas.microsoft.com/office/drawing/2010/main">
          <mc:Choice Requires="a14">
            <p:sp>
              <p:nvSpPr>
                <p:cNvPr id="180" name="TextBox 179">
                  <a:extLst>
                    <a:ext uri="{FF2B5EF4-FFF2-40B4-BE49-F238E27FC236}">
                      <a16:creationId xmlns:a16="http://schemas.microsoft.com/office/drawing/2014/main" id="{D4444D06-D75F-DF4F-AC3B-EB739857A1B6}"/>
                    </a:ext>
                  </a:extLst>
                </p:cNvPr>
                <p:cNvSpPr txBox="1"/>
                <p:nvPr/>
              </p:nvSpPr>
              <p:spPr>
                <a:xfrm>
                  <a:off x="2572569" y="5637280"/>
                  <a:ext cx="436322" cy="275268"/>
                </a:xfrm>
                <a:prstGeom prst="rect">
                  <a:avLst/>
                </a:prstGeom>
                <a:noFill/>
              </p:spPr>
              <p:txBody>
                <a:bodyPr wrap="square" lIns="0" tIns="0" rIns="0" bIns="0" rtlCol="0">
                  <a:spAutoFit/>
                </a:bodyPr>
                <a:lstStyle/>
                <a:p>
                  <a:r>
                    <a:rPr lang="en-US" sz="1600" dirty="0">
                      <a:ea typeface="Cambria Math" panose="02040503050406030204" pitchFamily="18" charset="0"/>
                    </a:rPr>
                    <a:t>2</a:t>
                  </a:r>
                  <a14:m>
                    <m:oMath xmlns:m="http://schemas.openxmlformats.org/officeDocument/2006/math">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180" name="TextBox 179">
                  <a:extLst>
                    <a:ext uri="{FF2B5EF4-FFF2-40B4-BE49-F238E27FC236}">
                      <a16:creationId xmlns:a16="http://schemas.microsoft.com/office/drawing/2014/main" id="{D4444D06-D75F-DF4F-AC3B-EB739857A1B6}"/>
                    </a:ext>
                  </a:extLst>
                </p:cNvPr>
                <p:cNvSpPr txBox="1">
                  <a:spLocks noRot="1" noChangeAspect="1" noMove="1" noResize="1" noEditPoints="1" noAdjustHandles="1" noChangeArrowheads="1" noChangeShapeType="1" noTextEdit="1"/>
                </p:cNvSpPr>
                <p:nvPr/>
              </p:nvSpPr>
              <p:spPr>
                <a:xfrm>
                  <a:off x="2572569" y="5637280"/>
                  <a:ext cx="436322" cy="275268"/>
                </a:xfrm>
                <a:prstGeom prst="rect">
                  <a:avLst/>
                </a:prstGeom>
                <a:blipFill>
                  <a:blip r:embed="rId35"/>
                  <a:stretch>
                    <a:fillRect l="-25000" t="-13043" b="-34783"/>
                  </a:stretch>
                </a:blipFill>
              </p:spPr>
              <p:txBody>
                <a:bodyPr/>
                <a:lstStyle/>
                <a:p>
                  <a:r>
                    <a:rPr lang="en-US">
                      <a:noFill/>
                    </a:rPr>
                    <a:t> </a:t>
                  </a:r>
                </a:p>
              </p:txBody>
            </p:sp>
          </mc:Fallback>
        </mc:AlternateContent>
        <p:cxnSp>
          <p:nvCxnSpPr>
            <p:cNvPr id="181" name="Straight Connector 180">
              <a:extLst>
                <a:ext uri="{FF2B5EF4-FFF2-40B4-BE49-F238E27FC236}">
                  <a16:creationId xmlns:a16="http://schemas.microsoft.com/office/drawing/2014/main" id="{15FABA7A-F811-2946-A5A5-A2C4D244CC06}"/>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TextBox 181">
              <a:extLst>
                <a:ext uri="{FF2B5EF4-FFF2-40B4-BE49-F238E27FC236}">
                  <a16:creationId xmlns:a16="http://schemas.microsoft.com/office/drawing/2014/main" id="{11202239-4CEA-F342-A79A-F33F5C42EF34}"/>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grpSp>
      <p:grpSp>
        <p:nvGrpSpPr>
          <p:cNvPr id="183" name="Group 182">
            <a:extLst>
              <a:ext uri="{FF2B5EF4-FFF2-40B4-BE49-F238E27FC236}">
                <a16:creationId xmlns:a16="http://schemas.microsoft.com/office/drawing/2014/main" id="{667AC125-19C4-444E-9225-958CA5824D0C}"/>
              </a:ext>
            </a:extLst>
          </p:cNvPr>
          <p:cNvGrpSpPr/>
          <p:nvPr/>
        </p:nvGrpSpPr>
        <p:grpSpPr>
          <a:xfrm>
            <a:off x="3655193" y="3489040"/>
            <a:ext cx="798312" cy="388350"/>
            <a:chOff x="7477105" y="5870280"/>
            <a:chExt cx="798312" cy="388350"/>
          </a:xfrm>
        </p:grpSpPr>
        <p:cxnSp>
          <p:nvCxnSpPr>
            <p:cNvPr id="184" name="Straight Connector 183">
              <a:extLst>
                <a:ext uri="{FF2B5EF4-FFF2-40B4-BE49-F238E27FC236}">
                  <a16:creationId xmlns:a16="http://schemas.microsoft.com/office/drawing/2014/main" id="{B9185F03-03C2-DA43-B984-781517534F78}"/>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5" name="TextBox 184">
              <a:extLst>
                <a:ext uri="{FF2B5EF4-FFF2-40B4-BE49-F238E27FC236}">
                  <a16:creationId xmlns:a16="http://schemas.microsoft.com/office/drawing/2014/main" id="{3B218654-E6AC-7B42-8EDE-8071426AB985}"/>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186" name="TextBox 185">
              <a:extLst>
                <a:ext uri="{FF2B5EF4-FFF2-40B4-BE49-F238E27FC236}">
                  <a16:creationId xmlns:a16="http://schemas.microsoft.com/office/drawing/2014/main" id="{17368FB1-E762-664D-BAFF-532E365FBC57}"/>
                </a:ext>
              </a:extLst>
            </p:cNvPr>
            <p:cNvSpPr txBox="1"/>
            <p:nvPr/>
          </p:nvSpPr>
          <p:spPr>
            <a:xfrm>
              <a:off x="7477105" y="5870280"/>
              <a:ext cx="544189"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225 </a:t>
              </a:r>
            </a:p>
          </p:txBody>
        </p:sp>
      </p:grpSp>
      <p:grpSp>
        <p:nvGrpSpPr>
          <p:cNvPr id="188" name="Group 187">
            <a:extLst>
              <a:ext uri="{FF2B5EF4-FFF2-40B4-BE49-F238E27FC236}">
                <a16:creationId xmlns:a16="http://schemas.microsoft.com/office/drawing/2014/main" id="{741622FA-8DFE-0440-BD15-96D9895F7CF5}"/>
              </a:ext>
            </a:extLst>
          </p:cNvPr>
          <p:cNvGrpSpPr/>
          <p:nvPr/>
        </p:nvGrpSpPr>
        <p:grpSpPr>
          <a:xfrm>
            <a:off x="3664719" y="3813521"/>
            <a:ext cx="790217" cy="378713"/>
            <a:chOff x="7485200" y="5879917"/>
            <a:chExt cx="790217" cy="378713"/>
          </a:xfrm>
        </p:grpSpPr>
        <p:cxnSp>
          <p:nvCxnSpPr>
            <p:cNvPr id="189" name="Straight Connector 188">
              <a:extLst>
                <a:ext uri="{FF2B5EF4-FFF2-40B4-BE49-F238E27FC236}">
                  <a16:creationId xmlns:a16="http://schemas.microsoft.com/office/drawing/2014/main" id="{6A6819BF-5E8C-A541-83FA-B5A2ED748B87}"/>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0" name="TextBox 189">
              <a:extLst>
                <a:ext uri="{FF2B5EF4-FFF2-40B4-BE49-F238E27FC236}">
                  <a16:creationId xmlns:a16="http://schemas.microsoft.com/office/drawing/2014/main" id="{B3666F8D-33AB-EA47-BA22-D3100CDD7B4D}"/>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191" name="TextBox 190">
              <a:extLst>
                <a:ext uri="{FF2B5EF4-FFF2-40B4-BE49-F238E27FC236}">
                  <a16:creationId xmlns:a16="http://schemas.microsoft.com/office/drawing/2014/main" id="{44CFC0CD-3944-144D-9FFF-8EC4B50DCEF1}"/>
                </a:ext>
              </a:extLst>
            </p:cNvPr>
            <p:cNvSpPr txBox="1"/>
            <p:nvPr/>
          </p:nvSpPr>
          <p:spPr>
            <a:xfrm>
              <a:off x="7485200" y="5879917"/>
              <a:ext cx="526268"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225 </a:t>
              </a:r>
            </a:p>
          </p:txBody>
        </p:sp>
      </p:grpSp>
      <p:grpSp>
        <p:nvGrpSpPr>
          <p:cNvPr id="192" name="Group 191">
            <a:extLst>
              <a:ext uri="{FF2B5EF4-FFF2-40B4-BE49-F238E27FC236}">
                <a16:creationId xmlns:a16="http://schemas.microsoft.com/office/drawing/2014/main" id="{C4BF7A92-1592-5841-82B8-944B07768FBD}"/>
              </a:ext>
            </a:extLst>
          </p:cNvPr>
          <p:cNvGrpSpPr/>
          <p:nvPr/>
        </p:nvGrpSpPr>
        <p:grpSpPr>
          <a:xfrm>
            <a:off x="3664720" y="4147144"/>
            <a:ext cx="780710" cy="397876"/>
            <a:chOff x="7494707" y="5860754"/>
            <a:chExt cx="780710" cy="397876"/>
          </a:xfrm>
        </p:grpSpPr>
        <p:cxnSp>
          <p:nvCxnSpPr>
            <p:cNvPr id="193" name="Straight Connector 192">
              <a:extLst>
                <a:ext uri="{FF2B5EF4-FFF2-40B4-BE49-F238E27FC236}">
                  <a16:creationId xmlns:a16="http://schemas.microsoft.com/office/drawing/2014/main" id="{CD14F8D2-586B-FE40-A6FC-306525FBE085}"/>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4" name="TextBox 193">
              <a:extLst>
                <a:ext uri="{FF2B5EF4-FFF2-40B4-BE49-F238E27FC236}">
                  <a16:creationId xmlns:a16="http://schemas.microsoft.com/office/drawing/2014/main" id="{A0C4A67A-CAA7-204F-A433-4091C17CD9A9}"/>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195" name="TextBox 194">
              <a:extLst>
                <a:ext uri="{FF2B5EF4-FFF2-40B4-BE49-F238E27FC236}">
                  <a16:creationId xmlns:a16="http://schemas.microsoft.com/office/drawing/2014/main" id="{D2400373-580C-144C-9B1E-6971F9985E85}"/>
                </a:ext>
              </a:extLst>
            </p:cNvPr>
            <p:cNvSpPr txBox="1"/>
            <p:nvPr/>
          </p:nvSpPr>
          <p:spPr>
            <a:xfrm>
              <a:off x="7494707" y="5860754"/>
              <a:ext cx="503085"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225 </a:t>
              </a:r>
            </a:p>
          </p:txBody>
        </p:sp>
      </p:grpSp>
      <p:grpSp>
        <p:nvGrpSpPr>
          <p:cNvPr id="196" name="Group 195">
            <a:extLst>
              <a:ext uri="{FF2B5EF4-FFF2-40B4-BE49-F238E27FC236}">
                <a16:creationId xmlns:a16="http://schemas.microsoft.com/office/drawing/2014/main" id="{57FE075B-E61C-2448-B639-77BE66CF5B54}"/>
              </a:ext>
            </a:extLst>
          </p:cNvPr>
          <p:cNvGrpSpPr/>
          <p:nvPr/>
        </p:nvGrpSpPr>
        <p:grpSpPr>
          <a:xfrm>
            <a:off x="3664722" y="4454956"/>
            <a:ext cx="786535" cy="395382"/>
            <a:chOff x="7488882" y="5863248"/>
            <a:chExt cx="786535" cy="395382"/>
          </a:xfrm>
        </p:grpSpPr>
        <p:cxnSp>
          <p:nvCxnSpPr>
            <p:cNvPr id="197" name="Straight Connector 196">
              <a:extLst>
                <a:ext uri="{FF2B5EF4-FFF2-40B4-BE49-F238E27FC236}">
                  <a16:creationId xmlns:a16="http://schemas.microsoft.com/office/drawing/2014/main" id="{14DE34B5-D4CB-1642-9353-09778BE28F5E}"/>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8" name="TextBox 197">
              <a:extLst>
                <a:ext uri="{FF2B5EF4-FFF2-40B4-BE49-F238E27FC236}">
                  <a16:creationId xmlns:a16="http://schemas.microsoft.com/office/drawing/2014/main" id="{1763168A-5BD3-7C40-A3A1-45B90A43A6A7}"/>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199" name="TextBox 198">
              <a:extLst>
                <a:ext uri="{FF2B5EF4-FFF2-40B4-BE49-F238E27FC236}">
                  <a16:creationId xmlns:a16="http://schemas.microsoft.com/office/drawing/2014/main" id="{CF11F368-BBFB-454E-890D-8E01534DDD00}"/>
                </a:ext>
              </a:extLst>
            </p:cNvPr>
            <p:cNvSpPr txBox="1"/>
            <p:nvPr/>
          </p:nvSpPr>
          <p:spPr>
            <a:xfrm>
              <a:off x="7488882" y="5863248"/>
              <a:ext cx="51784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225 </a:t>
              </a:r>
            </a:p>
          </p:txBody>
        </p:sp>
      </p:grpSp>
      <p:grpSp>
        <p:nvGrpSpPr>
          <p:cNvPr id="200" name="Group 199">
            <a:extLst>
              <a:ext uri="{FF2B5EF4-FFF2-40B4-BE49-F238E27FC236}">
                <a16:creationId xmlns:a16="http://schemas.microsoft.com/office/drawing/2014/main" id="{7CF99982-4244-B741-983B-68B6D8125DFC}"/>
              </a:ext>
            </a:extLst>
          </p:cNvPr>
          <p:cNvGrpSpPr/>
          <p:nvPr/>
        </p:nvGrpSpPr>
        <p:grpSpPr>
          <a:xfrm>
            <a:off x="3674247" y="4797224"/>
            <a:ext cx="784533" cy="395382"/>
            <a:chOff x="7490884" y="5863248"/>
            <a:chExt cx="784533" cy="395382"/>
          </a:xfrm>
        </p:grpSpPr>
        <p:cxnSp>
          <p:nvCxnSpPr>
            <p:cNvPr id="201" name="Straight Connector 200">
              <a:extLst>
                <a:ext uri="{FF2B5EF4-FFF2-40B4-BE49-F238E27FC236}">
                  <a16:creationId xmlns:a16="http://schemas.microsoft.com/office/drawing/2014/main" id="{09029AA6-5FB1-5E4D-8AF8-DD34B9129EE7}"/>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2" name="TextBox 201">
              <a:extLst>
                <a:ext uri="{FF2B5EF4-FFF2-40B4-BE49-F238E27FC236}">
                  <a16:creationId xmlns:a16="http://schemas.microsoft.com/office/drawing/2014/main" id="{CED2B242-6A06-3A4E-B238-29F2DA56E3FD}"/>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203" name="TextBox 202">
              <a:extLst>
                <a:ext uri="{FF2B5EF4-FFF2-40B4-BE49-F238E27FC236}">
                  <a16:creationId xmlns:a16="http://schemas.microsoft.com/office/drawing/2014/main" id="{F1A47102-7A7A-2547-85BB-65D7F0D24163}"/>
                </a:ext>
              </a:extLst>
            </p:cNvPr>
            <p:cNvSpPr txBox="1"/>
            <p:nvPr/>
          </p:nvSpPr>
          <p:spPr>
            <a:xfrm>
              <a:off x="7490884" y="5863248"/>
              <a:ext cx="504191"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225 </a:t>
              </a:r>
            </a:p>
          </p:txBody>
        </p:sp>
      </p:grpSp>
      <p:grpSp>
        <p:nvGrpSpPr>
          <p:cNvPr id="204" name="Group 203">
            <a:extLst>
              <a:ext uri="{FF2B5EF4-FFF2-40B4-BE49-F238E27FC236}">
                <a16:creationId xmlns:a16="http://schemas.microsoft.com/office/drawing/2014/main" id="{72A7153B-1B43-2B4F-BDB0-31F89A6408EF}"/>
              </a:ext>
            </a:extLst>
          </p:cNvPr>
          <p:cNvGrpSpPr/>
          <p:nvPr/>
        </p:nvGrpSpPr>
        <p:grpSpPr>
          <a:xfrm>
            <a:off x="3669483" y="5117961"/>
            <a:ext cx="789193" cy="388125"/>
            <a:chOff x="7486224" y="5870505"/>
            <a:chExt cx="789193" cy="388125"/>
          </a:xfrm>
        </p:grpSpPr>
        <p:cxnSp>
          <p:nvCxnSpPr>
            <p:cNvPr id="205" name="Straight Connector 204">
              <a:extLst>
                <a:ext uri="{FF2B5EF4-FFF2-40B4-BE49-F238E27FC236}">
                  <a16:creationId xmlns:a16="http://schemas.microsoft.com/office/drawing/2014/main" id="{6985761B-434A-6740-A2B5-31093D6269E8}"/>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86F919BD-0C52-D443-AF26-C407FEF5ABFB}"/>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207" name="TextBox 206">
              <a:extLst>
                <a:ext uri="{FF2B5EF4-FFF2-40B4-BE49-F238E27FC236}">
                  <a16:creationId xmlns:a16="http://schemas.microsoft.com/office/drawing/2014/main" id="{F1315EB8-D7C6-2E4A-B4EE-20ABF2555742}"/>
                </a:ext>
              </a:extLst>
            </p:cNvPr>
            <p:cNvSpPr txBox="1"/>
            <p:nvPr/>
          </p:nvSpPr>
          <p:spPr>
            <a:xfrm>
              <a:off x="7486224" y="5870505"/>
              <a:ext cx="580653"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225 </a:t>
              </a:r>
            </a:p>
          </p:txBody>
        </p:sp>
      </p:grpSp>
      <p:grpSp>
        <p:nvGrpSpPr>
          <p:cNvPr id="208" name="Group 207">
            <a:extLst>
              <a:ext uri="{FF2B5EF4-FFF2-40B4-BE49-F238E27FC236}">
                <a16:creationId xmlns:a16="http://schemas.microsoft.com/office/drawing/2014/main" id="{E41102BA-90BE-4542-AACC-2E585B9061B0}"/>
              </a:ext>
            </a:extLst>
          </p:cNvPr>
          <p:cNvGrpSpPr/>
          <p:nvPr/>
        </p:nvGrpSpPr>
        <p:grpSpPr>
          <a:xfrm>
            <a:off x="6817695" y="2172888"/>
            <a:ext cx="698554" cy="393847"/>
            <a:chOff x="7576863" y="5864783"/>
            <a:chExt cx="698554" cy="393847"/>
          </a:xfrm>
        </p:grpSpPr>
        <p:cxnSp>
          <p:nvCxnSpPr>
            <p:cNvPr id="209" name="Straight Connector 208">
              <a:extLst>
                <a:ext uri="{FF2B5EF4-FFF2-40B4-BE49-F238E27FC236}">
                  <a16:creationId xmlns:a16="http://schemas.microsoft.com/office/drawing/2014/main" id="{78E4E875-CC55-854F-A88B-C87F99135571}"/>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0" name="TextBox 209">
              <a:extLst>
                <a:ext uri="{FF2B5EF4-FFF2-40B4-BE49-F238E27FC236}">
                  <a16:creationId xmlns:a16="http://schemas.microsoft.com/office/drawing/2014/main" id="{AFB33EC1-CD4E-8E4B-B2F9-C87351A1964D}"/>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211" name="TextBox 210">
              <a:extLst>
                <a:ext uri="{FF2B5EF4-FFF2-40B4-BE49-F238E27FC236}">
                  <a16:creationId xmlns:a16="http://schemas.microsoft.com/office/drawing/2014/main" id="{4F8F22B3-9944-5048-AFAB-1881E2B4E70C}"/>
                </a:ext>
              </a:extLst>
            </p:cNvPr>
            <p:cNvSpPr txBox="1"/>
            <p:nvPr/>
          </p:nvSpPr>
          <p:spPr>
            <a:xfrm>
              <a:off x="7576863" y="5864783"/>
              <a:ext cx="441068"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15 </a:t>
              </a:r>
            </a:p>
          </p:txBody>
        </p:sp>
      </p:grpSp>
      <p:grpSp>
        <p:nvGrpSpPr>
          <p:cNvPr id="212" name="Group 211">
            <a:extLst>
              <a:ext uri="{FF2B5EF4-FFF2-40B4-BE49-F238E27FC236}">
                <a16:creationId xmlns:a16="http://schemas.microsoft.com/office/drawing/2014/main" id="{5EC0D94B-3E29-3245-84C5-86687B6D50C6}"/>
              </a:ext>
            </a:extLst>
          </p:cNvPr>
          <p:cNvGrpSpPr/>
          <p:nvPr/>
        </p:nvGrpSpPr>
        <p:grpSpPr>
          <a:xfrm>
            <a:off x="6811501" y="3196300"/>
            <a:ext cx="824947" cy="368872"/>
            <a:chOff x="2457169" y="5624092"/>
            <a:chExt cx="824947" cy="368872"/>
          </a:xfrm>
        </p:grpSpPr>
        <mc:AlternateContent xmlns:mc="http://schemas.openxmlformats.org/markup-compatibility/2006" xmlns:a14="http://schemas.microsoft.com/office/drawing/2010/main">
          <mc:Choice Requires="a14">
            <p:sp>
              <p:nvSpPr>
                <p:cNvPr id="213" name="TextBox 212">
                  <a:extLst>
                    <a:ext uri="{FF2B5EF4-FFF2-40B4-BE49-F238E27FC236}">
                      <a16:creationId xmlns:a16="http://schemas.microsoft.com/office/drawing/2014/main" id="{650958AE-94BE-6245-8F99-CDE927D91A13}"/>
                    </a:ext>
                  </a:extLst>
                </p:cNvPr>
                <p:cNvSpPr txBox="1"/>
                <p:nvPr/>
              </p:nvSpPr>
              <p:spPr>
                <a:xfrm>
                  <a:off x="2457169" y="5624092"/>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5</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60" name="TextBox 259">
                  <a:extLst>
                    <a:ext uri="{FF2B5EF4-FFF2-40B4-BE49-F238E27FC236}">
                      <a16:creationId xmlns:a16="http://schemas.microsoft.com/office/drawing/2014/main" id="{0BFABF96-1F64-5E42-B3FA-CFDA15269601}"/>
                    </a:ext>
                  </a:extLst>
                </p:cNvPr>
                <p:cNvSpPr txBox="1">
                  <a:spLocks noRot="1" noChangeAspect="1" noMove="1" noResize="1" noEditPoints="1" noAdjustHandles="1" noChangeArrowheads="1" noChangeShapeType="1" noTextEdit="1"/>
                </p:cNvSpPr>
                <p:nvPr/>
              </p:nvSpPr>
              <p:spPr>
                <a:xfrm>
                  <a:off x="2457169" y="5624092"/>
                  <a:ext cx="436322" cy="275268"/>
                </a:xfrm>
                <a:prstGeom prst="rect">
                  <a:avLst/>
                </a:prstGeom>
                <a:blipFill>
                  <a:blip r:embed="rId10"/>
                  <a:stretch>
                    <a:fillRect l="-20588" r="-23529" b="-4545"/>
                  </a:stretch>
                </a:blipFill>
              </p:spPr>
              <p:txBody>
                <a:bodyPr/>
                <a:lstStyle/>
                <a:p>
                  <a:r>
                    <a:rPr lang="en-US">
                      <a:noFill/>
                    </a:rPr>
                    <a:t> </a:t>
                  </a:r>
                </a:p>
              </p:txBody>
            </p:sp>
          </mc:Fallback>
        </mc:AlternateContent>
        <p:cxnSp>
          <p:nvCxnSpPr>
            <p:cNvPr id="214" name="Straight Connector 213">
              <a:extLst>
                <a:ext uri="{FF2B5EF4-FFF2-40B4-BE49-F238E27FC236}">
                  <a16:creationId xmlns:a16="http://schemas.microsoft.com/office/drawing/2014/main" id="{ADCF1654-3CE9-CD41-A3B2-F4D02C971F8C}"/>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5" name="TextBox 214">
              <a:extLst>
                <a:ext uri="{FF2B5EF4-FFF2-40B4-BE49-F238E27FC236}">
                  <a16:creationId xmlns:a16="http://schemas.microsoft.com/office/drawing/2014/main" id="{13D99EBF-9116-124A-984B-D22B3D8102A2}"/>
                </a:ext>
              </a:extLst>
            </p:cNvPr>
            <p:cNvSpPr txBox="1"/>
            <p:nvPr/>
          </p:nvSpPr>
          <p:spPr>
            <a:xfrm>
              <a:off x="2926100" y="5654410"/>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216" name="Group 215">
            <a:extLst>
              <a:ext uri="{FF2B5EF4-FFF2-40B4-BE49-F238E27FC236}">
                <a16:creationId xmlns:a16="http://schemas.microsoft.com/office/drawing/2014/main" id="{60DE9385-2B43-7549-A604-0192F7831B7F}"/>
              </a:ext>
            </a:extLst>
          </p:cNvPr>
          <p:cNvGrpSpPr/>
          <p:nvPr/>
        </p:nvGrpSpPr>
        <p:grpSpPr>
          <a:xfrm>
            <a:off x="6738407" y="3529341"/>
            <a:ext cx="848081" cy="368872"/>
            <a:chOff x="2386832" y="5637280"/>
            <a:chExt cx="848081" cy="368872"/>
          </a:xfrm>
        </p:grpSpPr>
        <mc:AlternateContent xmlns:mc="http://schemas.openxmlformats.org/markup-compatibility/2006" xmlns:a14="http://schemas.microsoft.com/office/drawing/2010/main">
          <mc:Choice Requires="a14">
            <p:sp>
              <p:nvSpPr>
                <p:cNvPr id="217" name="TextBox 216">
                  <a:extLst>
                    <a:ext uri="{FF2B5EF4-FFF2-40B4-BE49-F238E27FC236}">
                      <a16:creationId xmlns:a16="http://schemas.microsoft.com/office/drawing/2014/main" id="{FA8CFB87-2E49-7C4A-9BE4-326AEA944F92}"/>
                    </a:ext>
                  </a:extLst>
                </p:cNvPr>
                <p:cNvSpPr txBox="1"/>
                <p:nvPr/>
              </p:nvSpPr>
              <p:spPr>
                <a:xfrm>
                  <a:off x="2386832" y="5637280"/>
                  <a:ext cx="583813"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5</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64" name="TextBox 263">
                  <a:extLst>
                    <a:ext uri="{FF2B5EF4-FFF2-40B4-BE49-F238E27FC236}">
                      <a16:creationId xmlns:a16="http://schemas.microsoft.com/office/drawing/2014/main" id="{244D2E9E-4137-6D4C-A509-C4C1C903DFEB}"/>
                    </a:ext>
                  </a:extLst>
                </p:cNvPr>
                <p:cNvSpPr txBox="1">
                  <a:spLocks noRot="1" noChangeAspect="1" noMove="1" noResize="1" noEditPoints="1" noAdjustHandles="1" noChangeArrowheads="1" noChangeShapeType="1" noTextEdit="1"/>
                </p:cNvSpPr>
                <p:nvPr/>
              </p:nvSpPr>
              <p:spPr>
                <a:xfrm>
                  <a:off x="2386832" y="5637280"/>
                  <a:ext cx="583813" cy="275268"/>
                </a:xfrm>
                <a:prstGeom prst="rect">
                  <a:avLst/>
                </a:prstGeom>
                <a:blipFill>
                  <a:blip r:embed="rId11"/>
                  <a:stretch>
                    <a:fillRect l="-2128" r="-2128"/>
                  </a:stretch>
                </a:blipFill>
              </p:spPr>
              <p:txBody>
                <a:bodyPr/>
                <a:lstStyle/>
                <a:p>
                  <a:r>
                    <a:rPr lang="en-US">
                      <a:noFill/>
                    </a:rPr>
                    <a:t> </a:t>
                  </a:r>
                </a:p>
              </p:txBody>
            </p:sp>
          </mc:Fallback>
        </mc:AlternateContent>
        <p:cxnSp>
          <p:nvCxnSpPr>
            <p:cNvPr id="218" name="Straight Connector 217">
              <a:extLst>
                <a:ext uri="{FF2B5EF4-FFF2-40B4-BE49-F238E27FC236}">
                  <a16:creationId xmlns:a16="http://schemas.microsoft.com/office/drawing/2014/main" id="{F5AD409B-2F4C-734E-A65D-2A99D11BFFA6}"/>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9" name="TextBox 218">
              <a:extLst>
                <a:ext uri="{FF2B5EF4-FFF2-40B4-BE49-F238E27FC236}">
                  <a16:creationId xmlns:a16="http://schemas.microsoft.com/office/drawing/2014/main" id="{10FD52F1-BA6C-2F46-8923-9B4D53BAC771}"/>
                </a:ext>
              </a:extLst>
            </p:cNvPr>
            <p:cNvSpPr txBox="1"/>
            <p:nvPr/>
          </p:nvSpPr>
          <p:spPr>
            <a:xfrm>
              <a:off x="2934892" y="5667598"/>
              <a:ext cx="300021"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220" name="Group 219">
            <a:extLst>
              <a:ext uri="{FF2B5EF4-FFF2-40B4-BE49-F238E27FC236}">
                <a16:creationId xmlns:a16="http://schemas.microsoft.com/office/drawing/2014/main" id="{77ED4986-14F2-DE48-AC1A-A756FDC128CF}"/>
              </a:ext>
            </a:extLst>
          </p:cNvPr>
          <p:cNvGrpSpPr/>
          <p:nvPr/>
        </p:nvGrpSpPr>
        <p:grpSpPr>
          <a:xfrm>
            <a:off x="6798975" y="3858038"/>
            <a:ext cx="851323" cy="342496"/>
            <a:chOff x="2448377" y="5637280"/>
            <a:chExt cx="851323" cy="342496"/>
          </a:xfrm>
        </p:grpSpPr>
        <mc:AlternateContent xmlns:mc="http://schemas.openxmlformats.org/markup-compatibility/2006" xmlns:a14="http://schemas.microsoft.com/office/drawing/2010/main">
          <mc:Choice Requires="a14">
            <p:sp>
              <p:nvSpPr>
                <p:cNvPr id="221" name="TextBox 220">
                  <a:extLst>
                    <a:ext uri="{FF2B5EF4-FFF2-40B4-BE49-F238E27FC236}">
                      <a16:creationId xmlns:a16="http://schemas.microsoft.com/office/drawing/2014/main" id="{049A9612-1B69-DC48-8104-6B1F2534A8CB}"/>
                    </a:ext>
                  </a:extLst>
                </p:cNvPr>
                <p:cNvSpPr txBox="1"/>
                <p:nvPr/>
              </p:nvSpPr>
              <p:spPr>
                <a:xfrm>
                  <a:off x="2448377"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5</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71" name="TextBox 270">
                  <a:extLst>
                    <a:ext uri="{FF2B5EF4-FFF2-40B4-BE49-F238E27FC236}">
                      <a16:creationId xmlns:a16="http://schemas.microsoft.com/office/drawing/2014/main" id="{0A6D1325-31F8-7D49-982A-4F7D04E339D3}"/>
                    </a:ext>
                  </a:extLst>
                </p:cNvPr>
                <p:cNvSpPr txBox="1">
                  <a:spLocks noRot="1" noChangeAspect="1" noMove="1" noResize="1" noEditPoints="1" noAdjustHandles="1" noChangeArrowheads="1" noChangeShapeType="1" noTextEdit="1"/>
                </p:cNvSpPr>
                <p:nvPr/>
              </p:nvSpPr>
              <p:spPr>
                <a:xfrm>
                  <a:off x="2448377" y="5637280"/>
                  <a:ext cx="436322" cy="275268"/>
                </a:xfrm>
                <a:prstGeom prst="rect">
                  <a:avLst/>
                </a:prstGeom>
                <a:blipFill>
                  <a:blip r:embed="rId12"/>
                  <a:stretch>
                    <a:fillRect l="-14286" r="-22857" b="-4545"/>
                  </a:stretch>
                </a:blipFill>
              </p:spPr>
              <p:txBody>
                <a:bodyPr/>
                <a:lstStyle/>
                <a:p>
                  <a:r>
                    <a:rPr lang="en-US">
                      <a:noFill/>
                    </a:rPr>
                    <a:t> </a:t>
                  </a:r>
                </a:p>
              </p:txBody>
            </p:sp>
          </mc:Fallback>
        </mc:AlternateContent>
        <p:cxnSp>
          <p:nvCxnSpPr>
            <p:cNvPr id="222" name="Straight Connector 221">
              <a:extLst>
                <a:ext uri="{FF2B5EF4-FFF2-40B4-BE49-F238E27FC236}">
                  <a16:creationId xmlns:a16="http://schemas.microsoft.com/office/drawing/2014/main" id="{AF9C7DCD-33D4-DC4D-8141-83E5323F01A3}"/>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3" name="TextBox 222">
              <a:extLst>
                <a:ext uri="{FF2B5EF4-FFF2-40B4-BE49-F238E27FC236}">
                  <a16:creationId xmlns:a16="http://schemas.microsoft.com/office/drawing/2014/main" id="{39CDDE7F-72EE-A341-A8ED-7A03B4FF44CF}"/>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224" name="Group 223">
            <a:extLst>
              <a:ext uri="{FF2B5EF4-FFF2-40B4-BE49-F238E27FC236}">
                <a16:creationId xmlns:a16="http://schemas.microsoft.com/office/drawing/2014/main" id="{EF6C0C50-B43F-3343-B6B0-3A31EB8778B9}"/>
              </a:ext>
            </a:extLst>
          </p:cNvPr>
          <p:cNvGrpSpPr/>
          <p:nvPr/>
        </p:nvGrpSpPr>
        <p:grpSpPr>
          <a:xfrm>
            <a:off x="6747629" y="4170200"/>
            <a:ext cx="908472" cy="364476"/>
            <a:chOff x="2391228" y="5615300"/>
            <a:chExt cx="908472" cy="364476"/>
          </a:xfrm>
        </p:grpSpPr>
        <mc:AlternateContent xmlns:mc="http://schemas.openxmlformats.org/markup-compatibility/2006" xmlns:a14="http://schemas.microsoft.com/office/drawing/2010/main">
          <mc:Choice Requires="a14">
            <p:sp>
              <p:nvSpPr>
                <p:cNvPr id="225" name="TextBox 224">
                  <a:extLst>
                    <a:ext uri="{FF2B5EF4-FFF2-40B4-BE49-F238E27FC236}">
                      <a16:creationId xmlns:a16="http://schemas.microsoft.com/office/drawing/2014/main" id="{AF308B56-B85F-0B49-BE4F-8F597271D120}"/>
                    </a:ext>
                  </a:extLst>
                </p:cNvPr>
                <p:cNvSpPr txBox="1"/>
                <p:nvPr/>
              </p:nvSpPr>
              <p:spPr>
                <a:xfrm>
                  <a:off x="2391228" y="5615300"/>
                  <a:ext cx="59247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5</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75" name="TextBox 274">
                  <a:extLst>
                    <a:ext uri="{FF2B5EF4-FFF2-40B4-BE49-F238E27FC236}">
                      <a16:creationId xmlns:a16="http://schemas.microsoft.com/office/drawing/2014/main" id="{B7353350-9899-E54A-9466-313FE791B27C}"/>
                    </a:ext>
                  </a:extLst>
                </p:cNvPr>
                <p:cNvSpPr txBox="1">
                  <a:spLocks noRot="1" noChangeAspect="1" noMove="1" noResize="1" noEditPoints="1" noAdjustHandles="1" noChangeArrowheads="1" noChangeShapeType="1" noTextEdit="1"/>
                </p:cNvSpPr>
                <p:nvPr/>
              </p:nvSpPr>
              <p:spPr>
                <a:xfrm>
                  <a:off x="2391228" y="5615300"/>
                  <a:ext cx="592479" cy="275268"/>
                </a:xfrm>
                <a:prstGeom prst="rect">
                  <a:avLst/>
                </a:prstGeom>
                <a:blipFill>
                  <a:blip r:embed="rId13"/>
                  <a:stretch>
                    <a:fillRect r="-2083"/>
                  </a:stretch>
                </a:blipFill>
              </p:spPr>
              <p:txBody>
                <a:bodyPr/>
                <a:lstStyle/>
                <a:p>
                  <a:r>
                    <a:rPr lang="en-US">
                      <a:noFill/>
                    </a:rPr>
                    <a:t> </a:t>
                  </a:r>
                </a:p>
              </p:txBody>
            </p:sp>
          </mc:Fallback>
        </mc:AlternateContent>
        <p:cxnSp>
          <p:nvCxnSpPr>
            <p:cNvPr id="226" name="Straight Connector 225">
              <a:extLst>
                <a:ext uri="{FF2B5EF4-FFF2-40B4-BE49-F238E27FC236}">
                  <a16:creationId xmlns:a16="http://schemas.microsoft.com/office/drawing/2014/main" id="{970BE4E6-C720-0C4B-8DBB-A0F9AA3BAF86}"/>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7" name="TextBox 226">
              <a:extLst>
                <a:ext uri="{FF2B5EF4-FFF2-40B4-BE49-F238E27FC236}">
                  <a16:creationId xmlns:a16="http://schemas.microsoft.com/office/drawing/2014/main" id="{9A78DB7B-AA4E-BF49-ABFE-A2DB001E0CAF}"/>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228" name="Group 227">
            <a:extLst>
              <a:ext uri="{FF2B5EF4-FFF2-40B4-BE49-F238E27FC236}">
                <a16:creationId xmlns:a16="http://schemas.microsoft.com/office/drawing/2014/main" id="{CF8806C1-CBC0-0149-9F5A-EE7EB9244F00}"/>
              </a:ext>
            </a:extLst>
          </p:cNvPr>
          <p:cNvGrpSpPr/>
          <p:nvPr/>
        </p:nvGrpSpPr>
        <p:grpSpPr>
          <a:xfrm>
            <a:off x="6822924" y="2497943"/>
            <a:ext cx="689762" cy="389451"/>
            <a:chOff x="7585655" y="5869179"/>
            <a:chExt cx="689762" cy="389451"/>
          </a:xfrm>
        </p:grpSpPr>
        <p:cxnSp>
          <p:nvCxnSpPr>
            <p:cNvPr id="229" name="Straight Connector 228">
              <a:extLst>
                <a:ext uri="{FF2B5EF4-FFF2-40B4-BE49-F238E27FC236}">
                  <a16:creationId xmlns:a16="http://schemas.microsoft.com/office/drawing/2014/main" id="{320689ED-E97F-6945-A9B3-5303B8B8C15D}"/>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0" name="TextBox 229">
              <a:extLst>
                <a:ext uri="{FF2B5EF4-FFF2-40B4-BE49-F238E27FC236}">
                  <a16:creationId xmlns:a16="http://schemas.microsoft.com/office/drawing/2014/main" id="{C0E6177C-C880-0D4B-8F56-412B353D9896}"/>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231" name="TextBox 230">
              <a:extLst>
                <a:ext uri="{FF2B5EF4-FFF2-40B4-BE49-F238E27FC236}">
                  <a16:creationId xmlns:a16="http://schemas.microsoft.com/office/drawing/2014/main" id="{93F535CF-F3E6-994E-97A3-9AD2BEBA79C6}"/>
                </a:ext>
              </a:extLst>
            </p:cNvPr>
            <p:cNvSpPr txBox="1"/>
            <p:nvPr/>
          </p:nvSpPr>
          <p:spPr>
            <a:xfrm>
              <a:off x="7585655" y="5869179"/>
              <a:ext cx="419898"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15 </a:t>
              </a:r>
            </a:p>
          </p:txBody>
        </p:sp>
      </p:grpSp>
      <p:grpSp>
        <p:nvGrpSpPr>
          <p:cNvPr id="232" name="Group 231">
            <a:extLst>
              <a:ext uri="{FF2B5EF4-FFF2-40B4-BE49-F238E27FC236}">
                <a16:creationId xmlns:a16="http://schemas.microsoft.com/office/drawing/2014/main" id="{F51A2D7B-FF4C-6F40-8D3B-0DD508C59601}"/>
              </a:ext>
            </a:extLst>
          </p:cNvPr>
          <p:cNvGrpSpPr/>
          <p:nvPr/>
        </p:nvGrpSpPr>
        <p:grpSpPr>
          <a:xfrm>
            <a:off x="6814964" y="2833009"/>
            <a:ext cx="694159" cy="389450"/>
            <a:chOff x="7581258" y="5869180"/>
            <a:chExt cx="694159" cy="389450"/>
          </a:xfrm>
        </p:grpSpPr>
        <p:cxnSp>
          <p:nvCxnSpPr>
            <p:cNvPr id="233" name="Straight Connector 232">
              <a:extLst>
                <a:ext uri="{FF2B5EF4-FFF2-40B4-BE49-F238E27FC236}">
                  <a16:creationId xmlns:a16="http://schemas.microsoft.com/office/drawing/2014/main" id="{1BD8E320-4B7B-0A4F-9ACB-D5CC6A7A969C}"/>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4" name="TextBox 233">
              <a:extLst>
                <a:ext uri="{FF2B5EF4-FFF2-40B4-BE49-F238E27FC236}">
                  <a16:creationId xmlns:a16="http://schemas.microsoft.com/office/drawing/2014/main" id="{C933A628-A823-244E-9D5C-CB43AB400E4B}"/>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235" name="TextBox 234">
              <a:extLst>
                <a:ext uri="{FF2B5EF4-FFF2-40B4-BE49-F238E27FC236}">
                  <a16:creationId xmlns:a16="http://schemas.microsoft.com/office/drawing/2014/main" id="{2C9F0BA4-DE65-614E-8672-463D1E6CAB39}"/>
                </a:ext>
              </a:extLst>
            </p:cNvPr>
            <p:cNvSpPr txBox="1"/>
            <p:nvPr/>
          </p:nvSpPr>
          <p:spPr>
            <a:xfrm>
              <a:off x="7581258" y="5869180"/>
              <a:ext cx="438668"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15 </a:t>
              </a:r>
            </a:p>
          </p:txBody>
        </p:sp>
      </p:grpSp>
      <p:grpSp>
        <p:nvGrpSpPr>
          <p:cNvPr id="236" name="Group 235">
            <a:extLst>
              <a:ext uri="{FF2B5EF4-FFF2-40B4-BE49-F238E27FC236}">
                <a16:creationId xmlns:a16="http://schemas.microsoft.com/office/drawing/2014/main" id="{F614A669-4BBB-C946-8275-EECC0908CA7D}"/>
              </a:ext>
            </a:extLst>
          </p:cNvPr>
          <p:cNvGrpSpPr/>
          <p:nvPr/>
        </p:nvGrpSpPr>
        <p:grpSpPr>
          <a:xfrm>
            <a:off x="6735037" y="4501522"/>
            <a:ext cx="917264" cy="342496"/>
            <a:chOff x="2382436" y="5637280"/>
            <a:chExt cx="917264" cy="342496"/>
          </a:xfrm>
        </p:grpSpPr>
        <mc:AlternateContent xmlns:mc="http://schemas.openxmlformats.org/markup-compatibility/2006" xmlns:a14="http://schemas.microsoft.com/office/drawing/2010/main">
          <mc:Choice Requires="a14">
            <p:sp>
              <p:nvSpPr>
                <p:cNvPr id="237" name="TextBox 236">
                  <a:extLst>
                    <a:ext uri="{FF2B5EF4-FFF2-40B4-BE49-F238E27FC236}">
                      <a16:creationId xmlns:a16="http://schemas.microsoft.com/office/drawing/2014/main" id="{CFD9FC02-36FE-704D-9564-2D56F470B608}"/>
                    </a:ext>
                  </a:extLst>
                </p:cNvPr>
                <p:cNvSpPr txBox="1"/>
                <p:nvPr/>
              </p:nvSpPr>
              <p:spPr>
                <a:xfrm>
                  <a:off x="2382436" y="5637280"/>
                  <a:ext cx="61608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5</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90" name="TextBox 289">
                  <a:extLst>
                    <a:ext uri="{FF2B5EF4-FFF2-40B4-BE49-F238E27FC236}">
                      <a16:creationId xmlns:a16="http://schemas.microsoft.com/office/drawing/2014/main" id="{8D0F4270-A331-3B44-A2B2-A67CE656145F}"/>
                    </a:ext>
                  </a:extLst>
                </p:cNvPr>
                <p:cNvSpPr txBox="1">
                  <a:spLocks noRot="1" noChangeAspect="1" noMove="1" noResize="1" noEditPoints="1" noAdjustHandles="1" noChangeArrowheads="1" noChangeShapeType="1" noTextEdit="1"/>
                </p:cNvSpPr>
                <p:nvPr/>
              </p:nvSpPr>
              <p:spPr>
                <a:xfrm>
                  <a:off x="2382436" y="5637280"/>
                  <a:ext cx="616082" cy="275268"/>
                </a:xfrm>
                <a:prstGeom prst="rect">
                  <a:avLst/>
                </a:prstGeom>
                <a:blipFill>
                  <a:blip r:embed="rId15"/>
                  <a:stretch>
                    <a:fillRect b="-4545"/>
                  </a:stretch>
                </a:blipFill>
              </p:spPr>
              <p:txBody>
                <a:bodyPr/>
                <a:lstStyle/>
                <a:p>
                  <a:r>
                    <a:rPr lang="en-US">
                      <a:noFill/>
                    </a:rPr>
                    <a:t> </a:t>
                  </a:r>
                </a:p>
              </p:txBody>
            </p:sp>
          </mc:Fallback>
        </mc:AlternateContent>
        <p:cxnSp>
          <p:nvCxnSpPr>
            <p:cNvPr id="238" name="Straight Connector 237">
              <a:extLst>
                <a:ext uri="{FF2B5EF4-FFF2-40B4-BE49-F238E27FC236}">
                  <a16:creationId xmlns:a16="http://schemas.microsoft.com/office/drawing/2014/main" id="{27DE6AF5-5030-2046-BF2D-7D26D1E09334}"/>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9" name="TextBox 238">
              <a:extLst>
                <a:ext uri="{FF2B5EF4-FFF2-40B4-BE49-F238E27FC236}">
                  <a16:creationId xmlns:a16="http://schemas.microsoft.com/office/drawing/2014/main" id="{DD84C03A-C14D-6944-A2B4-CF5B2CA03D21}"/>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240" name="Group 239">
            <a:extLst>
              <a:ext uri="{FF2B5EF4-FFF2-40B4-BE49-F238E27FC236}">
                <a16:creationId xmlns:a16="http://schemas.microsoft.com/office/drawing/2014/main" id="{8B065231-82A3-3441-80D9-FFDC8738BB8E}"/>
              </a:ext>
            </a:extLst>
          </p:cNvPr>
          <p:cNvGrpSpPr/>
          <p:nvPr/>
        </p:nvGrpSpPr>
        <p:grpSpPr>
          <a:xfrm>
            <a:off x="6759408" y="4825077"/>
            <a:ext cx="890888" cy="363009"/>
            <a:chOff x="2408812" y="5616767"/>
            <a:chExt cx="890888" cy="363009"/>
          </a:xfrm>
        </p:grpSpPr>
        <mc:AlternateContent xmlns:mc="http://schemas.openxmlformats.org/markup-compatibility/2006" xmlns:a14="http://schemas.microsoft.com/office/drawing/2010/main">
          <mc:Choice Requires="a14">
            <p:sp>
              <p:nvSpPr>
                <p:cNvPr id="241" name="TextBox 240">
                  <a:extLst>
                    <a:ext uri="{FF2B5EF4-FFF2-40B4-BE49-F238E27FC236}">
                      <a16:creationId xmlns:a16="http://schemas.microsoft.com/office/drawing/2014/main" id="{33E20A29-EB06-C24C-99F0-914A158B91C6}"/>
                    </a:ext>
                  </a:extLst>
                </p:cNvPr>
                <p:cNvSpPr txBox="1"/>
                <p:nvPr/>
              </p:nvSpPr>
              <p:spPr>
                <a:xfrm>
                  <a:off x="2408812" y="5616767"/>
                  <a:ext cx="572967"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5</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41" name="TextBox 240">
                  <a:extLst>
                    <a:ext uri="{FF2B5EF4-FFF2-40B4-BE49-F238E27FC236}">
                      <a16:creationId xmlns:a16="http://schemas.microsoft.com/office/drawing/2014/main" id="{33E20A29-EB06-C24C-99F0-914A158B91C6}"/>
                    </a:ext>
                  </a:extLst>
                </p:cNvPr>
                <p:cNvSpPr txBox="1">
                  <a:spLocks noRot="1" noChangeAspect="1" noMove="1" noResize="1" noEditPoints="1" noAdjustHandles="1" noChangeArrowheads="1" noChangeShapeType="1" noTextEdit="1"/>
                </p:cNvSpPr>
                <p:nvPr/>
              </p:nvSpPr>
              <p:spPr>
                <a:xfrm>
                  <a:off x="2408812" y="5616767"/>
                  <a:ext cx="572967" cy="275268"/>
                </a:xfrm>
                <a:prstGeom prst="rect">
                  <a:avLst/>
                </a:prstGeom>
                <a:blipFill>
                  <a:blip r:embed="rId36"/>
                  <a:stretch>
                    <a:fillRect l="-2174" r="-4348"/>
                  </a:stretch>
                </a:blipFill>
              </p:spPr>
              <p:txBody>
                <a:bodyPr/>
                <a:lstStyle/>
                <a:p>
                  <a:r>
                    <a:rPr lang="en-US">
                      <a:noFill/>
                    </a:rPr>
                    <a:t> </a:t>
                  </a:r>
                </a:p>
              </p:txBody>
            </p:sp>
          </mc:Fallback>
        </mc:AlternateContent>
        <p:cxnSp>
          <p:nvCxnSpPr>
            <p:cNvPr id="242" name="Straight Connector 241">
              <a:extLst>
                <a:ext uri="{FF2B5EF4-FFF2-40B4-BE49-F238E27FC236}">
                  <a16:creationId xmlns:a16="http://schemas.microsoft.com/office/drawing/2014/main" id="{D4E0E329-AB11-544B-BF0E-3C16B80742D6}"/>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3" name="TextBox 242">
              <a:extLst>
                <a:ext uri="{FF2B5EF4-FFF2-40B4-BE49-F238E27FC236}">
                  <a16:creationId xmlns:a16="http://schemas.microsoft.com/office/drawing/2014/main" id="{F2A4DEE1-5D60-1B49-93B6-982746729F38}"/>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244" name="Group 243">
            <a:extLst>
              <a:ext uri="{FF2B5EF4-FFF2-40B4-BE49-F238E27FC236}">
                <a16:creationId xmlns:a16="http://schemas.microsoft.com/office/drawing/2014/main" id="{97548A6E-47E8-5C4C-9927-B42B461AD2F9}"/>
              </a:ext>
            </a:extLst>
          </p:cNvPr>
          <p:cNvGrpSpPr/>
          <p:nvPr/>
        </p:nvGrpSpPr>
        <p:grpSpPr>
          <a:xfrm>
            <a:off x="6742419" y="5143943"/>
            <a:ext cx="904077" cy="373269"/>
            <a:chOff x="2395623" y="5606507"/>
            <a:chExt cx="904077" cy="373269"/>
          </a:xfrm>
        </p:grpSpPr>
        <mc:AlternateContent xmlns:mc="http://schemas.openxmlformats.org/markup-compatibility/2006" xmlns:a14="http://schemas.microsoft.com/office/drawing/2010/main">
          <mc:Choice Requires="a14">
            <p:sp>
              <p:nvSpPr>
                <p:cNvPr id="245" name="TextBox 244">
                  <a:extLst>
                    <a:ext uri="{FF2B5EF4-FFF2-40B4-BE49-F238E27FC236}">
                      <a16:creationId xmlns:a16="http://schemas.microsoft.com/office/drawing/2014/main" id="{31BE5151-91E5-474F-B22B-9E4E262E6F2B}"/>
                    </a:ext>
                  </a:extLst>
                </p:cNvPr>
                <p:cNvSpPr txBox="1"/>
                <p:nvPr/>
              </p:nvSpPr>
              <p:spPr>
                <a:xfrm>
                  <a:off x="2395623" y="5606507"/>
                  <a:ext cx="581273"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5</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57" name="TextBox 356">
                  <a:extLst>
                    <a:ext uri="{FF2B5EF4-FFF2-40B4-BE49-F238E27FC236}">
                      <a16:creationId xmlns:a16="http://schemas.microsoft.com/office/drawing/2014/main" id="{79C54F29-DFD6-AA4C-87ED-4E2C1936E99D}"/>
                    </a:ext>
                  </a:extLst>
                </p:cNvPr>
                <p:cNvSpPr txBox="1">
                  <a:spLocks noRot="1" noChangeAspect="1" noMove="1" noResize="1" noEditPoints="1" noAdjustHandles="1" noChangeArrowheads="1" noChangeShapeType="1" noTextEdit="1"/>
                </p:cNvSpPr>
                <p:nvPr/>
              </p:nvSpPr>
              <p:spPr>
                <a:xfrm>
                  <a:off x="2395623" y="5606507"/>
                  <a:ext cx="581273" cy="275268"/>
                </a:xfrm>
                <a:prstGeom prst="rect">
                  <a:avLst/>
                </a:prstGeom>
                <a:blipFill>
                  <a:blip r:embed="rId33"/>
                  <a:stretch>
                    <a:fillRect l="-2128" r="-2128" b="-4348"/>
                  </a:stretch>
                </a:blipFill>
              </p:spPr>
              <p:txBody>
                <a:bodyPr/>
                <a:lstStyle/>
                <a:p>
                  <a:r>
                    <a:rPr lang="en-US">
                      <a:noFill/>
                    </a:rPr>
                    <a:t> </a:t>
                  </a:r>
                </a:p>
              </p:txBody>
            </p:sp>
          </mc:Fallback>
        </mc:AlternateContent>
        <p:cxnSp>
          <p:nvCxnSpPr>
            <p:cNvPr id="246" name="Straight Connector 245">
              <a:extLst>
                <a:ext uri="{FF2B5EF4-FFF2-40B4-BE49-F238E27FC236}">
                  <a16:creationId xmlns:a16="http://schemas.microsoft.com/office/drawing/2014/main" id="{8CE87160-9C78-C246-AD4A-A2BD1F5C2E48}"/>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7" name="TextBox 246">
              <a:extLst>
                <a:ext uri="{FF2B5EF4-FFF2-40B4-BE49-F238E27FC236}">
                  <a16:creationId xmlns:a16="http://schemas.microsoft.com/office/drawing/2014/main" id="{7AFD9BC5-D7EC-304B-9A32-BD89A3FF2435}"/>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248" name="Group 247">
            <a:extLst>
              <a:ext uri="{FF2B5EF4-FFF2-40B4-BE49-F238E27FC236}">
                <a16:creationId xmlns:a16="http://schemas.microsoft.com/office/drawing/2014/main" id="{14230833-76E5-FA46-BC8F-17AB7293BD05}"/>
              </a:ext>
            </a:extLst>
          </p:cNvPr>
          <p:cNvGrpSpPr/>
          <p:nvPr/>
        </p:nvGrpSpPr>
        <p:grpSpPr>
          <a:xfrm>
            <a:off x="7712843" y="2182408"/>
            <a:ext cx="792801" cy="384321"/>
            <a:chOff x="7482616" y="5874309"/>
            <a:chExt cx="792801" cy="384321"/>
          </a:xfrm>
        </p:grpSpPr>
        <p:cxnSp>
          <p:nvCxnSpPr>
            <p:cNvPr id="249" name="Straight Connector 248">
              <a:extLst>
                <a:ext uri="{FF2B5EF4-FFF2-40B4-BE49-F238E27FC236}">
                  <a16:creationId xmlns:a16="http://schemas.microsoft.com/office/drawing/2014/main" id="{BC929E21-A3DB-B546-92B3-002305852E17}"/>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0" name="TextBox 249">
              <a:extLst>
                <a:ext uri="{FF2B5EF4-FFF2-40B4-BE49-F238E27FC236}">
                  <a16:creationId xmlns:a16="http://schemas.microsoft.com/office/drawing/2014/main" id="{746FA208-B594-5F4D-947E-39C401DE8C2E}"/>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251" name="TextBox 250">
              <a:extLst>
                <a:ext uri="{FF2B5EF4-FFF2-40B4-BE49-F238E27FC236}">
                  <a16:creationId xmlns:a16="http://schemas.microsoft.com/office/drawing/2014/main" id="{2A6FB58C-E26D-DB47-A003-3489AF795CC5}"/>
                </a:ext>
              </a:extLst>
            </p:cNvPr>
            <p:cNvSpPr txBox="1"/>
            <p:nvPr/>
          </p:nvSpPr>
          <p:spPr>
            <a:xfrm>
              <a:off x="7482616" y="5874309"/>
              <a:ext cx="530552"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225 </a:t>
              </a:r>
            </a:p>
          </p:txBody>
        </p:sp>
      </p:grpSp>
      <p:grpSp>
        <p:nvGrpSpPr>
          <p:cNvPr id="252" name="Group 251">
            <a:extLst>
              <a:ext uri="{FF2B5EF4-FFF2-40B4-BE49-F238E27FC236}">
                <a16:creationId xmlns:a16="http://schemas.microsoft.com/office/drawing/2014/main" id="{5EE5B8D4-F3A4-4047-8546-04C22A94F954}"/>
              </a:ext>
            </a:extLst>
          </p:cNvPr>
          <p:cNvGrpSpPr/>
          <p:nvPr/>
        </p:nvGrpSpPr>
        <p:grpSpPr>
          <a:xfrm>
            <a:off x="7688830" y="3196294"/>
            <a:ext cx="937013" cy="368872"/>
            <a:chOff x="2345103" y="5624092"/>
            <a:chExt cx="937013" cy="368872"/>
          </a:xfrm>
        </p:grpSpPr>
        <mc:AlternateContent xmlns:mc="http://schemas.openxmlformats.org/markup-compatibility/2006" xmlns:a14="http://schemas.microsoft.com/office/drawing/2010/main">
          <mc:Choice Requires="a14">
            <p:sp>
              <p:nvSpPr>
                <p:cNvPr id="253" name="TextBox 252">
                  <a:extLst>
                    <a:ext uri="{FF2B5EF4-FFF2-40B4-BE49-F238E27FC236}">
                      <a16:creationId xmlns:a16="http://schemas.microsoft.com/office/drawing/2014/main" id="{FC5C18ED-6704-BA48-97E4-006B38A3C04A}"/>
                    </a:ext>
                  </a:extLst>
                </p:cNvPr>
                <p:cNvSpPr txBox="1"/>
                <p:nvPr/>
              </p:nvSpPr>
              <p:spPr>
                <a:xfrm>
                  <a:off x="2345103" y="5624092"/>
                  <a:ext cx="519810"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4</m:t>
                        </m:r>
                        <m:r>
                          <a:rPr lang="en-US" sz="1600" b="0" i="1" smtClean="0">
                            <a:latin typeface="Cambria Math" panose="02040503050406030204" pitchFamily="18" charset="0"/>
                            <a:ea typeface="Cambria Math" panose="02040503050406030204" pitchFamily="18" charset="0"/>
                          </a:rPr>
                          <m:t>50</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53" name="TextBox 252">
                  <a:extLst>
                    <a:ext uri="{FF2B5EF4-FFF2-40B4-BE49-F238E27FC236}">
                      <a16:creationId xmlns:a16="http://schemas.microsoft.com/office/drawing/2014/main" id="{FC5C18ED-6704-BA48-97E4-006B38A3C04A}"/>
                    </a:ext>
                  </a:extLst>
                </p:cNvPr>
                <p:cNvSpPr txBox="1">
                  <a:spLocks noRot="1" noChangeAspect="1" noMove="1" noResize="1" noEditPoints="1" noAdjustHandles="1" noChangeArrowheads="1" noChangeShapeType="1" noTextEdit="1"/>
                </p:cNvSpPr>
                <p:nvPr/>
              </p:nvSpPr>
              <p:spPr>
                <a:xfrm>
                  <a:off x="2345103" y="5624092"/>
                  <a:ext cx="519810" cy="275268"/>
                </a:xfrm>
                <a:prstGeom prst="rect">
                  <a:avLst/>
                </a:prstGeom>
                <a:blipFill>
                  <a:blip r:embed="rId37"/>
                  <a:stretch>
                    <a:fillRect l="-11905" r="-26190" b="-4545"/>
                  </a:stretch>
                </a:blipFill>
              </p:spPr>
              <p:txBody>
                <a:bodyPr/>
                <a:lstStyle/>
                <a:p>
                  <a:r>
                    <a:rPr lang="en-US">
                      <a:noFill/>
                    </a:rPr>
                    <a:t> </a:t>
                  </a:r>
                </a:p>
              </p:txBody>
            </p:sp>
          </mc:Fallback>
        </mc:AlternateContent>
        <p:cxnSp>
          <p:nvCxnSpPr>
            <p:cNvPr id="254" name="Straight Connector 253">
              <a:extLst>
                <a:ext uri="{FF2B5EF4-FFF2-40B4-BE49-F238E27FC236}">
                  <a16:creationId xmlns:a16="http://schemas.microsoft.com/office/drawing/2014/main" id="{3567D206-602F-C644-921E-6EEA92C5E454}"/>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5" name="TextBox 254">
              <a:extLst>
                <a:ext uri="{FF2B5EF4-FFF2-40B4-BE49-F238E27FC236}">
                  <a16:creationId xmlns:a16="http://schemas.microsoft.com/office/drawing/2014/main" id="{227FE5C8-6230-DF4C-91AC-9192E013C6A5}"/>
                </a:ext>
              </a:extLst>
            </p:cNvPr>
            <p:cNvSpPr txBox="1"/>
            <p:nvPr/>
          </p:nvSpPr>
          <p:spPr>
            <a:xfrm>
              <a:off x="2926100" y="5654410"/>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grpSp>
      <p:grpSp>
        <p:nvGrpSpPr>
          <p:cNvPr id="256" name="Group 255">
            <a:extLst>
              <a:ext uri="{FF2B5EF4-FFF2-40B4-BE49-F238E27FC236}">
                <a16:creationId xmlns:a16="http://schemas.microsoft.com/office/drawing/2014/main" id="{709EC1B6-F44D-B24A-BEAB-13C922563200}"/>
              </a:ext>
            </a:extLst>
          </p:cNvPr>
          <p:cNvGrpSpPr/>
          <p:nvPr/>
        </p:nvGrpSpPr>
        <p:grpSpPr>
          <a:xfrm>
            <a:off x="7622357" y="3529335"/>
            <a:ext cx="953526" cy="368872"/>
            <a:chOff x="2281387" y="5637280"/>
            <a:chExt cx="953526" cy="368872"/>
          </a:xfrm>
        </p:grpSpPr>
        <mc:AlternateContent xmlns:mc="http://schemas.openxmlformats.org/markup-compatibility/2006" xmlns:a14="http://schemas.microsoft.com/office/drawing/2010/main">
          <mc:Choice Requires="a14">
            <p:sp>
              <p:nvSpPr>
                <p:cNvPr id="257" name="TextBox 256">
                  <a:extLst>
                    <a:ext uri="{FF2B5EF4-FFF2-40B4-BE49-F238E27FC236}">
                      <a16:creationId xmlns:a16="http://schemas.microsoft.com/office/drawing/2014/main" id="{09809DFA-85BF-1548-B961-1901951EC63A}"/>
                    </a:ext>
                  </a:extLst>
                </p:cNvPr>
                <p:cNvSpPr txBox="1"/>
                <p:nvPr/>
              </p:nvSpPr>
              <p:spPr>
                <a:xfrm>
                  <a:off x="2281387" y="5637280"/>
                  <a:ext cx="67496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4</m:t>
                        </m:r>
                        <m:r>
                          <a:rPr lang="en-US" sz="1600" b="0" i="1" smtClean="0">
                            <a:latin typeface="Cambria Math" panose="02040503050406030204" pitchFamily="18" charset="0"/>
                            <a:ea typeface="Cambria Math" panose="02040503050406030204" pitchFamily="18" charset="0"/>
                          </a:rPr>
                          <m:t>50</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57" name="TextBox 256">
                  <a:extLst>
                    <a:ext uri="{FF2B5EF4-FFF2-40B4-BE49-F238E27FC236}">
                      <a16:creationId xmlns:a16="http://schemas.microsoft.com/office/drawing/2014/main" id="{09809DFA-85BF-1548-B961-1901951EC63A}"/>
                    </a:ext>
                  </a:extLst>
                </p:cNvPr>
                <p:cNvSpPr txBox="1">
                  <a:spLocks noRot="1" noChangeAspect="1" noMove="1" noResize="1" noEditPoints="1" noAdjustHandles="1" noChangeArrowheads="1" noChangeShapeType="1" noTextEdit="1"/>
                </p:cNvSpPr>
                <p:nvPr/>
              </p:nvSpPr>
              <p:spPr>
                <a:xfrm>
                  <a:off x="2281387" y="5637280"/>
                  <a:ext cx="674969" cy="275268"/>
                </a:xfrm>
                <a:prstGeom prst="rect">
                  <a:avLst/>
                </a:prstGeom>
                <a:blipFill>
                  <a:blip r:embed="rId38"/>
                  <a:stretch>
                    <a:fillRect l="-1852" r="-3704"/>
                  </a:stretch>
                </a:blipFill>
              </p:spPr>
              <p:txBody>
                <a:bodyPr/>
                <a:lstStyle/>
                <a:p>
                  <a:r>
                    <a:rPr lang="en-US">
                      <a:noFill/>
                    </a:rPr>
                    <a:t> </a:t>
                  </a:r>
                </a:p>
              </p:txBody>
            </p:sp>
          </mc:Fallback>
        </mc:AlternateContent>
        <p:cxnSp>
          <p:nvCxnSpPr>
            <p:cNvPr id="258" name="Straight Connector 257">
              <a:extLst>
                <a:ext uri="{FF2B5EF4-FFF2-40B4-BE49-F238E27FC236}">
                  <a16:creationId xmlns:a16="http://schemas.microsoft.com/office/drawing/2014/main" id="{E2BA0DFF-C3CA-6847-A4E1-9BE145C233AD}"/>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9" name="TextBox 258">
              <a:extLst>
                <a:ext uri="{FF2B5EF4-FFF2-40B4-BE49-F238E27FC236}">
                  <a16:creationId xmlns:a16="http://schemas.microsoft.com/office/drawing/2014/main" id="{A300C027-F108-654A-9DF9-B61CE2A32EF7}"/>
                </a:ext>
              </a:extLst>
            </p:cNvPr>
            <p:cNvSpPr txBox="1"/>
            <p:nvPr/>
          </p:nvSpPr>
          <p:spPr>
            <a:xfrm>
              <a:off x="2934892" y="5667598"/>
              <a:ext cx="300021"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grpSp>
      <p:grpSp>
        <p:nvGrpSpPr>
          <p:cNvPr id="260" name="Group 259">
            <a:extLst>
              <a:ext uri="{FF2B5EF4-FFF2-40B4-BE49-F238E27FC236}">
                <a16:creationId xmlns:a16="http://schemas.microsoft.com/office/drawing/2014/main" id="{082F278B-381B-144C-8CBD-6A78FF96E841}"/>
              </a:ext>
            </a:extLst>
          </p:cNvPr>
          <p:cNvGrpSpPr/>
          <p:nvPr/>
        </p:nvGrpSpPr>
        <p:grpSpPr>
          <a:xfrm>
            <a:off x="7657255" y="3858032"/>
            <a:ext cx="982438" cy="342496"/>
            <a:chOff x="2317262" y="5637280"/>
            <a:chExt cx="982438" cy="342496"/>
          </a:xfrm>
        </p:grpSpPr>
        <mc:AlternateContent xmlns:mc="http://schemas.openxmlformats.org/markup-compatibility/2006" xmlns:a14="http://schemas.microsoft.com/office/drawing/2010/main">
          <mc:Choice Requires="a14">
            <p:sp>
              <p:nvSpPr>
                <p:cNvPr id="261" name="TextBox 260">
                  <a:extLst>
                    <a:ext uri="{FF2B5EF4-FFF2-40B4-BE49-F238E27FC236}">
                      <a16:creationId xmlns:a16="http://schemas.microsoft.com/office/drawing/2014/main" id="{47C869B6-B657-5941-BF78-416985651FD2}"/>
                    </a:ext>
                  </a:extLst>
                </p:cNvPr>
                <p:cNvSpPr txBox="1"/>
                <p:nvPr/>
              </p:nvSpPr>
              <p:spPr>
                <a:xfrm>
                  <a:off x="2317262" y="5637280"/>
                  <a:ext cx="519810"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4</m:t>
                        </m:r>
                        <m:r>
                          <a:rPr lang="en-US" sz="1600" b="0" i="1" smtClean="0">
                            <a:latin typeface="Cambria Math" panose="02040503050406030204" pitchFamily="18" charset="0"/>
                            <a:ea typeface="Cambria Math" panose="02040503050406030204" pitchFamily="18" charset="0"/>
                          </a:rPr>
                          <m:t>50</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61" name="TextBox 260">
                  <a:extLst>
                    <a:ext uri="{FF2B5EF4-FFF2-40B4-BE49-F238E27FC236}">
                      <a16:creationId xmlns:a16="http://schemas.microsoft.com/office/drawing/2014/main" id="{47C869B6-B657-5941-BF78-416985651FD2}"/>
                    </a:ext>
                  </a:extLst>
                </p:cNvPr>
                <p:cNvSpPr txBox="1">
                  <a:spLocks noRot="1" noChangeAspect="1" noMove="1" noResize="1" noEditPoints="1" noAdjustHandles="1" noChangeArrowheads="1" noChangeShapeType="1" noTextEdit="1"/>
                </p:cNvSpPr>
                <p:nvPr/>
              </p:nvSpPr>
              <p:spPr>
                <a:xfrm>
                  <a:off x="2317262" y="5637280"/>
                  <a:ext cx="519810" cy="275268"/>
                </a:xfrm>
                <a:prstGeom prst="rect">
                  <a:avLst/>
                </a:prstGeom>
                <a:blipFill>
                  <a:blip r:embed="rId39"/>
                  <a:stretch>
                    <a:fillRect l="-11905" r="-23810"/>
                  </a:stretch>
                </a:blipFill>
              </p:spPr>
              <p:txBody>
                <a:bodyPr/>
                <a:lstStyle/>
                <a:p>
                  <a:r>
                    <a:rPr lang="en-US">
                      <a:noFill/>
                    </a:rPr>
                    <a:t> </a:t>
                  </a:r>
                </a:p>
              </p:txBody>
            </p:sp>
          </mc:Fallback>
        </mc:AlternateContent>
        <p:cxnSp>
          <p:nvCxnSpPr>
            <p:cNvPr id="262" name="Straight Connector 261">
              <a:extLst>
                <a:ext uri="{FF2B5EF4-FFF2-40B4-BE49-F238E27FC236}">
                  <a16:creationId xmlns:a16="http://schemas.microsoft.com/office/drawing/2014/main" id="{646CEC1C-E703-DA47-B61D-1C6679E8E98E}"/>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3" name="TextBox 262">
              <a:extLst>
                <a:ext uri="{FF2B5EF4-FFF2-40B4-BE49-F238E27FC236}">
                  <a16:creationId xmlns:a16="http://schemas.microsoft.com/office/drawing/2014/main" id="{F715E798-0C21-AE4A-A593-CBF1BC774722}"/>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grpSp>
      <p:grpSp>
        <p:nvGrpSpPr>
          <p:cNvPr id="264" name="Group 263">
            <a:extLst>
              <a:ext uri="{FF2B5EF4-FFF2-40B4-BE49-F238E27FC236}">
                <a16:creationId xmlns:a16="http://schemas.microsoft.com/office/drawing/2014/main" id="{0A978B85-A486-F14C-B34B-2CD355D8974A}"/>
              </a:ext>
            </a:extLst>
          </p:cNvPr>
          <p:cNvGrpSpPr/>
          <p:nvPr/>
        </p:nvGrpSpPr>
        <p:grpSpPr>
          <a:xfrm>
            <a:off x="7631883" y="4170194"/>
            <a:ext cx="1013613" cy="364476"/>
            <a:chOff x="2286087" y="5615300"/>
            <a:chExt cx="1013613" cy="364476"/>
          </a:xfrm>
        </p:grpSpPr>
        <mc:AlternateContent xmlns:mc="http://schemas.openxmlformats.org/markup-compatibility/2006" xmlns:a14="http://schemas.microsoft.com/office/drawing/2010/main">
          <mc:Choice Requires="a14">
            <p:sp>
              <p:nvSpPr>
                <p:cNvPr id="265" name="TextBox 264">
                  <a:extLst>
                    <a:ext uri="{FF2B5EF4-FFF2-40B4-BE49-F238E27FC236}">
                      <a16:creationId xmlns:a16="http://schemas.microsoft.com/office/drawing/2014/main" id="{BA506FDC-1D92-2B42-ABB3-29C8DA16A785}"/>
                    </a:ext>
                  </a:extLst>
                </p:cNvPr>
                <p:cNvSpPr txBox="1"/>
                <p:nvPr/>
              </p:nvSpPr>
              <p:spPr>
                <a:xfrm>
                  <a:off x="2286087" y="5615300"/>
                  <a:ext cx="68333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4</m:t>
                        </m:r>
                        <m:r>
                          <a:rPr lang="en-US" sz="1600" b="0" i="1" smtClean="0">
                            <a:latin typeface="Cambria Math" panose="02040503050406030204" pitchFamily="18" charset="0"/>
                            <a:ea typeface="Cambria Math" panose="02040503050406030204" pitchFamily="18" charset="0"/>
                          </a:rPr>
                          <m:t>50</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65" name="TextBox 264">
                  <a:extLst>
                    <a:ext uri="{FF2B5EF4-FFF2-40B4-BE49-F238E27FC236}">
                      <a16:creationId xmlns:a16="http://schemas.microsoft.com/office/drawing/2014/main" id="{BA506FDC-1D92-2B42-ABB3-29C8DA16A785}"/>
                    </a:ext>
                  </a:extLst>
                </p:cNvPr>
                <p:cNvSpPr txBox="1">
                  <a:spLocks noRot="1" noChangeAspect="1" noMove="1" noResize="1" noEditPoints="1" noAdjustHandles="1" noChangeArrowheads="1" noChangeShapeType="1" noTextEdit="1"/>
                </p:cNvSpPr>
                <p:nvPr/>
              </p:nvSpPr>
              <p:spPr>
                <a:xfrm>
                  <a:off x="2286087" y="5615300"/>
                  <a:ext cx="683332" cy="275268"/>
                </a:xfrm>
                <a:prstGeom prst="rect">
                  <a:avLst/>
                </a:prstGeom>
                <a:blipFill>
                  <a:blip r:embed="rId40"/>
                  <a:stretch>
                    <a:fillRect l="-3636" r="-1818" b="-4545"/>
                  </a:stretch>
                </a:blipFill>
              </p:spPr>
              <p:txBody>
                <a:bodyPr/>
                <a:lstStyle/>
                <a:p>
                  <a:r>
                    <a:rPr lang="en-US">
                      <a:noFill/>
                    </a:rPr>
                    <a:t> </a:t>
                  </a:r>
                </a:p>
              </p:txBody>
            </p:sp>
          </mc:Fallback>
        </mc:AlternateContent>
        <p:cxnSp>
          <p:nvCxnSpPr>
            <p:cNvPr id="266" name="Straight Connector 265">
              <a:extLst>
                <a:ext uri="{FF2B5EF4-FFF2-40B4-BE49-F238E27FC236}">
                  <a16:creationId xmlns:a16="http://schemas.microsoft.com/office/drawing/2014/main" id="{BBCED0EA-7522-B645-BC3B-AEC30E767F83}"/>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7" name="TextBox 266">
              <a:extLst>
                <a:ext uri="{FF2B5EF4-FFF2-40B4-BE49-F238E27FC236}">
                  <a16:creationId xmlns:a16="http://schemas.microsoft.com/office/drawing/2014/main" id="{109EDD07-8C44-EC4E-B04F-7DA9D834A39E}"/>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grpSp>
      <p:grpSp>
        <p:nvGrpSpPr>
          <p:cNvPr id="268" name="Group 267">
            <a:extLst>
              <a:ext uri="{FF2B5EF4-FFF2-40B4-BE49-F238E27FC236}">
                <a16:creationId xmlns:a16="http://schemas.microsoft.com/office/drawing/2014/main" id="{80D44D1D-8D4A-8348-B37F-3FC1D157E12C}"/>
              </a:ext>
            </a:extLst>
          </p:cNvPr>
          <p:cNvGrpSpPr/>
          <p:nvPr/>
        </p:nvGrpSpPr>
        <p:grpSpPr>
          <a:xfrm>
            <a:off x="7717953" y="2507463"/>
            <a:ext cx="784128" cy="379925"/>
            <a:chOff x="7491289" y="5878705"/>
            <a:chExt cx="784128" cy="379925"/>
          </a:xfrm>
        </p:grpSpPr>
        <p:cxnSp>
          <p:nvCxnSpPr>
            <p:cNvPr id="269" name="Straight Connector 268">
              <a:extLst>
                <a:ext uri="{FF2B5EF4-FFF2-40B4-BE49-F238E27FC236}">
                  <a16:creationId xmlns:a16="http://schemas.microsoft.com/office/drawing/2014/main" id="{24FD205D-C41B-8B4C-90AF-739B879D0179}"/>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0" name="TextBox 269">
              <a:extLst>
                <a:ext uri="{FF2B5EF4-FFF2-40B4-BE49-F238E27FC236}">
                  <a16:creationId xmlns:a16="http://schemas.microsoft.com/office/drawing/2014/main" id="{D3BCCAEE-C571-2B49-B5C4-6BBE366084A8}"/>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271" name="TextBox 270">
              <a:extLst>
                <a:ext uri="{FF2B5EF4-FFF2-40B4-BE49-F238E27FC236}">
                  <a16:creationId xmlns:a16="http://schemas.microsoft.com/office/drawing/2014/main" id="{E6D217EA-4F32-9142-A7EC-29A54A786A57}"/>
                </a:ext>
              </a:extLst>
            </p:cNvPr>
            <p:cNvSpPr txBox="1"/>
            <p:nvPr/>
          </p:nvSpPr>
          <p:spPr>
            <a:xfrm>
              <a:off x="7491289" y="5878705"/>
              <a:ext cx="519027"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225 </a:t>
              </a:r>
            </a:p>
          </p:txBody>
        </p:sp>
      </p:grpSp>
      <p:grpSp>
        <p:nvGrpSpPr>
          <p:cNvPr id="272" name="Group 271">
            <a:extLst>
              <a:ext uri="{FF2B5EF4-FFF2-40B4-BE49-F238E27FC236}">
                <a16:creationId xmlns:a16="http://schemas.microsoft.com/office/drawing/2014/main" id="{D260E6C5-61E5-0947-902F-92DDEBDB876B}"/>
              </a:ext>
            </a:extLst>
          </p:cNvPr>
          <p:cNvGrpSpPr/>
          <p:nvPr/>
        </p:nvGrpSpPr>
        <p:grpSpPr>
          <a:xfrm>
            <a:off x="7708928" y="2833003"/>
            <a:ext cx="789590" cy="389450"/>
            <a:chOff x="7485827" y="5869180"/>
            <a:chExt cx="789590" cy="389450"/>
          </a:xfrm>
        </p:grpSpPr>
        <p:cxnSp>
          <p:nvCxnSpPr>
            <p:cNvPr id="273" name="Straight Connector 272">
              <a:extLst>
                <a:ext uri="{FF2B5EF4-FFF2-40B4-BE49-F238E27FC236}">
                  <a16:creationId xmlns:a16="http://schemas.microsoft.com/office/drawing/2014/main" id="{AA832CD0-6F34-EC4E-BFDB-5A820D67DFC4}"/>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4" name="TextBox 273">
              <a:extLst>
                <a:ext uri="{FF2B5EF4-FFF2-40B4-BE49-F238E27FC236}">
                  <a16:creationId xmlns:a16="http://schemas.microsoft.com/office/drawing/2014/main" id="{2051C8F7-4FAB-4B4B-B3B9-2CBB6B07F2C3}"/>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275" name="TextBox 274">
              <a:extLst>
                <a:ext uri="{FF2B5EF4-FFF2-40B4-BE49-F238E27FC236}">
                  <a16:creationId xmlns:a16="http://schemas.microsoft.com/office/drawing/2014/main" id="{11BED4CA-F70C-C048-A581-3D8F334A8972}"/>
                </a:ext>
              </a:extLst>
            </p:cNvPr>
            <p:cNvSpPr txBox="1"/>
            <p:nvPr/>
          </p:nvSpPr>
          <p:spPr>
            <a:xfrm>
              <a:off x="7485827" y="5869180"/>
              <a:ext cx="519810"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225 </a:t>
              </a:r>
            </a:p>
          </p:txBody>
        </p:sp>
      </p:grpSp>
      <p:grpSp>
        <p:nvGrpSpPr>
          <p:cNvPr id="276" name="Group 275">
            <a:extLst>
              <a:ext uri="{FF2B5EF4-FFF2-40B4-BE49-F238E27FC236}">
                <a16:creationId xmlns:a16="http://schemas.microsoft.com/office/drawing/2014/main" id="{1DEF2E4E-D358-B84D-B0AE-FF5DD7E710EC}"/>
              </a:ext>
            </a:extLst>
          </p:cNvPr>
          <p:cNvGrpSpPr/>
          <p:nvPr/>
        </p:nvGrpSpPr>
        <p:grpSpPr>
          <a:xfrm>
            <a:off x="7605513" y="4501516"/>
            <a:ext cx="1036183" cy="342496"/>
            <a:chOff x="2263517" y="5637280"/>
            <a:chExt cx="1036183" cy="342496"/>
          </a:xfrm>
        </p:grpSpPr>
        <mc:AlternateContent xmlns:mc="http://schemas.openxmlformats.org/markup-compatibility/2006" xmlns:a14="http://schemas.microsoft.com/office/drawing/2010/main">
          <mc:Choice Requires="a14">
            <p:sp>
              <p:nvSpPr>
                <p:cNvPr id="277" name="TextBox 276">
                  <a:extLst>
                    <a:ext uri="{FF2B5EF4-FFF2-40B4-BE49-F238E27FC236}">
                      <a16:creationId xmlns:a16="http://schemas.microsoft.com/office/drawing/2014/main" id="{521ACDF1-F1FD-AD4D-953F-5ABBB6BEC60A}"/>
                    </a:ext>
                  </a:extLst>
                </p:cNvPr>
                <p:cNvSpPr txBox="1"/>
                <p:nvPr/>
              </p:nvSpPr>
              <p:spPr>
                <a:xfrm>
                  <a:off x="2263517" y="5637280"/>
                  <a:ext cx="72071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4</m:t>
                        </m:r>
                        <m:r>
                          <a:rPr lang="en-US" sz="1600" b="0" i="1" smtClean="0">
                            <a:latin typeface="Cambria Math" panose="02040503050406030204" pitchFamily="18" charset="0"/>
                            <a:ea typeface="Cambria Math" panose="02040503050406030204" pitchFamily="18" charset="0"/>
                          </a:rPr>
                          <m:t>50</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77" name="TextBox 276">
                  <a:extLst>
                    <a:ext uri="{FF2B5EF4-FFF2-40B4-BE49-F238E27FC236}">
                      <a16:creationId xmlns:a16="http://schemas.microsoft.com/office/drawing/2014/main" id="{521ACDF1-F1FD-AD4D-953F-5ABBB6BEC60A}"/>
                    </a:ext>
                  </a:extLst>
                </p:cNvPr>
                <p:cNvSpPr txBox="1">
                  <a:spLocks noRot="1" noChangeAspect="1" noMove="1" noResize="1" noEditPoints="1" noAdjustHandles="1" noChangeArrowheads="1" noChangeShapeType="1" noTextEdit="1"/>
                </p:cNvSpPr>
                <p:nvPr/>
              </p:nvSpPr>
              <p:spPr>
                <a:xfrm>
                  <a:off x="2263517" y="5637280"/>
                  <a:ext cx="720712" cy="275268"/>
                </a:xfrm>
                <a:prstGeom prst="rect">
                  <a:avLst/>
                </a:prstGeom>
                <a:blipFill>
                  <a:blip r:embed="rId41"/>
                  <a:stretch>
                    <a:fillRect b="-4545"/>
                  </a:stretch>
                </a:blipFill>
              </p:spPr>
              <p:txBody>
                <a:bodyPr/>
                <a:lstStyle/>
                <a:p>
                  <a:r>
                    <a:rPr lang="en-US">
                      <a:noFill/>
                    </a:rPr>
                    <a:t> </a:t>
                  </a:r>
                </a:p>
              </p:txBody>
            </p:sp>
          </mc:Fallback>
        </mc:AlternateContent>
        <p:cxnSp>
          <p:nvCxnSpPr>
            <p:cNvPr id="278" name="Straight Connector 277">
              <a:extLst>
                <a:ext uri="{FF2B5EF4-FFF2-40B4-BE49-F238E27FC236}">
                  <a16:creationId xmlns:a16="http://schemas.microsoft.com/office/drawing/2014/main" id="{697D2A0D-02E9-D649-BB8F-57D07630F44C}"/>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9" name="TextBox 278">
              <a:extLst>
                <a:ext uri="{FF2B5EF4-FFF2-40B4-BE49-F238E27FC236}">
                  <a16:creationId xmlns:a16="http://schemas.microsoft.com/office/drawing/2014/main" id="{03A80DE1-667D-4D42-AF13-4B0409110634}"/>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grpSp>
      <p:grpSp>
        <p:nvGrpSpPr>
          <p:cNvPr id="280" name="Group 279">
            <a:extLst>
              <a:ext uri="{FF2B5EF4-FFF2-40B4-BE49-F238E27FC236}">
                <a16:creationId xmlns:a16="http://schemas.microsoft.com/office/drawing/2014/main" id="{F2CDDE88-67E0-4F47-B4E8-A5717340B977}"/>
              </a:ext>
            </a:extLst>
          </p:cNvPr>
          <p:cNvGrpSpPr/>
          <p:nvPr/>
        </p:nvGrpSpPr>
        <p:grpSpPr>
          <a:xfrm>
            <a:off x="7623980" y="4825071"/>
            <a:ext cx="1015711" cy="363009"/>
            <a:chOff x="2283989" y="5616767"/>
            <a:chExt cx="1015711" cy="363009"/>
          </a:xfrm>
        </p:grpSpPr>
        <mc:AlternateContent xmlns:mc="http://schemas.openxmlformats.org/markup-compatibility/2006" xmlns:a14="http://schemas.microsoft.com/office/drawing/2010/main">
          <mc:Choice Requires="a14">
            <p:sp>
              <p:nvSpPr>
                <p:cNvPr id="281" name="TextBox 280">
                  <a:extLst>
                    <a:ext uri="{FF2B5EF4-FFF2-40B4-BE49-F238E27FC236}">
                      <a16:creationId xmlns:a16="http://schemas.microsoft.com/office/drawing/2014/main" id="{C72E43C3-9EFE-1E4B-96CB-4BBAFC75D852}"/>
                    </a:ext>
                  </a:extLst>
                </p:cNvPr>
                <p:cNvSpPr txBox="1"/>
                <p:nvPr/>
              </p:nvSpPr>
              <p:spPr>
                <a:xfrm>
                  <a:off x="2283989" y="5616767"/>
                  <a:ext cx="702554"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4</m:t>
                        </m:r>
                        <m:r>
                          <a:rPr lang="en-US" sz="1600" b="0" i="1" smtClean="0">
                            <a:latin typeface="Cambria Math" panose="02040503050406030204" pitchFamily="18" charset="0"/>
                            <a:ea typeface="Cambria Math" panose="02040503050406030204" pitchFamily="18" charset="0"/>
                          </a:rPr>
                          <m:t>50</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81" name="TextBox 280">
                  <a:extLst>
                    <a:ext uri="{FF2B5EF4-FFF2-40B4-BE49-F238E27FC236}">
                      <a16:creationId xmlns:a16="http://schemas.microsoft.com/office/drawing/2014/main" id="{C72E43C3-9EFE-1E4B-96CB-4BBAFC75D852}"/>
                    </a:ext>
                  </a:extLst>
                </p:cNvPr>
                <p:cNvSpPr txBox="1">
                  <a:spLocks noRot="1" noChangeAspect="1" noMove="1" noResize="1" noEditPoints="1" noAdjustHandles="1" noChangeArrowheads="1" noChangeShapeType="1" noTextEdit="1"/>
                </p:cNvSpPr>
                <p:nvPr/>
              </p:nvSpPr>
              <p:spPr>
                <a:xfrm>
                  <a:off x="2283989" y="5616767"/>
                  <a:ext cx="702554" cy="275268"/>
                </a:xfrm>
                <a:prstGeom prst="rect">
                  <a:avLst/>
                </a:prstGeom>
                <a:blipFill>
                  <a:blip r:embed="rId42"/>
                  <a:stretch>
                    <a:fillRect/>
                  </a:stretch>
                </a:blipFill>
              </p:spPr>
              <p:txBody>
                <a:bodyPr/>
                <a:lstStyle/>
                <a:p>
                  <a:r>
                    <a:rPr lang="en-US">
                      <a:noFill/>
                    </a:rPr>
                    <a:t> </a:t>
                  </a:r>
                </a:p>
              </p:txBody>
            </p:sp>
          </mc:Fallback>
        </mc:AlternateContent>
        <p:cxnSp>
          <p:nvCxnSpPr>
            <p:cNvPr id="282" name="Straight Connector 281">
              <a:extLst>
                <a:ext uri="{FF2B5EF4-FFF2-40B4-BE49-F238E27FC236}">
                  <a16:creationId xmlns:a16="http://schemas.microsoft.com/office/drawing/2014/main" id="{37A8BBC9-4650-9C45-94F8-610A07730275}"/>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3" name="TextBox 282">
              <a:extLst>
                <a:ext uri="{FF2B5EF4-FFF2-40B4-BE49-F238E27FC236}">
                  <a16:creationId xmlns:a16="http://schemas.microsoft.com/office/drawing/2014/main" id="{7B1C5D63-FEBB-624B-8162-FF9477E80E9A}"/>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grpSp>
      <p:grpSp>
        <p:nvGrpSpPr>
          <p:cNvPr id="284" name="Group 283">
            <a:extLst>
              <a:ext uri="{FF2B5EF4-FFF2-40B4-BE49-F238E27FC236}">
                <a16:creationId xmlns:a16="http://schemas.microsoft.com/office/drawing/2014/main" id="{81A6A0CD-8ED7-C740-BAFB-60291FF9412A}"/>
              </a:ext>
            </a:extLst>
          </p:cNvPr>
          <p:cNvGrpSpPr/>
          <p:nvPr/>
        </p:nvGrpSpPr>
        <p:grpSpPr>
          <a:xfrm>
            <a:off x="7623979" y="5143937"/>
            <a:ext cx="1011912" cy="373269"/>
            <a:chOff x="2287788" y="5606507"/>
            <a:chExt cx="1011912" cy="373269"/>
          </a:xfrm>
        </p:grpSpPr>
        <mc:AlternateContent xmlns:mc="http://schemas.openxmlformats.org/markup-compatibility/2006" xmlns:a14="http://schemas.microsoft.com/office/drawing/2010/main">
          <mc:Choice Requires="a14">
            <p:sp>
              <p:nvSpPr>
                <p:cNvPr id="285" name="TextBox 284">
                  <a:extLst>
                    <a:ext uri="{FF2B5EF4-FFF2-40B4-BE49-F238E27FC236}">
                      <a16:creationId xmlns:a16="http://schemas.microsoft.com/office/drawing/2014/main" id="{0AE92629-67F3-474E-93C6-96213A4A789B}"/>
                    </a:ext>
                  </a:extLst>
                </p:cNvPr>
                <p:cNvSpPr txBox="1"/>
                <p:nvPr/>
              </p:nvSpPr>
              <p:spPr>
                <a:xfrm>
                  <a:off x="2287788" y="5606507"/>
                  <a:ext cx="693871"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4</m:t>
                        </m:r>
                        <m:r>
                          <a:rPr lang="en-US" sz="1600" b="0" i="1" smtClean="0">
                            <a:latin typeface="Cambria Math" panose="02040503050406030204" pitchFamily="18" charset="0"/>
                            <a:ea typeface="Cambria Math" panose="02040503050406030204" pitchFamily="18" charset="0"/>
                          </a:rPr>
                          <m:t>50</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85" name="TextBox 284">
                  <a:extLst>
                    <a:ext uri="{FF2B5EF4-FFF2-40B4-BE49-F238E27FC236}">
                      <a16:creationId xmlns:a16="http://schemas.microsoft.com/office/drawing/2014/main" id="{0AE92629-67F3-474E-93C6-96213A4A789B}"/>
                    </a:ext>
                  </a:extLst>
                </p:cNvPr>
                <p:cNvSpPr txBox="1">
                  <a:spLocks noRot="1" noChangeAspect="1" noMove="1" noResize="1" noEditPoints="1" noAdjustHandles="1" noChangeArrowheads="1" noChangeShapeType="1" noTextEdit="1"/>
                </p:cNvSpPr>
                <p:nvPr/>
              </p:nvSpPr>
              <p:spPr>
                <a:xfrm>
                  <a:off x="2287788" y="5606507"/>
                  <a:ext cx="693871" cy="275268"/>
                </a:xfrm>
                <a:prstGeom prst="rect">
                  <a:avLst/>
                </a:prstGeom>
                <a:blipFill>
                  <a:blip r:embed="rId43"/>
                  <a:stretch>
                    <a:fillRect l="-1786" r="-1786"/>
                  </a:stretch>
                </a:blipFill>
              </p:spPr>
              <p:txBody>
                <a:bodyPr/>
                <a:lstStyle/>
                <a:p>
                  <a:r>
                    <a:rPr lang="en-US">
                      <a:noFill/>
                    </a:rPr>
                    <a:t> </a:t>
                  </a:r>
                </a:p>
              </p:txBody>
            </p:sp>
          </mc:Fallback>
        </mc:AlternateContent>
        <p:cxnSp>
          <p:nvCxnSpPr>
            <p:cNvPr id="286" name="Straight Connector 285">
              <a:extLst>
                <a:ext uri="{FF2B5EF4-FFF2-40B4-BE49-F238E27FC236}">
                  <a16:creationId xmlns:a16="http://schemas.microsoft.com/office/drawing/2014/main" id="{10A9B1C9-40D5-7049-A7D1-B6BB50948ADE}"/>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7" name="TextBox 286">
              <a:extLst>
                <a:ext uri="{FF2B5EF4-FFF2-40B4-BE49-F238E27FC236}">
                  <a16:creationId xmlns:a16="http://schemas.microsoft.com/office/drawing/2014/main" id="{8E6BFCCD-A768-9E4F-B69B-67F6277A3DD9}"/>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grpSp>
      <p:sp>
        <p:nvSpPr>
          <p:cNvPr id="304" name="TextBox 303">
            <a:extLst>
              <a:ext uri="{FF2B5EF4-FFF2-40B4-BE49-F238E27FC236}">
                <a16:creationId xmlns:a16="http://schemas.microsoft.com/office/drawing/2014/main" id="{25CF0A9D-EA0B-DE47-9DAA-58E548A4E530}"/>
              </a:ext>
            </a:extLst>
          </p:cNvPr>
          <p:cNvSpPr txBox="1"/>
          <p:nvPr/>
        </p:nvSpPr>
        <p:spPr>
          <a:xfrm>
            <a:off x="1234526" y="1753328"/>
            <a:ext cx="864510" cy="261610"/>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Length, in.</a:t>
            </a:r>
          </a:p>
        </p:txBody>
      </p:sp>
      <p:sp>
        <p:nvSpPr>
          <p:cNvPr id="305" name="TextBox 304">
            <a:extLst>
              <a:ext uri="{FF2B5EF4-FFF2-40B4-BE49-F238E27FC236}">
                <a16:creationId xmlns:a16="http://schemas.microsoft.com/office/drawing/2014/main" id="{F97EC476-6E5E-614D-B3D8-C9AD18A30415}"/>
              </a:ext>
            </a:extLst>
          </p:cNvPr>
          <p:cNvSpPr txBox="1"/>
          <p:nvPr/>
        </p:nvSpPr>
        <p:spPr>
          <a:xfrm>
            <a:off x="1970198" y="1712207"/>
            <a:ext cx="846033" cy="492443"/>
          </a:xfrm>
          <a:prstGeom prst="rect">
            <a:avLst/>
          </a:prstGeom>
          <a:noFill/>
        </p:spPr>
        <p:txBody>
          <a:bodyPr wrap="square" rtlCol="0">
            <a:spAutoFit/>
          </a:bodyPr>
          <a:lstStyle/>
          <a:p>
            <a:r>
              <a:rPr lang="en-US" sz="1300" dirty="0">
                <a:latin typeface="Times New Roman" panose="02020603050405020304" pitchFamily="18" charset="0"/>
                <a:cs typeface="Times New Roman" panose="02020603050405020304" pitchFamily="18" charset="0"/>
              </a:rPr>
              <a:t>Internal force, </a:t>
            </a:r>
            <a:r>
              <a:rPr lang="en-US" sz="1300" dirty="0" err="1">
                <a:latin typeface="Times New Roman" panose="02020603050405020304" pitchFamily="18" charset="0"/>
                <a:cs typeface="Times New Roman" panose="02020603050405020304" pitchFamily="18" charset="0"/>
              </a:rPr>
              <a:t>lb</a:t>
            </a:r>
            <a:r>
              <a:rPr lang="en-US" sz="1300" dirty="0">
                <a:latin typeface="Times New Roman" panose="02020603050405020304" pitchFamily="18" charset="0"/>
                <a:cs typeface="Times New Roman" panose="02020603050405020304" pitchFamily="18" charset="0"/>
              </a:rPr>
              <a:t> </a:t>
            </a:r>
          </a:p>
        </p:txBody>
      </p:sp>
      <p:sp>
        <p:nvSpPr>
          <p:cNvPr id="306" name="TextBox 305">
            <a:extLst>
              <a:ext uri="{FF2B5EF4-FFF2-40B4-BE49-F238E27FC236}">
                <a16:creationId xmlns:a16="http://schemas.microsoft.com/office/drawing/2014/main" id="{3E6114A5-F256-1B4A-AB05-9E0A98079693}"/>
              </a:ext>
            </a:extLst>
          </p:cNvPr>
          <p:cNvSpPr txBox="1"/>
          <p:nvPr/>
        </p:nvSpPr>
        <p:spPr>
          <a:xfrm>
            <a:off x="517392" y="1816505"/>
            <a:ext cx="769961" cy="292388"/>
          </a:xfrm>
          <a:prstGeom prst="rect">
            <a:avLst/>
          </a:prstGeom>
          <a:noFill/>
        </p:spPr>
        <p:txBody>
          <a:bodyPr wrap="square" rtlCol="0">
            <a:spAutoFit/>
          </a:bodyPr>
          <a:lstStyle/>
          <a:p>
            <a:r>
              <a:rPr lang="en-US" sz="1300" dirty="0">
                <a:latin typeface="Times New Roman" panose="02020603050405020304" pitchFamily="18" charset="0"/>
                <a:cs typeface="Times New Roman" panose="02020603050405020304" pitchFamily="18" charset="0"/>
              </a:rPr>
              <a:t>Member </a:t>
            </a:r>
          </a:p>
        </p:txBody>
      </p:sp>
      <p:sp>
        <p:nvSpPr>
          <p:cNvPr id="307" name="TextBox 306">
            <a:extLst>
              <a:ext uri="{FF2B5EF4-FFF2-40B4-BE49-F238E27FC236}">
                <a16:creationId xmlns:a16="http://schemas.microsoft.com/office/drawing/2014/main" id="{7787F8BC-93CD-F74F-810E-3C2737426293}"/>
              </a:ext>
            </a:extLst>
          </p:cNvPr>
          <p:cNvSpPr txBox="1"/>
          <p:nvPr/>
        </p:nvSpPr>
        <p:spPr>
          <a:xfrm>
            <a:off x="2756109" y="1722291"/>
            <a:ext cx="710833" cy="492443"/>
          </a:xfrm>
          <a:prstGeom prst="rect">
            <a:avLst/>
          </a:prstGeom>
          <a:noFill/>
        </p:spPr>
        <p:txBody>
          <a:bodyPr wrap="square" rtlCol="0">
            <a:spAutoFit/>
          </a:bodyPr>
          <a:lstStyle/>
          <a:p>
            <a:r>
              <a:rPr lang="en-US" sz="1300" dirty="0">
                <a:latin typeface="Times New Roman" panose="02020603050405020304" pitchFamily="18" charset="0"/>
                <a:cs typeface="Times New Roman" panose="02020603050405020304" pitchFamily="18" charset="0"/>
              </a:rPr>
              <a:t>Virtual     </a:t>
            </a:r>
          </a:p>
          <a:p>
            <a:r>
              <a:rPr lang="en-US" sz="1300" dirty="0">
                <a:latin typeface="Times New Roman" panose="02020603050405020304" pitchFamily="18" charset="0"/>
                <a:cs typeface="Times New Roman" panose="02020603050405020304" pitchFamily="18" charset="0"/>
              </a:rPr>
              <a:t> force  </a:t>
            </a:r>
          </a:p>
        </p:txBody>
      </p:sp>
      <p:sp>
        <p:nvSpPr>
          <p:cNvPr id="308" name="TextBox 307">
            <a:extLst>
              <a:ext uri="{FF2B5EF4-FFF2-40B4-BE49-F238E27FC236}">
                <a16:creationId xmlns:a16="http://schemas.microsoft.com/office/drawing/2014/main" id="{7C092993-08C4-5743-8BC2-9CEEEB4E09DE}"/>
              </a:ext>
            </a:extLst>
          </p:cNvPr>
          <p:cNvSpPr txBox="1"/>
          <p:nvPr/>
        </p:nvSpPr>
        <p:spPr>
          <a:xfrm>
            <a:off x="3424609" y="1737984"/>
            <a:ext cx="1090892" cy="461665"/>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Displacement, </a:t>
            </a:r>
          </a:p>
          <a:p>
            <a:r>
              <a:rPr lang="en-US" sz="1200" dirty="0">
                <a:latin typeface="Times New Roman" panose="02020603050405020304" pitchFamily="18" charset="0"/>
                <a:cs typeface="Times New Roman" panose="02020603050405020304" pitchFamily="18" charset="0"/>
              </a:rPr>
              <a:t>          in.</a:t>
            </a:r>
          </a:p>
        </p:txBody>
      </p:sp>
      <p:cxnSp>
        <p:nvCxnSpPr>
          <p:cNvPr id="309" name="Straight Connector 308">
            <a:extLst>
              <a:ext uri="{FF2B5EF4-FFF2-40B4-BE49-F238E27FC236}">
                <a16:creationId xmlns:a16="http://schemas.microsoft.com/office/drawing/2014/main" id="{92611065-C447-704F-ACD9-7258A846875C}"/>
              </a:ext>
            </a:extLst>
          </p:cNvPr>
          <p:cNvCxnSpPr>
            <a:cxnSpLocks/>
          </p:cNvCxnSpPr>
          <p:nvPr/>
        </p:nvCxnSpPr>
        <p:spPr>
          <a:xfrm>
            <a:off x="1361115" y="1988814"/>
            <a:ext cx="51187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10" name="TextBox 309">
            <a:extLst>
              <a:ext uri="{FF2B5EF4-FFF2-40B4-BE49-F238E27FC236}">
                <a16:creationId xmlns:a16="http://schemas.microsoft.com/office/drawing/2014/main" id="{96CF95F9-099B-294B-98F3-3490DAAAAF2B}"/>
              </a:ext>
            </a:extLst>
          </p:cNvPr>
          <p:cNvSpPr txBox="1"/>
          <p:nvPr/>
        </p:nvSpPr>
        <p:spPr>
          <a:xfrm>
            <a:off x="1454629" y="1889164"/>
            <a:ext cx="555948" cy="338554"/>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EA</a:t>
            </a:r>
            <a:r>
              <a:rPr lang="en-US" sz="1600" dirty="0">
                <a:latin typeface="Times New Roman" panose="02020603050405020304" pitchFamily="18" charset="0"/>
                <a:cs typeface="Times New Roman" panose="02020603050405020304" pitchFamily="18" charset="0"/>
              </a:rPr>
              <a:t> </a:t>
            </a:r>
          </a:p>
        </p:txBody>
      </p:sp>
      <p:sp>
        <p:nvSpPr>
          <p:cNvPr id="311" name="TextBox 310">
            <a:extLst>
              <a:ext uri="{FF2B5EF4-FFF2-40B4-BE49-F238E27FC236}">
                <a16:creationId xmlns:a16="http://schemas.microsoft.com/office/drawing/2014/main" id="{46BCFC50-865B-C24F-9CC0-F9B5A6BC95D2}"/>
              </a:ext>
            </a:extLst>
          </p:cNvPr>
          <p:cNvSpPr txBox="1"/>
          <p:nvPr/>
        </p:nvSpPr>
        <p:spPr>
          <a:xfrm>
            <a:off x="5247626" y="1791608"/>
            <a:ext cx="864510" cy="261610"/>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Length, in.</a:t>
            </a:r>
          </a:p>
        </p:txBody>
      </p:sp>
      <p:sp>
        <p:nvSpPr>
          <p:cNvPr id="312" name="TextBox 311">
            <a:extLst>
              <a:ext uri="{FF2B5EF4-FFF2-40B4-BE49-F238E27FC236}">
                <a16:creationId xmlns:a16="http://schemas.microsoft.com/office/drawing/2014/main" id="{4E83EFDC-C1E0-044B-938F-935C18C1E9FF}"/>
              </a:ext>
            </a:extLst>
          </p:cNvPr>
          <p:cNvSpPr txBox="1"/>
          <p:nvPr/>
        </p:nvSpPr>
        <p:spPr>
          <a:xfrm>
            <a:off x="5997018" y="1730860"/>
            <a:ext cx="785911" cy="492443"/>
          </a:xfrm>
          <a:prstGeom prst="rect">
            <a:avLst/>
          </a:prstGeom>
          <a:noFill/>
        </p:spPr>
        <p:txBody>
          <a:bodyPr wrap="square" rtlCol="0">
            <a:spAutoFit/>
          </a:bodyPr>
          <a:lstStyle/>
          <a:p>
            <a:r>
              <a:rPr lang="en-US" sz="1300" dirty="0">
                <a:latin typeface="Times New Roman" panose="02020603050405020304" pitchFamily="18" charset="0"/>
                <a:cs typeface="Times New Roman" panose="02020603050405020304" pitchFamily="18" charset="0"/>
              </a:rPr>
              <a:t>Internal force, </a:t>
            </a:r>
            <a:r>
              <a:rPr lang="en-US" sz="1300" dirty="0" err="1">
                <a:latin typeface="Times New Roman" panose="02020603050405020304" pitchFamily="18" charset="0"/>
                <a:cs typeface="Times New Roman" panose="02020603050405020304" pitchFamily="18" charset="0"/>
              </a:rPr>
              <a:t>lb</a:t>
            </a:r>
            <a:r>
              <a:rPr lang="en-US" sz="1300" dirty="0">
                <a:latin typeface="Times New Roman" panose="02020603050405020304" pitchFamily="18" charset="0"/>
                <a:cs typeface="Times New Roman" panose="02020603050405020304" pitchFamily="18" charset="0"/>
              </a:rPr>
              <a:t> </a:t>
            </a:r>
          </a:p>
        </p:txBody>
      </p:sp>
      <p:sp>
        <p:nvSpPr>
          <p:cNvPr id="313" name="TextBox 312">
            <a:extLst>
              <a:ext uri="{FF2B5EF4-FFF2-40B4-BE49-F238E27FC236}">
                <a16:creationId xmlns:a16="http://schemas.microsoft.com/office/drawing/2014/main" id="{3BFEAACC-8331-8941-9ADD-92F4BDE411C0}"/>
              </a:ext>
            </a:extLst>
          </p:cNvPr>
          <p:cNvSpPr txBox="1"/>
          <p:nvPr/>
        </p:nvSpPr>
        <p:spPr>
          <a:xfrm>
            <a:off x="4586560" y="1830887"/>
            <a:ext cx="779133" cy="292388"/>
          </a:xfrm>
          <a:prstGeom prst="rect">
            <a:avLst/>
          </a:prstGeom>
          <a:noFill/>
        </p:spPr>
        <p:txBody>
          <a:bodyPr wrap="square" rtlCol="0">
            <a:spAutoFit/>
          </a:bodyPr>
          <a:lstStyle/>
          <a:p>
            <a:r>
              <a:rPr lang="en-US" sz="1300" dirty="0">
                <a:latin typeface="Times New Roman" panose="02020603050405020304" pitchFamily="18" charset="0"/>
                <a:cs typeface="Times New Roman" panose="02020603050405020304" pitchFamily="18" charset="0"/>
              </a:rPr>
              <a:t>Member </a:t>
            </a:r>
          </a:p>
        </p:txBody>
      </p:sp>
      <p:sp>
        <p:nvSpPr>
          <p:cNvPr id="314" name="TextBox 313">
            <a:extLst>
              <a:ext uri="{FF2B5EF4-FFF2-40B4-BE49-F238E27FC236}">
                <a16:creationId xmlns:a16="http://schemas.microsoft.com/office/drawing/2014/main" id="{3B85EAE5-874F-2940-8222-E2166B172BFB}"/>
              </a:ext>
            </a:extLst>
          </p:cNvPr>
          <p:cNvSpPr txBox="1"/>
          <p:nvPr/>
        </p:nvSpPr>
        <p:spPr>
          <a:xfrm>
            <a:off x="6804151" y="1742455"/>
            <a:ext cx="678029" cy="492443"/>
          </a:xfrm>
          <a:prstGeom prst="rect">
            <a:avLst/>
          </a:prstGeom>
          <a:noFill/>
        </p:spPr>
        <p:txBody>
          <a:bodyPr wrap="square" rtlCol="0">
            <a:spAutoFit/>
          </a:bodyPr>
          <a:lstStyle/>
          <a:p>
            <a:r>
              <a:rPr lang="en-US" sz="1300" dirty="0">
                <a:latin typeface="Times New Roman" panose="02020603050405020304" pitchFamily="18" charset="0"/>
                <a:cs typeface="Times New Roman" panose="02020603050405020304" pitchFamily="18" charset="0"/>
              </a:rPr>
              <a:t>Virtual     </a:t>
            </a:r>
          </a:p>
          <a:p>
            <a:r>
              <a:rPr lang="en-US" sz="1300" dirty="0">
                <a:latin typeface="Times New Roman" panose="02020603050405020304" pitchFamily="18" charset="0"/>
                <a:cs typeface="Times New Roman" panose="02020603050405020304" pitchFamily="18" charset="0"/>
              </a:rPr>
              <a:t> force  </a:t>
            </a:r>
          </a:p>
        </p:txBody>
      </p:sp>
      <p:sp>
        <p:nvSpPr>
          <p:cNvPr id="315" name="TextBox 314">
            <a:extLst>
              <a:ext uri="{FF2B5EF4-FFF2-40B4-BE49-F238E27FC236}">
                <a16:creationId xmlns:a16="http://schemas.microsoft.com/office/drawing/2014/main" id="{B5C13774-530B-7A4F-BB6E-022A03BD79D3}"/>
              </a:ext>
            </a:extLst>
          </p:cNvPr>
          <p:cNvSpPr txBox="1"/>
          <p:nvPr/>
        </p:nvSpPr>
        <p:spPr>
          <a:xfrm>
            <a:off x="7506162" y="1751653"/>
            <a:ext cx="1094308" cy="461665"/>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Displacement, </a:t>
            </a:r>
          </a:p>
          <a:p>
            <a:r>
              <a:rPr lang="en-US" sz="1200" dirty="0">
                <a:latin typeface="Times New Roman" panose="02020603050405020304" pitchFamily="18" charset="0"/>
                <a:cs typeface="Times New Roman" panose="02020603050405020304" pitchFamily="18" charset="0"/>
              </a:rPr>
              <a:t>          in.</a:t>
            </a:r>
          </a:p>
        </p:txBody>
      </p:sp>
      <p:cxnSp>
        <p:nvCxnSpPr>
          <p:cNvPr id="316" name="Straight Connector 315">
            <a:extLst>
              <a:ext uri="{FF2B5EF4-FFF2-40B4-BE49-F238E27FC236}">
                <a16:creationId xmlns:a16="http://schemas.microsoft.com/office/drawing/2014/main" id="{320DD61C-A3B5-1A4B-B7B0-A01546CA7163}"/>
              </a:ext>
            </a:extLst>
          </p:cNvPr>
          <p:cNvCxnSpPr>
            <a:cxnSpLocks/>
          </p:cNvCxnSpPr>
          <p:nvPr/>
        </p:nvCxnSpPr>
        <p:spPr>
          <a:xfrm>
            <a:off x="5374215" y="2027094"/>
            <a:ext cx="51187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17" name="TextBox 316">
            <a:extLst>
              <a:ext uri="{FF2B5EF4-FFF2-40B4-BE49-F238E27FC236}">
                <a16:creationId xmlns:a16="http://schemas.microsoft.com/office/drawing/2014/main" id="{01B41BD6-928B-F14B-A8B4-C158083811E5}"/>
              </a:ext>
            </a:extLst>
          </p:cNvPr>
          <p:cNvSpPr txBox="1"/>
          <p:nvPr/>
        </p:nvSpPr>
        <p:spPr>
          <a:xfrm>
            <a:off x="5467729" y="1927444"/>
            <a:ext cx="555948" cy="338554"/>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EA</a:t>
            </a:r>
            <a:r>
              <a:rPr lang="en-US" sz="1600" dirty="0">
                <a:latin typeface="Times New Roman" panose="02020603050405020304" pitchFamily="18" charset="0"/>
                <a:cs typeface="Times New Roman" panose="02020603050405020304" pitchFamily="18" charset="0"/>
              </a:rPr>
              <a:t> </a:t>
            </a:r>
          </a:p>
        </p:txBody>
      </p:sp>
      <p:grpSp>
        <p:nvGrpSpPr>
          <p:cNvPr id="318" name="Group 317">
            <a:extLst>
              <a:ext uri="{FF2B5EF4-FFF2-40B4-BE49-F238E27FC236}">
                <a16:creationId xmlns:a16="http://schemas.microsoft.com/office/drawing/2014/main" id="{C82A1ADC-17A8-D945-AA4A-7487A31C0F22}"/>
              </a:ext>
            </a:extLst>
          </p:cNvPr>
          <p:cNvGrpSpPr/>
          <p:nvPr/>
        </p:nvGrpSpPr>
        <p:grpSpPr>
          <a:xfrm>
            <a:off x="7064876" y="6041669"/>
            <a:ext cx="1678033" cy="481586"/>
            <a:chOff x="1032936" y="5890542"/>
            <a:chExt cx="1678033" cy="481586"/>
          </a:xfrm>
        </p:grpSpPr>
        <p:sp>
          <p:nvSpPr>
            <p:cNvPr id="319" name="TextBox 318">
              <a:extLst>
                <a:ext uri="{FF2B5EF4-FFF2-40B4-BE49-F238E27FC236}">
                  <a16:creationId xmlns:a16="http://schemas.microsoft.com/office/drawing/2014/main" id="{20D2DEEB-C95C-1145-830C-CB4E7D6A663D}"/>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320" name="TextBox 319">
              <a:extLst>
                <a:ext uri="{FF2B5EF4-FFF2-40B4-BE49-F238E27FC236}">
                  <a16:creationId xmlns:a16="http://schemas.microsoft.com/office/drawing/2014/main" id="{4820F10A-E10D-DA40-AFE6-91FB8943403D}"/>
                </a:ext>
              </a:extLst>
            </p:cNvPr>
            <p:cNvSpPr txBox="1"/>
            <p:nvPr/>
          </p:nvSpPr>
          <p:spPr>
            <a:xfrm>
              <a:off x="2244438" y="5890542"/>
              <a:ext cx="466531" cy="369332"/>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20438795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72E704C-5197-5C44-9820-BED3AAF39DED}"/>
              </a:ext>
            </a:extLst>
          </p:cNvPr>
          <p:cNvSpPr/>
          <p:nvPr/>
        </p:nvSpPr>
        <p:spPr>
          <a:xfrm>
            <a:off x="277472" y="264860"/>
            <a:ext cx="8563829" cy="636926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13034ADE-4E42-2D47-B311-299CBFD913B8}"/>
              </a:ext>
            </a:extLst>
          </p:cNvPr>
          <p:cNvCxnSpPr/>
          <p:nvPr/>
        </p:nvCxnSpPr>
        <p:spPr>
          <a:xfrm>
            <a:off x="277472" y="781066"/>
            <a:ext cx="856382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962166DB-B6C3-3B48-B940-E776E9D1BB99}"/>
              </a:ext>
            </a:extLst>
          </p:cNvPr>
          <p:cNvSpPr txBox="1"/>
          <p:nvPr/>
        </p:nvSpPr>
        <p:spPr>
          <a:xfrm>
            <a:off x="1750822" y="273266"/>
            <a:ext cx="5873157"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End Deflection of Four Truss Units    </a:t>
            </a:r>
          </a:p>
        </p:txBody>
      </p:sp>
      <p:sp>
        <p:nvSpPr>
          <p:cNvPr id="2" name="Rectangle 1">
            <a:extLst>
              <a:ext uri="{FF2B5EF4-FFF2-40B4-BE49-F238E27FC236}">
                <a16:creationId xmlns:a16="http://schemas.microsoft.com/office/drawing/2014/main" id="{3ACBEA68-8D9E-CE46-95C1-5F59206BCA85}"/>
              </a:ext>
            </a:extLst>
          </p:cNvPr>
          <p:cNvSpPr/>
          <p:nvPr/>
        </p:nvSpPr>
        <p:spPr>
          <a:xfrm>
            <a:off x="1992609" y="5531282"/>
            <a:ext cx="5194907" cy="55557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6" name="TextBox 315">
            <a:extLst>
              <a:ext uri="{FF2B5EF4-FFF2-40B4-BE49-F238E27FC236}">
                <a16:creationId xmlns:a16="http://schemas.microsoft.com/office/drawing/2014/main" id="{BC845F4E-B067-CF4C-8232-8808E7713F79}"/>
              </a:ext>
            </a:extLst>
          </p:cNvPr>
          <p:cNvSpPr txBox="1"/>
          <p:nvPr/>
        </p:nvSpPr>
        <p:spPr>
          <a:xfrm>
            <a:off x="4485900" y="5602038"/>
            <a:ext cx="393971"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t>
            </a:r>
            <a:r>
              <a:rPr lang="en-US" baseline="-25000"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cxnSp>
        <p:nvCxnSpPr>
          <p:cNvPr id="317" name="Straight Connector 316">
            <a:extLst>
              <a:ext uri="{FF2B5EF4-FFF2-40B4-BE49-F238E27FC236}">
                <a16:creationId xmlns:a16="http://schemas.microsoft.com/office/drawing/2014/main" id="{F2C484C4-E379-0546-9694-D684213468D0}"/>
              </a:ext>
            </a:extLst>
          </p:cNvPr>
          <p:cNvCxnSpPr>
            <a:cxnSpLocks/>
          </p:cNvCxnSpPr>
          <p:nvPr/>
        </p:nvCxnSpPr>
        <p:spPr>
          <a:xfrm>
            <a:off x="3667207" y="5535275"/>
            <a:ext cx="0" cy="5555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5BFF4F4A-AF8F-C042-B8E1-B325EDDF9F1D}"/>
              </a:ext>
            </a:extLst>
          </p:cNvPr>
          <p:cNvCxnSpPr>
            <a:cxnSpLocks/>
          </p:cNvCxnSpPr>
          <p:nvPr/>
        </p:nvCxnSpPr>
        <p:spPr>
          <a:xfrm>
            <a:off x="3702381" y="5528542"/>
            <a:ext cx="0" cy="56230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19" name="TextBox 318">
            <a:extLst>
              <a:ext uri="{FF2B5EF4-FFF2-40B4-BE49-F238E27FC236}">
                <a16:creationId xmlns:a16="http://schemas.microsoft.com/office/drawing/2014/main" id="{A2533B38-6D58-AF49-A27C-FAF289E49A07}"/>
              </a:ext>
            </a:extLst>
          </p:cNvPr>
          <p:cNvSpPr txBox="1"/>
          <p:nvPr/>
        </p:nvSpPr>
        <p:spPr>
          <a:xfrm>
            <a:off x="3893906" y="5623791"/>
            <a:ext cx="47972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Y</a:t>
            </a:r>
            <a:r>
              <a:rPr lang="en-US" baseline="-25000" dirty="0">
                <a:latin typeface="Times New Roman" panose="02020603050405020304" pitchFamily="18" charset="0"/>
                <a:ea typeface="Cambria Math" panose="02040503050406030204" pitchFamily="18" charset="0"/>
                <a:cs typeface="Times New Roman" panose="02020603050405020304" pitchFamily="18" charset="0"/>
              </a:rPr>
              <a:t>4</a:t>
            </a:r>
            <a:r>
              <a:rPr lang="en-US"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320" name="TextBox 319">
            <a:extLst>
              <a:ext uri="{FF2B5EF4-FFF2-40B4-BE49-F238E27FC236}">
                <a16:creationId xmlns:a16="http://schemas.microsoft.com/office/drawing/2014/main" id="{62629831-0C08-4541-8B19-919C25EB83CC}"/>
              </a:ext>
            </a:extLst>
          </p:cNvPr>
          <p:cNvSpPr txBox="1"/>
          <p:nvPr/>
        </p:nvSpPr>
        <p:spPr>
          <a:xfrm>
            <a:off x="5086563" y="5633261"/>
            <a:ext cx="721410"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1710</a:t>
            </a:r>
          </a:p>
        </p:txBody>
      </p:sp>
      <mc:AlternateContent xmlns:mc="http://schemas.openxmlformats.org/markup-compatibility/2006" xmlns:a14="http://schemas.microsoft.com/office/drawing/2010/main">
        <mc:Choice Requires="a14">
          <p:sp>
            <p:nvSpPr>
              <p:cNvPr id="321" name="TextBox 320">
                <a:extLst>
                  <a:ext uri="{FF2B5EF4-FFF2-40B4-BE49-F238E27FC236}">
                    <a16:creationId xmlns:a16="http://schemas.microsoft.com/office/drawing/2014/main" id="{89B8040F-F2F8-A648-8BBD-BAA7029E3699}"/>
                  </a:ext>
                </a:extLst>
              </p:cNvPr>
              <p:cNvSpPr txBox="1"/>
              <p:nvPr/>
            </p:nvSpPr>
            <p:spPr>
              <a:xfrm>
                <a:off x="5991654" y="5644938"/>
                <a:ext cx="961640"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0" smtClean="0">
                          <a:latin typeface="Cambria Math" panose="02040503050406030204" pitchFamily="18" charset="0"/>
                        </a:rPr>
                        <m:t>274</m:t>
                      </m:r>
                      <m:r>
                        <a:rPr lang="en-US" smtClean="0">
                          <a:latin typeface="Cambria Math" panose="02040503050406030204" pitchFamily="18" charset="0"/>
                        </a:rPr>
                        <m:t>8</m:t>
                      </m:r>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321" name="TextBox 320">
                <a:extLst>
                  <a:ext uri="{FF2B5EF4-FFF2-40B4-BE49-F238E27FC236}">
                    <a16:creationId xmlns:a16="http://schemas.microsoft.com/office/drawing/2014/main" id="{89B8040F-F2F8-A648-8BBD-BAA7029E3699}"/>
                  </a:ext>
                </a:extLst>
              </p:cNvPr>
              <p:cNvSpPr txBox="1">
                <a:spLocks noRot="1" noChangeAspect="1" noMove="1" noResize="1" noEditPoints="1" noAdjustHandles="1" noChangeArrowheads="1" noChangeShapeType="1" noTextEdit="1"/>
              </p:cNvSpPr>
              <p:nvPr/>
            </p:nvSpPr>
            <p:spPr>
              <a:xfrm>
                <a:off x="5991654" y="5644938"/>
                <a:ext cx="961640" cy="309637"/>
              </a:xfrm>
              <a:prstGeom prst="rect">
                <a:avLst/>
              </a:prstGeom>
              <a:blipFill>
                <a:blip r:embed="rId2"/>
                <a:stretch>
                  <a:fillRect b="-4000"/>
                </a:stretch>
              </a:blipFill>
            </p:spPr>
            <p:txBody>
              <a:bodyPr/>
              <a:lstStyle/>
              <a:p>
                <a:r>
                  <a:rPr lang="en-US">
                    <a:noFill/>
                  </a:rPr>
                  <a:t> </a:t>
                </a:r>
              </a:p>
            </p:txBody>
          </p:sp>
        </mc:Fallback>
      </mc:AlternateContent>
      <p:sp>
        <p:nvSpPr>
          <p:cNvPr id="322" name="TextBox 321">
            <a:extLst>
              <a:ext uri="{FF2B5EF4-FFF2-40B4-BE49-F238E27FC236}">
                <a16:creationId xmlns:a16="http://schemas.microsoft.com/office/drawing/2014/main" id="{79B68D7D-BF4F-7A4A-9C67-C3C9241FD587}"/>
              </a:ext>
            </a:extLst>
          </p:cNvPr>
          <p:cNvSpPr txBox="1"/>
          <p:nvPr/>
        </p:nvSpPr>
        <p:spPr>
          <a:xfrm>
            <a:off x="5653856" y="5663594"/>
            <a:ext cx="356801" cy="307777"/>
          </a:xfrm>
          <a:prstGeom prst="rect">
            <a:avLst/>
          </a:prstGeom>
          <a:noFill/>
        </p:spPr>
        <p:txBody>
          <a:bodyPr wrap="square" rtlCol="0">
            <a:spAutoFit/>
          </a:bodyPr>
          <a:lstStyle/>
          <a:p>
            <a:r>
              <a:rPr lang="en-US" sz="1400" dirty="0">
                <a:latin typeface="Cambria Math" panose="02040503050406030204" pitchFamily="18" charset="0"/>
                <a:ea typeface="Cambria Math" panose="02040503050406030204" pitchFamily="18" charset="0"/>
                <a:cs typeface="Times New Roman" panose="02020603050405020304" pitchFamily="18" charset="0"/>
              </a:rPr>
              <a:t> +</a:t>
            </a:r>
          </a:p>
        </p:txBody>
      </p:sp>
      <p:sp>
        <p:nvSpPr>
          <p:cNvPr id="328" name="TextBox 327">
            <a:extLst>
              <a:ext uri="{FF2B5EF4-FFF2-40B4-BE49-F238E27FC236}">
                <a16:creationId xmlns:a16="http://schemas.microsoft.com/office/drawing/2014/main" id="{379EBD20-A07B-B247-AA16-8E63C2C414F5}"/>
              </a:ext>
            </a:extLst>
          </p:cNvPr>
          <p:cNvSpPr txBox="1"/>
          <p:nvPr/>
        </p:nvSpPr>
        <p:spPr>
          <a:xfrm>
            <a:off x="4816963" y="5621808"/>
            <a:ext cx="320816" cy="369332"/>
          </a:xfrm>
          <a:prstGeom prst="rect">
            <a:avLst/>
          </a:prstGeom>
          <a:noFill/>
        </p:spPr>
        <p:txBody>
          <a:bodyPr wrap="square" rtlCol="0">
            <a:spAutoFit/>
          </a:bodyPr>
          <a:lstStyle/>
          <a:p>
            <a:r>
              <a:rPr lang="en-US" dirty="0">
                <a:latin typeface="Arial" panose="020B0604020202020204" pitchFamily="34" charset="0"/>
                <a:ea typeface="Cambria Math" panose="02040503050406030204" pitchFamily="18" charset="0"/>
                <a:cs typeface="Arial" panose="020B0604020202020204" pitchFamily="34" charset="0"/>
              </a:rPr>
              <a:t>=</a:t>
            </a:r>
          </a:p>
        </p:txBody>
      </p:sp>
      <p:sp>
        <p:nvSpPr>
          <p:cNvPr id="329" name="TextBox 328">
            <a:extLst>
              <a:ext uri="{FF2B5EF4-FFF2-40B4-BE49-F238E27FC236}">
                <a16:creationId xmlns:a16="http://schemas.microsoft.com/office/drawing/2014/main" id="{2C0510E2-97E6-5343-9975-0FF0C48B6AE5}"/>
              </a:ext>
            </a:extLst>
          </p:cNvPr>
          <p:cNvSpPr txBox="1"/>
          <p:nvPr/>
        </p:nvSpPr>
        <p:spPr>
          <a:xfrm>
            <a:off x="4227830" y="5627191"/>
            <a:ext cx="320816" cy="369332"/>
          </a:xfrm>
          <a:prstGeom prst="rect">
            <a:avLst/>
          </a:prstGeom>
          <a:noFill/>
        </p:spPr>
        <p:txBody>
          <a:bodyPr wrap="square" rtlCol="0">
            <a:spAutoFit/>
          </a:bodyPr>
          <a:lstStyle/>
          <a:p>
            <a:r>
              <a:rPr lang="en-US" dirty="0">
                <a:latin typeface="Arial" panose="020B0604020202020204" pitchFamily="34" charset="0"/>
                <a:ea typeface="Cambria Math" panose="02040503050406030204" pitchFamily="18" charset="0"/>
                <a:cs typeface="Arial" panose="020B0604020202020204" pitchFamily="34" charset="0"/>
              </a:rPr>
              <a:t>=</a:t>
            </a:r>
          </a:p>
        </p:txBody>
      </p:sp>
      <p:sp>
        <p:nvSpPr>
          <p:cNvPr id="330" name="TextBox 329">
            <a:extLst>
              <a:ext uri="{FF2B5EF4-FFF2-40B4-BE49-F238E27FC236}">
                <a16:creationId xmlns:a16="http://schemas.microsoft.com/office/drawing/2014/main" id="{130B81EA-98AD-3F47-9CC5-A6466B34978C}"/>
              </a:ext>
            </a:extLst>
          </p:cNvPr>
          <p:cNvSpPr txBox="1"/>
          <p:nvPr/>
        </p:nvSpPr>
        <p:spPr>
          <a:xfrm>
            <a:off x="2136325" y="5644938"/>
            <a:ext cx="1424658"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Deflection,  in.</a:t>
            </a:r>
          </a:p>
        </p:txBody>
      </p:sp>
      <p:graphicFrame>
        <p:nvGraphicFramePr>
          <p:cNvPr id="17" name="Table 16">
            <a:extLst>
              <a:ext uri="{FF2B5EF4-FFF2-40B4-BE49-F238E27FC236}">
                <a16:creationId xmlns:a16="http://schemas.microsoft.com/office/drawing/2014/main" id="{1EFDAD91-0391-B241-999E-ABCA0F4817E0}"/>
              </a:ext>
            </a:extLst>
          </p:cNvPr>
          <p:cNvGraphicFramePr>
            <a:graphicFrameLocks noGrp="1"/>
          </p:cNvGraphicFramePr>
          <p:nvPr>
            <p:extLst>
              <p:ext uri="{D42A27DB-BD31-4B8C-83A1-F6EECF244321}">
                <p14:modId xmlns:p14="http://schemas.microsoft.com/office/powerpoint/2010/main" val="576879654"/>
              </p:ext>
            </p:extLst>
          </p:nvPr>
        </p:nvGraphicFramePr>
        <p:xfrm>
          <a:off x="586007" y="1409988"/>
          <a:ext cx="3905250" cy="3726500"/>
        </p:xfrm>
        <a:graphic>
          <a:graphicData uri="http://schemas.openxmlformats.org/drawingml/2006/table">
            <a:tbl>
              <a:tblPr firstRow="1" bandRow="1">
                <a:tableStyleId>{5940675A-B579-460E-94D1-54222C63F5DA}</a:tableStyleId>
              </a:tblPr>
              <a:tblGrid>
                <a:gridCol w="664212">
                  <a:extLst>
                    <a:ext uri="{9D8B030D-6E8A-4147-A177-3AD203B41FA5}">
                      <a16:colId xmlns:a16="http://schemas.microsoft.com/office/drawing/2014/main" val="946587366"/>
                    </a:ext>
                  </a:extLst>
                </a:gridCol>
                <a:gridCol w="693005">
                  <a:extLst>
                    <a:ext uri="{9D8B030D-6E8A-4147-A177-3AD203B41FA5}">
                      <a16:colId xmlns:a16="http://schemas.microsoft.com/office/drawing/2014/main" val="1673738756"/>
                    </a:ext>
                  </a:extLst>
                </a:gridCol>
                <a:gridCol w="790575">
                  <a:extLst>
                    <a:ext uri="{9D8B030D-6E8A-4147-A177-3AD203B41FA5}">
                      <a16:colId xmlns:a16="http://schemas.microsoft.com/office/drawing/2014/main" val="3609219913"/>
                    </a:ext>
                  </a:extLst>
                </a:gridCol>
                <a:gridCol w="778144">
                  <a:extLst>
                    <a:ext uri="{9D8B030D-6E8A-4147-A177-3AD203B41FA5}">
                      <a16:colId xmlns:a16="http://schemas.microsoft.com/office/drawing/2014/main" val="1650496032"/>
                    </a:ext>
                  </a:extLst>
                </a:gridCol>
                <a:gridCol w="979314">
                  <a:extLst>
                    <a:ext uri="{9D8B030D-6E8A-4147-A177-3AD203B41FA5}">
                      <a16:colId xmlns:a16="http://schemas.microsoft.com/office/drawing/2014/main" val="972562701"/>
                    </a:ext>
                  </a:extLst>
                </a:gridCol>
              </a:tblGrid>
              <a:tr h="466720">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p>
                      <a:endParaRPr lang="en-US" sz="1200" dirty="0"/>
                    </a:p>
                  </a:txBody>
                  <a:tcPr/>
                </a:tc>
                <a:extLst>
                  <a:ext uri="{0D108BD9-81ED-4DB2-BD59-A6C34878D82A}">
                    <a16:rowId xmlns:a16="http://schemas.microsoft.com/office/drawing/2014/main" val="2642681075"/>
                  </a:ext>
                </a:extLst>
              </a:tr>
              <a:tr h="325978">
                <a:tc>
                  <a:txBody>
                    <a:bodyPr/>
                    <a:lstStyle/>
                    <a:p>
                      <a:endParaRPr lang="en-US" sz="1200" dirty="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extLst>
                  <a:ext uri="{0D108BD9-81ED-4DB2-BD59-A6C34878D82A}">
                    <a16:rowId xmlns:a16="http://schemas.microsoft.com/office/drawing/2014/main" val="23085780"/>
                  </a:ext>
                </a:extLst>
              </a:tr>
              <a:tr h="325978">
                <a:tc>
                  <a:txBody>
                    <a:bodyPr/>
                    <a:lstStyle/>
                    <a:p>
                      <a:endParaRPr lang="en-US" sz="1200" dirty="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extLst>
                  <a:ext uri="{0D108BD9-81ED-4DB2-BD59-A6C34878D82A}">
                    <a16:rowId xmlns:a16="http://schemas.microsoft.com/office/drawing/2014/main" val="2885995597"/>
                  </a:ext>
                </a:extLst>
              </a:tr>
              <a:tr h="325978">
                <a:tc>
                  <a:txBody>
                    <a:bodyPr/>
                    <a:lstStyle/>
                    <a:p>
                      <a:endParaRPr lang="en-US" sz="1200" dirty="0"/>
                    </a:p>
                  </a:txBody>
                  <a:tcPr/>
                </a:tc>
                <a:tc>
                  <a:txBody>
                    <a:bodyPr/>
                    <a:lstStyle/>
                    <a:p>
                      <a:endParaRPr lang="en-US" sz="1200"/>
                    </a:p>
                  </a:txBody>
                  <a:tcPr/>
                </a:tc>
                <a:tc>
                  <a:txBody>
                    <a:bodyPr/>
                    <a:lstStyle/>
                    <a:p>
                      <a:endParaRPr lang="en-US" sz="1200" dirty="0"/>
                    </a:p>
                  </a:txBody>
                  <a:tcPr/>
                </a:tc>
                <a:tc>
                  <a:txBody>
                    <a:bodyPr/>
                    <a:lstStyle/>
                    <a:p>
                      <a:endParaRPr lang="en-US" sz="1200"/>
                    </a:p>
                  </a:txBody>
                  <a:tcPr/>
                </a:tc>
                <a:tc>
                  <a:txBody>
                    <a:bodyPr/>
                    <a:lstStyle/>
                    <a:p>
                      <a:endParaRPr lang="en-US" sz="1200"/>
                    </a:p>
                  </a:txBody>
                  <a:tcPr/>
                </a:tc>
                <a:extLst>
                  <a:ext uri="{0D108BD9-81ED-4DB2-BD59-A6C34878D82A}">
                    <a16:rowId xmlns:a16="http://schemas.microsoft.com/office/drawing/2014/main" val="4280332400"/>
                  </a:ext>
                </a:extLst>
              </a:tr>
              <a:tr h="325978">
                <a:tc>
                  <a:txBody>
                    <a:bodyPr/>
                    <a:lstStyle/>
                    <a:p>
                      <a:endParaRPr lang="en-US" sz="1200" dirty="0"/>
                    </a:p>
                  </a:txBody>
                  <a:tcPr/>
                </a:tc>
                <a:tc>
                  <a:txBody>
                    <a:bodyPr/>
                    <a:lstStyle/>
                    <a:p>
                      <a:endParaRPr lang="en-US" sz="1200"/>
                    </a:p>
                  </a:txBody>
                  <a:tcPr/>
                </a:tc>
                <a:tc>
                  <a:txBody>
                    <a:bodyPr/>
                    <a:lstStyle/>
                    <a:p>
                      <a:endParaRPr lang="en-US" sz="1200" dirty="0"/>
                    </a:p>
                  </a:txBody>
                  <a:tcPr/>
                </a:tc>
                <a:tc>
                  <a:txBody>
                    <a:bodyPr/>
                    <a:lstStyle/>
                    <a:p>
                      <a:endParaRPr lang="en-US" sz="1200"/>
                    </a:p>
                  </a:txBody>
                  <a:tcPr/>
                </a:tc>
                <a:tc>
                  <a:txBody>
                    <a:bodyPr/>
                    <a:lstStyle/>
                    <a:p>
                      <a:endParaRPr lang="en-US" sz="1200"/>
                    </a:p>
                  </a:txBody>
                  <a:tcPr/>
                </a:tc>
                <a:extLst>
                  <a:ext uri="{0D108BD9-81ED-4DB2-BD59-A6C34878D82A}">
                    <a16:rowId xmlns:a16="http://schemas.microsoft.com/office/drawing/2014/main" val="1373528657"/>
                  </a:ext>
                </a:extLst>
              </a:tr>
              <a:tr h="325978">
                <a:tc>
                  <a:txBody>
                    <a:bodyPr/>
                    <a:lstStyle/>
                    <a:p>
                      <a:endParaRPr lang="en-US" sz="1200" dirty="0"/>
                    </a:p>
                  </a:txBody>
                  <a:tcPr/>
                </a:tc>
                <a:tc>
                  <a:txBody>
                    <a:bodyPr/>
                    <a:lstStyle/>
                    <a:p>
                      <a:endParaRPr lang="en-US" sz="1200"/>
                    </a:p>
                  </a:txBody>
                  <a:tcPr/>
                </a:tc>
                <a:tc>
                  <a:txBody>
                    <a:bodyPr/>
                    <a:lstStyle/>
                    <a:p>
                      <a:endParaRPr lang="en-US" sz="120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113687901"/>
                  </a:ext>
                </a:extLst>
              </a:tr>
              <a:tr h="325978">
                <a:tc>
                  <a:txBody>
                    <a:bodyPr/>
                    <a:lstStyle/>
                    <a:p>
                      <a:endParaRPr lang="en-US" sz="1200" dirty="0"/>
                    </a:p>
                  </a:txBody>
                  <a:tcPr/>
                </a:tc>
                <a:tc>
                  <a:txBody>
                    <a:bodyPr/>
                    <a:lstStyle/>
                    <a:p>
                      <a:endParaRPr lang="en-US" sz="1200"/>
                    </a:p>
                  </a:txBody>
                  <a:tcPr/>
                </a:tc>
                <a:tc>
                  <a:txBody>
                    <a:bodyPr/>
                    <a:lstStyle/>
                    <a:p>
                      <a:endParaRPr lang="en-US" sz="1200"/>
                    </a:p>
                  </a:txBody>
                  <a:tcPr/>
                </a:tc>
                <a:tc>
                  <a:txBody>
                    <a:bodyPr/>
                    <a:lstStyle/>
                    <a:p>
                      <a:endParaRPr lang="en-US" sz="1200" dirty="0"/>
                    </a:p>
                  </a:txBody>
                  <a:tcPr/>
                </a:tc>
                <a:tc>
                  <a:txBody>
                    <a:bodyPr/>
                    <a:lstStyle/>
                    <a:p>
                      <a:endParaRPr lang="en-US" sz="1200"/>
                    </a:p>
                  </a:txBody>
                  <a:tcPr/>
                </a:tc>
                <a:extLst>
                  <a:ext uri="{0D108BD9-81ED-4DB2-BD59-A6C34878D82A}">
                    <a16:rowId xmlns:a16="http://schemas.microsoft.com/office/drawing/2014/main" val="1389321988"/>
                  </a:ext>
                </a:extLst>
              </a:tr>
              <a:tr h="325978">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1097834693"/>
                  </a:ext>
                </a:extLst>
              </a:tr>
              <a:tr h="325978">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dirty="0"/>
                    </a:p>
                  </a:txBody>
                  <a:tcPr/>
                </a:tc>
                <a:extLst>
                  <a:ext uri="{0D108BD9-81ED-4DB2-BD59-A6C34878D82A}">
                    <a16:rowId xmlns:a16="http://schemas.microsoft.com/office/drawing/2014/main" val="2659407671"/>
                  </a:ext>
                </a:extLst>
              </a:tr>
              <a:tr h="325978">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dirty="0"/>
                    </a:p>
                  </a:txBody>
                  <a:tcPr/>
                </a:tc>
                <a:extLst>
                  <a:ext uri="{0D108BD9-81ED-4DB2-BD59-A6C34878D82A}">
                    <a16:rowId xmlns:a16="http://schemas.microsoft.com/office/drawing/2014/main" val="1874980999"/>
                  </a:ext>
                </a:extLst>
              </a:tr>
              <a:tr h="325978">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dirty="0"/>
                    </a:p>
                  </a:txBody>
                  <a:tcPr/>
                </a:tc>
                <a:extLst>
                  <a:ext uri="{0D108BD9-81ED-4DB2-BD59-A6C34878D82A}">
                    <a16:rowId xmlns:a16="http://schemas.microsoft.com/office/drawing/2014/main" val="2297716487"/>
                  </a:ext>
                </a:extLst>
              </a:tr>
            </a:tbl>
          </a:graphicData>
        </a:graphic>
      </p:graphicFrame>
      <p:graphicFrame>
        <p:nvGraphicFramePr>
          <p:cNvPr id="187" name="Table 186">
            <a:extLst>
              <a:ext uri="{FF2B5EF4-FFF2-40B4-BE49-F238E27FC236}">
                <a16:creationId xmlns:a16="http://schemas.microsoft.com/office/drawing/2014/main" id="{38990E7F-C92F-794D-B3DE-4C03BDEF4CF9}"/>
              </a:ext>
            </a:extLst>
          </p:cNvPr>
          <p:cNvGraphicFramePr>
            <a:graphicFrameLocks noGrp="1"/>
          </p:cNvGraphicFramePr>
          <p:nvPr>
            <p:extLst>
              <p:ext uri="{D42A27DB-BD31-4B8C-83A1-F6EECF244321}">
                <p14:modId xmlns:p14="http://schemas.microsoft.com/office/powerpoint/2010/main" val="4135379780"/>
              </p:ext>
            </p:extLst>
          </p:nvPr>
        </p:nvGraphicFramePr>
        <p:xfrm>
          <a:off x="4640917" y="1409988"/>
          <a:ext cx="3905250" cy="3726500"/>
        </p:xfrm>
        <a:graphic>
          <a:graphicData uri="http://schemas.openxmlformats.org/drawingml/2006/table">
            <a:tbl>
              <a:tblPr firstRow="1" bandRow="1">
                <a:tableStyleId>{5940675A-B579-460E-94D1-54222C63F5DA}</a:tableStyleId>
              </a:tblPr>
              <a:tblGrid>
                <a:gridCol w="647228">
                  <a:extLst>
                    <a:ext uri="{9D8B030D-6E8A-4147-A177-3AD203B41FA5}">
                      <a16:colId xmlns:a16="http://schemas.microsoft.com/office/drawing/2014/main" val="946587366"/>
                    </a:ext>
                  </a:extLst>
                </a:gridCol>
                <a:gridCol w="651829">
                  <a:extLst>
                    <a:ext uri="{9D8B030D-6E8A-4147-A177-3AD203B41FA5}">
                      <a16:colId xmlns:a16="http://schemas.microsoft.com/office/drawing/2014/main" val="1673738756"/>
                    </a:ext>
                  </a:extLst>
                </a:gridCol>
                <a:gridCol w="795338">
                  <a:extLst>
                    <a:ext uri="{9D8B030D-6E8A-4147-A177-3AD203B41FA5}">
                      <a16:colId xmlns:a16="http://schemas.microsoft.com/office/drawing/2014/main" val="3609219913"/>
                    </a:ext>
                  </a:extLst>
                </a:gridCol>
                <a:gridCol w="822649">
                  <a:extLst>
                    <a:ext uri="{9D8B030D-6E8A-4147-A177-3AD203B41FA5}">
                      <a16:colId xmlns:a16="http://schemas.microsoft.com/office/drawing/2014/main" val="1650496032"/>
                    </a:ext>
                  </a:extLst>
                </a:gridCol>
                <a:gridCol w="988206">
                  <a:extLst>
                    <a:ext uri="{9D8B030D-6E8A-4147-A177-3AD203B41FA5}">
                      <a16:colId xmlns:a16="http://schemas.microsoft.com/office/drawing/2014/main" val="972562701"/>
                    </a:ext>
                  </a:extLst>
                </a:gridCol>
              </a:tblGrid>
              <a:tr h="466720">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p>
                      <a:endParaRPr lang="en-US" sz="1200" dirty="0"/>
                    </a:p>
                  </a:txBody>
                  <a:tcPr/>
                </a:tc>
                <a:extLst>
                  <a:ext uri="{0D108BD9-81ED-4DB2-BD59-A6C34878D82A}">
                    <a16:rowId xmlns:a16="http://schemas.microsoft.com/office/drawing/2014/main" val="2642681075"/>
                  </a:ext>
                </a:extLst>
              </a:tr>
              <a:tr h="325978">
                <a:tc>
                  <a:txBody>
                    <a:bodyPr/>
                    <a:lstStyle/>
                    <a:p>
                      <a:endParaRPr lang="en-US" sz="1200" dirty="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extLst>
                  <a:ext uri="{0D108BD9-81ED-4DB2-BD59-A6C34878D82A}">
                    <a16:rowId xmlns:a16="http://schemas.microsoft.com/office/drawing/2014/main" val="23085780"/>
                  </a:ext>
                </a:extLst>
              </a:tr>
              <a:tr h="325978">
                <a:tc>
                  <a:txBody>
                    <a:bodyPr/>
                    <a:lstStyle/>
                    <a:p>
                      <a:endParaRPr lang="en-US" sz="1200" dirty="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extLst>
                  <a:ext uri="{0D108BD9-81ED-4DB2-BD59-A6C34878D82A}">
                    <a16:rowId xmlns:a16="http://schemas.microsoft.com/office/drawing/2014/main" val="2885995597"/>
                  </a:ext>
                </a:extLst>
              </a:tr>
              <a:tr h="325978">
                <a:tc>
                  <a:txBody>
                    <a:bodyPr/>
                    <a:lstStyle/>
                    <a:p>
                      <a:endParaRPr lang="en-US" sz="1200" dirty="0"/>
                    </a:p>
                  </a:txBody>
                  <a:tcPr/>
                </a:tc>
                <a:tc>
                  <a:txBody>
                    <a:bodyPr/>
                    <a:lstStyle/>
                    <a:p>
                      <a:endParaRPr lang="en-US" sz="1200"/>
                    </a:p>
                  </a:txBody>
                  <a:tcPr/>
                </a:tc>
                <a:tc>
                  <a:txBody>
                    <a:bodyPr/>
                    <a:lstStyle/>
                    <a:p>
                      <a:endParaRPr lang="en-US" sz="1200" dirty="0"/>
                    </a:p>
                  </a:txBody>
                  <a:tcPr/>
                </a:tc>
                <a:tc>
                  <a:txBody>
                    <a:bodyPr/>
                    <a:lstStyle/>
                    <a:p>
                      <a:endParaRPr lang="en-US" sz="1200"/>
                    </a:p>
                  </a:txBody>
                  <a:tcPr/>
                </a:tc>
                <a:tc>
                  <a:txBody>
                    <a:bodyPr/>
                    <a:lstStyle/>
                    <a:p>
                      <a:endParaRPr lang="en-US" sz="1200"/>
                    </a:p>
                  </a:txBody>
                  <a:tcPr/>
                </a:tc>
                <a:extLst>
                  <a:ext uri="{0D108BD9-81ED-4DB2-BD59-A6C34878D82A}">
                    <a16:rowId xmlns:a16="http://schemas.microsoft.com/office/drawing/2014/main" val="4280332400"/>
                  </a:ext>
                </a:extLst>
              </a:tr>
              <a:tr h="325978">
                <a:tc>
                  <a:txBody>
                    <a:bodyPr/>
                    <a:lstStyle/>
                    <a:p>
                      <a:endParaRPr lang="en-US" sz="1200" dirty="0"/>
                    </a:p>
                  </a:txBody>
                  <a:tcPr/>
                </a:tc>
                <a:tc>
                  <a:txBody>
                    <a:bodyPr/>
                    <a:lstStyle/>
                    <a:p>
                      <a:endParaRPr lang="en-US" sz="1200"/>
                    </a:p>
                  </a:txBody>
                  <a:tcPr/>
                </a:tc>
                <a:tc>
                  <a:txBody>
                    <a:bodyPr/>
                    <a:lstStyle/>
                    <a:p>
                      <a:endParaRPr lang="en-US" sz="1200" dirty="0"/>
                    </a:p>
                  </a:txBody>
                  <a:tcPr/>
                </a:tc>
                <a:tc>
                  <a:txBody>
                    <a:bodyPr/>
                    <a:lstStyle/>
                    <a:p>
                      <a:endParaRPr lang="en-US" sz="1200"/>
                    </a:p>
                  </a:txBody>
                  <a:tcPr/>
                </a:tc>
                <a:tc>
                  <a:txBody>
                    <a:bodyPr/>
                    <a:lstStyle/>
                    <a:p>
                      <a:endParaRPr lang="en-US" sz="1200"/>
                    </a:p>
                  </a:txBody>
                  <a:tcPr/>
                </a:tc>
                <a:extLst>
                  <a:ext uri="{0D108BD9-81ED-4DB2-BD59-A6C34878D82A}">
                    <a16:rowId xmlns:a16="http://schemas.microsoft.com/office/drawing/2014/main" val="1373528657"/>
                  </a:ext>
                </a:extLst>
              </a:tr>
              <a:tr h="325978">
                <a:tc>
                  <a:txBody>
                    <a:bodyPr/>
                    <a:lstStyle/>
                    <a:p>
                      <a:endParaRPr lang="en-US" sz="1200" dirty="0"/>
                    </a:p>
                  </a:txBody>
                  <a:tcPr/>
                </a:tc>
                <a:tc>
                  <a:txBody>
                    <a:bodyPr/>
                    <a:lstStyle/>
                    <a:p>
                      <a:endParaRPr lang="en-US" sz="1200"/>
                    </a:p>
                  </a:txBody>
                  <a:tcPr/>
                </a:tc>
                <a:tc>
                  <a:txBody>
                    <a:bodyPr/>
                    <a:lstStyle/>
                    <a:p>
                      <a:endParaRPr lang="en-US" sz="120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113687901"/>
                  </a:ext>
                </a:extLst>
              </a:tr>
              <a:tr h="325978">
                <a:tc>
                  <a:txBody>
                    <a:bodyPr/>
                    <a:lstStyle/>
                    <a:p>
                      <a:endParaRPr lang="en-US" sz="1200" dirty="0"/>
                    </a:p>
                  </a:txBody>
                  <a:tcPr/>
                </a:tc>
                <a:tc>
                  <a:txBody>
                    <a:bodyPr/>
                    <a:lstStyle/>
                    <a:p>
                      <a:endParaRPr lang="en-US" sz="1200"/>
                    </a:p>
                  </a:txBody>
                  <a:tcPr/>
                </a:tc>
                <a:tc>
                  <a:txBody>
                    <a:bodyPr/>
                    <a:lstStyle/>
                    <a:p>
                      <a:endParaRPr lang="en-US" sz="1200"/>
                    </a:p>
                  </a:txBody>
                  <a:tcPr/>
                </a:tc>
                <a:tc>
                  <a:txBody>
                    <a:bodyPr/>
                    <a:lstStyle/>
                    <a:p>
                      <a:endParaRPr lang="en-US" sz="1200" dirty="0"/>
                    </a:p>
                  </a:txBody>
                  <a:tcPr/>
                </a:tc>
                <a:tc>
                  <a:txBody>
                    <a:bodyPr/>
                    <a:lstStyle/>
                    <a:p>
                      <a:endParaRPr lang="en-US" sz="1200"/>
                    </a:p>
                  </a:txBody>
                  <a:tcPr/>
                </a:tc>
                <a:extLst>
                  <a:ext uri="{0D108BD9-81ED-4DB2-BD59-A6C34878D82A}">
                    <a16:rowId xmlns:a16="http://schemas.microsoft.com/office/drawing/2014/main" val="1389321988"/>
                  </a:ext>
                </a:extLst>
              </a:tr>
              <a:tr h="325978">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1097834693"/>
                  </a:ext>
                </a:extLst>
              </a:tr>
              <a:tr h="325978">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dirty="0"/>
                    </a:p>
                  </a:txBody>
                  <a:tcPr/>
                </a:tc>
                <a:extLst>
                  <a:ext uri="{0D108BD9-81ED-4DB2-BD59-A6C34878D82A}">
                    <a16:rowId xmlns:a16="http://schemas.microsoft.com/office/drawing/2014/main" val="2659407671"/>
                  </a:ext>
                </a:extLst>
              </a:tr>
              <a:tr h="325978">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dirty="0"/>
                    </a:p>
                  </a:txBody>
                  <a:tcPr/>
                </a:tc>
                <a:extLst>
                  <a:ext uri="{0D108BD9-81ED-4DB2-BD59-A6C34878D82A}">
                    <a16:rowId xmlns:a16="http://schemas.microsoft.com/office/drawing/2014/main" val="1874980999"/>
                  </a:ext>
                </a:extLst>
              </a:tr>
              <a:tr h="325978">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dirty="0"/>
                    </a:p>
                  </a:txBody>
                  <a:tcPr/>
                </a:tc>
                <a:extLst>
                  <a:ext uri="{0D108BD9-81ED-4DB2-BD59-A6C34878D82A}">
                    <a16:rowId xmlns:a16="http://schemas.microsoft.com/office/drawing/2014/main" val="2297716487"/>
                  </a:ext>
                </a:extLst>
              </a:tr>
            </a:tbl>
          </a:graphicData>
        </a:graphic>
      </p:graphicFrame>
      <p:sp>
        <p:nvSpPr>
          <p:cNvPr id="367" name="TextBox 366">
            <a:extLst>
              <a:ext uri="{FF2B5EF4-FFF2-40B4-BE49-F238E27FC236}">
                <a16:creationId xmlns:a16="http://schemas.microsoft.com/office/drawing/2014/main" id="{CDCF3CF9-6212-5546-8CBA-4C065B7CE5AC}"/>
              </a:ext>
            </a:extLst>
          </p:cNvPr>
          <p:cNvSpPr txBox="1"/>
          <p:nvPr/>
        </p:nvSpPr>
        <p:spPr>
          <a:xfrm>
            <a:off x="722782" y="1850300"/>
            <a:ext cx="51849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21. </a:t>
            </a:r>
          </a:p>
        </p:txBody>
      </p:sp>
      <p:sp>
        <p:nvSpPr>
          <p:cNvPr id="368" name="TextBox 367">
            <a:extLst>
              <a:ext uri="{FF2B5EF4-FFF2-40B4-BE49-F238E27FC236}">
                <a16:creationId xmlns:a16="http://schemas.microsoft.com/office/drawing/2014/main" id="{5770A16B-B5BE-A14C-B36C-4A6965261BF6}"/>
              </a:ext>
            </a:extLst>
          </p:cNvPr>
          <p:cNvSpPr txBox="1"/>
          <p:nvPr/>
        </p:nvSpPr>
        <p:spPr>
          <a:xfrm>
            <a:off x="719794" y="2191382"/>
            <a:ext cx="54410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22. </a:t>
            </a:r>
          </a:p>
        </p:txBody>
      </p:sp>
      <p:sp>
        <p:nvSpPr>
          <p:cNvPr id="369" name="TextBox 368">
            <a:extLst>
              <a:ext uri="{FF2B5EF4-FFF2-40B4-BE49-F238E27FC236}">
                <a16:creationId xmlns:a16="http://schemas.microsoft.com/office/drawing/2014/main" id="{D2AED40E-B6B5-3A40-8580-D16A055524A8}"/>
              </a:ext>
            </a:extLst>
          </p:cNvPr>
          <p:cNvSpPr txBox="1"/>
          <p:nvPr/>
        </p:nvSpPr>
        <p:spPr>
          <a:xfrm>
            <a:off x="718840" y="2515325"/>
            <a:ext cx="48974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23. </a:t>
            </a:r>
          </a:p>
        </p:txBody>
      </p:sp>
      <p:sp>
        <p:nvSpPr>
          <p:cNvPr id="370" name="TextBox 369">
            <a:extLst>
              <a:ext uri="{FF2B5EF4-FFF2-40B4-BE49-F238E27FC236}">
                <a16:creationId xmlns:a16="http://schemas.microsoft.com/office/drawing/2014/main" id="{A2EA467C-30C3-A64C-BBF6-0D8C941F262C}"/>
              </a:ext>
            </a:extLst>
          </p:cNvPr>
          <p:cNvSpPr txBox="1"/>
          <p:nvPr/>
        </p:nvSpPr>
        <p:spPr>
          <a:xfrm>
            <a:off x="718839" y="2830840"/>
            <a:ext cx="55339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24. </a:t>
            </a:r>
          </a:p>
        </p:txBody>
      </p:sp>
      <p:sp>
        <p:nvSpPr>
          <p:cNvPr id="371" name="TextBox 370">
            <a:extLst>
              <a:ext uri="{FF2B5EF4-FFF2-40B4-BE49-F238E27FC236}">
                <a16:creationId xmlns:a16="http://schemas.microsoft.com/office/drawing/2014/main" id="{3327247D-CC1A-704C-A39D-8A75390DF1AA}"/>
              </a:ext>
            </a:extLst>
          </p:cNvPr>
          <p:cNvSpPr txBox="1"/>
          <p:nvPr/>
        </p:nvSpPr>
        <p:spPr>
          <a:xfrm>
            <a:off x="726491" y="3149450"/>
            <a:ext cx="49232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25. </a:t>
            </a:r>
          </a:p>
        </p:txBody>
      </p:sp>
      <p:sp>
        <p:nvSpPr>
          <p:cNvPr id="372" name="TextBox 371">
            <a:extLst>
              <a:ext uri="{FF2B5EF4-FFF2-40B4-BE49-F238E27FC236}">
                <a16:creationId xmlns:a16="http://schemas.microsoft.com/office/drawing/2014/main" id="{BCE1161C-9E24-9049-9FBB-4E18456E62C5}"/>
              </a:ext>
            </a:extLst>
          </p:cNvPr>
          <p:cNvSpPr txBox="1"/>
          <p:nvPr/>
        </p:nvSpPr>
        <p:spPr>
          <a:xfrm>
            <a:off x="724702" y="3471256"/>
            <a:ext cx="49232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26. </a:t>
            </a:r>
          </a:p>
        </p:txBody>
      </p:sp>
      <p:sp>
        <p:nvSpPr>
          <p:cNvPr id="373" name="TextBox 372">
            <a:extLst>
              <a:ext uri="{FF2B5EF4-FFF2-40B4-BE49-F238E27FC236}">
                <a16:creationId xmlns:a16="http://schemas.microsoft.com/office/drawing/2014/main" id="{860F7716-D0D1-254F-AC27-5BF3A26532B0}"/>
              </a:ext>
            </a:extLst>
          </p:cNvPr>
          <p:cNvSpPr txBox="1"/>
          <p:nvPr/>
        </p:nvSpPr>
        <p:spPr>
          <a:xfrm>
            <a:off x="724674" y="3804948"/>
            <a:ext cx="51051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27. </a:t>
            </a:r>
          </a:p>
        </p:txBody>
      </p:sp>
      <p:sp>
        <p:nvSpPr>
          <p:cNvPr id="374" name="TextBox 373">
            <a:extLst>
              <a:ext uri="{FF2B5EF4-FFF2-40B4-BE49-F238E27FC236}">
                <a16:creationId xmlns:a16="http://schemas.microsoft.com/office/drawing/2014/main" id="{7829857A-5244-464A-BAA9-34CB3658E0DC}"/>
              </a:ext>
            </a:extLst>
          </p:cNvPr>
          <p:cNvSpPr txBox="1"/>
          <p:nvPr/>
        </p:nvSpPr>
        <p:spPr>
          <a:xfrm>
            <a:off x="725411" y="4132835"/>
            <a:ext cx="49232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28. </a:t>
            </a:r>
          </a:p>
        </p:txBody>
      </p:sp>
      <p:sp>
        <p:nvSpPr>
          <p:cNvPr id="375" name="TextBox 374">
            <a:extLst>
              <a:ext uri="{FF2B5EF4-FFF2-40B4-BE49-F238E27FC236}">
                <a16:creationId xmlns:a16="http://schemas.microsoft.com/office/drawing/2014/main" id="{9DE3C801-3457-394A-BAF5-88E210F8F41E}"/>
              </a:ext>
            </a:extLst>
          </p:cNvPr>
          <p:cNvSpPr txBox="1"/>
          <p:nvPr/>
        </p:nvSpPr>
        <p:spPr>
          <a:xfrm>
            <a:off x="729437" y="4460549"/>
            <a:ext cx="51051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29. </a:t>
            </a:r>
          </a:p>
        </p:txBody>
      </p:sp>
      <p:sp>
        <p:nvSpPr>
          <p:cNvPr id="376" name="TextBox 375">
            <a:extLst>
              <a:ext uri="{FF2B5EF4-FFF2-40B4-BE49-F238E27FC236}">
                <a16:creationId xmlns:a16="http://schemas.microsoft.com/office/drawing/2014/main" id="{C5EA4EFC-B3C1-E741-B111-6D720DEBCEC2}"/>
              </a:ext>
            </a:extLst>
          </p:cNvPr>
          <p:cNvSpPr txBox="1"/>
          <p:nvPr/>
        </p:nvSpPr>
        <p:spPr>
          <a:xfrm>
            <a:off x="721015" y="4795749"/>
            <a:ext cx="49232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30. </a:t>
            </a:r>
          </a:p>
        </p:txBody>
      </p:sp>
      <p:sp>
        <p:nvSpPr>
          <p:cNvPr id="377" name="TextBox 376">
            <a:extLst>
              <a:ext uri="{FF2B5EF4-FFF2-40B4-BE49-F238E27FC236}">
                <a16:creationId xmlns:a16="http://schemas.microsoft.com/office/drawing/2014/main" id="{E6F51039-7481-2F48-928F-95E5B955CC48}"/>
              </a:ext>
            </a:extLst>
          </p:cNvPr>
          <p:cNvSpPr txBox="1"/>
          <p:nvPr/>
        </p:nvSpPr>
        <p:spPr>
          <a:xfrm>
            <a:off x="4788742" y="1857688"/>
            <a:ext cx="48092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31. </a:t>
            </a:r>
          </a:p>
        </p:txBody>
      </p:sp>
      <p:sp>
        <p:nvSpPr>
          <p:cNvPr id="378" name="TextBox 377">
            <a:extLst>
              <a:ext uri="{FF2B5EF4-FFF2-40B4-BE49-F238E27FC236}">
                <a16:creationId xmlns:a16="http://schemas.microsoft.com/office/drawing/2014/main" id="{BFC4ED0F-E9A3-F540-9060-C87FB326942A}"/>
              </a:ext>
            </a:extLst>
          </p:cNvPr>
          <p:cNvSpPr txBox="1"/>
          <p:nvPr/>
        </p:nvSpPr>
        <p:spPr>
          <a:xfrm>
            <a:off x="4789448" y="2192513"/>
            <a:ext cx="54410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32. </a:t>
            </a:r>
          </a:p>
        </p:txBody>
      </p:sp>
      <p:sp>
        <p:nvSpPr>
          <p:cNvPr id="379" name="TextBox 378">
            <a:extLst>
              <a:ext uri="{FF2B5EF4-FFF2-40B4-BE49-F238E27FC236}">
                <a16:creationId xmlns:a16="http://schemas.microsoft.com/office/drawing/2014/main" id="{F4F6C74F-9912-E746-9713-36261F9B79D7}"/>
              </a:ext>
            </a:extLst>
          </p:cNvPr>
          <p:cNvSpPr txBox="1"/>
          <p:nvPr/>
        </p:nvSpPr>
        <p:spPr>
          <a:xfrm>
            <a:off x="4781395" y="2508434"/>
            <a:ext cx="52800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33. </a:t>
            </a:r>
          </a:p>
        </p:txBody>
      </p:sp>
      <p:sp>
        <p:nvSpPr>
          <p:cNvPr id="380" name="TextBox 379">
            <a:extLst>
              <a:ext uri="{FF2B5EF4-FFF2-40B4-BE49-F238E27FC236}">
                <a16:creationId xmlns:a16="http://schemas.microsoft.com/office/drawing/2014/main" id="{F9F77829-C63A-4E42-B8A6-C11FA774A0DE}"/>
              </a:ext>
            </a:extLst>
          </p:cNvPr>
          <p:cNvSpPr txBox="1"/>
          <p:nvPr/>
        </p:nvSpPr>
        <p:spPr>
          <a:xfrm>
            <a:off x="4786158" y="2838225"/>
            <a:ext cx="55339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34. </a:t>
            </a:r>
          </a:p>
        </p:txBody>
      </p:sp>
      <p:sp>
        <p:nvSpPr>
          <p:cNvPr id="381" name="TextBox 380">
            <a:extLst>
              <a:ext uri="{FF2B5EF4-FFF2-40B4-BE49-F238E27FC236}">
                <a16:creationId xmlns:a16="http://schemas.microsoft.com/office/drawing/2014/main" id="{F5B35DB2-9861-F949-9A9A-46889582BAB1}"/>
              </a:ext>
            </a:extLst>
          </p:cNvPr>
          <p:cNvSpPr txBox="1"/>
          <p:nvPr/>
        </p:nvSpPr>
        <p:spPr>
          <a:xfrm>
            <a:off x="4784285" y="3156609"/>
            <a:ext cx="49713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35. </a:t>
            </a:r>
          </a:p>
        </p:txBody>
      </p:sp>
      <p:sp>
        <p:nvSpPr>
          <p:cNvPr id="382" name="TextBox 381">
            <a:extLst>
              <a:ext uri="{FF2B5EF4-FFF2-40B4-BE49-F238E27FC236}">
                <a16:creationId xmlns:a16="http://schemas.microsoft.com/office/drawing/2014/main" id="{3AFFEDFD-2B70-FA4B-B740-380099F34166}"/>
              </a:ext>
            </a:extLst>
          </p:cNvPr>
          <p:cNvSpPr txBox="1"/>
          <p:nvPr/>
        </p:nvSpPr>
        <p:spPr>
          <a:xfrm>
            <a:off x="4782495" y="3488163"/>
            <a:ext cx="49232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36. </a:t>
            </a:r>
          </a:p>
        </p:txBody>
      </p:sp>
      <p:sp>
        <p:nvSpPr>
          <p:cNvPr id="383" name="TextBox 382">
            <a:extLst>
              <a:ext uri="{FF2B5EF4-FFF2-40B4-BE49-F238E27FC236}">
                <a16:creationId xmlns:a16="http://schemas.microsoft.com/office/drawing/2014/main" id="{8DED472A-CE81-9D47-9BC4-0AAA44217D4C}"/>
              </a:ext>
            </a:extLst>
          </p:cNvPr>
          <p:cNvSpPr txBox="1"/>
          <p:nvPr/>
        </p:nvSpPr>
        <p:spPr>
          <a:xfrm>
            <a:off x="4796757" y="3817099"/>
            <a:ext cx="51051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37. </a:t>
            </a:r>
          </a:p>
        </p:txBody>
      </p:sp>
      <p:sp>
        <p:nvSpPr>
          <p:cNvPr id="384" name="TextBox 383">
            <a:extLst>
              <a:ext uri="{FF2B5EF4-FFF2-40B4-BE49-F238E27FC236}">
                <a16:creationId xmlns:a16="http://schemas.microsoft.com/office/drawing/2014/main" id="{0638F6EB-E405-0144-B349-95806DACDD06}"/>
              </a:ext>
            </a:extLst>
          </p:cNvPr>
          <p:cNvSpPr txBox="1"/>
          <p:nvPr/>
        </p:nvSpPr>
        <p:spPr>
          <a:xfrm>
            <a:off x="4801722" y="4133597"/>
            <a:ext cx="49232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38. </a:t>
            </a:r>
          </a:p>
        </p:txBody>
      </p:sp>
      <p:sp>
        <p:nvSpPr>
          <p:cNvPr id="385" name="TextBox 384">
            <a:extLst>
              <a:ext uri="{FF2B5EF4-FFF2-40B4-BE49-F238E27FC236}">
                <a16:creationId xmlns:a16="http://schemas.microsoft.com/office/drawing/2014/main" id="{87A8C6FE-6009-2F46-B5F5-33E1F73755B0}"/>
              </a:ext>
            </a:extLst>
          </p:cNvPr>
          <p:cNvSpPr txBox="1"/>
          <p:nvPr/>
        </p:nvSpPr>
        <p:spPr>
          <a:xfrm>
            <a:off x="4805157" y="4454893"/>
            <a:ext cx="51051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39. </a:t>
            </a:r>
          </a:p>
        </p:txBody>
      </p:sp>
      <p:sp>
        <p:nvSpPr>
          <p:cNvPr id="386" name="TextBox 385">
            <a:extLst>
              <a:ext uri="{FF2B5EF4-FFF2-40B4-BE49-F238E27FC236}">
                <a16:creationId xmlns:a16="http://schemas.microsoft.com/office/drawing/2014/main" id="{3AD2E142-B2E8-D443-B7B7-47A7477A9C09}"/>
              </a:ext>
            </a:extLst>
          </p:cNvPr>
          <p:cNvSpPr txBox="1"/>
          <p:nvPr/>
        </p:nvSpPr>
        <p:spPr>
          <a:xfrm>
            <a:off x="4810122" y="4790443"/>
            <a:ext cx="48392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40. </a:t>
            </a:r>
          </a:p>
        </p:txBody>
      </p:sp>
      <mc:AlternateContent xmlns:mc="http://schemas.openxmlformats.org/markup-compatibility/2006" xmlns:a14="http://schemas.microsoft.com/office/drawing/2010/main">
        <mc:Choice Requires="a14">
          <p:sp>
            <p:nvSpPr>
              <p:cNvPr id="387" name="TextBox 386">
                <a:extLst>
                  <a:ext uri="{FF2B5EF4-FFF2-40B4-BE49-F238E27FC236}">
                    <a16:creationId xmlns:a16="http://schemas.microsoft.com/office/drawing/2014/main" id="{DDE9C9B0-950E-E749-8795-CD36C6258A05}"/>
                  </a:ext>
                </a:extLst>
              </p:cNvPr>
              <p:cNvSpPr txBox="1"/>
              <p:nvPr/>
            </p:nvSpPr>
            <p:spPr>
              <a:xfrm>
                <a:off x="5351127" y="3179913"/>
                <a:ext cx="516424"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87" name="TextBox 386">
                <a:extLst>
                  <a:ext uri="{FF2B5EF4-FFF2-40B4-BE49-F238E27FC236}">
                    <a16:creationId xmlns:a16="http://schemas.microsoft.com/office/drawing/2014/main" id="{DDE9C9B0-950E-E749-8795-CD36C6258A05}"/>
                  </a:ext>
                </a:extLst>
              </p:cNvPr>
              <p:cNvSpPr txBox="1">
                <a:spLocks noRot="1" noChangeAspect="1" noMove="1" noResize="1" noEditPoints="1" noAdjustHandles="1" noChangeArrowheads="1" noChangeShapeType="1" noTextEdit="1"/>
              </p:cNvSpPr>
              <p:nvPr/>
            </p:nvSpPr>
            <p:spPr>
              <a:xfrm>
                <a:off x="5351127" y="3179913"/>
                <a:ext cx="516424" cy="309637"/>
              </a:xfrm>
              <a:prstGeom prst="rect">
                <a:avLst/>
              </a:prstGeom>
              <a:blipFill>
                <a:blip r:embed="rId3"/>
                <a:stretch>
                  <a:fillRect b="-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8" name="TextBox 387">
                <a:extLst>
                  <a:ext uri="{FF2B5EF4-FFF2-40B4-BE49-F238E27FC236}">
                    <a16:creationId xmlns:a16="http://schemas.microsoft.com/office/drawing/2014/main" id="{66524C40-0827-2040-AACC-9DF69CF90E36}"/>
                  </a:ext>
                </a:extLst>
              </p:cNvPr>
              <p:cNvSpPr txBox="1"/>
              <p:nvPr/>
            </p:nvSpPr>
            <p:spPr>
              <a:xfrm>
                <a:off x="5353922" y="2862274"/>
                <a:ext cx="519810"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88" name="TextBox 387">
                <a:extLst>
                  <a:ext uri="{FF2B5EF4-FFF2-40B4-BE49-F238E27FC236}">
                    <a16:creationId xmlns:a16="http://schemas.microsoft.com/office/drawing/2014/main" id="{66524C40-0827-2040-AACC-9DF69CF90E36}"/>
                  </a:ext>
                </a:extLst>
              </p:cNvPr>
              <p:cNvSpPr txBox="1">
                <a:spLocks noRot="1" noChangeAspect="1" noMove="1" noResize="1" noEditPoints="1" noAdjustHandles="1" noChangeArrowheads="1" noChangeShapeType="1" noTextEdit="1"/>
              </p:cNvSpPr>
              <p:nvPr/>
            </p:nvSpPr>
            <p:spPr>
              <a:xfrm>
                <a:off x="5353922" y="2862274"/>
                <a:ext cx="519810" cy="309637"/>
              </a:xfrm>
              <a:prstGeom prst="rect">
                <a:avLst/>
              </a:prstGeom>
              <a:blipFill>
                <a:blip r:embed="rId4"/>
                <a:stretch>
                  <a:fillRect b="-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9" name="TextBox 388">
                <a:extLst>
                  <a:ext uri="{FF2B5EF4-FFF2-40B4-BE49-F238E27FC236}">
                    <a16:creationId xmlns:a16="http://schemas.microsoft.com/office/drawing/2014/main" id="{0309BF24-F5A1-F445-BDB4-13951772F816}"/>
                  </a:ext>
                </a:extLst>
              </p:cNvPr>
              <p:cNvSpPr txBox="1"/>
              <p:nvPr/>
            </p:nvSpPr>
            <p:spPr>
              <a:xfrm>
                <a:off x="5345992" y="3832691"/>
                <a:ext cx="516424"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89" name="TextBox 388">
                <a:extLst>
                  <a:ext uri="{FF2B5EF4-FFF2-40B4-BE49-F238E27FC236}">
                    <a16:creationId xmlns:a16="http://schemas.microsoft.com/office/drawing/2014/main" id="{0309BF24-F5A1-F445-BDB4-13951772F816}"/>
                  </a:ext>
                </a:extLst>
              </p:cNvPr>
              <p:cNvSpPr txBox="1">
                <a:spLocks noRot="1" noChangeAspect="1" noMove="1" noResize="1" noEditPoints="1" noAdjustHandles="1" noChangeArrowheads="1" noChangeShapeType="1" noTextEdit="1"/>
              </p:cNvSpPr>
              <p:nvPr/>
            </p:nvSpPr>
            <p:spPr>
              <a:xfrm>
                <a:off x="5345992" y="3832691"/>
                <a:ext cx="516424" cy="309637"/>
              </a:xfrm>
              <a:prstGeom prst="rect">
                <a:avLst/>
              </a:prstGeom>
              <a:blipFill>
                <a:blip r:embed="rId5"/>
                <a:stretch>
                  <a:fillRect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0" name="TextBox 389">
                <a:extLst>
                  <a:ext uri="{FF2B5EF4-FFF2-40B4-BE49-F238E27FC236}">
                    <a16:creationId xmlns:a16="http://schemas.microsoft.com/office/drawing/2014/main" id="{4A0A16EC-6DC9-2C45-A646-9824B6A78748}"/>
                  </a:ext>
                </a:extLst>
              </p:cNvPr>
              <p:cNvSpPr txBox="1"/>
              <p:nvPr/>
            </p:nvSpPr>
            <p:spPr>
              <a:xfrm>
                <a:off x="5344024" y="3517369"/>
                <a:ext cx="519810"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90" name="TextBox 389">
                <a:extLst>
                  <a:ext uri="{FF2B5EF4-FFF2-40B4-BE49-F238E27FC236}">
                    <a16:creationId xmlns:a16="http://schemas.microsoft.com/office/drawing/2014/main" id="{4A0A16EC-6DC9-2C45-A646-9824B6A78748}"/>
                  </a:ext>
                </a:extLst>
              </p:cNvPr>
              <p:cNvSpPr txBox="1">
                <a:spLocks noRot="1" noChangeAspect="1" noMove="1" noResize="1" noEditPoints="1" noAdjustHandles="1" noChangeArrowheads="1" noChangeShapeType="1" noTextEdit="1"/>
              </p:cNvSpPr>
              <p:nvPr/>
            </p:nvSpPr>
            <p:spPr>
              <a:xfrm>
                <a:off x="5344024" y="3517369"/>
                <a:ext cx="519810" cy="309637"/>
              </a:xfrm>
              <a:prstGeom prst="rect">
                <a:avLst/>
              </a:prstGeom>
              <a:blipFill>
                <a:blip r:embed="rId6"/>
                <a:stretch>
                  <a:fillRect b="-8000"/>
                </a:stretch>
              </a:blipFill>
            </p:spPr>
            <p:txBody>
              <a:bodyPr/>
              <a:lstStyle/>
              <a:p>
                <a:r>
                  <a:rPr lang="en-US">
                    <a:noFill/>
                  </a:rPr>
                  <a:t> </a:t>
                </a:r>
              </a:p>
            </p:txBody>
          </p:sp>
        </mc:Fallback>
      </mc:AlternateContent>
      <p:grpSp>
        <p:nvGrpSpPr>
          <p:cNvPr id="391" name="Group 390">
            <a:extLst>
              <a:ext uri="{FF2B5EF4-FFF2-40B4-BE49-F238E27FC236}">
                <a16:creationId xmlns:a16="http://schemas.microsoft.com/office/drawing/2014/main" id="{3AB2E70F-9623-4643-8894-7821C687D842}"/>
              </a:ext>
            </a:extLst>
          </p:cNvPr>
          <p:cNvGrpSpPr/>
          <p:nvPr/>
        </p:nvGrpSpPr>
        <p:grpSpPr>
          <a:xfrm>
            <a:off x="5943679" y="2869518"/>
            <a:ext cx="917265" cy="342496"/>
            <a:chOff x="2382435" y="5637280"/>
            <a:chExt cx="917265" cy="342496"/>
          </a:xfrm>
        </p:grpSpPr>
        <mc:AlternateContent xmlns:mc="http://schemas.openxmlformats.org/markup-compatibility/2006" xmlns:a14="http://schemas.microsoft.com/office/drawing/2010/main">
          <mc:Choice Requires="a14">
            <p:sp>
              <p:nvSpPr>
                <p:cNvPr id="392" name="TextBox 391">
                  <a:extLst>
                    <a:ext uri="{FF2B5EF4-FFF2-40B4-BE49-F238E27FC236}">
                      <a16:creationId xmlns:a16="http://schemas.microsoft.com/office/drawing/2014/main" id="{3A49F678-4D43-CE4A-A560-2DD6C4D2AE2B}"/>
                    </a:ext>
                  </a:extLst>
                </p:cNvPr>
                <p:cNvSpPr txBox="1"/>
                <p:nvPr/>
              </p:nvSpPr>
              <p:spPr>
                <a:xfrm>
                  <a:off x="2382435" y="5637280"/>
                  <a:ext cx="553397"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5</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98" name="TextBox 297">
                  <a:extLst>
                    <a:ext uri="{FF2B5EF4-FFF2-40B4-BE49-F238E27FC236}">
                      <a16:creationId xmlns:a16="http://schemas.microsoft.com/office/drawing/2014/main" id="{3D8FF7C1-689C-1347-9617-6C3D0ADD8022}"/>
                    </a:ext>
                  </a:extLst>
                </p:cNvPr>
                <p:cNvSpPr txBox="1">
                  <a:spLocks noRot="1" noChangeAspect="1" noMove="1" noResize="1" noEditPoints="1" noAdjustHandles="1" noChangeArrowheads="1" noChangeShapeType="1" noTextEdit="1"/>
                </p:cNvSpPr>
                <p:nvPr/>
              </p:nvSpPr>
              <p:spPr>
                <a:xfrm>
                  <a:off x="2382435" y="5637280"/>
                  <a:ext cx="553397" cy="275268"/>
                </a:xfrm>
                <a:prstGeom prst="rect">
                  <a:avLst/>
                </a:prstGeom>
                <a:blipFill>
                  <a:blip r:embed="rId20"/>
                  <a:stretch>
                    <a:fillRect l="-4545" r="-4545"/>
                  </a:stretch>
                </a:blipFill>
              </p:spPr>
              <p:txBody>
                <a:bodyPr/>
                <a:lstStyle/>
                <a:p>
                  <a:r>
                    <a:rPr lang="en-US">
                      <a:noFill/>
                    </a:rPr>
                    <a:t> </a:t>
                  </a:r>
                </a:p>
              </p:txBody>
            </p:sp>
          </mc:Fallback>
        </mc:AlternateContent>
        <p:cxnSp>
          <p:nvCxnSpPr>
            <p:cNvPr id="393" name="Straight Connector 392">
              <a:extLst>
                <a:ext uri="{FF2B5EF4-FFF2-40B4-BE49-F238E27FC236}">
                  <a16:creationId xmlns:a16="http://schemas.microsoft.com/office/drawing/2014/main" id="{462FA9DD-057A-334E-AD0B-880C3F8F184F}"/>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4" name="TextBox 393">
              <a:extLst>
                <a:ext uri="{FF2B5EF4-FFF2-40B4-BE49-F238E27FC236}">
                  <a16:creationId xmlns:a16="http://schemas.microsoft.com/office/drawing/2014/main" id="{DE6BF770-9609-8F44-8EBE-9010A8A30573}"/>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395" name="Group 394">
            <a:extLst>
              <a:ext uri="{FF2B5EF4-FFF2-40B4-BE49-F238E27FC236}">
                <a16:creationId xmlns:a16="http://schemas.microsoft.com/office/drawing/2014/main" id="{D9C1F5BC-F029-7043-898F-D5C14D651827}"/>
              </a:ext>
            </a:extLst>
          </p:cNvPr>
          <p:cNvGrpSpPr/>
          <p:nvPr/>
        </p:nvGrpSpPr>
        <p:grpSpPr>
          <a:xfrm>
            <a:off x="5938487" y="3189371"/>
            <a:ext cx="917266" cy="342496"/>
            <a:chOff x="2382434" y="5637280"/>
            <a:chExt cx="917266" cy="342496"/>
          </a:xfrm>
        </p:grpSpPr>
        <mc:AlternateContent xmlns:mc="http://schemas.openxmlformats.org/markup-compatibility/2006" xmlns:a14="http://schemas.microsoft.com/office/drawing/2010/main">
          <mc:Choice Requires="a14">
            <p:sp>
              <p:nvSpPr>
                <p:cNvPr id="396" name="TextBox 395">
                  <a:extLst>
                    <a:ext uri="{FF2B5EF4-FFF2-40B4-BE49-F238E27FC236}">
                      <a16:creationId xmlns:a16="http://schemas.microsoft.com/office/drawing/2014/main" id="{474CF09C-0711-4447-B80E-AC6F1A5AB8AF}"/>
                    </a:ext>
                  </a:extLst>
                </p:cNvPr>
                <p:cNvSpPr txBox="1"/>
                <p:nvPr/>
              </p:nvSpPr>
              <p:spPr>
                <a:xfrm>
                  <a:off x="2382434" y="5637280"/>
                  <a:ext cx="570237"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5</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02" name="TextBox 301">
                  <a:extLst>
                    <a:ext uri="{FF2B5EF4-FFF2-40B4-BE49-F238E27FC236}">
                      <a16:creationId xmlns:a16="http://schemas.microsoft.com/office/drawing/2014/main" id="{52B32F30-AA5A-CA4A-8980-23F5BA33A77C}"/>
                    </a:ext>
                  </a:extLst>
                </p:cNvPr>
                <p:cNvSpPr txBox="1">
                  <a:spLocks noRot="1" noChangeAspect="1" noMove="1" noResize="1" noEditPoints="1" noAdjustHandles="1" noChangeArrowheads="1" noChangeShapeType="1" noTextEdit="1"/>
                </p:cNvSpPr>
                <p:nvPr/>
              </p:nvSpPr>
              <p:spPr>
                <a:xfrm>
                  <a:off x="2382434" y="5637280"/>
                  <a:ext cx="570237" cy="275268"/>
                </a:xfrm>
                <a:prstGeom prst="rect">
                  <a:avLst/>
                </a:prstGeom>
                <a:blipFill>
                  <a:blip r:embed="rId21"/>
                  <a:stretch>
                    <a:fillRect l="-2174" r="-2174" b="-4348"/>
                  </a:stretch>
                </a:blipFill>
              </p:spPr>
              <p:txBody>
                <a:bodyPr/>
                <a:lstStyle/>
                <a:p>
                  <a:r>
                    <a:rPr lang="en-US">
                      <a:noFill/>
                    </a:rPr>
                    <a:t> </a:t>
                  </a:r>
                </a:p>
              </p:txBody>
            </p:sp>
          </mc:Fallback>
        </mc:AlternateContent>
        <p:cxnSp>
          <p:nvCxnSpPr>
            <p:cNvPr id="397" name="Straight Connector 396">
              <a:extLst>
                <a:ext uri="{FF2B5EF4-FFF2-40B4-BE49-F238E27FC236}">
                  <a16:creationId xmlns:a16="http://schemas.microsoft.com/office/drawing/2014/main" id="{6E209B21-12C7-F448-AA3F-40AAE059D814}"/>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8" name="TextBox 397">
              <a:extLst>
                <a:ext uri="{FF2B5EF4-FFF2-40B4-BE49-F238E27FC236}">
                  <a16:creationId xmlns:a16="http://schemas.microsoft.com/office/drawing/2014/main" id="{7B41AA59-528D-4E40-A8EC-5DE28C3592E7}"/>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399" name="Group 398">
            <a:extLst>
              <a:ext uri="{FF2B5EF4-FFF2-40B4-BE49-F238E27FC236}">
                <a16:creationId xmlns:a16="http://schemas.microsoft.com/office/drawing/2014/main" id="{EA01DA5D-E376-DF4C-8EB6-0224EF1B5FB6}"/>
              </a:ext>
            </a:extLst>
          </p:cNvPr>
          <p:cNvGrpSpPr/>
          <p:nvPr/>
        </p:nvGrpSpPr>
        <p:grpSpPr>
          <a:xfrm>
            <a:off x="5941570" y="3519148"/>
            <a:ext cx="917265" cy="355684"/>
            <a:chOff x="2382435" y="5624092"/>
            <a:chExt cx="917265" cy="355684"/>
          </a:xfrm>
        </p:grpSpPr>
        <mc:AlternateContent xmlns:mc="http://schemas.openxmlformats.org/markup-compatibility/2006" xmlns:a14="http://schemas.microsoft.com/office/drawing/2010/main">
          <mc:Choice Requires="a14">
            <p:sp>
              <p:nvSpPr>
                <p:cNvPr id="400" name="TextBox 399">
                  <a:extLst>
                    <a:ext uri="{FF2B5EF4-FFF2-40B4-BE49-F238E27FC236}">
                      <a16:creationId xmlns:a16="http://schemas.microsoft.com/office/drawing/2014/main" id="{E8CAB53E-61DA-2240-A1A9-8B7697699993}"/>
                    </a:ext>
                  </a:extLst>
                </p:cNvPr>
                <p:cNvSpPr txBox="1"/>
                <p:nvPr/>
              </p:nvSpPr>
              <p:spPr>
                <a:xfrm>
                  <a:off x="2382435" y="5624092"/>
                  <a:ext cx="56268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5</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06" name="TextBox 305">
                  <a:extLst>
                    <a:ext uri="{FF2B5EF4-FFF2-40B4-BE49-F238E27FC236}">
                      <a16:creationId xmlns:a16="http://schemas.microsoft.com/office/drawing/2014/main" id="{44026228-F6AB-244E-9460-69313D2AB507}"/>
                    </a:ext>
                  </a:extLst>
                </p:cNvPr>
                <p:cNvSpPr txBox="1">
                  <a:spLocks noRot="1" noChangeAspect="1" noMove="1" noResize="1" noEditPoints="1" noAdjustHandles="1" noChangeArrowheads="1" noChangeShapeType="1" noTextEdit="1"/>
                </p:cNvSpPr>
                <p:nvPr/>
              </p:nvSpPr>
              <p:spPr>
                <a:xfrm>
                  <a:off x="2382435" y="5624092"/>
                  <a:ext cx="562682" cy="275268"/>
                </a:xfrm>
                <a:prstGeom prst="rect">
                  <a:avLst/>
                </a:prstGeom>
                <a:blipFill>
                  <a:blip r:embed="rId22"/>
                  <a:stretch>
                    <a:fillRect l="-2174" r="-2174"/>
                  </a:stretch>
                </a:blipFill>
              </p:spPr>
              <p:txBody>
                <a:bodyPr/>
                <a:lstStyle/>
                <a:p>
                  <a:r>
                    <a:rPr lang="en-US">
                      <a:noFill/>
                    </a:rPr>
                    <a:t> </a:t>
                  </a:r>
                </a:p>
              </p:txBody>
            </p:sp>
          </mc:Fallback>
        </mc:AlternateContent>
        <p:cxnSp>
          <p:nvCxnSpPr>
            <p:cNvPr id="401" name="Straight Connector 400">
              <a:extLst>
                <a:ext uri="{FF2B5EF4-FFF2-40B4-BE49-F238E27FC236}">
                  <a16:creationId xmlns:a16="http://schemas.microsoft.com/office/drawing/2014/main" id="{4A2121DB-DE25-3049-B1A1-3B1AC28EC7BC}"/>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02" name="TextBox 401">
              <a:extLst>
                <a:ext uri="{FF2B5EF4-FFF2-40B4-BE49-F238E27FC236}">
                  <a16:creationId xmlns:a16="http://schemas.microsoft.com/office/drawing/2014/main" id="{BF044275-7DCC-2B44-90CC-7375EB9D79DF}"/>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403" name="Group 402">
            <a:extLst>
              <a:ext uri="{FF2B5EF4-FFF2-40B4-BE49-F238E27FC236}">
                <a16:creationId xmlns:a16="http://schemas.microsoft.com/office/drawing/2014/main" id="{7FF712C6-E065-0449-8CAC-C72FDB799D34}"/>
              </a:ext>
            </a:extLst>
          </p:cNvPr>
          <p:cNvGrpSpPr/>
          <p:nvPr/>
        </p:nvGrpSpPr>
        <p:grpSpPr>
          <a:xfrm>
            <a:off x="5951036" y="3847435"/>
            <a:ext cx="904076" cy="342496"/>
            <a:chOff x="2395624" y="5637280"/>
            <a:chExt cx="904076" cy="342496"/>
          </a:xfrm>
        </p:grpSpPr>
        <mc:AlternateContent xmlns:mc="http://schemas.openxmlformats.org/markup-compatibility/2006" xmlns:a14="http://schemas.microsoft.com/office/drawing/2010/main">
          <mc:Choice Requires="a14">
            <p:sp>
              <p:nvSpPr>
                <p:cNvPr id="404" name="TextBox 403">
                  <a:extLst>
                    <a:ext uri="{FF2B5EF4-FFF2-40B4-BE49-F238E27FC236}">
                      <a16:creationId xmlns:a16="http://schemas.microsoft.com/office/drawing/2014/main" id="{FDBCA416-69FB-1B4F-AED1-507FC29EC95F}"/>
                    </a:ext>
                  </a:extLst>
                </p:cNvPr>
                <p:cNvSpPr txBox="1"/>
                <p:nvPr/>
              </p:nvSpPr>
              <p:spPr>
                <a:xfrm>
                  <a:off x="2395624" y="5637280"/>
                  <a:ext cx="553874"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5</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10" name="TextBox 309">
                  <a:extLst>
                    <a:ext uri="{FF2B5EF4-FFF2-40B4-BE49-F238E27FC236}">
                      <a16:creationId xmlns:a16="http://schemas.microsoft.com/office/drawing/2014/main" id="{7C322DB1-5CB9-0E46-B33A-B8C1E46A4FC8}"/>
                    </a:ext>
                  </a:extLst>
                </p:cNvPr>
                <p:cNvSpPr txBox="1">
                  <a:spLocks noRot="1" noChangeAspect="1" noMove="1" noResize="1" noEditPoints="1" noAdjustHandles="1" noChangeArrowheads="1" noChangeShapeType="1" noTextEdit="1"/>
                </p:cNvSpPr>
                <p:nvPr/>
              </p:nvSpPr>
              <p:spPr>
                <a:xfrm>
                  <a:off x="2395624" y="5637280"/>
                  <a:ext cx="553874" cy="275268"/>
                </a:xfrm>
                <a:prstGeom prst="rect">
                  <a:avLst/>
                </a:prstGeom>
                <a:blipFill>
                  <a:blip r:embed="rId23"/>
                  <a:stretch>
                    <a:fillRect l="-4444" r="-4444" b="-4348"/>
                  </a:stretch>
                </a:blipFill>
              </p:spPr>
              <p:txBody>
                <a:bodyPr/>
                <a:lstStyle/>
                <a:p>
                  <a:r>
                    <a:rPr lang="en-US">
                      <a:noFill/>
                    </a:rPr>
                    <a:t> </a:t>
                  </a:r>
                </a:p>
              </p:txBody>
            </p:sp>
          </mc:Fallback>
        </mc:AlternateContent>
        <p:cxnSp>
          <p:nvCxnSpPr>
            <p:cNvPr id="405" name="Straight Connector 404">
              <a:extLst>
                <a:ext uri="{FF2B5EF4-FFF2-40B4-BE49-F238E27FC236}">
                  <a16:creationId xmlns:a16="http://schemas.microsoft.com/office/drawing/2014/main" id="{9413B710-B1E3-9940-B836-CC80B2477149}"/>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06" name="TextBox 405">
              <a:extLst>
                <a:ext uri="{FF2B5EF4-FFF2-40B4-BE49-F238E27FC236}">
                  <a16:creationId xmlns:a16="http://schemas.microsoft.com/office/drawing/2014/main" id="{D767F783-B3F7-FD4F-B393-AB840EBDEEA6}"/>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mc:AlternateContent xmlns:mc="http://schemas.openxmlformats.org/markup-compatibility/2006" xmlns:a14="http://schemas.microsoft.com/office/drawing/2010/main">
        <mc:Choice Requires="a14">
          <p:sp>
            <p:nvSpPr>
              <p:cNvPr id="407" name="TextBox 406">
                <a:extLst>
                  <a:ext uri="{FF2B5EF4-FFF2-40B4-BE49-F238E27FC236}">
                    <a16:creationId xmlns:a16="http://schemas.microsoft.com/office/drawing/2014/main" id="{B51AF139-3E09-9344-A144-307815867BBD}"/>
                  </a:ext>
                </a:extLst>
              </p:cNvPr>
              <p:cNvSpPr txBox="1"/>
              <p:nvPr/>
            </p:nvSpPr>
            <p:spPr>
              <a:xfrm>
                <a:off x="5339796" y="4172457"/>
                <a:ext cx="519810"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407" name="TextBox 406">
                <a:extLst>
                  <a:ext uri="{FF2B5EF4-FFF2-40B4-BE49-F238E27FC236}">
                    <a16:creationId xmlns:a16="http://schemas.microsoft.com/office/drawing/2014/main" id="{B51AF139-3E09-9344-A144-307815867BBD}"/>
                  </a:ext>
                </a:extLst>
              </p:cNvPr>
              <p:cNvSpPr txBox="1">
                <a:spLocks noRot="1" noChangeAspect="1" noMove="1" noResize="1" noEditPoints="1" noAdjustHandles="1" noChangeArrowheads="1" noChangeShapeType="1" noTextEdit="1"/>
              </p:cNvSpPr>
              <p:nvPr/>
            </p:nvSpPr>
            <p:spPr>
              <a:xfrm>
                <a:off x="5339796" y="4172457"/>
                <a:ext cx="519810" cy="309637"/>
              </a:xfrm>
              <a:prstGeom prst="rect">
                <a:avLst/>
              </a:prstGeom>
              <a:blipFill>
                <a:blip r:embed="rId24"/>
                <a:stretch>
                  <a:fillRect b="-4000"/>
                </a:stretch>
              </a:blipFill>
            </p:spPr>
            <p:txBody>
              <a:bodyPr/>
              <a:lstStyle/>
              <a:p>
                <a:r>
                  <a:rPr lang="en-US">
                    <a:noFill/>
                  </a:rPr>
                  <a:t> </a:t>
                </a:r>
              </a:p>
            </p:txBody>
          </p:sp>
        </mc:Fallback>
      </mc:AlternateContent>
      <p:grpSp>
        <p:nvGrpSpPr>
          <p:cNvPr id="408" name="Group 407">
            <a:extLst>
              <a:ext uri="{FF2B5EF4-FFF2-40B4-BE49-F238E27FC236}">
                <a16:creationId xmlns:a16="http://schemas.microsoft.com/office/drawing/2014/main" id="{62C252A5-205E-0648-B66D-65BFBD1D1A03}"/>
              </a:ext>
            </a:extLst>
          </p:cNvPr>
          <p:cNvGrpSpPr/>
          <p:nvPr/>
        </p:nvGrpSpPr>
        <p:grpSpPr>
          <a:xfrm>
            <a:off x="5946134" y="4175461"/>
            <a:ext cx="908473" cy="342496"/>
            <a:chOff x="2391227" y="5637280"/>
            <a:chExt cx="908473" cy="342496"/>
          </a:xfrm>
        </p:grpSpPr>
        <mc:AlternateContent xmlns:mc="http://schemas.openxmlformats.org/markup-compatibility/2006" xmlns:a14="http://schemas.microsoft.com/office/drawing/2010/main">
          <mc:Choice Requires="a14">
            <p:sp>
              <p:nvSpPr>
                <p:cNvPr id="409" name="TextBox 408">
                  <a:extLst>
                    <a:ext uri="{FF2B5EF4-FFF2-40B4-BE49-F238E27FC236}">
                      <a16:creationId xmlns:a16="http://schemas.microsoft.com/office/drawing/2014/main" id="{E662C2AF-4BE7-0049-877B-53C546C12142}"/>
                    </a:ext>
                  </a:extLst>
                </p:cNvPr>
                <p:cNvSpPr txBox="1"/>
                <p:nvPr/>
              </p:nvSpPr>
              <p:spPr>
                <a:xfrm>
                  <a:off x="2391227" y="5637280"/>
                  <a:ext cx="551411"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5</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15" name="TextBox 314">
                  <a:extLst>
                    <a:ext uri="{FF2B5EF4-FFF2-40B4-BE49-F238E27FC236}">
                      <a16:creationId xmlns:a16="http://schemas.microsoft.com/office/drawing/2014/main" id="{EBA063D5-1712-B145-BD4E-153F16D92230}"/>
                    </a:ext>
                  </a:extLst>
                </p:cNvPr>
                <p:cNvSpPr txBox="1">
                  <a:spLocks noRot="1" noChangeAspect="1" noMove="1" noResize="1" noEditPoints="1" noAdjustHandles="1" noChangeArrowheads="1" noChangeShapeType="1" noTextEdit="1"/>
                </p:cNvSpPr>
                <p:nvPr/>
              </p:nvSpPr>
              <p:spPr>
                <a:xfrm>
                  <a:off x="2391227" y="5637280"/>
                  <a:ext cx="551411" cy="275268"/>
                </a:xfrm>
                <a:prstGeom prst="rect">
                  <a:avLst/>
                </a:prstGeom>
                <a:blipFill>
                  <a:blip r:embed="rId25"/>
                  <a:stretch>
                    <a:fillRect l="-4444" r="-2222" b="-4348"/>
                  </a:stretch>
                </a:blipFill>
              </p:spPr>
              <p:txBody>
                <a:bodyPr/>
                <a:lstStyle/>
                <a:p>
                  <a:r>
                    <a:rPr lang="en-US">
                      <a:noFill/>
                    </a:rPr>
                    <a:t> </a:t>
                  </a:r>
                </a:p>
              </p:txBody>
            </p:sp>
          </mc:Fallback>
        </mc:AlternateContent>
        <p:cxnSp>
          <p:nvCxnSpPr>
            <p:cNvPr id="410" name="Straight Connector 409">
              <a:extLst>
                <a:ext uri="{FF2B5EF4-FFF2-40B4-BE49-F238E27FC236}">
                  <a16:creationId xmlns:a16="http://schemas.microsoft.com/office/drawing/2014/main" id="{2DA3ECE6-C8DC-DF4E-A05D-26089D83AF24}"/>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1" name="TextBox 410">
              <a:extLst>
                <a:ext uri="{FF2B5EF4-FFF2-40B4-BE49-F238E27FC236}">
                  <a16:creationId xmlns:a16="http://schemas.microsoft.com/office/drawing/2014/main" id="{DDF32EC3-B29E-5242-BD00-19ED3A66DFF4}"/>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412" name="Group 411">
            <a:extLst>
              <a:ext uri="{FF2B5EF4-FFF2-40B4-BE49-F238E27FC236}">
                <a16:creationId xmlns:a16="http://schemas.microsoft.com/office/drawing/2014/main" id="{F5DC0253-C21B-B141-A1CE-87F5E91AE34E}"/>
              </a:ext>
            </a:extLst>
          </p:cNvPr>
          <p:cNvGrpSpPr/>
          <p:nvPr/>
        </p:nvGrpSpPr>
        <p:grpSpPr>
          <a:xfrm>
            <a:off x="6081045" y="4508225"/>
            <a:ext cx="727131" cy="342496"/>
            <a:chOff x="2572569" y="5637280"/>
            <a:chExt cx="727131" cy="342496"/>
          </a:xfrm>
        </p:grpSpPr>
        <mc:AlternateContent xmlns:mc="http://schemas.openxmlformats.org/markup-compatibility/2006" xmlns:a14="http://schemas.microsoft.com/office/drawing/2010/main">
          <mc:Choice Requires="a14">
            <p:sp>
              <p:nvSpPr>
                <p:cNvPr id="413" name="TextBox 412">
                  <a:extLst>
                    <a:ext uri="{FF2B5EF4-FFF2-40B4-BE49-F238E27FC236}">
                      <a16:creationId xmlns:a16="http://schemas.microsoft.com/office/drawing/2014/main" id="{DDC17F31-F838-B64F-94B5-52F2F97FEC60}"/>
                    </a:ext>
                  </a:extLst>
                </p:cNvPr>
                <p:cNvSpPr txBox="1"/>
                <p:nvPr/>
              </p:nvSpPr>
              <p:spPr>
                <a:xfrm>
                  <a:off x="257256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19" name="TextBox 318">
                  <a:extLst>
                    <a:ext uri="{FF2B5EF4-FFF2-40B4-BE49-F238E27FC236}">
                      <a16:creationId xmlns:a16="http://schemas.microsoft.com/office/drawing/2014/main" id="{51E9D0B6-5722-354D-9793-9948AFEDD488}"/>
                    </a:ext>
                  </a:extLst>
                </p:cNvPr>
                <p:cNvSpPr txBox="1">
                  <a:spLocks noRot="1" noChangeAspect="1" noMove="1" noResize="1" noEditPoints="1" noAdjustHandles="1" noChangeArrowheads="1" noChangeShapeType="1" noTextEdit="1"/>
                </p:cNvSpPr>
                <p:nvPr/>
              </p:nvSpPr>
              <p:spPr>
                <a:xfrm>
                  <a:off x="2572569" y="5637280"/>
                  <a:ext cx="436322" cy="275268"/>
                </a:xfrm>
                <a:prstGeom prst="rect">
                  <a:avLst/>
                </a:prstGeom>
                <a:blipFill>
                  <a:blip r:embed="rId26"/>
                  <a:stretch>
                    <a:fillRect b="-4545"/>
                  </a:stretch>
                </a:blipFill>
              </p:spPr>
              <p:txBody>
                <a:bodyPr/>
                <a:lstStyle/>
                <a:p>
                  <a:r>
                    <a:rPr lang="en-US">
                      <a:noFill/>
                    </a:rPr>
                    <a:t> </a:t>
                  </a:r>
                </a:p>
              </p:txBody>
            </p:sp>
          </mc:Fallback>
        </mc:AlternateContent>
        <p:cxnSp>
          <p:nvCxnSpPr>
            <p:cNvPr id="414" name="Straight Connector 413">
              <a:extLst>
                <a:ext uri="{FF2B5EF4-FFF2-40B4-BE49-F238E27FC236}">
                  <a16:creationId xmlns:a16="http://schemas.microsoft.com/office/drawing/2014/main" id="{6AC04BF0-661E-7141-849B-A51B96D1A50F}"/>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5" name="TextBox 414">
              <a:extLst>
                <a:ext uri="{FF2B5EF4-FFF2-40B4-BE49-F238E27FC236}">
                  <a16:creationId xmlns:a16="http://schemas.microsoft.com/office/drawing/2014/main" id="{472DCF6C-D21E-A347-90FB-4CD0ED1B417F}"/>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416" name="Group 415">
            <a:extLst>
              <a:ext uri="{FF2B5EF4-FFF2-40B4-BE49-F238E27FC236}">
                <a16:creationId xmlns:a16="http://schemas.microsoft.com/office/drawing/2014/main" id="{084AE1EA-18CC-7240-AFF4-3CFD4C84E37A}"/>
              </a:ext>
            </a:extLst>
          </p:cNvPr>
          <p:cNvGrpSpPr/>
          <p:nvPr/>
        </p:nvGrpSpPr>
        <p:grpSpPr>
          <a:xfrm>
            <a:off x="6076281" y="4829696"/>
            <a:ext cx="727131" cy="342496"/>
            <a:chOff x="2572569" y="5637280"/>
            <a:chExt cx="727131" cy="342496"/>
          </a:xfrm>
        </p:grpSpPr>
        <mc:AlternateContent xmlns:mc="http://schemas.openxmlformats.org/markup-compatibility/2006" xmlns:a14="http://schemas.microsoft.com/office/drawing/2010/main">
          <mc:Choice Requires="a14">
            <p:sp>
              <p:nvSpPr>
                <p:cNvPr id="417" name="TextBox 416">
                  <a:extLst>
                    <a:ext uri="{FF2B5EF4-FFF2-40B4-BE49-F238E27FC236}">
                      <a16:creationId xmlns:a16="http://schemas.microsoft.com/office/drawing/2014/main" id="{E35F66A9-8D95-274B-BCB1-AC35FEFC113B}"/>
                    </a:ext>
                  </a:extLst>
                </p:cNvPr>
                <p:cNvSpPr txBox="1"/>
                <p:nvPr/>
              </p:nvSpPr>
              <p:spPr>
                <a:xfrm>
                  <a:off x="257256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23" name="TextBox 322">
                  <a:extLst>
                    <a:ext uri="{FF2B5EF4-FFF2-40B4-BE49-F238E27FC236}">
                      <a16:creationId xmlns:a16="http://schemas.microsoft.com/office/drawing/2014/main" id="{E84F41F1-E73C-694F-AF07-FB90F2BD7741}"/>
                    </a:ext>
                  </a:extLst>
                </p:cNvPr>
                <p:cNvSpPr txBox="1">
                  <a:spLocks noRot="1" noChangeAspect="1" noMove="1" noResize="1" noEditPoints="1" noAdjustHandles="1" noChangeArrowheads="1" noChangeShapeType="1" noTextEdit="1"/>
                </p:cNvSpPr>
                <p:nvPr/>
              </p:nvSpPr>
              <p:spPr>
                <a:xfrm>
                  <a:off x="2572569" y="5637280"/>
                  <a:ext cx="436322" cy="275268"/>
                </a:xfrm>
                <a:prstGeom prst="rect">
                  <a:avLst/>
                </a:prstGeom>
                <a:blipFill>
                  <a:blip r:embed="rId27"/>
                  <a:stretch>
                    <a:fillRect/>
                  </a:stretch>
                </a:blipFill>
              </p:spPr>
              <p:txBody>
                <a:bodyPr/>
                <a:lstStyle/>
                <a:p>
                  <a:r>
                    <a:rPr lang="en-US">
                      <a:noFill/>
                    </a:rPr>
                    <a:t> </a:t>
                  </a:r>
                </a:p>
              </p:txBody>
            </p:sp>
          </mc:Fallback>
        </mc:AlternateContent>
        <p:cxnSp>
          <p:nvCxnSpPr>
            <p:cNvPr id="418" name="Straight Connector 417">
              <a:extLst>
                <a:ext uri="{FF2B5EF4-FFF2-40B4-BE49-F238E27FC236}">
                  <a16:creationId xmlns:a16="http://schemas.microsoft.com/office/drawing/2014/main" id="{26A7A697-BD1B-FF44-89CA-9DE4D54B8D47}"/>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9" name="TextBox 418">
              <a:extLst>
                <a:ext uri="{FF2B5EF4-FFF2-40B4-BE49-F238E27FC236}">
                  <a16:creationId xmlns:a16="http://schemas.microsoft.com/office/drawing/2014/main" id="{2C432A19-021D-2D4C-B2A9-8ADCE70782D1}"/>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mc:AlternateContent xmlns:mc="http://schemas.openxmlformats.org/markup-compatibility/2006" xmlns:a14="http://schemas.microsoft.com/office/drawing/2010/main">
        <mc:Choice Requires="a14">
          <p:sp>
            <p:nvSpPr>
              <p:cNvPr id="420" name="TextBox 419">
                <a:extLst>
                  <a:ext uri="{FF2B5EF4-FFF2-40B4-BE49-F238E27FC236}">
                    <a16:creationId xmlns:a16="http://schemas.microsoft.com/office/drawing/2014/main" id="{F02330D0-5A68-DF41-B98E-1C7B5D71F0C8}"/>
                  </a:ext>
                </a:extLst>
              </p:cNvPr>
              <p:cNvSpPr txBox="1"/>
              <p:nvPr/>
            </p:nvSpPr>
            <p:spPr>
              <a:xfrm>
                <a:off x="5339992" y="4499397"/>
                <a:ext cx="516424"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420" name="TextBox 419">
                <a:extLst>
                  <a:ext uri="{FF2B5EF4-FFF2-40B4-BE49-F238E27FC236}">
                    <a16:creationId xmlns:a16="http://schemas.microsoft.com/office/drawing/2014/main" id="{F02330D0-5A68-DF41-B98E-1C7B5D71F0C8}"/>
                  </a:ext>
                </a:extLst>
              </p:cNvPr>
              <p:cNvSpPr txBox="1">
                <a:spLocks noRot="1" noChangeAspect="1" noMove="1" noResize="1" noEditPoints="1" noAdjustHandles="1" noChangeArrowheads="1" noChangeShapeType="1" noTextEdit="1"/>
              </p:cNvSpPr>
              <p:nvPr/>
            </p:nvSpPr>
            <p:spPr>
              <a:xfrm>
                <a:off x="5339992" y="4499397"/>
                <a:ext cx="516424" cy="309637"/>
              </a:xfrm>
              <a:prstGeom prst="rect">
                <a:avLst/>
              </a:prstGeom>
              <a:blipFill>
                <a:blip r:embed="rId28"/>
                <a:stretch>
                  <a:fillRect b="-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1" name="TextBox 420">
                <a:extLst>
                  <a:ext uri="{FF2B5EF4-FFF2-40B4-BE49-F238E27FC236}">
                    <a16:creationId xmlns:a16="http://schemas.microsoft.com/office/drawing/2014/main" id="{581EAC3F-18D7-6848-97CE-930179D5C10B}"/>
                  </a:ext>
                </a:extLst>
              </p:cNvPr>
              <p:cNvSpPr txBox="1"/>
              <p:nvPr/>
            </p:nvSpPr>
            <p:spPr>
              <a:xfrm>
                <a:off x="5333796" y="4820115"/>
                <a:ext cx="519810"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421" name="TextBox 420">
                <a:extLst>
                  <a:ext uri="{FF2B5EF4-FFF2-40B4-BE49-F238E27FC236}">
                    <a16:creationId xmlns:a16="http://schemas.microsoft.com/office/drawing/2014/main" id="{581EAC3F-18D7-6848-97CE-930179D5C10B}"/>
                  </a:ext>
                </a:extLst>
              </p:cNvPr>
              <p:cNvSpPr txBox="1">
                <a:spLocks noRot="1" noChangeAspect="1" noMove="1" noResize="1" noEditPoints="1" noAdjustHandles="1" noChangeArrowheads="1" noChangeShapeType="1" noTextEdit="1"/>
              </p:cNvSpPr>
              <p:nvPr/>
            </p:nvSpPr>
            <p:spPr>
              <a:xfrm>
                <a:off x="5333796" y="4820115"/>
                <a:ext cx="519810" cy="309637"/>
              </a:xfrm>
              <a:prstGeom prst="rect">
                <a:avLst/>
              </a:prstGeom>
              <a:blipFill>
                <a:blip r:embed="rId29"/>
                <a:stretch>
                  <a:fillRect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2" name="TextBox 421">
                <a:extLst>
                  <a:ext uri="{FF2B5EF4-FFF2-40B4-BE49-F238E27FC236}">
                    <a16:creationId xmlns:a16="http://schemas.microsoft.com/office/drawing/2014/main" id="{9E21B7D1-312C-0045-9C2C-F606BDF9A38C}"/>
                  </a:ext>
                </a:extLst>
              </p:cNvPr>
              <p:cNvSpPr txBox="1"/>
              <p:nvPr/>
            </p:nvSpPr>
            <p:spPr>
              <a:xfrm>
                <a:off x="1326447" y="1882396"/>
                <a:ext cx="519810"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422" name="TextBox 421">
                <a:extLst>
                  <a:ext uri="{FF2B5EF4-FFF2-40B4-BE49-F238E27FC236}">
                    <a16:creationId xmlns:a16="http://schemas.microsoft.com/office/drawing/2014/main" id="{9E21B7D1-312C-0045-9C2C-F606BDF9A38C}"/>
                  </a:ext>
                </a:extLst>
              </p:cNvPr>
              <p:cNvSpPr txBox="1">
                <a:spLocks noRot="1" noChangeAspect="1" noMove="1" noResize="1" noEditPoints="1" noAdjustHandles="1" noChangeArrowheads="1" noChangeShapeType="1" noTextEdit="1"/>
              </p:cNvSpPr>
              <p:nvPr/>
            </p:nvSpPr>
            <p:spPr>
              <a:xfrm>
                <a:off x="1326447" y="1882396"/>
                <a:ext cx="519810" cy="309637"/>
              </a:xfrm>
              <a:prstGeom prst="rect">
                <a:avLst/>
              </a:prstGeom>
              <a:blipFill>
                <a:blip r:embed="rId30"/>
                <a:stretch>
                  <a:fillRect b="-3846"/>
                </a:stretch>
              </a:blipFill>
            </p:spPr>
            <p:txBody>
              <a:bodyPr/>
              <a:lstStyle/>
              <a:p>
                <a:r>
                  <a:rPr lang="en-US">
                    <a:noFill/>
                  </a:rPr>
                  <a:t> </a:t>
                </a:r>
              </a:p>
            </p:txBody>
          </p:sp>
        </mc:Fallback>
      </mc:AlternateContent>
      <p:grpSp>
        <p:nvGrpSpPr>
          <p:cNvPr id="423" name="Group 422">
            <a:extLst>
              <a:ext uri="{FF2B5EF4-FFF2-40B4-BE49-F238E27FC236}">
                <a16:creationId xmlns:a16="http://schemas.microsoft.com/office/drawing/2014/main" id="{28D7E923-E8D6-0749-9E92-EEEAD25618D1}"/>
              </a:ext>
            </a:extLst>
          </p:cNvPr>
          <p:cNvGrpSpPr/>
          <p:nvPr/>
        </p:nvGrpSpPr>
        <p:grpSpPr>
          <a:xfrm>
            <a:off x="1937542" y="1878244"/>
            <a:ext cx="886491" cy="373268"/>
            <a:chOff x="2413209" y="5606508"/>
            <a:chExt cx="886491" cy="373268"/>
          </a:xfrm>
        </p:grpSpPr>
        <mc:AlternateContent xmlns:mc="http://schemas.openxmlformats.org/markup-compatibility/2006" xmlns:a14="http://schemas.microsoft.com/office/drawing/2010/main">
          <mc:Choice Requires="a14">
            <p:sp>
              <p:nvSpPr>
                <p:cNvPr id="424" name="TextBox 423">
                  <a:extLst>
                    <a:ext uri="{FF2B5EF4-FFF2-40B4-BE49-F238E27FC236}">
                      <a16:creationId xmlns:a16="http://schemas.microsoft.com/office/drawing/2014/main" id="{50A882D7-71FC-1145-BCAA-AF36AD9B508B}"/>
                    </a:ext>
                  </a:extLst>
                </p:cNvPr>
                <p:cNvSpPr txBox="1"/>
                <p:nvPr/>
              </p:nvSpPr>
              <p:spPr>
                <a:xfrm>
                  <a:off x="2413209" y="5606508"/>
                  <a:ext cx="567258"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5</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63" name="TextBox 362">
                  <a:extLst>
                    <a:ext uri="{FF2B5EF4-FFF2-40B4-BE49-F238E27FC236}">
                      <a16:creationId xmlns:a16="http://schemas.microsoft.com/office/drawing/2014/main" id="{363C0E07-FD8D-5E45-A8CD-6EB3DE15B8BB}"/>
                    </a:ext>
                  </a:extLst>
                </p:cNvPr>
                <p:cNvSpPr txBox="1">
                  <a:spLocks noRot="1" noChangeAspect="1" noMove="1" noResize="1" noEditPoints="1" noAdjustHandles="1" noChangeArrowheads="1" noChangeShapeType="1" noTextEdit="1"/>
                </p:cNvSpPr>
                <p:nvPr/>
              </p:nvSpPr>
              <p:spPr>
                <a:xfrm>
                  <a:off x="2413209" y="5606508"/>
                  <a:ext cx="567258" cy="275268"/>
                </a:xfrm>
                <a:prstGeom prst="rect">
                  <a:avLst/>
                </a:prstGeom>
                <a:blipFill>
                  <a:blip r:embed="rId35"/>
                  <a:stretch>
                    <a:fillRect l="-2174" r="-4348" b="-4348"/>
                  </a:stretch>
                </a:blipFill>
              </p:spPr>
              <p:txBody>
                <a:bodyPr/>
                <a:lstStyle/>
                <a:p>
                  <a:r>
                    <a:rPr lang="en-US">
                      <a:noFill/>
                    </a:rPr>
                    <a:t> </a:t>
                  </a:r>
                </a:p>
              </p:txBody>
            </p:sp>
          </mc:Fallback>
        </mc:AlternateContent>
        <p:cxnSp>
          <p:nvCxnSpPr>
            <p:cNvPr id="425" name="Straight Connector 424">
              <a:extLst>
                <a:ext uri="{FF2B5EF4-FFF2-40B4-BE49-F238E27FC236}">
                  <a16:creationId xmlns:a16="http://schemas.microsoft.com/office/drawing/2014/main" id="{34E3233F-86DD-5548-A30E-9F866B83639C}"/>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26" name="TextBox 425">
              <a:extLst>
                <a:ext uri="{FF2B5EF4-FFF2-40B4-BE49-F238E27FC236}">
                  <a16:creationId xmlns:a16="http://schemas.microsoft.com/office/drawing/2014/main" id="{5EC00454-C47F-DB42-BF8D-BB4CFFAED185}"/>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sp>
        <p:nvSpPr>
          <p:cNvPr id="427" name="TextBox 426">
            <a:extLst>
              <a:ext uri="{FF2B5EF4-FFF2-40B4-BE49-F238E27FC236}">
                <a16:creationId xmlns:a16="http://schemas.microsoft.com/office/drawing/2014/main" id="{996C677A-F75A-2C4D-A02A-4A3B64F0EBA3}"/>
              </a:ext>
            </a:extLst>
          </p:cNvPr>
          <p:cNvSpPr txBox="1"/>
          <p:nvPr/>
        </p:nvSpPr>
        <p:spPr>
          <a:xfrm>
            <a:off x="1458284" y="2189108"/>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428" name="TextBox 427">
            <a:extLst>
              <a:ext uri="{FF2B5EF4-FFF2-40B4-BE49-F238E27FC236}">
                <a16:creationId xmlns:a16="http://schemas.microsoft.com/office/drawing/2014/main" id="{33AE334F-52D8-3046-B53A-1F3065F56F4A}"/>
              </a:ext>
            </a:extLst>
          </p:cNvPr>
          <p:cNvSpPr txBox="1"/>
          <p:nvPr/>
        </p:nvSpPr>
        <p:spPr>
          <a:xfrm>
            <a:off x="1455526" y="2511886"/>
            <a:ext cx="40717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429" name="TextBox 428">
            <a:extLst>
              <a:ext uri="{FF2B5EF4-FFF2-40B4-BE49-F238E27FC236}">
                <a16:creationId xmlns:a16="http://schemas.microsoft.com/office/drawing/2014/main" id="{78F01B46-1BB3-9646-B9A4-909F074051FC}"/>
              </a:ext>
            </a:extLst>
          </p:cNvPr>
          <p:cNvSpPr txBox="1"/>
          <p:nvPr/>
        </p:nvSpPr>
        <p:spPr>
          <a:xfrm>
            <a:off x="1455385" y="2834511"/>
            <a:ext cx="36267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430" name="TextBox 429">
            <a:extLst>
              <a:ext uri="{FF2B5EF4-FFF2-40B4-BE49-F238E27FC236}">
                <a16:creationId xmlns:a16="http://schemas.microsoft.com/office/drawing/2014/main" id="{9EBBCFA6-680F-3F4A-9326-031723F3D1DB}"/>
              </a:ext>
            </a:extLst>
          </p:cNvPr>
          <p:cNvSpPr txBox="1"/>
          <p:nvPr/>
        </p:nvSpPr>
        <p:spPr>
          <a:xfrm>
            <a:off x="1459724" y="3156544"/>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grpSp>
        <p:nvGrpSpPr>
          <p:cNvPr id="431" name="Group 430">
            <a:extLst>
              <a:ext uri="{FF2B5EF4-FFF2-40B4-BE49-F238E27FC236}">
                <a16:creationId xmlns:a16="http://schemas.microsoft.com/office/drawing/2014/main" id="{DA48B65A-73E1-D240-9028-0E322933A421}"/>
              </a:ext>
            </a:extLst>
          </p:cNvPr>
          <p:cNvGrpSpPr/>
          <p:nvPr/>
        </p:nvGrpSpPr>
        <p:grpSpPr>
          <a:xfrm>
            <a:off x="2008918" y="2190307"/>
            <a:ext cx="707183" cy="374061"/>
            <a:chOff x="7568234" y="5884569"/>
            <a:chExt cx="707183" cy="374061"/>
          </a:xfrm>
        </p:grpSpPr>
        <p:cxnSp>
          <p:nvCxnSpPr>
            <p:cNvPr id="432" name="Straight Connector 431">
              <a:extLst>
                <a:ext uri="{FF2B5EF4-FFF2-40B4-BE49-F238E27FC236}">
                  <a16:creationId xmlns:a16="http://schemas.microsoft.com/office/drawing/2014/main" id="{509A03EF-C590-BD47-AE7B-01B36440C1E6}"/>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33" name="TextBox 432">
              <a:extLst>
                <a:ext uri="{FF2B5EF4-FFF2-40B4-BE49-F238E27FC236}">
                  <a16:creationId xmlns:a16="http://schemas.microsoft.com/office/drawing/2014/main" id="{F67A7560-9DB2-DB49-8490-6B6C9B685447}"/>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434" name="TextBox 433">
              <a:extLst>
                <a:ext uri="{FF2B5EF4-FFF2-40B4-BE49-F238E27FC236}">
                  <a16:creationId xmlns:a16="http://schemas.microsoft.com/office/drawing/2014/main" id="{A944C1F7-F8E7-BC4C-8F9B-D4D3A5BF9B83}"/>
                </a:ext>
              </a:extLst>
            </p:cNvPr>
            <p:cNvSpPr txBox="1"/>
            <p:nvPr/>
          </p:nvSpPr>
          <p:spPr>
            <a:xfrm>
              <a:off x="7568234" y="5884569"/>
              <a:ext cx="457822"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15 </a:t>
              </a:r>
            </a:p>
          </p:txBody>
        </p:sp>
      </p:grpSp>
      <p:grpSp>
        <p:nvGrpSpPr>
          <p:cNvPr id="435" name="Group 434">
            <a:extLst>
              <a:ext uri="{FF2B5EF4-FFF2-40B4-BE49-F238E27FC236}">
                <a16:creationId xmlns:a16="http://schemas.microsoft.com/office/drawing/2014/main" id="{15E2B9BF-2AF7-8546-9498-0ABAF0AC6F4F}"/>
              </a:ext>
            </a:extLst>
          </p:cNvPr>
          <p:cNvGrpSpPr/>
          <p:nvPr/>
        </p:nvGrpSpPr>
        <p:grpSpPr>
          <a:xfrm>
            <a:off x="1999120" y="2508433"/>
            <a:ext cx="709620" cy="369187"/>
            <a:chOff x="7565797" y="5889443"/>
            <a:chExt cx="709620" cy="369187"/>
          </a:xfrm>
        </p:grpSpPr>
        <p:cxnSp>
          <p:nvCxnSpPr>
            <p:cNvPr id="436" name="Straight Connector 435">
              <a:extLst>
                <a:ext uri="{FF2B5EF4-FFF2-40B4-BE49-F238E27FC236}">
                  <a16:creationId xmlns:a16="http://schemas.microsoft.com/office/drawing/2014/main" id="{E60CA44D-06BC-F042-A565-47CB292F9AFF}"/>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37" name="TextBox 436">
              <a:extLst>
                <a:ext uri="{FF2B5EF4-FFF2-40B4-BE49-F238E27FC236}">
                  <a16:creationId xmlns:a16="http://schemas.microsoft.com/office/drawing/2014/main" id="{978644CA-931A-654D-B389-96C2CDE8415A}"/>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438" name="TextBox 437">
              <a:extLst>
                <a:ext uri="{FF2B5EF4-FFF2-40B4-BE49-F238E27FC236}">
                  <a16:creationId xmlns:a16="http://schemas.microsoft.com/office/drawing/2014/main" id="{16E59E37-337F-3B46-9C58-B0316314D767}"/>
                </a:ext>
              </a:extLst>
            </p:cNvPr>
            <p:cNvSpPr txBox="1"/>
            <p:nvPr/>
          </p:nvSpPr>
          <p:spPr>
            <a:xfrm>
              <a:off x="7565797" y="5889443"/>
              <a:ext cx="445670"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15 </a:t>
              </a:r>
            </a:p>
          </p:txBody>
        </p:sp>
      </p:grpSp>
      <p:grpSp>
        <p:nvGrpSpPr>
          <p:cNvPr id="439" name="Group 438">
            <a:extLst>
              <a:ext uri="{FF2B5EF4-FFF2-40B4-BE49-F238E27FC236}">
                <a16:creationId xmlns:a16="http://schemas.microsoft.com/office/drawing/2014/main" id="{057D8B00-A93B-B14F-B67A-4B0999B8C2AE}"/>
              </a:ext>
            </a:extLst>
          </p:cNvPr>
          <p:cNvGrpSpPr/>
          <p:nvPr/>
        </p:nvGrpSpPr>
        <p:grpSpPr>
          <a:xfrm>
            <a:off x="1983422" y="2829367"/>
            <a:ext cx="698228" cy="378824"/>
            <a:chOff x="7577189" y="5879806"/>
            <a:chExt cx="698228" cy="378824"/>
          </a:xfrm>
        </p:grpSpPr>
        <p:cxnSp>
          <p:nvCxnSpPr>
            <p:cNvPr id="440" name="Straight Connector 439">
              <a:extLst>
                <a:ext uri="{FF2B5EF4-FFF2-40B4-BE49-F238E27FC236}">
                  <a16:creationId xmlns:a16="http://schemas.microsoft.com/office/drawing/2014/main" id="{63B1CE5F-7E34-E945-AB1E-030C6FCB6096}"/>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41" name="TextBox 440">
              <a:extLst>
                <a:ext uri="{FF2B5EF4-FFF2-40B4-BE49-F238E27FC236}">
                  <a16:creationId xmlns:a16="http://schemas.microsoft.com/office/drawing/2014/main" id="{3261FE34-3F54-FD40-B5AF-3E8A2BA974D6}"/>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442" name="TextBox 441">
              <a:extLst>
                <a:ext uri="{FF2B5EF4-FFF2-40B4-BE49-F238E27FC236}">
                  <a16:creationId xmlns:a16="http://schemas.microsoft.com/office/drawing/2014/main" id="{57480F9B-69D0-DD46-AAB6-8380D2851BF3}"/>
                </a:ext>
              </a:extLst>
            </p:cNvPr>
            <p:cNvSpPr txBox="1"/>
            <p:nvPr/>
          </p:nvSpPr>
          <p:spPr>
            <a:xfrm>
              <a:off x="7577189" y="5879806"/>
              <a:ext cx="401551"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15 </a:t>
              </a:r>
            </a:p>
          </p:txBody>
        </p:sp>
      </p:grpSp>
      <p:grpSp>
        <p:nvGrpSpPr>
          <p:cNvPr id="443" name="Group 442">
            <a:extLst>
              <a:ext uri="{FF2B5EF4-FFF2-40B4-BE49-F238E27FC236}">
                <a16:creationId xmlns:a16="http://schemas.microsoft.com/office/drawing/2014/main" id="{4DCD2B3C-5D1A-0640-A624-71846A278A4B}"/>
              </a:ext>
            </a:extLst>
          </p:cNvPr>
          <p:cNvGrpSpPr/>
          <p:nvPr/>
        </p:nvGrpSpPr>
        <p:grpSpPr>
          <a:xfrm>
            <a:off x="1997817" y="3154642"/>
            <a:ext cx="698452" cy="376330"/>
            <a:chOff x="7576965" y="5882300"/>
            <a:chExt cx="698452" cy="376330"/>
          </a:xfrm>
        </p:grpSpPr>
        <p:cxnSp>
          <p:nvCxnSpPr>
            <p:cNvPr id="444" name="Straight Connector 443">
              <a:extLst>
                <a:ext uri="{FF2B5EF4-FFF2-40B4-BE49-F238E27FC236}">
                  <a16:creationId xmlns:a16="http://schemas.microsoft.com/office/drawing/2014/main" id="{19381F00-FC6B-8F40-8FEA-9528CD66A689}"/>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45" name="TextBox 444">
              <a:extLst>
                <a:ext uri="{FF2B5EF4-FFF2-40B4-BE49-F238E27FC236}">
                  <a16:creationId xmlns:a16="http://schemas.microsoft.com/office/drawing/2014/main" id="{76EF3B7D-EBE2-CE4E-B953-F7B90BD2C3A7}"/>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446" name="TextBox 445">
              <a:extLst>
                <a:ext uri="{FF2B5EF4-FFF2-40B4-BE49-F238E27FC236}">
                  <a16:creationId xmlns:a16="http://schemas.microsoft.com/office/drawing/2014/main" id="{7160A7D5-4C52-1B43-B1A9-ECCA71C5719E}"/>
                </a:ext>
              </a:extLst>
            </p:cNvPr>
            <p:cNvSpPr txBox="1"/>
            <p:nvPr/>
          </p:nvSpPr>
          <p:spPr>
            <a:xfrm>
              <a:off x="7576965" y="5882300"/>
              <a:ext cx="401552"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15 </a:t>
              </a:r>
            </a:p>
          </p:txBody>
        </p:sp>
      </p:grpSp>
      <p:sp>
        <p:nvSpPr>
          <p:cNvPr id="447" name="TextBox 446">
            <a:extLst>
              <a:ext uri="{FF2B5EF4-FFF2-40B4-BE49-F238E27FC236}">
                <a16:creationId xmlns:a16="http://schemas.microsoft.com/office/drawing/2014/main" id="{8F8646F7-F8CE-9540-A426-A01C6F97553B}"/>
              </a:ext>
            </a:extLst>
          </p:cNvPr>
          <p:cNvSpPr txBox="1"/>
          <p:nvPr/>
        </p:nvSpPr>
        <p:spPr>
          <a:xfrm>
            <a:off x="1455547" y="3475741"/>
            <a:ext cx="36267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448" name="TextBox 447">
            <a:extLst>
              <a:ext uri="{FF2B5EF4-FFF2-40B4-BE49-F238E27FC236}">
                <a16:creationId xmlns:a16="http://schemas.microsoft.com/office/drawing/2014/main" id="{34E89A9A-3F85-B048-B703-9859C6926044}"/>
              </a:ext>
            </a:extLst>
          </p:cNvPr>
          <p:cNvSpPr txBox="1"/>
          <p:nvPr/>
        </p:nvSpPr>
        <p:spPr>
          <a:xfrm>
            <a:off x="1459886" y="3816824"/>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grpSp>
        <p:nvGrpSpPr>
          <p:cNvPr id="449" name="Group 448">
            <a:extLst>
              <a:ext uri="{FF2B5EF4-FFF2-40B4-BE49-F238E27FC236}">
                <a16:creationId xmlns:a16="http://schemas.microsoft.com/office/drawing/2014/main" id="{CF45A5EA-8F0C-D649-862C-3C09702C7EA7}"/>
              </a:ext>
            </a:extLst>
          </p:cNvPr>
          <p:cNvGrpSpPr/>
          <p:nvPr/>
        </p:nvGrpSpPr>
        <p:grpSpPr>
          <a:xfrm>
            <a:off x="2007609" y="3468328"/>
            <a:ext cx="696183" cy="395382"/>
            <a:chOff x="7579234" y="5863248"/>
            <a:chExt cx="696183" cy="395382"/>
          </a:xfrm>
        </p:grpSpPr>
        <p:cxnSp>
          <p:nvCxnSpPr>
            <p:cNvPr id="450" name="Straight Connector 449">
              <a:extLst>
                <a:ext uri="{FF2B5EF4-FFF2-40B4-BE49-F238E27FC236}">
                  <a16:creationId xmlns:a16="http://schemas.microsoft.com/office/drawing/2014/main" id="{0C7306AC-2F50-314E-8314-9B34F8FE9AC4}"/>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51" name="TextBox 450">
              <a:extLst>
                <a:ext uri="{FF2B5EF4-FFF2-40B4-BE49-F238E27FC236}">
                  <a16:creationId xmlns:a16="http://schemas.microsoft.com/office/drawing/2014/main" id="{95A3BC3C-98B5-E04A-9E7F-62F188F4E80F}"/>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452" name="TextBox 451">
              <a:extLst>
                <a:ext uri="{FF2B5EF4-FFF2-40B4-BE49-F238E27FC236}">
                  <a16:creationId xmlns:a16="http://schemas.microsoft.com/office/drawing/2014/main" id="{E03406B3-28EC-294F-9BB0-64AE584A4676}"/>
                </a:ext>
              </a:extLst>
            </p:cNvPr>
            <p:cNvSpPr txBox="1"/>
            <p:nvPr/>
          </p:nvSpPr>
          <p:spPr>
            <a:xfrm>
              <a:off x="7579234" y="5863248"/>
              <a:ext cx="401552"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15 </a:t>
              </a:r>
            </a:p>
          </p:txBody>
        </p:sp>
      </p:grpSp>
      <p:grpSp>
        <p:nvGrpSpPr>
          <p:cNvPr id="453" name="Group 452">
            <a:extLst>
              <a:ext uri="{FF2B5EF4-FFF2-40B4-BE49-F238E27FC236}">
                <a16:creationId xmlns:a16="http://schemas.microsoft.com/office/drawing/2014/main" id="{C2602249-E9ED-3D46-B2E0-57FF700F44A8}"/>
              </a:ext>
            </a:extLst>
          </p:cNvPr>
          <p:cNvGrpSpPr/>
          <p:nvPr/>
        </p:nvGrpSpPr>
        <p:grpSpPr>
          <a:xfrm>
            <a:off x="2005236" y="3798589"/>
            <a:ext cx="688926" cy="388125"/>
            <a:chOff x="7586491" y="5870505"/>
            <a:chExt cx="688926" cy="388125"/>
          </a:xfrm>
        </p:grpSpPr>
        <p:cxnSp>
          <p:nvCxnSpPr>
            <p:cNvPr id="454" name="Straight Connector 453">
              <a:extLst>
                <a:ext uri="{FF2B5EF4-FFF2-40B4-BE49-F238E27FC236}">
                  <a16:creationId xmlns:a16="http://schemas.microsoft.com/office/drawing/2014/main" id="{1D2C27E1-462B-BA4C-91D9-599B450DF64A}"/>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55" name="TextBox 454">
              <a:extLst>
                <a:ext uri="{FF2B5EF4-FFF2-40B4-BE49-F238E27FC236}">
                  <a16:creationId xmlns:a16="http://schemas.microsoft.com/office/drawing/2014/main" id="{9E226A9E-8052-5840-842B-0569260BBE9F}"/>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456" name="TextBox 455">
              <a:extLst>
                <a:ext uri="{FF2B5EF4-FFF2-40B4-BE49-F238E27FC236}">
                  <a16:creationId xmlns:a16="http://schemas.microsoft.com/office/drawing/2014/main" id="{00DDD271-2655-5344-B9DC-041097BE88D6}"/>
                </a:ext>
              </a:extLst>
            </p:cNvPr>
            <p:cNvSpPr txBox="1"/>
            <p:nvPr/>
          </p:nvSpPr>
          <p:spPr>
            <a:xfrm>
              <a:off x="7586491" y="5870505"/>
              <a:ext cx="48038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15 </a:t>
              </a:r>
            </a:p>
          </p:txBody>
        </p:sp>
      </p:grpSp>
      <p:sp>
        <p:nvSpPr>
          <p:cNvPr id="457" name="TextBox 456">
            <a:extLst>
              <a:ext uri="{FF2B5EF4-FFF2-40B4-BE49-F238E27FC236}">
                <a16:creationId xmlns:a16="http://schemas.microsoft.com/office/drawing/2014/main" id="{264CD01A-DEDA-B94F-9594-E848EA235DF4}"/>
              </a:ext>
            </a:extLst>
          </p:cNvPr>
          <p:cNvSpPr txBox="1"/>
          <p:nvPr/>
        </p:nvSpPr>
        <p:spPr>
          <a:xfrm>
            <a:off x="1463010" y="4142931"/>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458" name="TextBox 457">
            <a:extLst>
              <a:ext uri="{FF2B5EF4-FFF2-40B4-BE49-F238E27FC236}">
                <a16:creationId xmlns:a16="http://schemas.microsoft.com/office/drawing/2014/main" id="{4D37290A-C3DF-9941-9A9C-B827AFFE87E0}"/>
              </a:ext>
            </a:extLst>
          </p:cNvPr>
          <p:cNvSpPr txBox="1"/>
          <p:nvPr/>
        </p:nvSpPr>
        <p:spPr>
          <a:xfrm>
            <a:off x="1465015" y="4470472"/>
            <a:ext cx="40717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459" name="TextBox 458">
            <a:extLst>
              <a:ext uri="{FF2B5EF4-FFF2-40B4-BE49-F238E27FC236}">
                <a16:creationId xmlns:a16="http://schemas.microsoft.com/office/drawing/2014/main" id="{FB945EA1-22E1-894D-B393-66302F81F6E6}"/>
              </a:ext>
            </a:extLst>
          </p:cNvPr>
          <p:cNvSpPr txBox="1"/>
          <p:nvPr/>
        </p:nvSpPr>
        <p:spPr>
          <a:xfrm>
            <a:off x="1469637" y="4783558"/>
            <a:ext cx="36267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460" name="TextBox 459">
            <a:extLst>
              <a:ext uri="{FF2B5EF4-FFF2-40B4-BE49-F238E27FC236}">
                <a16:creationId xmlns:a16="http://schemas.microsoft.com/office/drawing/2014/main" id="{7624A03F-4453-1645-A578-13B39E539441}"/>
              </a:ext>
            </a:extLst>
          </p:cNvPr>
          <p:cNvSpPr txBox="1"/>
          <p:nvPr/>
        </p:nvSpPr>
        <p:spPr>
          <a:xfrm>
            <a:off x="5495264" y="1844400"/>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grpSp>
        <p:nvGrpSpPr>
          <p:cNvPr id="461" name="Group 460">
            <a:extLst>
              <a:ext uri="{FF2B5EF4-FFF2-40B4-BE49-F238E27FC236}">
                <a16:creationId xmlns:a16="http://schemas.microsoft.com/office/drawing/2014/main" id="{94379FD1-FD60-FE46-A2AA-1534531DBD7D}"/>
              </a:ext>
            </a:extLst>
          </p:cNvPr>
          <p:cNvGrpSpPr/>
          <p:nvPr/>
        </p:nvGrpSpPr>
        <p:grpSpPr>
          <a:xfrm>
            <a:off x="2008155" y="4101263"/>
            <a:ext cx="673842" cy="402639"/>
            <a:chOff x="7601575" y="5855991"/>
            <a:chExt cx="673842" cy="402639"/>
          </a:xfrm>
        </p:grpSpPr>
        <p:cxnSp>
          <p:nvCxnSpPr>
            <p:cNvPr id="462" name="Straight Connector 461">
              <a:extLst>
                <a:ext uri="{FF2B5EF4-FFF2-40B4-BE49-F238E27FC236}">
                  <a16:creationId xmlns:a16="http://schemas.microsoft.com/office/drawing/2014/main" id="{AC1B5148-8E5F-B448-A821-9E2E6537D3FD}"/>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63" name="TextBox 462">
              <a:extLst>
                <a:ext uri="{FF2B5EF4-FFF2-40B4-BE49-F238E27FC236}">
                  <a16:creationId xmlns:a16="http://schemas.microsoft.com/office/drawing/2014/main" id="{93D4E215-E82B-5D4E-A767-49907116638A}"/>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464" name="TextBox 463">
              <a:extLst>
                <a:ext uri="{FF2B5EF4-FFF2-40B4-BE49-F238E27FC236}">
                  <a16:creationId xmlns:a16="http://schemas.microsoft.com/office/drawing/2014/main" id="{B7EB19AF-C23E-9B47-8C18-10A440FB144B}"/>
                </a:ext>
              </a:extLst>
            </p:cNvPr>
            <p:cNvSpPr txBox="1"/>
            <p:nvPr/>
          </p:nvSpPr>
          <p:spPr>
            <a:xfrm>
              <a:off x="7601575" y="5855991"/>
              <a:ext cx="457822"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15 </a:t>
              </a:r>
            </a:p>
          </p:txBody>
        </p:sp>
      </p:grpSp>
      <p:grpSp>
        <p:nvGrpSpPr>
          <p:cNvPr id="465" name="Group 464">
            <a:extLst>
              <a:ext uri="{FF2B5EF4-FFF2-40B4-BE49-F238E27FC236}">
                <a16:creationId xmlns:a16="http://schemas.microsoft.com/office/drawing/2014/main" id="{85DB1951-AD06-5545-A70D-9E80A35EC786}"/>
              </a:ext>
            </a:extLst>
          </p:cNvPr>
          <p:cNvGrpSpPr/>
          <p:nvPr/>
        </p:nvGrpSpPr>
        <p:grpSpPr>
          <a:xfrm>
            <a:off x="2011178" y="4442103"/>
            <a:ext cx="681042" cy="388239"/>
            <a:chOff x="7594375" y="5870391"/>
            <a:chExt cx="681042" cy="388239"/>
          </a:xfrm>
        </p:grpSpPr>
        <p:cxnSp>
          <p:nvCxnSpPr>
            <p:cNvPr id="466" name="Straight Connector 465">
              <a:extLst>
                <a:ext uri="{FF2B5EF4-FFF2-40B4-BE49-F238E27FC236}">
                  <a16:creationId xmlns:a16="http://schemas.microsoft.com/office/drawing/2014/main" id="{A30684E3-E85D-2044-BB87-EED84568218D}"/>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67" name="TextBox 466">
              <a:extLst>
                <a:ext uri="{FF2B5EF4-FFF2-40B4-BE49-F238E27FC236}">
                  <a16:creationId xmlns:a16="http://schemas.microsoft.com/office/drawing/2014/main" id="{4CB394E8-97BD-EA43-8DFA-1E6CAA3419D6}"/>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468" name="TextBox 467">
              <a:extLst>
                <a:ext uri="{FF2B5EF4-FFF2-40B4-BE49-F238E27FC236}">
                  <a16:creationId xmlns:a16="http://schemas.microsoft.com/office/drawing/2014/main" id="{AD4DFEF2-A3BE-9F44-9FB7-29460419D6EB}"/>
                </a:ext>
              </a:extLst>
            </p:cNvPr>
            <p:cNvSpPr txBox="1"/>
            <p:nvPr/>
          </p:nvSpPr>
          <p:spPr>
            <a:xfrm>
              <a:off x="7594375" y="5870391"/>
              <a:ext cx="445670"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15 </a:t>
              </a:r>
            </a:p>
          </p:txBody>
        </p:sp>
      </p:grpSp>
      <p:grpSp>
        <p:nvGrpSpPr>
          <p:cNvPr id="469" name="Group 468">
            <a:extLst>
              <a:ext uri="{FF2B5EF4-FFF2-40B4-BE49-F238E27FC236}">
                <a16:creationId xmlns:a16="http://schemas.microsoft.com/office/drawing/2014/main" id="{E593246D-7DCA-B14C-B0FE-4C507E36EC39}"/>
              </a:ext>
            </a:extLst>
          </p:cNvPr>
          <p:cNvGrpSpPr/>
          <p:nvPr/>
        </p:nvGrpSpPr>
        <p:grpSpPr>
          <a:xfrm>
            <a:off x="2021489" y="4768888"/>
            <a:ext cx="674413" cy="402639"/>
            <a:chOff x="7601004" y="5855991"/>
            <a:chExt cx="674413" cy="402639"/>
          </a:xfrm>
        </p:grpSpPr>
        <p:cxnSp>
          <p:nvCxnSpPr>
            <p:cNvPr id="470" name="Straight Connector 469">
              <a:extLst>
                <a:ext uri="{FF2B5EF4-FFF2-40B4-BE49-F238E27FC236}">
                  <a16:creationId xmlns:a16="http://schemas.microsoft.com/office/drawing/2014/main" id="{692AD766-621F-FE4E-AA40-710688F3982A}"/>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71" name="TextBox 470">
              <a:extLst>
                <a:ext uri="{FF2B5EF4-FFF2-40B4-BE49-F238E27FC236}">
                  <a16:creationId xmlns:a16="http://schemas.microsoft.com/office/drawing/2014/main" id="{1489FA47-13C5-AA45-9C86-BD5F0D695643}"/>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472" name="TextBox 471">
              <a:extLst>
                <a:ext uri="{FF2B5EF4-FFF2-40B4-BE49-F238E27FC236}">
                  <a16:creationId xmlns:a16="http://schemas.microsoft.com/office/drawing/2014/main" id="{B6C9EC6B-F789-C343-B2BB-400E4EF9922C}"/>
                </a:ext>
              </a:extLst>
            </p:cNvPr>
            <p:cNvSpPr txBox="1"/>
            <p:nvPr/>
          </p:nvSpPr>
          <p:spPr>
            <a:xfrm>
              <a:off x="7601004" y="5855991"/>
              <a:ext cx="401551"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15 </a:t>
              </a:r>
            </a:p>
          </p:txBody>
        </p:sp>
      </p:grpSp>
      <p:grpSp>
        <p:nvGrpSpPr>
          <p:cNvPr id="473" name="Group 472">
            <a:extLst>
              <a:ext uri="{FF2B5EF4-FFF2-40B4-BE49-F238E27FC236}">
                <a16:creationId xmlns:a16="http://schemas.microsoft.com/office/drawing/2014/main" id="{D0D459D5-0150-244F-88FB-ED3DC484EDC0}"/>
              </a:ext>
            </a:extLst>
          </p:cNvPr>
          <p:cNvGrpSpPr/>
          <p:nvPr/>
        </p:nvGrpSpPr>
        <p:grpSpPr>
          <a:xfrm>
            <a:off x="6029801" y="1839562"/>
            <a:ext cx="688926" cy="395382"/>
            <a:chOff x="7586491" y="5863248"/>
            <a:chExt cx="688926" cy="395382"/>
          </a:xfrm>
        </p:grpSpPr>
        <p:cxnSp>
          <p:nvCxnSpPr>
            <p:cNvPr id="474" name="Straight Connector 473">
              <a:extLst>
                <a:ext uri="{FF2B5EF4-FFF2-40B4-BE49-F238E27FC236}">
                  <a16:creationId xmlns:a16="http://schemas.microsoft.com/office/drawing/2014/main" id="{BFB63D4F-BF94-1047-9300-5874CD2016BD}"/>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75" name="TextBox 474">
              <a:extLst>
                <a:ext uri="{FF2B5EF4-FFF2-40B4-BE49-F238E27FC236}">
                  <a16:creationId xmlns:a16="http://schemas.microsoft.com/office/drawing/2014/main" id="{A56A03C0-CAD2-F14D-8234-40DAD587675D}"/>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476" name="TextBox 475">
              <a:extLst>
                <a:ext uri="{FF2B5EF4-FFF2-40B4-BE49-F238E27FC236}">
                  <a16:creationId xmlns:a16="http://schemas.microsoft.com/office/drawing/2014/main" id="{E63CE148-CD84-B944-B873-0C10C9FC2ACE}"/>
                </a:ext>
              </a:extLst>
            </p:cNvPr>
            <p:cNvSpPr txBox="1"/>
            <p:nvPr/>
          </p:nvSpPr>
          <p:spPr>
            <a:xfrm>
              <a:off x="7586491" y="5863248"/>
              <a:ext cx="401552"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15 </a:t>
              </a:r>
            </a:p>
          </p:txBody>
        </p:sp>
      </p:grpSp>
      <p:sp>
        <p:nvSpPr>
          <p:cNvPr id="477" name="TextBox 476">
            <a:extLst>
              <a:ext uri="{FF2B5EF4-FFF2-40B4-BE49-F238E27FC236}">
                <a16:creationId xmlns:a16="http://schemas.microsoft.com/office/drawing/2014/main" id="{DB84D204-7457-9D44-99A6-2C044EC97D4A}"/>
              </a:ext>
            </a:extLst>
          </p:cNvPr>
          <p:cNvSpPr txBox="1"/>
          <p:nvPr/>
        </p:nvSpPr>
        <p:spPr>
          <a:xfrm>
            <a:off x="5500613" y="2182657"/>
            <a:ext cx="36267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478" name="TextBox 477">
            <a:extLst>
              <a:ext uri="{FF2B5EF4-FFF2-40B4-BE49-F238E27FC236}">
                <a16:creationId xmlns:a16="http://schemas.microsoft.com/office/drawing/2014/main" id="{0FA8537D-69A1-7F42-A593-AEEADB1CF6CA}"/>
              </a:ext>
            </a:extLst>
          </p:cNvPr>
          <p:cNvSpPr txBox="1"/>
          <p:nvPr/>
        </p:nvSpPr>
        <p:spPr>
          <a:xfrm>
            <a:off x="5504952" y="2509454"/>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grpSp>
        <p:nvGrpSpPr>
          <p:cNvPr id="479" name="Group 478">
            <a:extLst>
              <a:ext uri="{FF2B5EF4-FFF2-40B4-BE49-F238E27FC236}">
                <a16:creationId xmlns:a16="http://schemas.microsoft.com/office/drawing/2014/main" id="{6F3E9042-7DF5-9441-8256-D1BECC9132E4}"/>
              </a:ext>
            </a:extLst>
          </p:cNvPr>
          <p:cNvGrpSpPr/>
          <p:nvPr/>
        </p:nvGrpSpPr>
        <p:grpSpPr>
          <a:xfrm>
            <a:off x="6025304" y="2177071"/>
            <a:ext cx="696183" cy="395382"/>
            <a:chOff x="7579234" y="5863248"/>
            <a:chExt cx="696183" cy="395382"/>
          </a:xfrm>
        </p:grpSpPr>
        <p:cxnSp>
          <p:nvCxnSpPr>
            <p:cNvPr id="480" name="Straight Connector 479">
              <a:extLst>
                <a:ext uri="{FF2B5EF4-FFF2-40B4-BE49-F238E27FC236}">
                  <a16:creationId xmlns:a16="http://schemas.microsoft.com/office/drawing/2014/main" id="{6A438DA1-2123-4B42-9FA3-870132A3A6B2}"/>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81" name="TextBox 480">
              <a:extLst>
                <a:ext uri="{FF2B5EF4-FFF2-40B4-BE49-F238E27FC236}">
                  <a16:creationId xmlns:a16="http://schemas.microsoft.com/office/drawing/2014/main" id="{A9968595-9764-A94B-9C1D-FFD981C46BC5}"/>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482" name="TextBox 481">
              <a:extLst>
                <a:ext uri="{FF2B5EF4-FFF2-40B4-BE49-F238E27FC236}">
                  <a16:creationId xmlns:a16="http://schemas.microsoft.com/office/drawing/2014/main" id="{6BCCCC83-18A3-0E40-8A4F-9722E8BB41A7}"/>
                </a:ext>
              </a:extLst>
            </p:cNvPr>
            <p:cNvSpPr txBox="1"/>
            <p:nvPr/>
          </p:nvSpPr>
          <p:spPr>
            <a:xfrm>
              <a:off x="7579234" y="5863248"/>
              <a:ext cx="401552"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15 </a:t>
              </a:r>
            </a:p>
          </p:txBody>
        </p:sp>
      </p:grpSp>
      <p:grpSp>
        <p:nvGrpSpPr>
          <p:cNvPr id="483" name="Group 482">
            <a:extLst>
              <a:ext uri="{FF2B5EF4-FFF2-40B4-BE49-F238E27FC236}">
                <a16:creationId xmlns:a16="http://schemas.microsoft.com/office/drawing/2014/main" id="{31C636F4-BC56-FD40-A87D-1528C4771E52}"/>
              </a:ext>
            </a:extLst>
          </p:cNvPr>
          <p:cNvGrpSpPr/>
          <p:nvPr/>
        </p:nvGrpSpPr>
        <p:grpSpPr>
          <a:xfrm>
            <a:off x="6032457" y="2493046"/>
            <a:ext cx="688926" cy="388125"/>
            <a:chOff x="7586491" y="5870505"/>
            <a:chExt cx="688926" cy="388125"/>
          </a:xfrm>
        </p:grpSpPr>
        <p:cxnSp>
          <p:nvCxnSpPr>
            <p:cNvPr id="484" name="Straight Connector 483">
              <a:extLst>
                <a:ext uri="{FF2B5EF4-FFF2-40B4-BE49-F238E27FC236}">
                  <a16:creationId xmlns:a16="http://schemas.microsoft.com/office/drawing/2014/main" id="{BDF4CC44-8AAD-8048-8FE6-735A062420DB}"/>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85" name="TextBox 484">
              <a:extLst>
                <a:ext uri="{FF2B5EF4-FFF2-40B4-BE49-F238E27FC236}">
                  <a16:creationId xmlns:a16="http://schemas.microsoft.com/office/drawing/2014/main" id="{DC2CC1F9-6B90-DF4B-8FF1-620242992765}"/>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486" name="TextBox 485">
              <a:extLst>
                <a:ext uri="{FF2B5EF4-FFF2-40B4-BE49-F238E27FC236}">
                  <a16:creationId xmlns:a16="http://schemas.microsoft.com/office/drawing/2014/main" id="{63ACDD7E-F9CE-7446-BD3D-1F0D96F20037}"/>
                </a:ext>
              </a:extLst>
            </p:cNvPr>
            <p:cNvSpPr txBox="1"/>
            <p:nvPr/>
          </p:nvSpPr>
          <p:spPr>
            <a:xfrm>
              <a:off x="7586491" y="5870505"/>
              <a:ext cx="48038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15 </a:t>
              </a:r>
            </a:p>
          </p:txBody>
        </p:sp>
      </p:grpSp>
      <p:grpSp>
        <p:nvGrpSpPr>
          <p:cNvPr id="139" name="Group 138">
            <a:extLst>
              <a:ext uri="{FF2B5EF4-FFF2-40B4-BE49-F238E27FC236}">
                <a16:creationId xmlns:a16="http://schemas.microsoft.com/office/drawing/2014/main" id="{3D84DF60-9C07-DE44-836D-96E159C0B810}"/>
              </a:ext>
            </a:extLst>
          </p:cNvPr>
          <p:cNvGrpSpPr/>
          <p:nvPr/>
        </p:nvGrpSpPr>
        <p:grpSpPr>
          <a:xfrm>
            <a:off x="6758071" y="2874279"/>
            <a:ext cx="917265" cy="342496"/>
            <a:chOff x="2382435" y="5637280"/>
            <a:chExt cx="917265" cy="342496"/>
          </a:xfrm>
        </p:grpSpPr>
        <mc:AlternateContent xmlns:mc="http://schemas.openxmlformats.org/markup-compatibility/2006" xmlns:a14="http://schemas.microsoft.com/office/drawing/2010/main">
          <mc:Choice Requires="a14">
            <p:sp>
              <p:nvSpPr>
                <p:cNvPr id="140" name="TextBox 139">
                  <a:extLst>
                    <a:ext uri="{FF2B5EF4-FFF2-40B4-BE49-F238E27FC236}">
                      <a16:creationId xmlns:a16="http://schemas.microsoft.com/office/drawing/2014/main" id="{2CBD5614-BFB6-574B-A4AF-CA3CEEA563B7}"/>
                    </a:ext>
                  </a:extLst>
                </p:cNvPr>
                <p:cNvSpPr txBox="1"/>
                <p:nvPr/>
              </p:nvSpPr>
              <p:spPr>
                <a:xfrm>
                  <a:off x="2382435" y="5637280"/>
                  <a:ext cx="553397"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5</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98" name="TextBox 297">
                  <a:extLst>
                    <a:ext uri="{FF2B5EF4-FFF2-40B4-BE49-F238E27FC236}">
                      <a16:creationId xmlns:a16="http://schemas.microsoft.com/office/drawing/2014/main" id="{3D8FF7C1-689C-1347-9617-6C3D0ADD8022}"/>
                    </a:ext>
                  </a:extLst>
                </p:cNvPr>
                <p:cNvSpPr txBox="1">
                  <a:spLocks noRot="1" noChangeAspect="1" noMove="1" noResize="1" noEditPoints="1" noAdjustHandles="1" noChangeArrowheads="1" noChangeShapeType="1" noTextEdit="1"/>
                </p:cNvSpPr>
                <p:nvPr/>
              </p:nvSpPr>
              <p:spPr>
                <a:xfrm>
                  <a:off x="2382435" y="5637280"/>
                  <a:ext cx="553397" cy="275268"/>
                </a:xfrm>
                <a:prstGeom prst="rect">
                  <a:avLst/>
                </a:prstGeom>
                <a:blipFill>
                  <a:blip r:embed="rId20"/>
                  <a:stretch>
                    <a:fillRect l="-4545" r="-4545"/>
                  </a:stretch>
                </a:blipFill>
              </p:spPr>
              <p:txBody>
                <a:bodyPr/>
                <a:lstStyle/>
                <a:p>
                  <a:r>
                    <a:rPr lang="en-US">
                      <a:noFill/>
                    </a:rPr>
                    <a:t> </a:t>
                  </a:r>
                </a:p>
              </p:txBody>
            </p:sp>
          </mc:Fallback>
        </mc:AlternateContent>
        <p:cxnSp>
          <p:nvCxnSpPr>
            <p:cNvPr id="141" name="Straight Connector 140">
              <a:extLst>
                <a:ext uri="{FF2B5EF4-FFF2-40B4-BE49-F238E27FC236}">
                  <a16:creationId xmlns:a16="http://schemas.microsoft.com/office/drawing/2014/main" id="{F3FECB9B-B51C-3A41-914A-5B11EC6CD85C}"/>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2" name="TextBox 141">
              <a:extLst>
                <a:ext uri="{FF2B5EF4-FFF2-40B4-BE49-F238E27FC236}">
                  <a16:creationId xmlns:a16="http://schemas.microsoft.com/office/drawing/2014/main" id="{B9DD1B7A-CCE0-F948-8A5C-EC6E319AF320}"/>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143" name="Group 142">
            <a:extLst>
              <a:ext uri="{FF2B5EF4-FFF2-40B4-BE49-F238E27FC236}">
                <a16:creationId xmlns:a16="http://schemas.microsoft.com/office/drawing/2014/main" id="{86354DA9-C156-BE45-BFB6-15E348EF73A5}"/>
              </a:ext>
            </a:extLst>
          </p:cNvPr>
          <p:cNvGrpSpPr/>
          <p:nvPr/>
        </p:nvGrpSpPr>
        <p:grpSpPr>
          <a:xfrm>
            <a:off x="6752879" y="3194132"/>
            <a:ext cx="917266" cy="342496"/>
            <a:chOff x="2382434" y="5637280"/>
            <a:chExt cx="917266" cy="342496"/>
          </a:xfrm>
        </p:grpSpPr>
        <mc:AlternateContent xmlns:mc="http://schemas.openxmlformats.org/markup-compatibility/2006" xmlns:a14="http://schemas.microsoft.com/office/drawing/2010/main">
          <mc:Choice Requires="a14">
            <p:sp>
              <p:nvSpPr>
                <p:cNvPr id="144" name="TextBox 143">
                  <a:extLst>
                    <a:ext uri="{FF2B5EF4-FFF2-40B4-BE49-F238E27FC236}">
                      <a16:creationId xmlns:a16="http://schemas.microsoft.com/office/drawing/2014/main" id="{E8986D23-724F-514F-A33A-76ECD79D5D40}"/>
                    </a:ext>
                  </a:extLst>
                </p:cNvPr>
                <p:cNvSpPr txBox="1"/>
                <p:nvPr/>
              </p:nvSpPr>
              <p:spPr>
                <a:xfrm>
                  <a:off x="2382434" y="5637280"/>
                  <a:ext cx="570237"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5</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02" name="TextBox 301">
                  <a:extLst>
                    <a:ext uri="{FF2B5EF4-FFF2-40B4-BE49-F238E27FC236}">
                      <a16:creationId xmlns:a16="http://schemas.microsoft.com/office/drawing/2014/main" id="{52B32F30-AA5A-CA4A-8980-23F5BA33A77C}"/>
                    </a:ext>
                  </a:extLst>
                </p:cNvPr>
                <p:cNvSpPr txBox="1">
                  <a:spLocks noRot="1" noChangeAspect="1" noMove="1" noResize="1" noEditPoints="1" noAdjustHandles="1" noChangeArrowheads="1" noChangeShapeType="1" noTextEdit="1"/>
                </p:cNvSpPr>
                <p:nvPr/>
              </p:nvSpPr>
              <p:spPr>
                <a:xfrm>
                  <a:off x="2382434" y="5637280"/>
                  <a:ext cx="570237" cy="275268"/>
                </a:xfrm>
                <a:prstGeom prst="rect">
                  <a:avLst/>
                </a:prstGeom>
                <a:blipFill>
                  <a:blip r:embed="rId21"/>
                  <a:stretch>
                    <a:fillRect l="-2174" r="-2174" b="-4348"/>
                  </a:stretch>
                </a:blipFill>
              </p:spPr>
              <p:txBody>
                <a:bodyPr/>
                <a:lstStyle/>
                <a:p>
                  <a:r>
                    <a:rPr lang="en-US">
                      <a:noFill/>
                    </a:rPr>
                    <a:t> </a:t>
                  </a:r>
                </a:p>
              </p:txBody>
            </p:sp>
          </mc:Fallback>
        </mc:AlternateContent>
        <p:cxnSp>
          <p:nvCxnSpPr>
            <p:cNvPr id="145" name="Straight Connector 144">
              <a:extLst>
                <a:ext uri="{FF2B5EF4-FFF2-40B4-BE49-F238E27FC236}">
                  <a16:creationId xmlns:a16="http://schemas.microsoft.com/office/drawing/2014/main" id="{F4B3703F-E3BA-9442-8C0A-823C08614135}"/>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6" name="TextBox 145">
              <a:extLst>
                <a:ext uri="{FF2B5EF4-FFF2-40B4-BE49-F238E27FC236}">
                  <a16:creationId xmlns:a16="http://schemas.microsoft.com/office/drawing/2014/main" id="{E68D2AF7-6231-A845-B18D-D76D58B3A177}"/>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147" name="Group 146">
            <a:extLst>
              <a:ext uri="{FF2B5EF4-FFF2-40B4-BE49-F238E27FC236}">
                <a16:creationId xmlns:a16="http://schemas.microsoft.com/office/drawing/2014/main" id="{EBE178DE-C966-D847-85E5-B75BC66DDA74}"/>
              </a:ext>
            </a:extLst>
          </p:cNvPr>
          <p:cNvGrpSpPr/>
          <p:nvPr/>
        </p:nvGrpSpPr>
        <p:grpSpPr>
          <a:xfrm>
            <a:off x="6755962" y="3523909"/>
            <a:ext cx="917265" cy="355684"/>
            <a:chOff x="2382435" y="5624092"/>
            <a:chExt cx="917265" cy="355684"/>
          </a:xfrm>
        </p:grpSpPr>
        <mc:AlternateContent xmlns:mc="http://schemas.openxmlformats.org/markup-compatibility/2006" xmlns:a14="http://schemas.microsoft.com/office/drawing/2010/main">
          <mc:Choice Requires="a14">
            <p:sp>
              <p:nvSpPr>
                <p:cNvPr id="148" name="TextBox 147">
                  <a:extLst>
                    <a:ext uri="{FF2B5EF4-FFF2-40B4-BE49-F238E27FC236}">
                      <a16:creationId xmlns:a16="http://schemas.microsoft.com/office/drawing/2014/main" id="{7A4372BF-5696-F248-A664-0993A1F09B9B}"/>
                    </a:ext>
                  </a:extLst>
                </p:cNvPr>
                <p:cNvSpPr txBox="1"/>
                <p:nvPr/>
              </p:nvSpPr>
              <p:spPr>
                <a:xfrm>
                  <a:off x="2382435" y="5624092"/>
                  <a:ext cx="56268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5</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06" name="TextBox 305">
                  <a:extLst>
                    <a:ext uri="{FF2B5EF4-FFF2-40B4-BE49-F238E27FC236}">
                      <a16:creationId xmlns:a16="http://schemas.microsoft.com/office/drawing/2014/main" id="{44026228-F6AB-244E-9460-69313D2AB507}"/>
                    </a:ext>
                  </a:extLst>
                </p:cNvPr>
                <p:cNvSpPr txBox="1">
                  <a:spLocks noRot="1" noChangeAspect="1" noMove="1" noResize="1" noEditPoints="1" noAdjustHandles="1" noChangeArrowheads="1" noChangeShapeType="1" noTextEdit="1"/>
                </p:cNvSpPr>
                <p:nvPr/>
              </p:nvSpPr>
              <p:spPr>
                <a:xfrm>
                  <a:off x="2382435" y="5624092"/>
                  <a:ext cx="562682" cy="275268"/>
                </a:xfrm>
                <a:prstGeom prst="rect">
                  <a:avLst/>
                </a:prstGeom>
                <a:blipFill>
                  <a:blip r:embed="rId22"/>
                  <a:stretch>
                    <a:fillRect l="-2174" r="-2174"/>
                  </a:stretch>
                </a:blipFill>
              </p:spPr>
              <p:txBody>
                <a:bodyPr/>
                <a:lstStyle/>
                <a:p>
                  <a:r>
                    <a:rPr lang="en-US">
                      <a:noFill/>
                    </a:rPr>
                    <a:t> </a:t>
                  </a:r>
                </a:p>
              </p:txBody>
            </p:sp>
          </mc:Fallback>
        </mc:AlternateContent>
        <p:cxnSp>
          <p:nvCxnSpPr>
            <p:cNvPr id="149" name="Straight Connector 148">
              <a:extLst>
                <a:ext uri="{FF2B5EF4-FFF2-40B4-BE49-F238E27FC236}">
                  <a16:creationId xmlns:a16="http://schemas.microsoft.com/office/drawing/2014/main" id="{2C178DCD-52C4-6547-8EBB-63655FF81B3A}"/>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0" name="TextBox 149">
              <a:extLst>
                <a:ext uri="{FF2B5EF4-FFF2-40B4-BE49-F238E27FC236}">
                  <a16:creationId xmlns:a16="http://schemas.microsoft.com/office/drawing/2014/main" id="{8F205B59-ECB9-C147-8F3C-291B27472C5D}"/>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151" name="Group 150">
            <a:extLst>
              <a:ext uri="{FF2B5EF4-FFF2-40B4-BE49-F238E27FC236}">
                <a16:creationId xmlns:a16="http://schemas.microsoft.com/office/drawing/2014/main" id="{C0BF2F76-9853-1B44-84E5-D86F1204F7E6}"/>
              </a:ext>
            </a:extLst>
          </p:cNvPr>
          <p:cNvGrpSpPr/>
          <p:nvPr/>
        </p:nvGrpSpPr>
        <p:grpSpPr>
          <a:xfrm>
            <a:off x="6765428" y="3852196"/>
            <a:ext cx="904076" cy="342496"/>
            <a:chOff x="2395624" y="5637280"/>
            <a:chExt cx="904076" cy="342496"/>
          </a:xfrm>
        </p:grpSpPr>
        <mc:AlternateContent xmlns:mc="http://schemas.openxmlformats.org/markup-compatibility/2006" xmlns:a14="http://schemas.microsoft.com/office/drawing/2010/main">
          <mc:Choice Requires="a14">
            <p:sp>
              <p:nvSpPr>
                <p:cNvPr id="152" name="TextBox 151">
                  <a:extLst>
                    <a:ext uri="{FF2B5EF4-FFF2-40B4-BE49-F238E27FC236}">
                      <a16:creationId xmlns:a16="http://schemas.microsoft.com/office/drawing/2014/main" id="{BF76F31B-2C83-4F43-982A-DEDACC6D5C12}"/>
                    </a:ext>
                  </a:extLst>
                </p:cNvPr>
                <p:cNvSpPr txBox="1"/>
                <p:nvPr/>
              </p:nvSpPr>
              <p:spPr>
                <a:xfrm>
                  <a:off x="2395624" y="5637280"/>
                  <a:ext cx="553874"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5</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10" name="TextBox 309">
                  <a:extLst>
                    <a:ext uri="{FF2B5EF4-FFF2-40B4-BE49-F238E27FC236}">
                      <a16:creationId xmlns:a16="http://schemas.microsoft.com/office/drawing/2014/main" id="{7C322DB1-5CB9-0E46-B33A-B8C1E46A4FC8}"/>
                    </a:ext>
                  </a:extLst>
                </p:cNvPr>
                <p:cNvSpPr txBox="1">
                  <a:spLocks noRot="1" noChangeAspect="1" noMove="1" noResize="1" noEditPoints="1" noAdjustHandles="1" noChangeArrowheads="1" noChangeShapeType="1" noTextEdit="1"/>
                </p:cNvSpPr>
                <p:nvPr/>
              </p:nvSpPr>
              <p:spPr>
                <a:xfrm>
                  <a:off x="2395624" y="5637280"/>
                  <a:ext cx="553874" cy="275268"/>
                </a:xfrm>
                <a:prstGeom prst="rect">
                  <a:avLst/>
                </a:prstGeom>
                <a:blipFill>
                  <a:blip r:embed="rId23"/>
                  <a:stretch>
                    <a:fillRect l="-4444" r="-4444" b="-4348"/>
                  </a:stretch>
                </a:blipFill>
              </p:spPr>
              <p:txBody>
                <a:bodyPr/>
                <a:lstStyle/>
                <a:p>
                  <a:r>
                    <a:rPr lang="en-US">
                      <a:noFill/>
                    </a:rPr>
                    <a:t> </a:t>
                  </a:r>
                </a:p>
              </p:txBody>
            </p:sp>
          </mc:Fallback>
        </mc:AlternateContent>
        <p:cxnSp>
          <p:nvCxnSpPr>
            <p:cNvPr id="153" name="Straight Connector 152">
              <a:extLst>
                <a:ext uri="{FF2B5EF4-FFF2-40B4-BE49-F238E27FC236}">
                  <a16:creationId xmlns:a16="http://schemas.microsoft.com/office/drawing/2014/main" id="{9B7EF1FC-BD70-FF47-8A3C-55534B553D70}"/>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4" name="TextBox 153">
              <a:extLst>
                <a:ext uri="{FF2B5EF4-FFF2-40B4-BE49-F238E27FC236}">
                  <a16:creationId xmlns:a16="http://schemas.microsoft.com/office/drawing/2014/main" id="{EA1BC175-04FD-D343-B7BA-B28E827DA682}"/>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155" name="Group 154">
            <a:extLst>
              <a:ext uri="{FF2B5EF4-FFF2-40B4-BE49-F238E27FC236}">
                <a16:creationId xmlns:a16="http://schemas.microsoft.com/office/drawing/2014/main" id="{D17DD3D8-419C-E646-8119-29AF47208E03}"/>
              </a:ext>
            </a:extLst>
          </p:cNvPr>
          <p:cNvGrpSpPr/>
          <p:nvPr/>
        </p:nvGrpSpPr>
        <p:grpSpPr>
          <a:xfrm>
            <a:off x="6760526" y="4180222"/>
            <a:ext cx="908473" cy="342496"/>
            <a:chOff x="2391227" y="5637280"/>
            <a:chExt cx="908473" cy="342496"/>
          </a:xfrm>
        </p:grpSpPr>
        <mc:AlternateContent xmlns:mc="http://schemas.openxmlformats.org/markup-compatibility/2006" xmlns:a14="http://schemas.microsoft.com/office/drawing/2010/main">
          <mc:Choice Requires="a14">
            <p:sp>
              <p:nvSpPr>
                <p:cNvPr id="156" name="TextBox 155">
                  <a:extLst>
                    <a:ext uri="{FF2B5EF4-FFF2-40B4-BE49-F238E27FC236}">
                      <a16:creationId xmlns:a16="http://schemas.microsoft.com/office/drawing/2014/main" id="{7209256B-B021-2045-8143-A66ECD5C8A2C}"/>
                    </a:ext>
                  </a:extLst>
                </p:cNvPr>
                <p:cNvSpPr txBox="1"/>
                <p:nvPr/>
              </p:nvSpPr>
              <p:spPr>
                <a:xfrm>
                  <a:off x="2391227" y="5637280"/>
                  <a:ext cx="551411"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5</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15" name="TextBox 314">
                  <a:extLst>
                    <a:ext uri="{FF2B5EF4-FFF2-40B4-BE49-F238E27FC236}">
                      <a16:creationId xmlns:a16="http://schemas.microsoft.com/office/drawing/2014/main" id="{EBA063D5-1712-B145-BD4E-153F16D92230}"/>
                    </a:ext>
                  </a:extLst>
                </p:cNvPr>
                <p:cNvSpPr txBox="1">
                  <a:spLocks noRot="1" noChangeAspect="1" noMove="1" noResize="1" noEditPoints="1" noAdjustHandles="1" noChangeArrowheads="1" noChangeShapeType="1" noTextEdit="1"/>
                </p:cNvSpPr>
                <p:nvPr/>
              </p:nvSpPr>
              <p:spPr>
                <a:xfrm>
                  <a:off x="2391227" y="5637280"/>
                  <a:ext cx="551411" cy="275268"/>
                </a:xfrm>
                <a:prstGeom prst="rect">
                  <a:avLst/>
                </a:prstGeom>
                <a:blipFill>
                  <a:blip r:embed="rId25"/>
                  <a:stretch>
                    <a:fillRect l="-4444" r="-2222" b="-4348"/>
                  </a:stretch>
                </a:blipFill>
              </p:spPr>
              <p:txBody>
                <a:bodyPr/>
                <a:lstStyle/>
                <a:p>
                  <a:r>
                    <a:rPr lang="en-US">
                      <a:noFill/>
                    </a:rPr>
                    <a:t> </a:t>
                  </a:r>
                </a:p>
              </p:txBody>
            </p:sp>
          </mc:Fallback>
        </mc:AlternateContent>
        <p:cxnSp>
          <p:nvCxnSpPr>
            <p:cNvPr id="157" name="Straight Connector 156">
              <a:extLst>
                <a:ext uri="{FF2B5EF4-FFF2-40B4-BE49-F238E27FC236}">
                  <a16:creationId xmlns:a16="http://schemas.microsoft.com/office/drawing/2014/main" id="{3077FDDB-C3D1-CA49-9A19-CE372B7F0919}"/>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8" name="TextBox 157">
              <a:extLst>
                <a:ext uri="{FF2B5EF4-FFF2-40B4-BE49-F238E27FC236}">
                  <a16:creationId xmlns:a16="http://schemas.microsoft.com/office/drawing/2014/main" id="{AEDD7C99-AFF1-8640-B3EF-37FD876B1056}"/>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159" name="Group 158">
            <a:extLst>
              <a:ext uri="{FF2B5EF4-FFF2-40B4-BE49-F238E27FC236}">
                <a16:creationId xmlns:a16="http://schemas.microsoft.com/office/drawing/2014/main" id="{AC18EDE5-8624-D54E-A0D9-D09EB70DE7A4}"/>
              </a:ext>
            </a:extLst>
          </p:cNvPr>
          <p:cNvGrpSpPr/>
          <p:nvPr/>
        </p:nvGrpSpPr>
        <p:grpSpPr>
          <a:xfrm>
            <a:off x="6833521" y="4512986"/>
            <a:ext cx="727131" cy="342496"/>
            <a:chOff x="2572569" y="5637280"/>
            <a:chExt cx="727131" cy="342496"/>
          </a:xfrm>
        </p:grpSpPr>
        <mc:AlternateContent xmlns:mc="http://schemas.openxmlformats.org/markup-compatibility/2006" xmlns:a14="http://schemas.microsoft.com/office/drawing/2010/main">
          <mc:Choice Requires="a14">
            <p:sp>
              <p:nvSpPr>
                <p:cNvPr id="160" name="TextBox 159">
                  <a:extLst>
                    <a:ext uri="{FF2B5EF4-FFF2-40B4-BE49-F238E27FC236}">
                      <a16:creationId xmlns:a16="http://schemas.microsoft.com/office/drawing/2014/main" id="{1972956A-B8A9-DF43-9CC7-486C4A7C59AD}"/>
                    </a:ext>
                  </a:extLst>
                </p:cNvPr>
                <p:cNvSpPr txBox="1"/>
                <p:nvPr/>
              </p:nvSpPr>
              <p:spPr>
                <a:xfrm>
                  <a:off x="257256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19" name="TextBox 318">
                  <a:extLst>
                    <a:ext uri="{FF2B5EF4-FFF2-40B4-BE49-F238E27FC236}">
                      <a16:creationId xmlns:a16="http://schemas.microsoft.com/office/drawing/2014/main" id="{51E9D0B6-5722-354D-9793-9948AFEDD488}"/>
                    </a:ext>
                  </a:extLst>
                </p:cNvPr>
                <p:cNvSpPr txBox="1">
                  <a:spLocks noRot="1" noChangeAspect="1" noMove="1" noResize="1" noEditPoints="1" noAdjustHandles="1" noChangeArrowheads="1" noChangeShapeType="1" noTextEdit="1"/>
                </p:cNvSpPr>
                <p:nvPr/>
              </p:nvSpPr>
              <p:spPr>
                <a:xfrm>
                  <a:off x="2572569" y="5637280"/>
                  <a:ext cx="436322" cy="275268"/>
                </a:xfrm>
                <a:prstGeom prst="rect">
                  <a:avLst/>
                </a:prstGeom>
                <a:blipFill>
                  <a:blip r:embed="rId26"/>
                  <a:stretch>
                    <a:fillRect b="-4545"/>
                  </a:stretch>
                </a:blipFill>
              </p:spPr>
              <p:txBody>
                <a:bodyPr/>
                <a:lstStyle/>
                <a:p>
                  <a:r>
                    <a:rPr lang="en-US">
                      <a:noFill/>
                    </a:rPr>
                    <a:t> </a:t>
                  </a:r>
                </a:p>
              </p:txBody>
            </p:sp>
          </mc:Fallback>
        </mc:AlternateContent>
        <p:cxnSp>
          <p:nvCxnSpPr>
            <p:cNvPr id="161" name="Straight Connector 160">
              <a:extLst>
                <a:ext uri="{FF2B5EF4-FFF2-40B4-BE49-F238E27FC236}">
                  <a16:creationId xmlns:a16="http://schemas.microsoft.com/office/drawing/2014/main" id="{12B14C25-A257-F845-9FE2-B4831930BE81}"/>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2" name="TextBox 161">
              <a:extLst>
                <a:ext uri="{FF2B5EF4-FFF2-40B4-BE49-F238E27FC236}">
                  <a16:creationId xmlns:a16="http://schemas.microsoft.com/office/drawing/2014/main" id="{C28C236E-DE48-724F-A0D2-CD9B86C1D9A5}"/>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163" name="Group 162">
            <a:extLst>
              <a:ext uri="{FF2B5EF4-FFF2-40B4-BE49-F238E27FC236}">
                <a16:creationId xmlns:a16="http://schemas.microsoft.com/office/drawing/2014/main" id="{A7ED608D-E68D-974D-80F1-B9C9E8C64B08}"/>
              </a:ext>
            </a:extLst>
          </p:cNvPr>
          <p:cNvGrpSpPr/>
          <p:nvPr/>
        </p:nvGrpSpPr>
        <p:grpSpPr>
          <a:xfrm>
            <a:off x="6828757" y="4834457"/>
            <a:ext cx="727131" cy="342496"/>
            <a:chOff x="2572569" y="5637280"/>
            <a:chExt cx="727131" cy="342496"/>
          </a:xfrm>
        </p:grpSpPr>
        <mc:AlternateContent xmlns:mc="http://schemas.openxmlformats.org/markup-compatibility/2006" xmlns:a14="http://schemas.microsoft.com/office/drawing/2010/main">
          <mc:Choice Requires="a14">
            <p:sp>
              <p:nvSpPr>
                <p:cNvPr id="164" name="TextBox 163">
                  <a:extLst>
                    <a:ext uri="{FF2B5EF4-FFF2-40B4-BE49-F238E27FC236}">
                      <a16:creationId xmlns:a16="http://schemas.microsoft.com/office/drawing/2014/main" id="{DD95265D-2CDF-AC40-8007-3F47F602CFCE}"/>
                    </a:ext>
                  </a:extLst>
                </p:cNvPr>
                <p:cNvSpPr txBox="1"/>
                <p:nvPr/>
              </p:nvSpPr>
              <p:spPr>
                <a:xfrm>
                  <a:off x="257256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23" name="TextBox 322">
                  <a:extLst>
                    <a:ext uri="{FF2B5EF4-FFF2-40B4-BE49-F238E27FC236}">
                      <a16:creationId xmlns:a16="http://schemas.microsoft.com/office/drawing/2014/main" id="{E84F41F1-E73C-694F-AF07-FB90F2BD7741}"/>
                    </a:ext>
                  </a:extLst>
                </p:cNvPr>
                <p:cNvSpPr txBox="1">
                  <a:spLocks noRot="1" noChangeAspect="1" noMove="1" noResize="1" noEditPoints="1" noAdjustHandles="1" noChangeArrowheads="1" noChangeShapeType="1" noTextEdit="1"/>
                </p:cNvSpPr>
                <p:nvPr/>
              </p:nvSpPr>
              <p:spPr>
                <a:xfrm>
                  <a:off x="2572569" y="5637280"/>
                  <a:ext cx="436322" cy="275268"/>
                </a:xfrm>
                <a:prstGeom prst="rect">
                  <a:avLst/>
                </a:prstGeom>
                <a:blipFill>
                  <a:blip r:embed="rId27"/>
                  <a:stretch>
                    <a:fillRect/>
                  </a:stretch>
                </a:blipFill>
              </p:spPr>
              <p:txBody>
                <a:bodyPr/>
                <a:lstStyle/>
                <a:p>
                  <a:r>
                    <a:rPr lang="en-US">
                      <a:noFill/>
                    </a:rPr>
                    <a:t> </a:t>
                  </a:r>
                </a:p>
              </p:txBody>
            </p:sp>
          </mc:Fallback>
        </mc:AlternateContent>
        <p:cxnSp>
          <p:nvCxnSpPr>
            <p:cNvPr id="165" name="Straight Connector 164">
              <a:extLst>
                <a:ext uri="{FF2B5EF4-FFF2-40B4-BE49-F238E27FC236}">
                  <a16:creationId xmlns:a16="http://schemas.microsoft.com/office/drawing/2014/main" id="{CA3C7580-D920-E64F-BFFD-51A14857212D}"/>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6" name="TextBox 165">
              <a:extLst>
                <a:ext uri="{FF2B5EF4-FFF2-40B4-BE49-F238E27FC236}">
                  <a16:creationId xmlns:a16="http://schemas.microsoft.com/office/drawing/2014/main" id="{EE546B09-3EF5-1E4F-B599-D1D659EAAE7A}"/>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167" name="Group 166">
            <a:extLst>
              <a:ext uri="{FF2B5EF4-FFF2-40B4-BE49-F238E27FC236}">
                <a16:creationId xmlns:a16="http://schemas.microsoft.com/office/drawing/2014/main" id="{AA3E4B30-68EC-5D49-8B51-486A7333C3D2}"/>
              </a:ext>
            </a:extLst>
          </p:cNvPr>
          <p:cNvGrpSpPr/>
          <p:nvPr/>
        </p:nvGrpSpPr>
        <p:grpSpPr>
          <a:xfrm>
            <a:off x="6844193" y="1844323"/>
            <a:ext cx="688926" cy="395382"/>
            <a:chOff x="7586491" y="5863248"/>
            <a:chExt cx="688926" cy="395382"/>
          </a:xfrm>
        </p:grpSpPr>
        <p:cxnSp>
          <p:nvCxnSpPr>
            <p:cNvPr id="168" name="Straight Connector 167">
              <a:extLst>
                <a:ext uri="{FF2B5EF4-FFF2-40B4-BE49-F238E27FC236}">
                  <a16:creationId xmlns:a16="http://schemas.microsoft.com/office/drawing/2014/main" id="{8D561BE1-CFCF-1540-BFA0-32B4C7EF8E1B}"/>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9" name="TextBox 168">
              <a:extLst>
                <a:ext uri="{FF2B5EF4-FFF2-40B4-BE49-F238E27FC236}">
                  <a16:creationId xmlns:a16="http://schemas.microsoft.com/office/drawing/2014/main" id="{C5A8ECBE-0412-7341-991D-0752B87C5BFC}"/>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170" name="TextBox 169">
              <a:extLst>
                <a:ext uri="{FF2B5EF4-FFF2-40B4-BE49-F238E27FC236}">
                  <a16:creationId xmlns:a16="http://schemas.microsoft.com/office/drawing/2014/main" id="{3E722920-AEDA-C04C-8660-42EBF56BA72E}"/>
                </a:ext>
              </a:extLst>
            </p:cNvPr>
            <p:cNvSpPr txBox="1"/>
            <p:nvPr/>
          </p:nvSpPr>
          <p:spPr>
            <a:xfrm>
              <a:off x="7586491" y="5863248"/>
              <a:ext cx="401552"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15 </a:t>
              </a:r>
            </a:p>
          </p:txBody>
        </p:sp>
      </p:grpSp>
      <p:grpSp>
        <p:nvGrpSpPr>
          <p:cNvPr id="171" name="Group 170">
            <a:extLst>
              <a:ext uri="{FF2B5EF4-FFF2-40B4-BE49-F238E27FC236}">
                <a16:creationId xmlns:a16="http://schemas.microsoft.com/office/drawing/2014/main" id="{A40C257B-70E8-7542-9078-4BFCC60D4B69}"/>
              </a:ext>
            </a:extLst>
          </p:cNvPr>
          <p:cNvGrpSpPr/>
          <p:nvPr/>
        </p:nvGrpSpPr>
        <p:grpSpPr>
          <a:xfrm>
            <a:off x="6839696" y="2181832"/>
            <a:ext cx="696183" cy="395382"/>
            <a:chOff x="7579234" y="5863248"/>
            <a:chExt cx="696183" cy="395382"/>
          </a:xfrm>
        </p:grpSpPr>
        <p:cxnSp>
          <p:nvCxnSpPr>
            <p:cNvPr id="172" name="Straight Connector 171">
              <a:extLst>
                <a:ext uri="{FF2B5EF4-FFF2-40B4-BE49-F238E27FC236}">
                  <a16:creationId xmlns:a16="http://schemas.microsoft.com/office/drawing/2014/main" id="{BBB18CC8-6DAD-2841-BBCD-C3B8428F0E3A}"/>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3" name="TextBox 172">
              <a:extLst>
                <a:ext uri="{FF2B5EF4-FFF2-40B4-BE49-F238E27FC236}">
                  <a16:creationId xmlns:a16="http://schemas.microsoft.com/office/drawing/2014/main" id="{B361F2D3-FC1A-4043-BF0F-7903B0B9E917}"/>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174" name="TextBox 173">
              <a:extLst>
                <a:ext uri="{FF2B5EF4-FFF2-40B4-BE49-F238E27FC236}">
                  <a16:creationId xmlns:a16="http://schemas.microsoft.com/office/drawing/2014/main" id="{5908E648-70FC-FA44-A3DB-692F73F19701}"/>
                </a:ext>
              </a:extLst>
            </p:cNvPr>
            <p:cNvSpPr txBox="1"/>
            <p:nvPr/>
          </p:nvSpPr>
          <p:spPr>
            <a:xfrm>
              <a:off x="7579234" y="5863248"/>
              <a:ext cx="401552"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15 </a:t>
              </a:r>
            </a:p>
          </p:txBody>
        </p:sp>
      </p:grpSp>
      <p:grpSp>
        <p:nvGrpSpPr>
          <p:cNvPr id="175" name="Group 174">
            <a:extLst>
              <a:ext uri="{FF2B5EF4-FFF2-40B4-BE49-F238E27FC236}">
                <a16:creationId xmlns:a16="http://schemas.microsoft.com/office/drawing/2014/main" id="{D4988EC2-AF2E-0843-BAD5-9ACE909B84D6}"/>
              </a:ext>
            </a:extLst>
          </p:cNvPr>
          <p:cNvGrpSpPr/>
          <p:nvPr/>
        </p:nvGrpSpPr>
        <p:grpSpPr>
          <a:xfrm>
            <a:off x="6846849" y="2497807"/>
            <a:ext cx="688926" cy="388125"/>
            <a:chOff x="7586491" y="5870505"/>
            <a:chExt cx="688926" cy="388125"/>
          </a:xfrm>
        </p:grpSpPr>
        <p:cxnSp>
          <p:nvCxnSpPr>
            <p:cNvPr id="176" name="Straight Connector 175">
              <a:extLst>
                <a:ext uri="{FF2B5EF4-FFF2-40B4-BE49-F238E27FC236}">
                  <a16:creationId xmlns:a16="http://schemas.microsoft.com/office/drawing/2014/main" id="{64E886E6-22B7-8447-9919-5A8EEF61EDAE}"/>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7" name="TextBox 176">
              <a:extLst>
                <a:ext uri="{FF2B5EF4-FFF2-40B4-BE49-F238E27FC236}">
                  <a16:creationId xmlns:a16="http://schemas.microsoft.com/office/drawing/2014/main" id="{34518563-0D96-7742-8D5A-EEDD811D6D94}"/>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178" name="TextBox 177">
              <a:extLst>
                <a:ext uri="{FF2B5EF4-FFF2-40B4-BE49-F238E27FC236}">
                  <a16:creationId xmlns:a16="http://schemas.microsoft.com/office/drawing/2014/main" id="{91BEA64A-FF46-0842-B9A7-5C05B4A9C126}"/>
                </a:ext>
              </a:extLst>
            </p:cNvPr>
            <p:cNvSpPr txBox="1"/>
            <p:nvPr/>
          </p:nvSpPr>
          <p:spPr>
            <a:xfrm>
              <a:off x="7586491" y="5870505"/>
              <a:ext cx="48038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15 </a:t>
              </a:r>
            </a:p>
          </p:txBody>
        </p:sp>
      </p:grpSp>
      <p:grpSp>
        <p:nvGrpSpPr>
          <p:cNvPr id="179" name="Group 178">
            <a:extLst>
              <a:ext uri="{FF2B5EF4-FFF2-40B4-BE49-F238E27FC236}">
                <a16:creationId xmlns:a16="http://schemas.microsoft.com/office/drawing/2014/main" id="{5671396C-D68A-BC43-85CB-18E23EAB545E}"/>
              </a:ext>
            </a:extLst>
          </p:cNvPr>
          <p:cNvGrpSpPr/>
          <p:nvPr/>
        </p:nvGrpSpPr>
        <p:grpSpPr>
          <a:xfrm>
            <a:off x="7642601" y="2874273"/>
            <a:ext cx="994775" cy="342496"/>
            <a:chOff x="2304925" y="5637280"/>
            <a:chExt cx="994775" cy="342496"/>
          </a:xfrm>
        </p:grpSpPr>
        <mc:AlternateContent xmlns:mc="http://schemas.openxmlformats.org/markup-compatibility/2006" xmlns:a14="http://schemas.microsoft.com/office/drawing/2010/main">
          <mc:Choice Requires="a14">
            <p:sp>
              <p:nvSpPr>
                <p:cNvPr id="180" name="TextBox 179">
                  <a:extLst>
                    <a:ext uri="{FF2B5EF4-FFF2-40B4-BE49-F238E27FC236}">
                      <a16:creationId xmlns:a16="http://schemas.microsoft.com/office/drawing/2014/main" id="{67CCC69C-357D-294A-9132-5C6E923BE949}"/>
                    </a:ext>
                  </a:extLst>
                </p:cNvPr>
                <p:cNvSpPr txBox="1"/>
                <p:nvPr/>
              </p:nvSpPr>
              <p:spPr>
                <a:xfrm>
                  <a:off x="2304925" y="5637280"/>
                  <a:ext cx="621381"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4</m:t>
                        </m:r>
                        <m:r>
                          <a:rPr lang="en-US" sz="1600" b="0" i="1" smtClean="0">
                            <a:latin typeface="Cambria Math" panose="02040503050406030204" pitchFamily="18" charset="0"/>
                            <a:ea typeface="Cambria Math" panose="02040503050406030204" pitchFamily="18" charset="0"/>
                          </a:rPr>
                          <m:t>50</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180" name="TextBox 179">
                  <a:extLst>
                    <a:ext uri="{FF2B5EF4-FFF2-40B4-BE49-F238E27FC236}">
                      <a16:creationId xmlns:a16="http://schemas.microsoft.com/office/drawing/2014/main" id="{67CCC69C-357D-294A-9132-5C6E923BE949}"/>
                    </a:ext>
                  </a:extLst>
                </p:cNvPr>
                <p:cNvSpPr txBox="1">
                  <a:spLocks noRot="1" noChangeAspect="1" noMove="1" noResize="1" noEditPoints="1" noAdjustHandles="1" noChangeArrowheads="1" noChangeShapeType="1" noTextEdit="1"/>
                </p:cNvSpPr>
                <p:nvPr/>
              </p:nvSpPr>
              <p:spPr>
                <a:xfrm>
                  <a:off x="2304925" y="5637280"/>
                  <a:ext cx="621381" cy="275268"/>
                </a:xfrm>
                <a:prstGeom prst="rect">
                  <a:avLst/>
                </a:prstGeom>
                <a:blipFill>
                  <a:blip r:embed="rId36"/>
                  <a:stretch>
                    <a:fillRect l="-6000" r="-8000"/>
                  </a:stretch>
                </a:blipFill>
              </p:spPr>
              <p:txBody>
                <a:bodyPr/>
                <a:lstStyle/>
                <a:p>
                  <a:r>
                    <a:rPr lang="en-US">
                      <a:noFill/>
                    </a:rPr>
                    <a:t> </a:t>
                  </a:r>
                </a:p>
              </p:txBody>
            </p:sp>
          </mc:Fallback>
        </mc:AlternateContent>
        <p:cxnSp>
          <p:nvCxnSpPr>
            <p:cNvPr id="181" name="Straight Connector 180">
              <a:extLst>
                <a:ext uri="{FF2B5EF4-FFF2-40B4-BE49-F238E27FC236}">
                  <a16:creationId xmlns:a16="http://schemas.microsoft.com/office/drawing/2014/main" id="{1A0A5D4E-52A6-0E42-874B-E542841BAD46}"/>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TextBox 181">
              <a:extLst>
                <a:ext uri="{FF2B5EF4-FFF2-40B4-BE49-F238E27FC236}">
                  <a16:creationId xmlns:a16="http://schemas.microsoft.com/office/drawing/2014/main" id="{1C22E0BA-2441-2A4F-9496-8E681404953A}"/>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grpSp>
      <p:grpSp>
        <p:nvGrpSpPr>
          <p:cNvPr id="183" name="Group 182">
            <a:extLst>
              <a:ext uri="{FF2B5EF4-FFF2-40B4-BE49-F238E27FC236}">
                <a16:creationId xmlns:a16="http://schemas.microsoft.com/office/drawing/2014/main" id="{905DD934-183D-3744-85E0-0435DECD7308}"/>
              </a:ext>
            </a:extLst>
          </p:cNvPr>
          <p:cNvGrpSpPr/>
          <p:nvPr/>
        </p:nvGrpSpPr>
        <p:grpSpPr>
          <a:xfrm>
            <a:off x="7628312" y="3194126"/>
            <a:ext cx="1003873" cy="342496"/>
            <a:chOff x="2295827" y="5637280"/>
            <a:chExt cx="1003873" cy="342496"/>
          </a:xfrm>
        </p:grpSpPr>
        <mc:AlternateContent xmlns:mc="http://schemas.openxmlformats.org/markup-compatibility/2006" xmlns:a14="http://schemas.microsoft.com/office/drawing/2010/main">
          <mc:Choice Requires="a14">
            <p:sp>
              <p:nvSpPr>
                <p:cNvPr id="184" name="TextBox 183">
                  <a:extLst>
                    <a:ext uri="{FF2B5EF4-FFF2-40B4-BE49-F238E27FC236}">
                      <a16:creationId xmlns:a16="http://schemas.microsoft.com/office/drawing/2014/main" id="{4BE3CA7A-15D8-884F-A77D-04967F0D1848}"/>
                    </a:ext>
                  </a:extLst>
                </p:cNvPr>
                <p:cNvSpPr txBox="1"/>
                <p:nvPr/>
              </p:nvSpPr>
              <p:spPr>
                <a:xfrm>
                  <a:off x="2295827" y="5637280"/>
                  <a:ext cx="63302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4</m:t>
                        </m:r>
                        <m:r>
                          <a:rPr lang="en-US" sz="1600" b="0" i="1" smtClean="0">
                            <a:latin typeface="Cambria Math" panose="02040503050406030204" pitchFamily="18" charset="0"/>
                            <a:ea typeface="Cambria Math" panose="02040503050406030204" pitchFamily="18" charset="0"/>
                          </a:rPr>
                          <m:t>50</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184" name="TextBox 183">
                  <a:extLst>
                    <a:ext uri="{FF2B5EF4-FFF2-40B4-BE49-F238E27FC236}">
                      <a16:creationId xmlns:a16="http://schemas.microsoft.com/office/drawing/2014/main" id="{4BE3CA7A-15D8-884F-A77D-04967F0D1848}"/>
                    </a:ext>
                  </a:extLst>
                </p:cNvPr>
                <p:cNvSpPr txBox="1">
                  <a:spLocks noRot="1" noChangeAspect="1" noMove="1" noResize="1" noEditPoints="1" noAdjustHandles="1" noChangeArrowheads="1" noChangeShapeType="1" noTextEdit="1"/>
                </p:cNvSpPr>
                <p:nvPr/>
              </p:nvSpPr>
              <p:spPr>
                <a:xfrm>
                  <a:off x="2295827" y="5637280"/>
                  <a:ext cx="633029" cy="275268"/>
                </a:xfrm>
                <a:prstGeom prst="rect">
                  <a:avLst/>
                </a:prstGeom>
                <a:blipFill>
                  <a:blip r:embed="rId37"/>
                  <a:stretch>
                    <a:fillRect l="-8000" r="-6000" b="-4545"/>
                  </a:stretch>
                </a:blipFill>
              </p:spPr>
              <p:txBody>
                <a:bodyPr/>
                <a:lstStyle/>
                <a:p>
                  <a:r>
                    <a:rPr lang="en-US">
                      <a:noFill/>
                    </a:rPr>
                    <a:t> </a:t>
                  </a:r>
                </a:p>
              </p:txBody>
            </p:sp>
          </mc:Fallback>
        </mc:AlternateContent>
        <p:cxnSp>
          <p:nvCxnSpPr>
            <p:cNvPr id="185" name="Straight Connector 184">
              <a:extLst>
                <a:ext uri="{FF2B5EF4-FFF2-40B4-BE49-F238E27FC236}">
                  <a16:creationId xmlns:a16="http://schemas.microsoft.com/office/drawing/2014/main" id="{51E3E06A-AE51-A541-8A6B-F8F4B8F679C3}"/>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6" name="TextBox 185">
              <a:extLst>
                <a:ext uri="{FF2B5EF4-FFF2-40B4-BE49-F238E27FC236}">
                  <a16:creationId xmlns:a16="http://schemas.microsoft.com/office/drawing/2014/main" id="{591AD97E-F819-8E44-9BE1-28DDE0625497}"/>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grpSp>
      <p:grpSp>
        <p:nvGrpSpPr>
          <p:cNvPr id="188" name="Group 187">
            <a:extLst>
              <a:ext uri="{FF2B5EF4-FFF2-40B4-BE49-F238E27FC236}">
                <a16:creationId xmlns:a16="http://schemas.microsoft.com/office/drawing/2014/main" id="{0054B4B6-73B6-6243-A046-495ADCCEA457}"/>
              </a:ext>
            </a:extLst>
          </p:cNvPr>
          <p:cNvGrpSpPr/>
          <p:nvPr/>
        </p:nvGrpSpPr>
        <p:grpSpPr>
          <a:xfrm>
            <a:off x="7642601" y="3523903"/>
            <a:ext cx="992666" cy="355684"/>
            <a:chOff x="2307034" y="5624092"/>
            <a:chExt cx="992666" cy="355684"/>
          </a:xfrm>
        </p:grpSpPr>
        <mc:AlternateContent xmlns:mc="http://schemas.openxmlformats.org/markup-compatibility/2006" xmlns:a14="http://schemas.microsoft.com/office/drawing/2010/main">
          <mc:Choice Requires="a14">
            <p:sp>
              <p:nvSpPr>
                <p:cNvPr id="189" name="TextBox 188">
                  <a:extLst>
                    <a:ext uri="{FF2B5EF4-FFF2-40B4-BE49-F238E27FC236}">
                      <a16:creationId xmlns:a16="http://schemas.microsoft.com/office/drawing/2014/main" id="{865D4504-D884-D347-87BC-854E15C86928}"/>
                    </a:ext>
                  </a:extLst>
                </p:cNvPr>
                <p:cNvSpPr txBox="1"/>
                <p:nvPr/>
              </p:nvSpPr>
              <p:spPr>
                <a:xfrm>
                  <a:off x="2307034" y="5624092"/>
                  <a:ext cx="628557"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4</m:t>
                        </m:r>
                        <m:r>
                          <a:rPr lang="en-US" sz="1600" b="0" i="1" smtClean="0">
                            <a:latin typeface="Cambria Math" panose="02040503050406030204" pitchFamily="18" charset="0"/>
                            <a:ea typeface="Cambria Math" panose="02040503050406030204" pitchFamily="18" charset="0"/>
                          </a:rPr>
                          <m:t>50</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189" name="TextBox 188">
                  <a:extLst>
                    <a:ext uri="{FF2B5EF4-FFF2-40B4-BE49-F238E27FC236}">
                      <a16:creationId xmlns:a16="http://schemas.microsoft.com/office/drawing/2014/main" id="{865D4504-D884-D347-87BC-854E15C86928}"/>
                    </a:ext>
                  </a:extLst>
                </p:cNvPr>
                <p:cNvSpPr txBox="1">
                  <a:spLocks noRot="1" noChangeAspect="1" noMove="1" noResize="1" noEditPoints="1" noAdjustHandles="1" noChangeArrowheads="1" noChangeShapeType="1" noTextEdit="1"/>
                </p:cNvSpPr>
                <p:nvPr/>
              </p:nvSpPr>
              <p:spPr>
                <a:xfrm>
                  <a:off x="2307034" y="5624092"/>
                  <a:ext cx="628557" cy="275268"/>
                </a:xfrm>
                <a:prstGeom prst="rect">
                  <a:avLst/>
                </a:prstGeom>
                <a:blipFill>
                  <a:blip r:embed="rId38"/>
                  <a:stretch>
                    <a:fillRect l="-5882" r="-5882" b="-4348"/>
                  </a:stretch>
                </a:blipFill>
              </p:spPr>
              <p:txBody>
                <a:bodyPr/>
                <a:lstStyle/>
                <a:p>
                  <a:r>
                    <a:rPr lang="en-US">
                      <a:noFill/>
                    </a:rPr>
                    <a:t> </a:t>
                  </a:r>
                </a:p>
              </p:txBody>
            </p:sp>
          </mc:Fallback>
        </mc:AlternateContent>
        <p:cxnSp>
          <p:nvCxnSpPr>
            <p:cNvPr id="190" name="Straight Connector 189">
              <a:extLst>
                <a:ext uri="{FF2B5EF4-FFF2-40B4-BE49-F238E27FC236}">
                  <a16:creationId xmlns:a16="http://schemas.microsoft.com/office/drawing/2014/main" id="{CFE23FC6-19CF-2343-98F7-EB49D4DE3908}"/>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1" name="TextBox 190">
              <a:extLst>
                <a:ext uri="{FF2B5EF4-FFF2-40B4-BE49-F238E27FC236}">
                  <a16:creationId xmlns:a16="http://schemas.microsoft.com/office/drawing/2014/main" id="{255FEFF8-4BFC-1443-8F0F-D5ED0F3A7D5A}"/>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grpSp>
      <p:grpSp>
        <p:nvGrpSpPr>
          <p:cNvPr id="192" name="Group 191">
            <a:extLst>
              <a:ext uri="{FF2B5EF4-FFF2-40B4-BE49-F238E27FC236}">
                <a16:creationId xmlns:a16="http://schemas.microsoft.com/office/drawing/2014/main" id="{F8C777C4-FAFF-1F49-B481-4B0126BFD8E9}"/>
              </a:ext>
            </a:extLst>
          </p:cNvPr>
          <p:cNvGrpSpPr/>
          <p:nvPr/>
        </p:nvGrpSpPr>
        <p:grpSpPr>
          <a:xfrm>
            <a:off x="7625115" y="3852190"/>
            <a:ext cx="1006429" cy="342496"/>
            <a:chOff x="2293271" y="5637280"/>
            <a:chExt cx="1006429" cy="342496"/>
          </a:xfrm>
        </p:grpSpPr>
        <mc:AlternateContent xmlns:mc="http://schemas.openxmlformats.org/markup-compatibility/2006" xmlns:a14="http://schemas.microsoft.com/office/drawing/2010/main">
          <mc:Choice Requires="a14">
            <p:sp>
              <p:nvSpPr>
                <p:cNvPr id="193" name="TextBox 192">
                  <a:extLst>
                    <a:ext uri="{FF2B5EF4-FFF2-40B4-BE49-F238E27FC236}">
                      <a16:creationId xmlns:a16="http://schemas.microsoft.com/office/drawing/2014/main" id="{BA5A50FA-037F-2842-9254-A5A00A8D2A53}"/>
                    </a:ext>
                  </a:extLst>
                </p:cNvPr>
                <p:cNvSpPr txBox="1"/>
                <p:nvPr/>
              </p:nvSpPr>
              <p:spPr>
                <a:xfrm>
                  <a:off x="2293271" y="5637280"/>
                  <a:ext cx="651464"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4</m:t>
                        </m:r>
                        <m:r>
                          <a:rPr lang="en-US" sz="1600" b="0" i="1" smtClean="0">
                            <a:latin typeface="Cambria Math" panose="02040503050406030204" pitchFamily="18" charset="0"/>
                            <a:ea typeface="Cambria Math" panose="02040503050406030204" pitchFamily="18" charset="0"/>
                          </a:rPr>
                          <m:t>50</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193" name="TextBox 192">
                  <a:extLst>
                    <a:ext uri="{FF2B5EF4-FFF2-40B4-BE49-F238E27FC236}">
                      <a16:creationId xmlns:a16="http://schemas.microsoft.com/office/drawing/2014/main" id="{BA5A50FA-037F-2842-9254-A5A00A8D2A53}"/>
                    </a:ext>
                  </a:extLst>
                </p:cNvPr>
                <p:cNvSpPr txBox="1">
                  <a:spLocks noRot="1" noChangeAspect="1" noMove="1" noResize="1" noEditPoints="1" noAdjustHandles="1" noChangeArrowheads="1" noChangeShapeType="1" noTextEdit="1"/>
                </p:cNvSpPr>
                <p:nvPr/>
              </p:nvSpPr>
              <p:spPr>
                <a:xfrm>
                  <a:off x="2293271" y="5637280"/>
                  <a:ext cx="651464" cy="275268"/>
                </a:xfrm>
                <a:prstGeom prst="rect">
                  <a:avLst/>
                </a:prstGeom>
                <a:blipFill>
                  <a:blip r:embed="rId39"/>
                  <a:stretch>
                    <a:fillRect l="-7843" r="-5882" b="-4348"/>
                  </a:stretch>
                </a:blipFill>
              </p:spPr>
              <p:txBody>
                <a:bodyPr/>
                <a:lstStyle/>
                <a:p>
                  <a:r>
                    <a:rPr lang="en-US">
                      <a:noFill/>
                    </a:rPr>
                    <a:t> </a:t>
                  </a:r>
                </a:p>
              </p:txBody>
            </p:sp>
          </mc:Fallback>
        </mc:AlternateContent>
        <p:cxnSp>
          <p:nvCxnSpPr>
            <p:cNvPr id="194" name="Straight Connector 193">
              <a:extLst>
                <a:ext uri="{FF2B5EF4-FFF2-40B4-BE49-F238E27FC236}">
                  <a16:creationId xmlns:a16="http://schemas.microsoft.com/office/drawing/2014/main" id="{940503A4-ECE0-F94C-941B-ACD291710F82}"/>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5" name="TextBox 194">
              <a:extLst>
                <a:ext uri="{FF2B5EF4-FFF2-40B4-BE49-F238E27FC236}">
                  <a16:creationId xmlns:a16="http://schemas.microsoft.com/office/drawing/2014/main" id="{A56C3766-9FF0-5A48-B0CE-DBE343893A2D}"/>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grpSp>
      <p:grpSp>
        <p:nvGrpSpPr>
          <p:cNvPr id="196" name="Group 195">
            <a:extLst>
              <a:ext uri="{FF2B5EF4-FFF2-40B4-BE49-F238E27FC236}">
                <a16:creationId xmlns:a16="http://schemas.microsoft.com/office/drawing/2014/main" id="{92D92653-A03A-7444-9437-EECAB49D6582}"/>
              </a:ext>
            </a:extLst>
          </p:cNvPr>
          <p:cNvGrpSpPr/>
          <p:nvPr/>
        </p:nvGrpSpPr>
        <p:grpSpPr>
          <a:xfrm>
            <a:off x="7633076" y="4180216"/>
            <a:ext cx="997963" cy="342496"/>
            <a:chOff x="2301737" y="5637280"/>
            <a:chExt cx="997963" cy="342496"/>
          </a:xfrm>
        </p:grpSpPr>
        <mc:AlternateContent xmlns:mc="http://schemas.openxmlformats.org/markup-compatibility/2006" xmlns:a14="http://schemas.microsoft.com/office/drawing/2010/main">
          <mc:Choice Requires="a14">
            <p:sp>
              <p:nvSpPr>
                <p:cNvPr id="197" name="TextBox 196">
                  <a:extLst>
                    <a:ext uri="{FF2B5EF4-FFF2-40B4-BE49-F238E27FC236}">
                      <a16:creationId xmlns:a16="http://schemas.microsoft.com/office/drawing/2014/main" id="{8EAE2A02-C18C-D848-AE0B-0352633451D4}"/>
                    </a:ext>
                  </a:extLst>
                </p:cNvPr>
                <p:cNvSpPr txBox="1"/>
                <p:nvPr/>
              </p:nvSpPr>
              <p:spPr>
                <a:xfrm>
                  <a:off x="2301737" y="5637280"/>
                  <a:ext cx="621850"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4</m:t>
                        </m:r>
                        <m:r>
                          <a:rPr lang="en-US" sz="1600" b="0" i="1" smtClean="0">
                            <a:latin typeface="Cambria Math" panose="02040503050406030204" pitchFamily="18" charset="0"/>
                            <a:ea typeface="Cambria Math" panose="02040503050406030204" pitchFamily="18" charset="0"/>
                          </a:rPr>
                          <m:t>50</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197" name="TextBox 196">
                  <a:extLst>
                    <a:ext uri="{FF2B5EF4-FFF2-40B4-BE49-F238E27FC236}">
                      <a16:creationId xmlns:a16="http://schemas.microsoft.com/office/drawing/2014/main" id="{8EAE2A02-C18C-D848-AE0B-0352633451D4}"/>
                    </a:ext>
                  </a:extLst>
                </p:cNvPr>
                <p:cNvSpPr txBox="1">
                  <a:spLocks noRot="1" noChangeAspect="1" noMove="1" noResize="1" noEditPoints="1" noAdjustHandles="1" noChangeArrowheads="1" noChangeShapeType="1" noTextEdit="1"/>
                </p:cNvSpPr>
                <p:nvPr/>
              </p:nvSpPr>
              <p:spPr>
                <a:xfrm>
                  <a:off x="2301737" y="5637280"/>
                  <a:ext cx="621850" cy="275268"/>
                </a:xfrm>
                <a:prstGeom prst="rect">
                  <a:avLst/>
                </a:prstGeom>
                <a:blipFill>
                  <a:blip r:embed="rId40"/>
                  <a:stretch>
                    <a:fillRect l="-8000" r="-6000"/>
                  </a:stretch>
                </a:blipFill>
              </p:spPr>
              <p:txBody>
                <a:bodyPr/>
                <a:lstStyle/>
                <a:p>
                  <a:r>
                    <a:rPr lang="en-US">
                      <a:noFill/>
                    </a:rPr>
                    <a:t> </a:t>
                  </a:r>
                </a:p>
              </p:txBody>
            </p:sp>
          </mc:Fallback>
        </mc:AlternateContent>
        <p:cxnSp>
          <p:nvCxnSpPr>
            <p:cNvPr id="198" name="Straight Connector 197">
              <a:extLst>
                <a:ext uri="{FF2B5EF4-FFF2-40B4-BE49-F238E27FC236}">
                  <a16:creationId xmlns:a16="http://schemas.microsoft.com/office/drawing/2014/main" id="{A20A84B0-A14A-AF44-B43D-98ACC9216D7B}"/>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9" name="TextBox 198">
              <a:extLst>
                <a:ext uri="{FF2B5EF4-FFF2-40B4-BE49-F238E27FC236}">
                  <a16:creationId xmlns:a16="http://schemas.microsoft.com/office/drawing/2014/main" id="{0A24054E-9210-2D46-BB7D-251635F588C9}"/>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grpSp>
      <p:grpSp>
        <p:nvGrpSpPr>
          <p:cNvPr id="200" name="Group 199">
            <a:extLst>
              <a:ext uri="{FF2B5EF4-FFF2-40B4-BE49-F238E27FC236}">
                <a16:creationId xmlns:a16="http://schemas.microsoft.com/office/drawing/2014/main" id="{E559D284-E043-DF49-9C0F-8F230E133D22}"/>
              </a:ext>
            </a:extLst>
          </p:cNvPr>
          <p:cNvGrpSpPr/>
          <p:nvPr/>
        </p:nvGrpSpPr>
        <p:grpSpPr>
          <a:xfrm>
            <a:off x="7738410" y="4512980"/>
            <a:ext cx="793809" cy="342496"/>
            <a:chOff x="2505891" y="5637280"/>
            <a:chExt cx="793809" cy="342496"/>
          </a:xfrm>
        </p:grpSpPr>
        <mc:AlternateContent xmlns:mc="http://schemas.openxmlformats.org/markup-compatibility/2006" xmlns:a14="http://schemas.microsoft.com/office/drawing/2010/main">
          <mc:Choice Requires="a14">
            <p:sp>
              <p:nvSpPr>
                <p:cNvPr id="201" name="TextBox 200">
                  <a:extLst>
                    <a:ext uri="{FF2B5EF4-FFF2-40B4-BE49-F238E27FC236}">
                      <a16:creationId xmlns:a16="http://schemas.microsoft.com/office/drawing/2014/main" id="{829C4121-3B5A-C745-B46A-34493EB382C1}"/>
                    </a:ext>
                  </a:extLst>
                </p:cNvPr>
                <p:cNvSpPr txBox="1"/>
                <p:nvPr/>
              </p:nvSpPr>
              <p:spPr>
                <a:xfrm>
                  <a:off x="2505891"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2</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01" name="TextBox 200">
                  <a:extLst>
                    <a:ext uri="{FF2B5EF4-FFF2-40B4-BE49-F238E27FC236}">
                      <a16:creationId xmlns:a16="http://schemas.microsoft.com/office/drawing/2014/main" id="{829C4121-3B5A-C745-B46A-34493EB382C1}"/>
                    </a:ext>
                  </a:extLst>
                </p:cNvPr>
                <p:cNvSpPr txBox="1">
                  <a:spLocks noRot="1" noChangeAspect="1" noMove="1" noResize="1" noEditPoints="1" noAdjustHandles="1" noChangeArrowheads="1" noChangeShapeType="1" noTextEdit="1"/>
                </p:cNvSpPr>
                <p:nvPr/>
              </p:nvSpPr>
              <p:spPr>
                <a:xfrm>
                  <a:off x="2505891" y="5637280"/>
                  <a:ext cx="436322" cy="275268"/>
                </a:xfrm>
                <a:prstGeom prst="rect">
                  <a:avLst/>
                </a:prstGeom>
                <a:blipFill>
                  <a:blip r:embed="rId41"/>
                  <a:stretch>
                    <a:fillRect l="-5714" r="-8571" b="-4348"/>
                  </a:stretch>
                </a:blipFill>
              </p:spPr>
              <p:txBody>
                <a:bodyPr/>
                <a:lstStyle/>
                <a:p>
                  <a:r>
                    <a:rPr lang="en-US">
                      <a:noFill/>
                    </a:rPr>
                    <a:t> </a:t>
                  </a:r>
                </a:p>
              </p:txBody>
            </p:sp>
          </mc:Fallback>
        </mc:AlternateContent>
        <p:cxnSp>
          <p:nvCxnSpPr>
            <p:cNvPr id="202" name="Straight Connector 201">
              <a:extLst>
                <a:ext uri="{FF2B5EF4-FFF2-40B4-BE49-F238E27FC236}">
                  <a16:creationId xmlns:a16="http://schemas.microsoft.com/office/drawing/2014/main" id="{C8EB782D-94A3-BF47-A654-6D410985AB60}"/>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3" name="TextBox 202">
              <a:extLst>
                <a:ext uri="{FF2B5EF4-FFF2-40B4-BE49-F238E27FC236}">
                  <a16:creationId xmlns:a16="http://schemas.microsoft.com/office/drawing/2014/main" id="{C4BCE2AF-278C-A54D-8575-389D82D9EF14}"/>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grpSp>
      <p:grpSp>
        <p:nvGrpSpPr>
          <p:cNvPr id="204" name="Group 203">
            <a:extLst>
              <a:ext uri="{FF2B5EF4-FFF2-40B4-BE49-F238E27FC236}">
                <a16:creationId xmlns:a16="http://schemas.microsoft.com/office/drawing/2014/main" id="{39EF0DF0-56B1-DD4E-A8E8-A68FF8384FC5}"/>
              </a:ext>
            </a:extLst>
          </p:cNvPr>
          <p:cNvGrpSpPr/>
          <p:nvPr/>
        </p:nvGrpSpPr>
        <p:grpSpPr>
          <a:xfrm>
            <a:off x="7733646" y="4834451"/>
            <a:ext cx="793809" cy="342496"/>
            <a:chOff x="2505891" y="5637280"/>
            <a:chExt cx="793809" cy="342496"/>
          </a:xfrm>
        </p:grpSpPr>
        <mc:AlternateContent xmlns:mc="http://schemas.openxmlformats.org/markup-compatibility/2006" xmlns:a14="http://schemas.microsoft.com/office/drawing/2010/main">
          <mc:Choice Requires="a14">
            <p:sp>
              <p:nvSpPr>
                <p:cNvPr id="205" name="TextBox 204">
                  <a:extLst>
                    <a:ext uri="{FF2B5EF4-FFF2-40B4-BE49-F238E27FC236}">
                      <a16:creationId xmlns:a16="http://schemas.microsoft.com/office/drawing/2014/main" id="{F6E12D61-410A-6748-BC33-9B021B7411A7}"/>
                    </a:ext>
                  </a:extLst>
                </p:cNvPr>
                <p:cNvSpPr txBox="1"/>
                <p:nvPr/>
              </p:nvSpPr>
              <p:spPr>
                <a:xfrm>
                  <a:off x="2505891"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2</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05" name="TextBox 204">
                  <a:extLst>
                    <a:ext uri="{FF2B5EF4-FFF2-40B4-BE49-F238E27FC236}">
                      <a16:creationId xmlns:a16="http://schemas.microsoft.com/office/drawing/2014/main" id="{F6E12D61-410A-6748-BC33-9B021B7411A7}"/>
                    </a:ext>
                  </a:extLst>
                </p:cNvPr>
                <p:cNvSpPr txBox="1">
                  <a:spLocks noRot="1" noChangeAspect="1" noMove="1" noResize="1" noEditPoints="1" noAdjustHandles="1" noChangeArrowheads="1" noChangeShapeType="1" noTextEdit="1"/>
                </p:cNvSpPr>
                <p:nvPr/>
              </p:nvSpPr>
              <p:spPr>
                <a:xfrm>
                  <a:off x="2505891" y="5637280"/>
                  <a:ext cx="436322" cy="275268"/>
                </a:xfrm>
                <a:prstGeom prst="rect">
                  <a:avLst/>
                </a:prstGeom>
                <a:blipFill>
                  <a:blip r:embed="rId42"/>
                  <a:stretch>
                    <a:fillRect l="-5556" r="-5556" b="-4545"/>
                  </a:stretch>
                </a:blipFill>
              </p:spPr>
              <p:txBody>
                <a:bodyPr/>
                <a:lstStyle/>
                <a:p>
                  <a:r>
                    <a:rPr lang="en-US">
                      <a:noFill/>
                    </a:rPr>
                    <a:t> </a:t>
                  </a:r>
                </a:p>
              </p:txBody>
            </p:sp>
          </mc:Fallback>
        </mc:AlternateContent>
        <p:cxnSp>
          <p:nvCxnSpPr>
            <p:cNvPr id="206" name="Straight Connector 205">
              <a:extLst>
                <a:ext uri="{FF2B5EF4-FFF2-40B4-BE49-F238E27FC236}">
                  <a16:creationId xmlns:a16="http://schemas.microsoft.com/office/drawing/2014/main" id="{12CD1CAF-3A0B-D746-9397-8C8FCE8EB8E4}"/>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7" name="TextBox 206">
              <a:extLst>
                <a:ext uri="{FF2B5EF4-FFF2-40B4-BE49-F238E27FC236}">
                  <a16:creationId xmlns:a16="http://schemas.microsoft.com/office/drawing/2014/main" id="{28E208DC-EB30-274C-B5E8-69C0E2F64D1E}"/>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grpSp>
      <p:grpSp>
        <p:nvGrpSpPr>
          <p:cNvPr id="208" name="Group 207">
            <a:extLst>
              <a:ext uri="{FF2B5EF4-FFF2-40B4-BE49-F238E27FC236}">
                <a16:creationId xmlns:a16="http://schemas.microsoft.com/office/drawing/2014/main" id="{CA091BCC-2CE9-0348-BD4F-45C33F679AB5}"/>
              </a:ext>
            </a:extLst>
          </p:cNvPr>
          <p:cNvGrpSpPr/>
          <p:nvPr/>
        </p:nvGrpSpPr>
        <p:grpSpPr>
          <a:xfrm>
            <a:off x="7702277" y="1849080"/>
            <a:ext cx="792882" cy="390619"/>
            <a:chOff x="7482535" y="5868011"/>
            <a:chExt cx="792882" cy="390619"/>
          </a:xfrm>
        </p:grpSpPr>
        <p:cxnSp>
          <p:nvCxnSpPr>
            <p:cNvPr id="209" name="Straight Connector 208">
              <a:extLst>
                <a:ext uri="{FF2B5EF4-FFF2-40B4-BE49-F238E27FC236}">
                  <a16:creationId xmlns:a16="http://schemas.microsoft.com/office/drawing/2014/main" id="{FDA94D55-2C26-8449-A019-76BEC24168DA}"/>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0" name="TextBox 209">
              <a:extLst>
                <a:ext uri="{FF2B5EF4-FFF2-40B4-BE49-F238E27FC236}">
                  <a16:creationId xmlns:a16="http://schemas.microsoft.com/office/drawing/2014/main" id="{41865CC9-C239-584E-BF1C-FDFD83228F07}"/>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211" name="TextBox 210">
              <a:extLst>
                <a:ext uri="{FF2B5EF4-FFF2-40B4-BE49-F238E27FC236}">
                  <a16:creationId xmlns:a16="http://schemas.microsoft.com/office/drawing/2014/main" id="{5AD189C2-DED8-ED46-B9DE-119ABEA28F5A}"/>
                </a:ext>
              </a:extLst>
            </p:cNvPr>
            <p:cNvSpPr txBox="1"/>
            <p:nvPr/>
          </p:nvSpPr>
          <p:spPr>
            <a:xfrm>
              <a:off x="7482535" y="5868011"/>
              <a:ext cx="510271"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225 </a:t>
              </a:r>
            </a:p>
          </p:txBody>
        </p:sp>
      </p:grpSp>
      <p:grpSp>
        <p:nvGrpSpPr>
          <p:cNvPr id="212" name="Group 211">
            <a:extLst>
              <a:ext uri="{FF2B5EF4-FFF2-40B4-BE49-F238E27FC236}">
                <a16:creationId xmlns:a16="http://schemas.microsoft.com/office/drawing/2014/main" id="{F533403C-6353-0045-8BC9-28AF98021B61}"/>
              </a:ext>
            </a:extLst>
          </p:cNvPr>
          <p:cNvGrpSpPr/>
          <p:nvPr/>
        </p:nvGrpSpPr>
        <p:grpSpPr>
          <a:xfrm>
            <a:off x="7707040" y="2181826"/>
            <a:ext cx="790879" cy="395382"/>
            <a:chOff x="7484538" y="5863248"/>
            <a:chExt cx="790879" cy="395382"/>
          </a:xfrm>
        </p:grpSpPr>
        <p:cxnSp>
          <p:nvCxnSpPr>
            <p:cNvPr id="213" name="Straight Connector 212">
              <a:extLst>
                <a:ext uri="{FF2B5EF4-FFF2-40B4-BE49-F238E27FC236}">
                  <a16:creationId xmlns:a16="http://schemas.microsoft.com/office/drawing/2014/main" id="{416746B0-91A6-4544-9BE7-EE521CDFC634}"/>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4" name="TextBox 213">
              <a:extLst>
                <a:ext uri="{FF2B5EF4-FFF2-40B4-BE49-F238E27FC236}">
                  <a16:creationId xmlns:a16="http://schemas.microsoft.com/office/drawing/2014/main" id="{32EED722-7BF1-0140-8343-52C4E23EBF3F}"/>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215" name="TextBox 214">
              <a:extLst>
                <a:ext uri="{FF2B5EF4-FFF2-40B4-BE49-F238E27FC236}">
                  <a16:creationId xmlns:a16="http://schemas.microsoft.com/office/drawing/2014/main" id="{84AC469E-C7F9-5149-B823-38D59532F9F3}"/>
                </a:ext>
              </a:extLst>
            </p:cNvPr>
            <p:cNvSpPr txBox="1"/>
            <p:nvPr/>
          </p:nvSpPr>
          <p:spPr>
            <a:xfrm>
              <a:off x="7484538" y="5863248"/>
              <a:ext cx="505774"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225 </a:t>
              </a:r>
            </a:p>
          </p:txBody>
        </p:sp>
      </p:grpSp>
      <p:grpSp>
        <p:nvGrpSpPr>
          <p:cNvPr id="216" name="Group 215">
            <a:extLst>
              <a:ext uri="{FF2B5EF4-FFF2-40B4-BE49-F238E27FC236}">
                <a16:creationId xmlns:a16="http://schemas.microsoft.com/office/drawing/2014/main" id="{B671478C-3CA6-354E-9100-CBD5F0638C94}"/>
              </a:ext>
            </a:extLst>
          </p:cNvPr>
          <p:cNvGrpSpPr/>
          <p:nvPr/>
        </p:nvGrpSpPr>
        <p:grpSpPr>
          <a:xfrm>
            <a:off x="7693261" y="2521616"/>
            <a:ext cx="804554" cy="373836"/>
            <a:chOff x="7470863" y="5884794"/>
            <a:chExt cx="804554" cy="373836"/>
          </a:xfrm>
        </p:grpSpPr>
        <p:cxnSp>
          <p:nvCxnSpPr>
            <p:cNvPr id="217" name="Straight Connector 216">
              <a:extLst>
                <a:ext uri="{FF2B5EF4-FFF2-40B4-BE49-F238E27FC236}">
                  <a16:creationId xmlns:a16="http://schemas.microsoft.com/office/drawing/2014/main" id="{AED08CB3-90B7-6442-A76F-2675A02B6560}"/>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8" name="TextBox 217">
              <a:extLst>
                <a:ext uri="{FF2B5EF4-FFF2-40B4-BE49-F238E27FC236}">
                  <a16:creationId xmlns:a16="http://schemas.microsoft.com/office/drawing/2014/main" id="{C581C44B-B826-9240-901E-27F0178CFA5B}"/>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219" name="TextBox 218">
              <a:extLst>
                <a:ext uri="{FF2B5EF4-FFF2-40B4-BE49-F238E27FC236}">
                  <a16:creationId xmlns:a16="http://schemas.microsoft.com/office/drawing/2014/main" id="{60505B9C-D67B-064E-B27F-E4E9B26C5F20}"/>
                </a:ext>
              </a:extLst>
            </p:cNvPr>
            <p:cNvSpPr txBox="1"/>
            <p:nvPr/>
          </p:nvSpPr>
          <p:spPr>
            <a:xfrm>
              <a:off x="7470863" y="5884794"/>
              <a:ext cx="519810"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225 </a:t>
              </a:r>
            </a:p>
          </p:txBody>
        </p:sp>
      </p:grpSp>
      <p:grpSp>
        <p:nvGrpSpPr>
          <p:cNvPr id="220" name="Group 219">
            <a:extLst>
              <a:ext uri="{FF2B5EF4-FFF2-40B4-BE49-F238E27FC236}">
                <a16:creationId xmlns:a16="http://schemas.microsoft.com/office/drawing/2014/main" id="{AD149CD4-D3A8-4F49-AEF3-9ADA73636E35}"/>
              </a:ext>
            </a:extLst>
          </p:cNvPr>
          <p:cNvGrpSpPr/>
          <p:nvPr/>
        </p:nvGrpSpPr>
        <p:grpSpPr>
          <a:xfrm>
            <a:off x="2713839" y="1878237"/>
            <a:ext cx="886491" cy="373268"/>
            <a:chOff x="2413209" y="5606508"/>
            <a:chExt cx="886491" cy="373268"/>
          </a:xfrm>
        </p:grpSpPr>
        <mc:AlternateContent xmlns:mc="http://schemas.openxmlformats.org/markup-compatibility/2006" xmlns:a14="http://schemas.microsoft.com/office/drawing/2010/main">
          <mc:Choice Requires="a14">
            <p:sp>
              <p:nvSpPr>
                <p:cNvPr id="221" name="TextBox 220">
                  <a:extLst>
                    <a:ext uri="{FF2B5EF4-FFF2-40B4-BE49-F238E27FC236}">
                      <a16:creationId xmlns:a16="http://schemas.microsoft.com/office/drawing/2014/main" id="{ECC61408-A5F4-9040-9648-7BA7484239AA}"/>
                    </a:ext>
                  </a:extLst>
                </p:cNvPr>
                <p:cNvSpPr txBox="1"/>
                <p:nvPr/>
              </p:nvSpPr>
              <p:spPr>
                <a:xfrm>
                  <a:off x="2413209" y="5606508"/>
                  <a:ext cx="567258"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5</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63" name="TextBox 362">
                  <a:extLst>
                    <a:ext uri="{FF2B5EF4-FFF2-40B4-BE49-F238E27FC236}">
                      <a16:creationId xmlns:a16="http://schemas.microsoft.com/office/drawing/2014/main" id="{363C0E07-FD8D-5E45-A8CD-6EB3DE15B8BB}"/>
                    </a:ext>
                  </a:extLst>
                </p:cNvPr>
                <p:cNvSpPr txBox="1">
                  <a:spLocks noRot="1" noChangeAspect="1" noMove="1" noResize="1" noEditPoints="1" noAdjustHandles="1" noChangeArrowheads="1" noChangeShapeType="1" noTextEdit="1"/>
                </p:cNvSpPr>
                <p:nvPr/>
              </p:nvSpPr>
              <p:spPr>
                <a:xfrm>
                  <a:off x="2413209" y="5606508"/>
                  <a:ext cx="567258" cy="275268"/>
                </a:xfrm>
                <a:prstGeom prst="rect">
                  <a:avLst/>
                </a:prstGeom>
                <a:blipFill>
                  <a:blip r:embed="rId35"/>
                  <a:stretch>
                    <a:fillRect l="-2174" r="-4348" b="-4348"/>
                  </a:stretch>
                </a:blipFill>
              </p:spPr>
              <p:txBody>
                <a:bodyPr/>
                <a:lstStyle/>
                <a:p>
                  <a:r>
                    <a:rPr lang="en-US">
                      <a:noFill/>
                    </a:rPr>
                    <a:t> </a:t>
                  </a:r>
                </a:p>
              </p:txBody>
            </p:sp>
          </mc:Fallback>
        </mc:AlternateContent>
        <p:cxnSp>
          <p:nvCxnSpPr>
            <p:cNvPr id="222" name="Straight Connector 221">
              <a:extLst>
                <a:ext uri="{FF2B5EF4-FFF2-40B4-BE49-F238E27FC236}">
                  <a16:creationId xmlns:a16="http://schemas.microsoft.com/office/drawing/2014/main" id="{FE9DD7B1-1648-0D41-8417-9383205F81E3}"/>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3" name="TextBox 222">
              <a:extLst>
                <a:ext uri="{FF2B5EF4-FFF2-40B4-BE49-F238E27FC236}">
                  <a16:creationId xmlns:a16="http://schemas.microsoft.com/office/drawing/2014/main" id="{1786BBC8-629A-C045-8ABC-9415E1F79BA6}"/>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224" name="Group 223">
            <a:extLst>
              <a:ext uri="{FF2B5EF4-FFF2-40B4-BE49-F238E27FC236}">
                <a16:creationId xmlns:a16="http://schemas.microsoft.com/office/drawing/2014/main" id="{5CE63A4D-ACE8-3941-8FF7-7C04EE81C854}"/>
              </a:ext>
            </a:extLst>
          </p:cNvPr>
          <p:cNvGrpSpPr/>
          <p:nvPr/>
        </p:nvGrpSpPr>
        <p:grpSpPr>
          <a:xfrm>
            <a:off x="2828082" y="2190300"/>
            <a:ext cx="707183" cy="374061"/>
            <a:chOff x="7568234" y="5884569"/>
            <a:chExt cx="707183" cy="374061"/>
          </a:xfrm>
        </p:grpSpPr>
        <p:cxnSp>
          <p:nvCxnSpPr>
            <p:cNvPr id="225" name="Straight Connector 224">
              <a:extLst>
                <a:ext uri="{FF2B5EF4-FFF2-40B4-BE49-F238E27FC236}">
                  <a16:creationId xmlns:a16="http://schemas.microsoft.com/office/drawing/2014/main" id="{5B22A6C1-BD46-6340-9A90-7A68143C5EC2}"/>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6" name="TextBox 225">
              <a:extLst>
                <a:ext uri="{FF2B5EF4-FFF2-40B4-BE49-F238E27FC236}">
                  <a16:creationId xmlns:a16="http://schemas.microsoft.com/office/drawing/2014/main" id="{30D3571E-FE58-CC4E-B0D3-EA4A1BEE5C54}"/>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227" name="TextBox 226">
              <a:extLst>
                <a:ext uri="{FF2B5EF4-FFF2-40B4-BE49-F238E27FC236}">
                  <a16:creationId xmlns:a16="http://schemas.microsoft.com/office/drawing/2014/main" id="{9ADD5C03-84BD-2444-A497-72FB1B8AABCE}"/>
                </a:ext>
              </a:extLst>
            </p:cNvPr>
            <p:cNvSpPr txBox="1"/>
            <p:nvPr/>
          </p:nvSpPr>
          <p:spPr>
            <a:xfrm>
              <a:off x="7568234" y="5884569"/>
              <a:ext cx="457822"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15 </a:t>
              </a:r>
            </a:p>
          </p:txBody>
        </p:sp>
      </p:grpSp>
      <p:grpSp>
        <p:nvGrpSpPr>
          <p:cNvPr id="228" name="Group 227">
            <a:extLst>
              <a:ext uri="{FF2B5EF4-FFF2-40B4-BE49-F238E27FC236}">
                <a16:creationId xmlns:a16="http://schemas.microsoft.com/office/drawing/2014/main" id="{0AAB3E98-13F6-954C-9AB5-41C96B3A9C15}"/>
              </a:ext>
            </a:extLst>
          </p:cNvPr>
          <p:cNvGrpSpPr/>
          <p:nvPr/>
        </p:nvGrpSpPr>
        <p:grpSpPr>
          <a:xfrm>
            <a:off x="2818284" y="2508426"/>
            <a:ext cx="709620" cy="369187"/>
            <a:chOff x="7565797" y="5889443"/>
            <a:chExt cx="709620" cy="369187"/>
          </a:xfrm>
        </p:grpSpPr>
        <p:cxnSp>
          <p:nvCxnSpPr>
            <p:cNvPr id="229" name="Straight Connector 228">
              <a:extLst>
                <a:ext uri="{FF2B5EF4-FFF2-40B4-BE49-F238E27FC236}">
                  <a16:creationId xmlns:a16="http://schemas.microsoft.com/office/drawing/2014/main" id="{CF864283-52CC-8F4D-883C-9708B1F702AA}"/>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0" name="TextBox 229">
              <a:extLst>
                <a:ext uri="{FF2B5EF4-FFF2-40B4-BE49-F238E27FC236}">
                  <a16:creationId xmlns:a16="http://schemas.microsoft.com/office/drawing/2014/main" id="{D4C24B8B-2749-B449-97E3-1390BAC6E42A}"/>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231" name="TextBox 230">
              <a:extLst>
                <a:ext uri="{FF2B5EF4-FFF2-40B4-BE49-F238E27FC236}">
                  <a16:creationId xmlns:a16="http://schemas.microsoft.com/office/drawing/2014/main" id="{5814232D-9BF7-7E47-B6C3-2F0D04EF4ECC}"/>
                </a:ext>
              </a:extLst>
            </p:cNvPr>
            <p:cNvSpPr txBox="1"/>
            <p:nvPr/>
          </p:nvSpPr>
          <p:spPr>
            <a:xfrm>
              <a:off x="7565797" y="5889443"/>
              <a:ext cx="445670"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15 </a:t>
              </a:r>
            </a:p>
          </p:txBody>
        </p:sp>
      </p:grpSp>
      <p:grpSp>
        <p:nvGrpSpPr>
          <p:cNvPr id="232" name="Group 231">
            <a:extLst>
              <a:ext uri="{FF2B5EF4-FFF2-40B4-BE49-F238E27FC236}">
                <a16:creationId xmlns:a16="http://schemas.microsoft.com/office/drawing/2014/main" id="{8035CEB5-E6B4-2E40-9428-A21A5FB4A4C1}"/>
              </a:ext>
            </a:extLst>
          </p:cNvPr>
          <p:cNvGrpSpPr/>
          <p:nvPr/>
        </p:nvGrpSpPr>
        <p:grpSpPr>
          <a:xfrm>
            <a:off x="2802586" y="2829360"/>
            <a:ext cx="698228" cy="378824"/>
            <a:chOff x="7577189" y="5879806"/>
            <a:chExt cx="698228" cy="378824"/>
          </a:xfrm>
        </p:grpSpPr>
        <p:cxnSp>
          <p:nvCxnSpPr>
            <p:cNvPr id="233" name="Straight Connector 232">
              <a:extLst>
                <a:ext uri="{FF2B5EF4-FFF2-40B4-BE49-F238E27FC236}">
                  <a16:creationId xmlns:a16="http://schemas.microsoft.com/office/drawing/2014/main" id="{9564EED6-F2E5-3D48-855C-38379F8FB89C}"/>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4" name="TextBox 233">
              <a:extLst>
                <a:ext uri="{FF2B5EF4-FFF2-40B4-BE49-F238E27FC236}">
                  <a16:creationId xmlns:a16="http://schemas.microsoft.com/office/drawing/2014/main" id="{48ED6CFD-351E-2247-9784-04B051D00671}"/>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235" name="TextBox 234">
              <a:extLst>
                <a:ext uri="{FF2B5EF4-FFF2-40B4-BE49-F238E27FC236}">
                  <a16:creationId xmlns:a16="http://schemas.microsoft.com/office/drawing/2014/main" id="{F4A4DDBF-034B-FA45-BB8D-1C078D97C98C}"/>
                </a:ext>
              </a:extLst>
            </p:cNvPr>
            <p:cNvSpPr txBox="1"/>
            <p:nvPr/>
          </p:nvSpPr>
          <p:spPr>
            <a:xfrm>
              <a:off x="7577189" y="5879806"/>
              <a:ext cx="401551"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15 </a:t>
              </a:r>
            </a:p>
          </p:txBody>
        </p:sp>
      </p:grpSp>
      <p:grpSp>
        <p:nvGrpSpPr>
          <p:cNvPr id="236" name="Group 235">
            <a:extLst>
              <a:ext uri="{FF2B5EF4-FFF2-40B4-BE49-F238E27FC236}">
                <a16:creationId xmlns:a16="http://schemas.microsoft.com/office/drawing/2014/main" id="{0402D486-DB6E-7D49-BD92-95541067AC05}"/>
              </a:ext>
            </a:extLst>
          </p:cNvPr>
          <p:cNvGrpSpPr/>
          <p:nvPr/>
        </p:nvGrpSpPr>
        <p:grpSpPr>
          <a:xfrm>
            <a:off x="2816981" y="3154635"/>
            <a:ext cx="698452" cy="376330"/>
            <a:chOff x="7576965" y="5882300"/>
            <a:chExt cx="698452" cy="376330"/>
          </a:xfrm>
        </p:grpSpPr>
        <p:cxnSp>
          <p:nvCxnSpPr>
            <p:cNvPr id="237" name="Straight Connector 236">
              <a:extLst>
                <a:ext uri="{FF2B5EF4-FFF2-40B4-BE49-F238E27FC236}">
                  <a16:creationId xmlns:a16="http://schemas.microsoft.com/office/drawing/2014/main" id="{924CE112-EB3E-674B-AAC7-A47769B44807}"/>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8" name="TextBox 237">
              <a:extLst>
                <a:ext uri="{FF2B5EF4-FFF2-40B4-BE49-F238E27FC236}">
                  <a16:creationId xmlns:a16="http://schemas.microsoft.com/office/drawing/2014/main" id="{DFBDA5E1-0FE4-7C47-8C19-B42B63EDFD98}"/>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239" name="TextBox 238">
              <a:extLst>
                <a:ext uri="{FF2B5EF4-FFF2-40B4-BE49-F238E27FC236}">
                  <a16:creationId xmlns:a16="http://schemas.microsoft.com/office/drawing/2014/main" id="{09083E1E-6032-F747-9D16-A4606C0D0175}"/>
                </a:ext>
              </a:extLst>
            </p:cNvPr>
            <p:cNvSpPr txBox="1"/>
            <p:nvPr/>
          </p:nvSpPr>
          <p:spPr>
            <a:xfrm>
              <a:off x="7576965" y="5882300"/>
              <a:ext cx="401552"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15 </a:t>
              </a:r>
            </a:p>
          </p:txBody>
        </p:sp>
      </p:grpSp>
      <p:grpSp>
        <p:nvGrpSpPr>
          <p:cNvPr id="240" name="Group 239">
            <a:extLst>
              <a:ext uri="{FF2B5EF4-FFF2-40B4-BE49-F238E27FC236}">
                <a16:creationId xmlns:a16="http://schemas.microsoft.com/office/drawing/2014/main" id="{E00879B5-D156-984B-AEFE-1507AB8E86DB}"/>
              </a:ext>
            </a:extLst>
          </p:cNvPr>
          <p:cNvGrpSpPr/>
          <p:nvPr/>
        </p:nvGrpSpPr>
        <p:grpSpPr>
          <a:xfrm>
            <a:off x="2826773" y="3468321"/>
            <a:ext cx="696183" cy="395382"/>
            <a:chOff x="7579234" y="5863248"/>
            <a:chExt cx="696183" cy="395382"/>
          </a:xfrm>
        </p:grpSpPr>
        <p:cxnSp>
          <p:nvCxnSpPr>
            <p:cNvPr id="241" name="Straight Connector 240">
              <a:extLst>
                <a:ext uri="{FF2B5EF4-FFF2-40B4-BE49-F238E27FC236}">
                  <a16:creationId xmlns:a16="http://schemas.microsoft.com/office/drawing/2014/main" id="{17642EA1-5475-CC4C-85A8-DB88FD5224BD}"/>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2" name="TextBox 241">
              <a:extLst>
                <a:ext uri="{FF2B5EF4-FFF2-40B4-BE49-F238E27FC236}">
                  <a16:creationId xmlns:a16="http://schemas.microsoft.com/office/drawing/2014/main" id="{19132184-D6E7-8443-8049-E686432704C6}"/>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243" name="TextBox 242">
              <a:extLst>
                <a:ext uri="{FF2B5EF4-FFF2-40B4-BE49-F238E27FC236}">
                  <a16:creationId xmlns:a16="http://schemas.microsoft.com/office/drawing/2014/main" id="{62003761-E4DA-AE48-8963-09C45E5A5EB0}"/>
                </a:ext>
              </a:extLst>
            </p:cNvPr>
            <p:cNvSpPr txBox="1"/>
            <p:nvPr/>
          </p:nvSpPr>
          <p:spPr>
            <a:xfrm>
              <a:off x="7579234" y="5863248"/>
              <a:ext cx="401552"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15 </a:t>
              </a:r>
            </a:p>
          </p:txBody>
        </p:sp>
      </p:grpSp>
      <p:grpSp>
        <p:nvGrpSpPr>
          <p:cNvPr id="244" name="Group 243">
            <a:extLst>
              <a:ext uri="{FF2B5EF4-FFF2-40B4-BE49-F238E27FC236}">
                <a16:creationId xmlns:a16="http://schemas.microsoft.com/office/drawing/2014/main" id="{E755CC87-4AFD-9C48-81DC-97005BCFD374}"/>
              </a:ext>
            </a:extLst>
          </p:cNvPr>
          <p:cNvGrpSpPr/>
          <p:nvPr/>
        </p:nvGrpSpPr>
        <p:grpSpPr>
          <a:xfrm>
            <a:off x="2824400" y="3798582"/>
            <a:ext cx="688926" cy="388125"/>
            <a:chOff x="7586491" y="5870505"/>
            <a:chExt cx="688926" cy="388125"/>
          </a:xfrm>
        </p:grpSpPr>
        <p:cxnSp>
          <p:nvCxnSpPr>
            <p:cNvPr id="245" name="Straight Connector 244">
              <a:extLst>
                <a:ext uri="{FF2B5EF4-FFF2-40B4-BE49-F238E27FC236}">
                  <a16:creationId xmlns:a16="http://schemas.microsoft.com/office/drawing/2014/main" id="{5BDB71B3-91BF-9044-B6CA-B0651339E2A2}"/>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6" name="TextBox 245">
              <a:extLst>
                <a:ext uri="{FF2B5EF4-FFF2-40B4-BE49-F238E27FC236}">
                  <a16:creationId xmlns:a16="http://schemas.microsoft.com/office/drawing/2014/main" id="{D48D7BF2-7D9B-EC45-94AF-B40BCFEA39D8}"/>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247" name="TextBox 246">
              <a:extLst>
                <a:ext uri="{FF2B5EF4-FFF2-40B4-BE49-F238E27FC236}">
                  <a16:creationId xmlns:a16="http://schemas.microsoft.com/office/drawing/2014/main" id="{06A46A07-2CED-3B4B-B5FB-9C9D671B54B8}"/>
                </a:ext>
              </a:extLst>
            </p:cNvPr>
            <p:cNvSpPr txBox="1"/>
            <p:nvPr/>
          </p:nvSpPr>
          <p:spPr>
            <a:xfrm>
              <a:off x="7586491" y="5870505"/>
              <a:ext cx="48038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15 </a:t>
              </a:r>
            </a:p>
          </p:txBody>
        </p:sp>
      </p:grpSp>
      <p:grpSp>
        <p:nvGrpSpPr>
          <p:cNvPr id="248" name="Group 247">
            <a:extLst>
              <a:ext uri="{FF2B5EF4-FFF2-40B4-BE49-F238E27FC236}">
                <a16:creationId xmlns:a16="http://schemas.microsoft.com/office/drawing/2014/main" id="{E52C2D45-DF56-9A41-B5DD-19B3A7E374FF}"/>
              </a:ext>
            </a:extLst>
          </p:cNvPr>
          <p:cNvGrpSpPr/>
          <p:nvPr/>
        </p:nvGrpSpPr>
        <p:grpSpPr>
          <a:xfrm>
            <a:off x="2827319" y="4101256"/>
            <a:ext cx="673842" cy="402639"/>
            <a:chOff x="7601575" y="5855991"/>
            <a:chExt cx="673842" cy="402639"/>
          </a:xfrm>
        </p:grpSpPr>
        <p:cxnSp>
          <p:nvCxnSpPr>
            <p:cNvPr id="249" name="Straight Connector 248">
              <a:extLst>
                <a:ext uri="{FF2B5EF4-FFF2-40B4-BE49-F238E27FC236}">
                  <a16:creationId xmlns:a16="http://schemas.microsoft.com/office/drawing/2014/main" id="{80E60E0E-0FC6-F14B-A520-AF55A1FB0D7B}"/>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0" name="TextBox 249">
              <a:extLst>
                <a:ext uri="{FF2B5EF4-FFF2-40B4-BE49-F238E27FC236}">
                  <a16:creationId xmlns:a16="http://schemas.microsoft.com/office/drawing/2014/main" id="{D5128635-A2D3-1D46-9E48-F7591DEB7D16}"/>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251" name="TextBox 250">
              <a:extLst>
                <a:ext uri="{FF2B5EF4-FFF2-40B4-BE49-F238E27FC236}">
                  <a16:creationId xmlns:a16="http://schemas.microsoft.com/office/drawing/2014/main" id="{EF6F2101-CA31-3249-AAC1-C0C3524CA2AF}"/>
                </a:ext>
              </a:extLst>
            </p:cNvPr>
            <p:cNvSpPr txBox="1"/>
            <p:nvPr/>
          </p:nvSpPr>
          <p:spPr>
            <a:xfrm>
              <a:off x="7601575" y="5855991"/>
              <a:ext cx="457822"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15 </a:t>
              </a:r>
            </a:p>
          </p:txBody>
        </p:sp>
      </p:grpSp>
      <p:grpSp>
        <p:nvGrpSpPr>
          <p:cNvPr id="252" name="Group 251">
            <a:extLst>
              <a:ext uri="{FF2B5EF4-FFF2-40B4-BE49-F238E27FC236}">
                <a16:creationId xmlns:a16="http://schemas.microsoft.com/office/drawing/2014/main" id="{90BCB6F8-342B-8045-AB40-6B2D3E7FBA73}"/>
              </a:ext>
            </a:extLst>
          </p:cNvPr>
          <p:cNvGrpSpPr/>
          <p:nvPr/>
        </p:nvGrpSpPr>
        <p:grpSpPr>
          <a:xfrm>
            <a:off x="2830342" y="4442096"/>
            <a:ext cx="681042" cy="388239"/>
            <a:chOff x="7594375" y="5870391"/>
            <a:chExt cx="681042" cy="388239"/>
          </a:xfrm>
        </p:grpSpPr>
        <p:cxnSp>
          <p:nvCxnSpPr>
            <p:cNvPr id="253" name="Straight Connector 252">
              <a:extLst>
                <a:ext uri="{FF2B5EF4-FFF2-40B4-BE49-F238E27FC236}">
                  <a16:creationId xmlns:a16="http://schemas.microsoft.com/office/drawing/2014/main" id="{176C4B86-118B-4146-B601-55BA09210ED4}"/>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4" name="TextBox 253">
              <a:extLst>
                <a:ext uri="{FF2B5EF4-FFF2-40B4-BE49-F238E27FC236}">
                  <a16:creationId xmlns:a16="http://schemas.microsoft.com/office/drawing/2014/main" id="{F174182C-566D-C146-B1B6-1E28C5A3E54A}"/>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255" name="TextBox 254">
              <a:extLst>
                <a:ext uri="{FF2B5EF4-FFF2-40B4-BE49-F238E27FC236}">
                  <a16:creationId xmlns:a16="http://schemas.microsoft.com/office/drawing/2014/main" id="{9D77E3A0-45D0-9B49-993F-851ADE77AD46}"/>
                </a:ext>
              </a:extLst>
            </p:cNvPr>
            <p:cNvSpPr txBox="1"/>
            <p:nvPr/>
          </p:nvSpPr>
          <p:spPr>
            <a:xfrm>
              <a:off x="7594375" y="5870391"/>
              <a:ext cx="445670"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15 </a:t>
              </a:r>
            </a:p>
          </p:txBody>
        </p:sp>
      </p:grpSp>
      <p:grpSp>
        <p:nvGrpSpPr>
          <p:cNvPr id="256" name="Group 255">
            <a:extLst>
              <a:ext uri="{FF2B5EF4-FFF2-40B4-BE49-F238E27FC236}">
                <a16:creationId xmlns:a16="http://schemas.microsoft.com/office/drawing/2014/main" id="{8D17A658-F091-BC4B-A943-C41D9A590F33}"/>
              </a:ext>
            </a:extLst>
          </p:cNvPr>
          <p:cNvGrpSpPr/>
          <p:nvPr/>
        </p:nvGrpSpPr>
        <p:grpSpPr>
          <a:xfrm>
            <a:off x="2840653" y="4768881"/>
            <a:ext cx="674413" cy="402639"/>
            <a:chOff x="7601004" y="5855991"/>
            <a:chExt cx="674413" cy="402639"/>
          </a:xfrm>
        </p:grpSpPr>
        <p:cxnSp>
          <p:nvCxnSpPr>
            <p:cNvPr id="257" name="Straight Connector 256">
              <a:extLst>
                <a:ext uri="{FF2B5EF4-FFF2-40B4-BE49-F238E27FC236}">
                  <a16:creationId xmlns:a16="http://schemas.microsoft.com/office/drawing/2014/main" id="{C40AA661-4C9A-B642-B0E1-6EABCC618A2E}"/>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8" name="TextBox 257">
              <a:extLst>
                <a:ext uri="{FF2B5EF4-FFF2-40B4-BE49-F238E27FC236}">
                  <a16:creationId xmlns:a16="http://schemas.microsoft.com/office/drawing/2014/main" id="{C999D512-4135-AB47-AF4D-4D166B358762}"/>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259" name="TextBox 258">
              <a:extLst>
                <a:ext uri="{FF2B5EF4-FFF2-40B4-BE49-F238E27FC236}">
                  <a16:creationId xmlns:a16="http://schemas.microsoft.com/office/drawing/2014/main" id="{EDF95223-D93A-B441-908D-0D95AD1F2EAA}"/>
                </a:ext>
              </a:extLst>
            </p:cNvPr>
            <p:cNvSpPr txBox="1"/>
            <p:nvPr/>
          </p:nvSpPr>
          <p:spPr>
            <a:xfrm>
              <a:off x="7601004" y="5855991"/>
              <a:ext cx="401551"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15 </a:t>
              </a:r>
            </a:p>
          </p:txBody>
        </p:sp>
      </p:grpSp>
      <p:grpSp>
        <p:nvGrpSpPr>
          <p:cNvPr id="260" name="Group 259">
            <a:extLst>
              <a:ext uri="{FF2B5EF4-FFF2-40B4-BE49-F238E27FC236}">
                <a16:creationId xmlns:a16="http://schemas.microsoft.com/office/drawing/2014/main" id="{1414B307-FAB0-8B41-B878-B39CD342A56B}"/>
              </a:ext>
            </a:extLst>
          </p:cNvPr>
          <p:cNvGrpSpPr/>
          <p:nvPr/>
        </p:nvGrpSpPr>
        <p:grpSpPr>
          <a:xfrm>
            <a:off x="3628846" y="1885356"/>
            <a:ext cx="953169" cy="373268"/>
            <a:chOff x="2346531" y="5606508"/>
            <a:chExt cx="953169" cy="373268"/>
          </a:xfrm>
        </p:grpSpPr>
        <mc:AlternateContent xmlns:mc="http://schemas.openxmlformats.org/markup-compatibility/2006" xmlns:a14="http://schemas.microsoft.com/office/drawing/2010/main">
          <mc:Choice Requires="a14">
            <p:sp>
              <p:nvSpPr>
                <p:cNvPr id="261" name="TextBox 260">
                  <a:extLst>
                    <a:ext uri="{FF2B5EF4-FFF2-40B4-BE49-F238E27FC236}">
                      <a16:creationId xmlns:a16="http://schemas.microsoft.com/office/drawing/2014/main" id="{B0B95BF9-FF85-484E-BACC-181F4C402AAA}"/>
                    </a:ext>
                  </a:extLst>
                </p:cNvPr>
                <p:cNvSpPr txBox="1"/>
                <p:nvPr/>
              </p:nvSpPr>
              <p:spPr>
                <a:xfrm>
                  <a:off x="2346531" y="5606508"/>
                  <a:ext cx="567258"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4</m:t>
                        </m:r>
                        <m:r>
                          <a:rPr lang="en-US" sz="1600" b="0" i="1" smtClean="0">
                            <a:latin typeface="Cambria Math" panose="02040503050406030204" pitchFamily="18" charset="0"/>
                            <a:ea typeface="Cambria Math" panose="02040503050406030204" pitchFamily="18" charset="0"/>
                          </a:rPr>
                          <m:t>50</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61" name="TextBox 260">
                  <a:extLst>
                    <a:ext uri="{FF2B5EF4-FFF2-40B4-BE49-F238E27FC236}">
                      <a16:creationId xmlns:a16="http://schemas.microsoft.com/office/drawing/2014/main" id="{B0B95BF9-FF85-484E-BACC-181F4C402AAA}"/>
                    </a:ext>
                  </a:extLst>
                </p:cNvPr>
                <p:cNvSpPr txBox="1">
                  <a:spLocks noRot="1" noChangeAspect="1" noMove="1" noResize="1" noEditPoints="1" noAdjustHandles="1" noChangeArrowheads="1" noChangeShapeType="1" noTextEdit="1"/>
                </p:cNvSpPr>
                <p:nvPr/>
              </p:nvSpPr>
              <p:spPr>
                <a:xfrm>
                  <a:off x="2346531" y="5606508"/>
                  <a:ext cx="567258" cy="275268"/>
                </a:xfrm>
                <a:prstGeom prst="rect">
                  <a:avLst/>
                </a:prstGeom>
                <a:blipFill>
                  <a:blip r:embed="rId43"/>
                  <a:stretch>
                    <a:fillRect l="-10870" r="-13043" b="-4348"/>
                  </a:stretch>
                </a:blipFill>
              </p:spPr>
              <p:txBody>
                <a:bodyPr/>
                <a:lstStyle/>
                <a:p>
                  <a:r>
                    <a:rPr lang="en-US">
                      <a:noFill/>
                    </a:rPr>
                    <a:t> </a:t>
                  </a:r>
                </a:p>
              </p:txBody>
            </p:sp>
          </mc:Fallback>
        </mc:AlternateContent>
        <p:cxnSp>
          <p:nvCxnSpPr>
            <p:cNvPr id="262" name="Straight Connector 261">
              <a:extLst>
                <a:ext uri="{FF2B5EF4-FFF2-40B4-BE49-F238E27FC236}">
                  <a16:creationId xmlns:a16="http://schemas.microsoft.com/office/drawing/2014/main" id="{6CE3343D-4EC9-F247-9A72-F602159CB01A}"/>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3" name="TextBox 262">
              <a:extLst>
                <a:ext uri="{FF2B5EF4-FFF2-40B4-BE49-F238E27FC236}">
                  <a16:creationId xmlns:a16="http://schemas.microsoft.com/office/drawing/2014/main" id="{9AE9DBF1-BAE7-0B4F-B19B-C9CC73FCD9B1}"/>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grpSp>
      <p:grpSp>
        <p:nvGrpSpPr>
          <p:cNvPr id="264" name="Group 263">
            <a:extLst>
              <a:ext uri="{FF2B5EF4-FFF2-40B4-BE49-F238E27FC236}">
                <a16:creationId xmlns:a16="http://schemas.microsoft.com/office/drawing/2014/main" id="{3E3756AB-1076-FB45-8E07-11BC9DAF4257}"/>
              </a:ext>
            </a:extLst>
          </p:cNvPr>
          <p:cNvGrpSpPr/>
          <p:nvPr/>
        </p:nvGrpSpPr>
        <p:grpSpPr>
          <a:xfrm>
            <a:off x="3666808" y="2197419"/>
            <a:ext cx="807275" cy="374061"/>
            <a:chOff x="7468142" y="5884569"/>
            <a:chExt cx="807275" cy="374061"/>
          </a:xfrm>
        </p:grpSpPr>
        <p:cxnSp>
          <p:nvCxnSpPr>
            <p:cNvPr id="265" name="Straight Connector 264">
              <a:extLst>
                <a:ext uri="{FF2B5EF4-FFF2-40B4-BE49-F238E27FC236}">
                  <a16:creationId xmlns:a16="http://schemas.microsoft.com/office/drawing/2014/main" id="{C840D6D0-CB43-7D47-83C0-38802EEC0650}"/>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6" name="TextBox 265">
              <a:extLst>
                <a:ext uri="{FF2B5EF4-FFF2-40B4-BE49-F238E27FC236}">
                  <a16:creationId xmlns:a16="http://schemas.microsoft.com/office/drawing/2014/main" id="{7727658F-622C-E947-93B4-299C23E616A7}"/>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267" name="TextBox 266">
              <a:extLst>
                <a:ext uri="{FF2B5EF4-FFF2-40B4-BE49-F238E27FC236}">
                  <a16:creationId xmlns:a16="http://schemas.microsoft.com/office/drawing/2014/main" id="{67D71153-E7FE-7942-AC7E-6638CE3DA28B}"/>
                </a:ext>
              </a:extLst>
            </p:cNvPr>
            <p:cNvSpPr txBox="1"/>
            <p:nvPr/>
          </p:nvSpPr>
          <p:spPr>
            <a:xfrm>
              <a:off x="7468142" y="5884569"/>
              <a:ext cx="519810"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225 </a:t>
              </a:r>
            </a:p>
          </p:txBody>
        </p:sp>
      </p:grpSp>
      <p:grpSp>
        <p:nvGrpSpPr>
          <p:cNvPr id="268" name="Group 267">
            <a:extLst>
              <a:ext uri="{FF2B5EF4-FFF2-40B4-BE49-F238E27FC236}">
                <a16:creationId xmlns:a16="http://schemas.microsoft.com/office/drawing/2014/main" id="{97359835-CE45-6749-9F1F-BDD12AFF6790}"/>
              </a:ext>
            </a:extLst>
          </p:cNvPr>
          <p:cNvGrpSpPr/>
          <p:nvPr/>
        </p:nvGrpSpPr>
        <p:grpSpPr>
          <a:xfrm>
            <a:off x="3673028" y="2515545"/>
            <a:ext cx="793694" cy="369187"/>
            <a:chOff x="7481723" y="5889443"/>
            <a:chExt cx="793694" cy="369187"/>
          </a:xfrm>
        </p:grpSpPr>
        <p:cxnSp>
          <p:nvCxnSpPr>
            <p:cNvPr id="269" name="Straight Connector 268">
              <a:extLst>
                <a:ext uri="{FF2B5EF4-FFF2-40B4-BE49-F238E27FC236}">
                  <a16:creationId xmlns:a16="http://schemas.microsoft.com/office/drawing/2014/main" id="{6F898900-4718-9F46-8898-0B2DDB59B3E4}"/>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0" name="TextBox 269">
              <a:extLst>
                <a:ext uri="{FF2B5EF4-FFF2-40B4-BE49-F238E27FC236}">
                  <a16:creationId xmlns:a16="http://schemas.microsoft.com/office/drawing/2014/main" id="{385404F8-CF04-2D43-B6DA-A705B6CC2737}"/>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271" name="TextBox 270">
              <a:extLst>
                <a:ext uri="{FF2B5EF4-FFF2-40B4-BE49-F238E27FC236}">
                  <a16:creationId xmlns:a16="http://schemas.microsoft.com/office/drawing/2014/main" id="{0C7D44BB-33EA-0C41-967F-EF0EA33F28EC}"/>
                </a:ext>
              </a:extLst>
            </p:cNvPr>
            <p:cNvSpPr txBox="1"/>
            <p:nvPr/>
          </p:nvSpPr>
          <p:spPr>
            <a:xfrm>
              <a:off x="7481723" y="5889443"/>
              <a:ext cx="539270"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225 </a:t>
              </a:r>
            </a:p>
          </p:txBody>
        </p:sp>
      </p:grpSp>
      <p:grpSp>
        <p:nvGrpSpPr>
          <p:cNvPr id="272" name="Group 271">
            <a:extLst>
              <a:ext uri="{FF2B5EF4-FFF2-40B4-BE49-F238E27FC236}">
                <a16:creationId xmlns:a16="http://schemas.microsoft.com/office/drawing/2014/main" id="{D1F980CD-1B4D-0E4F-B5C7-628DF04486D8}"/>
              </a:ext>
            </a:extLst>
          </p:cNvPr>
          <p:cNvGrpSpPr/>
          <p:nvPr/>
        </p:nvGrpSpPr>
        <p:grpSpPr>
          <a:xfrm>
            <a:off x="3668266" y="2836479"/>
            <a:ext cx="790418" cy="378824"/>
            <a:chOff x="7484999" y="5879806"/>
            <a:chExt cx="790418" cy="378824"/>
          </a:xfrm>
        </p:grpSpPr>
        <p:cxnSp>
          <p:nvCxnSpPr>
            <p:cNvPr id="273" name="Straight Connector 272">
              <a:extLst>
                <a:ext uri="{FF2B5EF4-FFF2-40B4-BE49-F238E27FC236}">
                  <a16:creationId xmlns:a16="http://schemas.microsoft.com/office/drawing/2014/main" id="{2B796FA8-D259-4D4F-A8A4-1C5F8DE556F3}"/>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4" name="TextBox 273">
              <a:extLst>
                <a:ext uri="{FF2B5EF4-FFF2-40B4-BE49-F238E27FC236}">
                  <a16:creationId xmlns:a16="http://schemas.microsoft.com/office/drawing/2014/main" id="{CD8875BF-4AAB-ED47-BE26-450B39E5AD70}"/>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275" name="TextBox 274">
              <a:extLst>
                <a:ext uri="{FF2B5EF4-FFF2-40B4-BE49-F238E27FC236}">
                  <a16:creationId xmlns:a16="http://schemas.microsoft.com/office/drawing/2014/main" id="{6485EADE-72E1-654D-BDFE-966E1A5B1026}"/>
                </a:ext>
              </a:extLst>
            </p:cNvPr>
            <p:cNvSpPr txBox="1"/>
            <p:nvPr/>
          </p:nvSpPr>
          <p:spPr>
            <a:xfrm>
              <a:off x="7484999" y="5879806"/>
              <a:ext cx="493741"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225 </a:t>
              </a:r>
            </a:p>
          </p:txBody>
        </p:sp>
      </p:grpSp>
      <p:grpSp>
        <p:nvGrpSpPr>
          <p:cNvPr id="276" name="Group 275">
            <a:extLst>
              <a:ext uri="{FF2B5EF4-FFF2-40B4-BE49-F238E27FC236}">
                <a16:creationId xmlns:a16="http://schemas.microsoft.com/office/drawing/2014/main" id="{67DF7CD8-82F4-AE48-819C-D5A3573FFA05}"/>
              </a:ext>
            </a:extLst>
          </p:cNvPr>
          <p:cNvGrpSpPr/>
          <p:nvPr/>
        </p:nvGrpSpPr>
        <p:grpSpPr>
          <a:xfrm>
            <a:off x="3663502" y="3161754"/>
            <a:ext cx="790749" cy="376330"/>
            <a:chOff x="7484668" y="5882300"/>
            <a:chExt cx="790749" cy="376330"/>
          </a:xfrm>
        </p:grpSpPr>
        <p:cxnSp>
          <p:nvCxnSpPr>
            <p:cNvPr id="277" name="Straight Connector 276">
              <a:extLst>
                <a:ext uri="{FF2B5EF4-FFF2-40B4-BE49-F238E27FC236}">
                  <a16:creationId xmlns:a16="http://schemas.microsoft.com/office/drawing/2014/main" id="{CD3BCB67-2BE8-394A-AA1D-AE833B554A3D}"/>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8" name="TextBox 277">
              <a:extLst>
                <a:ext uri="{FF2B5EF4-FFF2-40B4-BE49-F238E27FC236}">
                  <a16:creationId xmlns:a16="http://schemas.microsoft.com/office/drawing/2014/main" id="{5CAAE742-B78C-BD4C-AD56-9A4300B3BA9A}"/>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279" name="TextBox 278">
              <a:extLst>
                <a:ext uri="{FF2B5EF4-FFF2-40B4-BE49-F238E27FC236}">
                  <a16:creationId xmlns:a16="http://schemas.microsoft.com/office/drawing/2014/main" id="{71CB93A1-1B5D-5E40-87C8-D75365735F90}"/>
                </a:ext>
              </a:extLst>
            </p:cNvPr>
            <p:cNvSpPr txBox="1"/>
            <p:nvPr/>
          </p:nvSpPr>
          <p:spPr>
            <a:xfrm>
              <a:off x="7484668" y="5882300"/>
              <a:ext cx="493849"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225 </a:t>
              </a:r>
            </a:p>
          </p:txBody>
        </p:sp>
      </p:grpSp>
      <p:grpSp>
        <p:nvGrpSpPr>
          <p:cNvPr id="280" name="Group 279">
            <a:extLst>
              <a:ext uri="{FF2B5EF4-FFF2-40B4-BE49-F238E27FC236}">
                <a16:creationId xmlns:a16="http://schemas.microsoft.com/office/drawing/2014/main" id="{36D3E279-1920-BD40-BF4F-03CCAC93C1EC}"/>
              </a:ext>
            </a:extLst>
          </p:cNvPr>
          <p:cNvGrpSpPr/>
          <p:nvPr/>
        </p:nvGrpSpPr>
        <p:grpSpPr>
          <a:xfrm>
            <a:off x="3668265" y="3475440"/>
            <a:ext cx="793509" cy="395382"/>
            <a:chOff x="7481908" y="5863248"/>
            <a:chExt cx="793509" cy="395382"/>
          </a:xfrm>
        </p:grpSpPr>
        <p:cxnSp>
          <p:nvCxnSpPr>
            <p:cNvPr id="281" name="Straight Connector 280">
              <a:extLst>
                <a:ext uri="{FF2B5EF4-FFF2-40B4-BE49-F238E27FC236}">
                  <a16:creationId xmlns:a16="http://schemas.microsoft.com/office/drawing/2014/main" id="{A53172F3-49C9-EF4F-8379-49830332FDBA}"/>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2" name="TextBox 281">
              <a:extLst>
                <a:ext uri="{FF2B5EF4-FFF2-40B4-BE49-F238E27FC236}">
                  <a16:creationId xmlns:a16="http://schemas.microsoft.com/office/drawing/2014/main" id="{1C1A8058-E479-A94C-A6F8-EFAE6BA2460C}"/>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283" name="TextBox 282">
              <a:extLst>
                <a:ext uri="{FF2B5EF4-FFF2-40B4-BE49-F238E27FC236}">
                  <a16:creationId xmlns:a16="http://schemas.microsoft.com/office/drawing/2014/main" id="{77EE12D8-E5CF-F143-8345-B7A264A2CCBE}"/>
                </a:ext>
              </a:extLst>
            </p:cNvPr>
            <p:cNvSpPr txBox="1"/>
            <p:nvPr/>
          </p:nvSpPr>
          <p:spPr>
            <a:xfrm>
              <a:off x="7481908" y="5863248"/>
              <a:ext cx="503641"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225 </a:t>
              </a:r>
            </a:p>
          </p:txBody>
        </p:sp>
      </p:grpSp>
      <p:grpSp>
        <p:nvGrpSpPr>
          <p:cNvPr id="284" name="Group 283">
            <a:extLst>
              <a:ext uri="{FF2B5EF4-FFF2-40B4-BE49-F238E27FC236}">
                <a16:creationId xmlns:a16="http://schemas.microsoft.com/office/drawing/2014/main" id="{FF2D96CD-BED2-D541-85E9-B427FBE53DB9}"/>
              </a:ext>
            </a:extLst>
          </p:cNvPr>
          <p:cNvGrpSpPr/>
          <p:nvPr/>
        </p:nvGrpSpPr>
        <p:grpSpPr>
          <a:xfrm>
            <a:off x="3653975" y="3805701"/>
            <a:ext cx="798169" cy="388125"/>
            <a:chOff x="7477248" y="5870505"/>
            <a:chExt cx="798169" cy="388125"/>
          </a:xfrm>
        </p:grpSpPr>
        <p:cxnSp>
          <p:nvCxnSpPr>
            <p:cNvPr id="285" name="Straight Connector 284">
              <a:extLst>
                <a:ext uri="{FF2B5EF4-FFF2-40B4-BE49-F238E27FC236}">
                  <a16:creationId xmlns:a16="http://schemas.microsoft.com/office/drawing/2014/main" id="{83D26681-2168-234F-8C4B-1211D98DCC3F}"/>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6" name="TextBox 285">
              <a:extLst>
                <a:ext uri="{FF2B5EF4-FFF2-40B4-BE49-F238E27FC236}">
                  <a16:creationId xmlns:a16="http://schemas.microsoft.com/office/drawing/2014/main" id="{1BF00577-26AC-F04D-99AD-46A24625CFA5}"/>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287" name="TextBox 286">
              <a:extLst>
                <a:ext uri="{FF2B5EF4-FFF2-40B4-BE49-F238E27FC236}">
                  <a16:creationId xmlns:a16="http://schemas.microsoft.com/office/drawing/2014/main" id="{C3ECE006-A652-A345-992F-E99D0197BC54}"/>
                </a:ext>
              </a:extLst>
            </p:cNvPr>
            <p:cNvSpPr txBox="1"/>
            <p:nvPr/>
          </p:nvSpPr>
          <p:spPr>
            <a:xfrm>
              <a:off x="7477248" y="5870505"/>
              <a:ext cx="575340"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225 </a:t>
              </a:r>
            </a:p>
          </p:txBody>
        </p:sp>
      </p:grpSp>
      <p:grpSp>
        <p:nvGrpSpPr>
          <p:cNvPr id="288" name="Group 287">
            <a:extLst>
              <a:ext uri="{FF2B5EF4-FFF2-40B4-BE49-F238E27FC236}">
                <a16:creationId xmlns:a16="http://schemas.microsoft.com/office/drawing/2014/main" id="{0748926E-0379-374E-8186-493B2F225F73}"/>
              </a:ext>
            </a:extLst>
          </p:cNvPr>
          <p:cNvGrpSpPr/>
          <p:nvPr/>
        </p:nvGrpSpPr>
        <p:grpSpPr>
          <a:xfrm>
            <a:off x="3653977" y="4122664"/>
            <a:ext cx="786002" cy="388350"/>
            <a:chOff x="7489415" y="5870280"/>
            <a:chExt cx="786002" cy="388350"/>
          </a:xfrm>
        </p:grpSpPr>
        <p:cxnSp>
          <p:nvCxnSpPr>
            <p:cNvPr id="289" name="Straight Connector 288">
              <a:extLst>
                <a:ext uri="{FF2B5EF4-FFF2-40B4-BE49-F238E27FC236}">
                  <a16:creationId xmlns:a16="http://schemas.microsoft.com/office/drawing/2014/main" id="{693F1F84-8D24-2744-95F3-41D15494651B}"/>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0" name="TextBox 289">
              <a:extLst>
                <a:ext uri="{FF2B5EF4-FFF2-40B4-BE49-F238E27FC236}">
                  <a16:creationId xmlns:a16="http://schemas.microsoft.com/office/drawing/2014/main" id="{7CC45110-B631-7441-B203-3B2E1DD185F9}"/>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291" name="TextBox 290">
              <a:extLst>
                <a:ext uri="{FF2B5EF4-FFF2-40B4-BE49-F238E27FC236}">
                  <a16:creationId xmlns:a16="http://schemas.microsoft.com/office/drawing/2014/main" id="{0AC40B1C-0D96-5444-8F22-8F713F99055D}"/>
                </a:ext>
              </a:extLst>
            </p:cNvPr>
            <p:cNvSpPr txBox="1"/>
            <p:nvPr/>
          </p:nvSpPr>
          <p:spPr>
            <a:xfrm>
              <a:off x="7489415" y="5870280"/>
              <a:ext cx="569982"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225 </a:t>
              </a:r>
            </a:p>
          </p:txBody>
        </p:sp>
      </p:grpSp>
      <p:grpSp>
        <p:nvGrpSpPr>
          <p:cNvPr id="292" name="Group 291">
            <a:extLst>
              <a:ext uri="{FF2B5EF4-FFF2-40B4-BE49-F238E27FC236}">
                <a16:creationId xmlns:a16="http://schemas.microsoft.com/office/drawing/2014/main" id="{FDAD5F72-0DE0-A644-9A5B-C23F9E20CC29}"/>
              </a:ext>
            </a:extLst>
          </p:cNvPr>
          <p:cNvGrpSpPr/>
          <p:nvPr/>
        </p:nvGrpSpPr>
        <p:grpSpPr>
          <a:xfrm>
            <a:off x="3663499" y="4458741"/>
            <a:ext cx="786703" cy="378713"/>
            <a:chOff x="7488714" y="5879917"/>
            <a:chExt cx="786703" cy="378713"/>
          </a:xfrm>
        </p:grpSpPr>
        <p:cxnSp>
          <p:nvCxnSpPr>
            <p:cNvPr id="293" name="Straight Connector 292">
              <a:extLst>
                <a:ext uri="{FF2B5EF4-FFF2-40B4-BE49-F238E27FC236}">
                  <a16:creationId xmlns:a16="http://schemas.microsoft.com/office/drawing/2014/main" id="{B44FF119-1693-D642-B0F9-B47483F779F3}"/>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4" name="TextBox 293">
              <a:extLst>
                <a:ext uri="{FF2B5EF4-FFF2-40B4-BE49-F238E27FC236}">
                  <a16:creationId xmlns:a16="http://schemas.microsoft.com/office/drawing/2014/main" id="{F98D3EF7-20E3-8842-861D-931374FA5068}"/>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295" name="TextBox 294">
              <a:extLst>
                <a:ext uri="{FF2B5EF4-FFF2-40B4-BE49-F238E27FC236}">
                  <a16:creationId xmlns:a16="http://schemas.microsoft.com/office/drawing/2014/main" id="{40BBB9D7-D24D-344B-9857-9887C23C595C}"/>
                </a:ext>
              </a:extLst>
            </p:cNvPr>
            <p:cNvSpPr txBox="1"/>
            <p:nvPr/>
          </p:nvSpPr>
          <p:spPr>
            <a:xfrm>
              <a:off x="7488714" y="5879917"/>
              <a:ext cx="5275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225 </a:t>
              </a:r>
            </a:p>
          </p:txBody>
        </p:sp>
      </p:grpSp>
      <p:grpSp>
        <p:nvGrpSpPr>
          <p:cNvPr id="296" name="Group 295">
            <a:extLst>
              <a:ext uri="{FF2B5EF4-FFF2-40B4-BE49-F238E27FC236}">
                <a16:creationId xmlns:a16="http://schemas.microsoft.com/office/drawing/2014/main" id="{D93EC9C5-DB99-A345-A0F1-60332FCD12C6}"/>
              </a:ext>
            </a:extLst>
          </p:cNvPr>
          <p:cNvGrpSpPr/>
          <p:nvPr/>
        </p:nvGrpSpPr>
        <p:grpSpPr>
          <a:xfrm>
            <a:off x="3674406" y="4785526"/>
            <a:ext cx="779478" cy="393113"/>
            <a:chOff x="7495939" y="5865517"/>
            <a:chExt cx="779478" cy="393113"/>
          </a:xfrm>
        </p:grpSpPr>
        <p:cxnSp>
          <p:nvCxnSpPr>
            <p:cNvPr id="297" name="Straight Connector 296">
              <a:extLst>
                <a:ext uri="{FF2B5EF4-FFF2-40B4-BE49-F238E27FC236}">
                  <a16:creationId xmlns:a16="http://schemas.microsoft.com/office/drawing/2014/main" id="{C4DE7720-E6C1-9342-A22C-65D0C85CA814}"/>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8" name="TextBox 297">
              <a:extLst>
                <a:ext uri="{FF2B5EF4-FFF2-40B4-BE49-F238E27FC236}">
                  <a16:creationId xmlns:a16="http://schemas.microsoft.com/office/drawing/2014/main" id="{50335C5B-C728-744B-88D7-353BAE308022}"/>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299" name="TextBox 298">
              <a:extLst>
                <a:ext uri="{FF2B5EF4-FFF2-40B4-BE49-F238E27FC236}">
                  <a16:creationId xmlns:a16="http://schemas.microsoft.com/office/drawing/2014/main" id="{19AA2452-9677-F84D-AFCD-6C8BF9F18291}"/>
                </a:ext>
              </a:extLst>
            </p:cNvPr>
            <p:cNvSpPr txBox="1"/>
            <p:nvPr/>
          </p:nvSpPr>
          <p:spPr>
            <a:xfrm>
              <a:off x="7495939" y="5865517"/>
              <a:ext cx="492327"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225 </a:t>
              </a:r>
            </a:p>
          </p:txBody>
        </p:sp>
      </p:grpSp>
      <p:sp>
        <p:nvSpPr>
          <p:cNvPr id="315" name="TextBox 314">
            <a:extLst>
              <a:ext uri="{FF2B5EF4-FFF2-40B4-BE49-F238E27FC236}">
                <a16:creationId xmlns:a16="http://schemas.microsoft.com/office/drawing/2014/main" id="{BBFFD81F-EDDF-CD4D-9B52-ACF2CFCDA26B}"/>
              </a:ext>
            </a:extLst>
          </p:cNvPr>
          <p:cNvSpPr txBox="1"/>
          <p:nvPr/>
        </p:nvSpPr>
        <p:spPr>
          <a:xfrm>
            <a:off x="1201991" y="1422073"/>
            <a:ext cx="864510" cy="261610"/>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Length, in.</a:t>
            </a:r>
          </a:p>
        </p:txBody>
      </p:sp>
      <p:sp>
        <p:nvSpPr>
          <p:cNvPr id="327" name="TextBox 326">
            <a:extLst>
              <a:ext uri="{FF2B5EF4-FFF2-40B4-BE49-F238E27FC236}">
                <a16:creationId xmlns:a16="http://schemas.microsoft.com/office/drawing/2014/main" id="{A8CAC306-9EC8-444A-9E34-B9DA5CFC1215}"/>
              </a:ext>
            </a:extLst>
          </p:cNvPr>
          <p:cNvSpPr txBox="1"/>
          <p:nvPr/>
        </p:nvSpPr>
        <p:spPr>
          <a:xfrm>
            <a:off x="1968364" y="1388940"/>
            <a:ext cx="846033" cy="492443"/>
          </a:xfrm>
          <a:prstGeom prst="rect">
            <a:avLst/>
          </a:prstGeom>
          <a:noFill/>
        </p:spPr>
        <p:txBody>
          <a:bodyPr wrap="square" rtlCol="0">
            <a:spAutoFit/>
          </a:bodyPr>
          <a:lstStyle/>
          <a:p>
            <a:r>
              <a:rPr lang="en-US" sz="1300" dirty="0">
                <a:latin typeface="Times New Roman" panose="02020603050405020304" pitchFamily="18" charset="0"/>
                <a:cs typeface="Times New Roman" panose="02020603050405020304" pitchFamily="18" charset="0"/>
              </a:rPr>
              <a:t>Internal force, </a:t>
            </a:r>
            <a:r>
              <a:rPr lang="en-US" sz="1300" dirty="0" err="1">
                <a:latin typeface="Times New Roman" panose="02020603050405020304" pitchFamily="18" charset="0"/>
                <a:cs typeface="Times New Roman" panose="02020603050405020304" pitchFamily="18" charset="0"/>
              </a:rPr>
              <a:t>lb</a:t>
            </a:r>
            <a:r>
              <a:rPr lang="en-US" sz="1300" dirty="0">
                <a:latin typeface="Times New Roman" panose="02020603050405020304" pitchFamily="18" charset="0"/>
                <a:cs typeface="Times New Roman" panose="02020603050405020304" pitchFamily="18" charset="0"/>
              </a:rPr>
              <a:t> </a:t>
            </a:r>
          </a:p>
        </p:txBody>
      </p:sp>
      <p:sp>
        <p:nvSpPr>
          <p:cNvPr id="331" name="TextBox 330">
            <a:extLst>
              <a:ext uri="{FF2B5EF4-FFF2-40B4-BE49-F238E27FC236}">
                <a16:creationId xmlns:a16="http://schemas.microsoft.com/office/drawing/2014/main" id="{295C0B5D-15DB-FA4D-AA80-8AD2AEFECA91}"/>
              </a:ext>
            </a:extLst>
          </p:cNvPr>
          <p:cNvSpPr txBox="1"/>
          <p:nvPr/>
        </p:nvSpPr>
        <p:spPr>
          <a:xfrm>
            <a:off x="543658" y="1485826"/>
            <a:ext cx="769961" cy="292388"/>
          </a:xfrm>
          <a:prstGeom prst="rect">
            <a:avLst/>
          </a:prstGeom>
          <a:noFill/>
        </p:spPr>
        <p:txBody>
          <a:bodyPr wrap="square" rtlCol="0">
            <a:spAutoFit/>
          </a:bodyPr>
          <a:lstStyle/>
          <a:p>
            <a:r>
              <a:rPr lang="en-US" sz="1300" dirty="0">
                <a:latin typeface="Times New Roman" panose="02020603050405020304" pitchFamily="18" charset="0"/>
                <a:cs typeface="Times New Roman" panose="02020603050405020304" pitchFamily="18" charset="0"/>
              </a:rPr>
              <a:t>Member </a:t>
            </a:r>
          </a:p>
        </p:txBody>
      </p:sp>
      <p:sp>
        <p:nvSpPr>
          <p:cNvPr id="332" name="TextBox 331">
            <a:extLst>
              <a:ext uri="{FF2B5EF4-FFF2-40B4-BE49-F238E27FC236}">
                <a16:creationId xmlns:a16="http://schemas.microsoft.com/office/drawing/2014/main" id="{E6C50A9B-206E-B04F-BAAD-8BC42C0B7562}"/>
              </a:ext>
            </a:extLst>
          </p:cNvPr>
          <p:cNvSpPr txBox="1"/>
          <p:nvPr/>
        </p:nvSpPr>
        <p:spPr>
          <a:xfrm>
            <a:off x="2790689" y="1403070"/>
            <a:ext cx="672961" cy="492443"/>
          </a:xfrm>
          <a:prstGeom prst="rect">
            <a:avLst/>
          </a:prstGeom>
          <a:noFill/>
        </p:spPr>
        <p:txBody>
          <a:bodyPr wrap="square" rtlCol="0">
            <a:spAutoFit/>
          </a:bodyPr>
          <a:lstStyle/>
          <a:p>
            <a:r>
              <a:rPr lang="en-US" sz="1300" dirty="0">
                <a:latin typeface="Times New Roman" panose="02020603050405020304" pitchFamily="18" charset="0"/>
                <a:cs typeface="Times New Roman" panose="02020603050405020304" pitchFamily="18" charset="0"/>
              </a:rPr>
              <a:t>Virtual     </a:t>
            </a:r>
          </a:p>
          <a:p>
            <a:r>
              <a:rPr lang="en-US" sz="1300" dirty="0">
                <a:latin typeface="Times New Roman" panose="02020603050405020304" pitchFamily="18" charset="0"/>
                <a:cs typeface="Times New Roman" panose="02020603050405020304" pitchFamily="18" charset="0"/>
              </a:rPr>
              <a:t> force  </a:t>
            </a:r>
          </a:p>
        </p:txBody>
      </p:sp>
      <p:sp>
        <p:nvSpPr>
          <p:cNvPr id="333" name="TextBox 332">
            <a:extLst>
              <a:ext uri="{FF2B5EF4-FFF2-40B4-BE49-F238E27FC236}">
                <a16:creationId xmlns:a16="http://schemas.microsoft.com/office/drawing/2014/main" id="{C4E2B67C-B155-DA47-8799-1557DD0A1ED7}"/>
              </a:ext>
            </a:extLst>
          </p:cNvPr>
          <p:cNvSpPr txBox="1"/>
          <p:nvPr/>
        </p:nvSpPr>
        <p:spPr>
          <a:xfrm>
            <a:off x="3476506" y="1424019"/>
            <a:ext cx="1090892" cy="461665"/>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Displacement, </a:t>
            </a:r>
          </a:p>
          <a:p>
            <a:r>
              <a:rPr lang="en-US" sz="1200" dirty="0">
                <a:latin typeface="Times New Roman" panose="02020603050405020304" pitchFamily="18" charset="0"/>
                <a:cs typeface="Times New Roman" panose="02020603050405020304" pitchFamily="18" charset="0"/>
              </a:rPr>
              <a:t>          in.</a:t>
            </a:r>
          </a:p>
        </p:txBody>
      </p:sp>
      <p:cxnSp>
        <p:nvCxnSpPr>
          <p:cNvPr id="334" name="Straight Connector 333">
            <a:extLst>
              <a:ext uri="{FF2B5EF4-FFF2-40B4-BE49-F238E27FC236}">
                <a16:creationId xmlns:a16="http://schemas.microsoft.com/office/drawing/2014/main" id="{56B578F7-C564-8541-864E-031AAB7E2AD8}"/>
              </a:ext>
            </a:extLst>
          </p:cNvPr>
          <p:cNvCxnSpPr>
            <a:cxnSpLocks/>
          </p:cNvCxnSpPr>
          <p:nvPr/>
        </p:nvCxnSpPr>
        <p:spPr>
          <a:xfrm>
            <a:off x="1328580" y="1657559"/>
            <a:ext cx="51187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35" name="TextBox 334">
            <a:extLst>
              <a:ext uri="{FF2B5EF4-FFF2-40B4-BE49-F238E27FC236}">
                <a16:creationId xmlns:a16="http://schemas.microsoft.com/office/drawing/2014/main" id="{FD7903A6-7C16-014A-A571-CF7BC487F0B6}"/>
              </a:ext>
            </a:extLst>
          </p:cNvPr>
          <p:cNvSpPr txBox="1"/>
          <p:nvPr/>
        </p:nvSpPr>
        <p:spPr>
          <a:xfrm>
            <a:off x="1422094" y="1557909"/>
            <a:ext cx="555948" cy="338554"/>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EA</a:t>
            </a:r>
            <a:r>
              <a:rPr lang="en-US" sz="1600" dirty="0">
                <a:latin typeface="Times New Roman" panose="02020603050405020304" pitchFamily="18" charset="0"/>
                <a:cs typeface="Times New Roman" panose="02020603050405020304" pitchFamily="18" charset="0"/>
              </a:rPr>
              <a:t> </a:t>
            </a:r>
          </a:p>
        </p:txBody>
      </p:sp>
      <p:sp>
        <p:nvSpPr>
          <p:cNvPr id="336" name="TextBox 335">
            <a:extLst>
              <a:ext uri="{FF2B5EF4-FFF2-40B4-BE49-F238E27FC236}">
                <a16:creationId xmlns:a16="http://schemas.microsoft.com/office/drawing/2014/main" id="{87E6F879-3075-7A40-AB2E-C4E7134D5820}"/>
              </a:ext>
            </a:extLst>
          </p:cNvPr>
          <p:cNvSpPr txBox="1"/>
          <p:nvPr/>
        </p:nvSpPr>
        <p:spPr>
          <a:xfrm>
            <a:off x="5225107" y="1419859"/>
            <a:ext cx="864510" cy="261610"/>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Length, in.</a:t>
            </a:r>
          </a:p>
        </p:txBody>
      </p:sp>
      <p:sp>
        <p:nvSpPr>
          <p:cNvPr id="337" name="TextBox 336">
            <a:extLst>
              <a:ext uri="{FF2B5EF4-FFF2-40B4-BE49-F238E27FC236}">
                <a16:creationId xmlns:a16="http://schemas.microsoft.com/office/drawing/2014/main" id="{36D434DC-064E-7545-AA80-7D533773606C}"/>
              </a:ext>
            </a:extLst>
          </p:cNvPr>
          <p:cNvSpPr txBox="1"/>
          <p:nvPr/>
        </p:nvSpPr>
        <p:spPr>
          <a:xfrm>
            <a:off x="5960693" y="1389483"/>
            <a:ext cx="785911" cy="492443"/>
          </a:xfrm>
          <a:prstGeom prst="rect">
            <a:avLst/>
          </a:prstGeom>
          <a:noFill/>
        </p:spPr>
        <p:txBody>
          <a:bodyPr wrap="square" rtlCol="0">
            <a:spAutoFit/>
          </a:bodyPr>
          <a:lstStyle/>
          <a:p>
            <a:r>
              <a:rPr lang="en-US" sz="1300" dirty="0">
                <a:latin typeface="Times New Roman" panose="02020603050405020304" pitchFamily="18" charset="0"/>
                <a:cs typeface="Times New Roman" panose="02020603050405020304" pitchFamily="18" charset="0"/>
              </a:rPr>
              <a:t>Internal force, </a:t>
            </a:r>
            <a:r>
              <a:rPr lang="en-US" sz="1300" dirty="0" err="1">
                <a:latin typeface="Times New Roman" panose="02020603050405020304" pitchFamily="18" charset="0"/>
                <a:cs typeface="Times New Roman" panose="02020603050405020304" pitchFamily="18" charset="0"/>
              </a:rPr>
              <a:t>lb</a:t>
            </a:r>
            <a:r>
              <a:rPr lang="en-US" sz="1300" dirty="0">
                <a:latin typeface="Times New Roman" panose="02020603050405020304" pitchFamily="18" charset="0"/>
                <a:cs typeface="Times New Roman" panose="02020603050405020304" pitchFamily="18" charset="0"/>
              </a:rPr>
              <a:t> </a:t>
            </a:r>
          </a:p>
        </p:txBody>
      </p:sp>
      <p:sp>
        <p:nvSpPr>
          <p:cNvPr id="338" name="TextBox 337">
            <a:extLst>
              <a:ext uri="{FF2B5EF4-FFF2-40B4-BE49-F238E27FC236}">
                <a16:creationId xmlns:a16="http://schemas.microsoft.com/office/drawing/2014/main" id="{27A7E21B-A739-784C-919F-5F971D74983B}"/>
              </a:ext>
            </a:extLst>
          </p:cNvPr>
          <p:cNvSpPr txBox="1"/>
          <p:nvPr/>
        </p:nvSpPr>
        <p:spPr>
          <a:xfrm>
            <a:off x="4595153" y="1476866"/>
            <a:ext cx="779133" cy="292388"/>
          </a:xfrm>
          <a:prstGeom prst="rect">
            <a:avLst/>
          </a:prstGeom>
          <a:noFill/>
        </p:spPr>
        <p:txBody>
          <a:bodyPr wrap="square" rtlCol="0">
            <a:spAutoFit/>
          </a:bodyPr>
          <a:lstStyle/>
          <a:p>
            <a:r>
              <a:rPr lang="en-US" sz="1300" dirty="0">
                <a:latin typeface="Times New Roman" panose="02020603050405020304" pitchFamily="18" charset="0"/>
                <a:cs typeface="Times New Roman" panose="02020603050405020304" pitchFamily="18" charset="0"/>
              </a:rPr>
              <a:t>Member </a:t>
            </a:r>
          </a:p>
        </p:txBody>
      </p:sp>
      <p:sp>
        <p:nvSpPr>
          <p:cNvPr id="339" name="TextBox 338">
            <a:extLst>
              <a:ext uri="{FF2B5EF4-FFF2-40B4-BE49-F238E27FC236}">
                <a16:creationId xmlns:a16="http://schemas.microsoft.com/office/drawing/2014/main" id="{0F7845A1-0189-8F41-99CD-36D90CA2C320}"/>
              </a:ext>
            </a:extLst>
          </p:cNvPr>
          <p:cNvSpPr txBox="1"/>
          <p:nvPr/>
        </p:nvSpPr>
        <p:spPr>
          <a:xfrm>
            <a:off x="6840133" y="1393192"/>
            <a:ext cx="678029" cy="492443"/>
          </a:xfrm>
          <a:prstGeom prst="rect">
            <a:avLst/>
          </a:prstGeom>
          <a:noFill/>
        </p:spPr>
        <p:txBody>
          <a:bodyPr wrap="square" rtlCol="0">
            <a:spAutoFit/>
          </a:bodyPr>
          <a:lstStyle/>
          <a:p>
            <a:r>
              <a:rPr lang="en-US" sz="1300" dirty="0">
                <a:latin typeface="Times New Roman" panose="02020603050405020304" pitchFamily="18" charset="0"/>
                <a:cs typeface="Times New Roman" panose="02020603050405020304" pitchFamily="18" charset="0"/>
              </a:rPr>
              <a:t>Virtual     </a:t>
            </a:r>
          </a:p>
          <a:p>
            <a:r>
              <a:rPr lang="en-US" sz="1300" dirty="0">
                <a:latin typeface="Times New Roman" panose="02020603050405020304" pitchFamily="18" charset="0"/>
                <a:cs typeface="Times New Roman" panose="02020603050405020304" pitchFamily="18" charset="0"/>
              </a:rPr>
              <a:t> force  </a:t>
            </a:r>
          </a:p>
        </p:txBody>
      </p:sp>
      <p:sp>
        <p:nvSpPr>
          <p:cNvPr id="340" name="TextBox 339">
            <a:extLst>
              <a:ext uri="{FF2B5EF4-FFF2-40B4-BE49-F238E27FC236}">
                <a16:creationId xmlns:a16="http://schemas.microsoft.com/office/drawing/2014/main" id="{67CA5E15-8E81-4841-A66B-000582FADA38}"/>
              </a:ext>
            </a:extLst>
          </p:cNvPr>
          <p:cNvSpPr txBox="1"/>
          <p:nvPr/>
        </p:nvSpPr>
        <p:spPr>
          <a:xfrm>
            <a:off x="7526798" y="1413026"/>
            <a:ext cx="1094308" cy="461665"/>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Displacement, </a:t>
            </a:r>
          </a:p>
          <a:p>
            <a:r>
              <a:rPr lang="en-US" sz="1200" dirty="0">
                <a:latin typeface="Times New Roman" panose="02020603050405020304" pitchFamily="18" charset="0"/>
                <a:cs typeface="Times New Roman" panose="02020603050405020304" pitchFamily="18" charset="0"/>
              </a:rPr>
              <a:t>          in.</a:t>
            </a:r>
          </a:p>
        </p:txBody>
      </p:sp>
      <p:cxnSp>
        <p:nvCxnSpPr>
          <p:cNvPr id="341" name="Straight Connector 340">
            <a:extLst>
              <a:ext uri="{FF2B5EF4-FFF2-40B4-BE49-F238E27FC236}">
                <a16:creationId xmlns:a16="http://schemas.microsoft.com/office/drawing/2014/main" id="{2B387B09-7900-F74C-8E88-AB7C112C4B58}"/>
              </a:ext>
            </a:extLst>
          </p:cNvPr>
          <p:cNvCxnSpPr>
            <a:cxnSpLocks/>
          </p:cNvCxnSpPr>
          <p:nvPr/>
        </p:nvCxnSpPr>
        <p:spPr>
          <a:xfrm>
            <a:off x="5351696" y="1655345"/>
            <a:ext cx="51187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42" name="TextBox 341">
            <a:extLst>
              <a:ext uri="{FF2B5EF4-FFF2-40B4-BE49-F238E27FC236}">
                <a16:creationId xmlns:a16="http://schemas.microsoft.com/office/drawing/2014/main" id="{EFB523EE-C16F-6A4D-8BAE-1A705EECCFF4}"/>
              </a:ext>
            </a:extLst>
          </p:cNvPr>
          <p:cNvSpPr txBox="1"/>
          <p:nvPr/>
        </p:nvSpPr>
        <p:spPr>
          <a:xfrm>
            <a:off x="5445210" y="1555695"/>
            <a:ext cx="555948" cy="338554"/>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EA</a:t>
            </a:r>
            <a:r>
              <a:rPr lang="en-US" sz="1600" dirty="0">
                <a:latin typeface="Times New Roman" panose="02020603050405020304" pitchFamily="18" charset="0"/>
                <a:cs typeface="Times New Roman" panose="02020603050405020304" pitchFamily="18" charset="0"/>
              </a:rPr>
              <a:t> </a:t>
            </a:r>
          </a:p>
        </p:txBody>
      </p:sp>
      <p:grpSp>
        <p:nvGrpSpPr>
          <p:cNvPr id="323" name="Group 322">
            <a:extLst>
              <a:ext uri="{FF2B5EF4-FFF2-40B4-BE49-F238E27FC236}">
                <a16:creationId xmlns:a16="http://schemas.microsoft.com/office/drawing/2014/main" id="{C6761875-DF4A-8245-AFEB-F49D15C21A54}"/>
              </a:ext>
            </a:extLst>
          </p:cNvPr>
          <p:cNvGrpSpPr/>
          <p:nvPr/>
        </p:nvGrpSpPr>
        <p:grpSpPr>
          <a:xfrm>
            <a:off x="7089590" y="6058145"/>
            <a:ext cx="1678033" cy="481586"/>
            <a:chOff x="1032936" y="5890542"/>
            <a:chExt cx="1678033" cy="481586"/>
          </a:xfrm>
        </p:grpSpPr>
        <p:sp>
          <p:nvSpPr>
            <p:cNvPr id="324" name="TextBox 323">
              <a:extLst>
                <a:ext uri="{FF2B5EF4-FFF2-40B4-BE49-F238E27FC236}">
                  <a16:creationId xmlns:a16="http://schemas.microsoft.com/office/drawing/2014/main" id="{7661EFEF-0B7B-C14F-BB74-BA818C68DF02}"/>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325" name="TextBox 324">
              <a:extLst>
                <a:ext uri="{FF2B5EF4-FFF2-40B4-BE49-F238E27FC236}">
                  <a16:creationId xmlns:a16="http://schemas.microsoft.com/office/drawing/2014/main" id="{08554CFC-777F-814A-AFA4-3C818E03BB80}"/>
                </a:ext>
              </a:extLst>
            </p:cNvPr>
            <p:cNvSpPr txBox="1"/>
            <p:nvPr/>
          </p:nvSpPr>
          <p:spPr>
            <a:xfrm>
              <a:off x="2244438" y="5890542"/>
              <a:ext cx="466531" cy="369332"/>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41333992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3" name="Group 612">
            <a:extLst>
              <a:ext uri="{FF2B5EF4-FFF2-40B4-BE49-F238E27FC236}">
                <a16:creationId xmlns:a16="http://schemas.microsoft.com/office/drawing/2014/main" id="{24800689-C7E0-9649-9190-7D09062DB14B}"/>
              </a:ext>
            </a:extLst>
          </p:cNvPr>
          <p:cNvGrpSpPr/>
          <p:nvPr/>
        </p:nvGrpSpPr>
        <p:grpSpPr>
          <a:xfrm>
            <a:off x="4115479" y="5534567"/>
            <a:ext cx="170697" cy="202899"/>
            <a:chOff x="899128" y="2345573"/>
            <a:chExt cx="73518" cy="87387"/>
          </a:xfrm>
        </p:grpSpPr>
        <p:grpSp>
          <p:nvGrpSpPr>
            <p:cNvPr id="614" name="Group 613">
              <a:extLst>
                <a:ext uri="{FF2B5EF4-FFF2-40B4-BE49-F238E27FC236}">
                  <a16:creationId xmlns:a16="http://schemas.microsoft.com/office/drawing/2014/main" id="{9D88CA43-92E3-7C48-AF14-1CBF0AD21C77}"/>
                </a:ext>
              </a:extLst>
            </p:cNvPr>
            <p:cNvGrpSpPr/>
            <p:nvPr/>
          </p:nvGrpSpPr>
          <p:grpSpPr>
            <a:xfrm rot="16200000">
              <a:off x="915894" y="2376208"/>
              <a:ext cx="39986" cy="73518"/>
              <a:chOff x="5615549" y="2275890"/>
              <a:chExt cx="22978" cy="42248"/>
            </a:xfrm>
          </p:grpSpPr>
          <p:cxnSp>
            <p:nvCxnSpPr>
              <p:cNvPr id="616" name="Straight Connector 615">
                <a:extLst>
                  <a:ext uri="{FF2B5EF4-FFF2-40B4-BE49-F238E27FC236}">
                    <a16:creationId xmlns:a16="http://schemas.microsoft.com/office/drawing/2014/main" id="{88637BDE-8D8C-9141-9B55-0B709116BB22}"/>
                  </a:ext>
                </a:extLst>
              </p:cNvPr>
              <p:cNvCxnSpPr/>
              <p:nvPr/>
            </p:nvCxnSpPr>
            <p:spPr>
              <a:xfrm flipV="1">
                <a:off x="5637245" y="2276359"/>
                <a:ext cx="0" cy="417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7" name="Straight Connector 616">
                <a:extLst>
                  <a:ext uri="{FF2B5EF4-FFF2-40B4-BE49-F238E27FC236}">
                    <a16:creationId xmlns:a16="http://schemas.microsoft.com/office/drawing/2014/main" id="{15CF8A2F-D3CB-E348-BBB4-CCC6C0FE96FE}"/>
                  </a:ext>
                </a:extLst>
              </p:cNvPr>
              <p:cNvCxnSpPr/>
              <p:nvPr/>
            </p:nvCxnSpPr>
            <p:spPr>
              <a:xfrm>
                <a:off x="5617638" y="2275890"/>
                <a:ext cx="20889" cy="4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8" name="Straight Connector 617">
                <a:extLst>
                  <a:ext uri="{FF2B5EF4-FFF2-40B4-BE49-F238E27FC236}">
                    <a16:creationId xmlns:a16="http://schemas.microsoft.com/office/drawing/2014/main" id="{065A4022-24A1-D44A-AC78-D9B430029103}"/>
                  </a:ext>
                </a:extLst>
              </p:cNvPr>
              <p:cNvCxnSpPr/>
              <p:nvPr/>
            </p:nvCxnSpPr>
            <p:spPr>
              <a:xfrm>
                <a:off x="5615549" y="2296738"/>
                <a:ext cx="20889" cy="4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9" name="Straight Connector 618">
                <a:extLst>
                  <a:ext uri="{FF2B5EF4-FFF2-40B4-BE49-F238E27FC236}">
                    <a16:creationId xmlns:a16="http://schemas.microsoft.com/office/drawing/2014/main" id="{5F35C962-15A0-0C44-9CEB-D89B43B7E368}"/>
                  </a:ext>
                </a:extLst>
              </p:cNvPr>
              <p:cNvCxnSpPr/>
              <p:nvPr/>
            </p:nvCxnSpPr>
            <p:spPr>
              <a:xfrm>
                <a:off x="5616802" y="2317227"/>
                <a:ext cx="20889" cy="4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15" name="Oval 614">
              <a:extLst>
                <a:ext uri="{FF2B5EF4-FFF2-40B4-BE49-F238E27FC236}">
                  <a16:creationId xmlns:a16="http://schemas.microsoft.com/office/drawing/2014/main" id="{C0985A02-2B9E-3940-BA6C-9696ECB8A59E}"/>
                </a:ext>
              </a:extLst>
            </p:cNvPr>
            <p:cNvSpPr/>
            <p:nvPr/>
          </p:nvSpPr>
          <p:spPr>
            <a:xfrm rot="16200000">
              <a:off x="916148" y="2345572"/>
              <a:ext cx="36350" cy="3635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0" name="Group 619">
            <a:extLst>
              <a:ext uri="{FF2B5EF4-FFF2-40B4-BE49-F238E27FC236}">
                <a16:creationId xmlns:a16="http://schemas.microsoft.com/office/drawing/2014/main" id="{C3631B58-A46D-3749-A64D-7B13E8B40893}"/>
              </a:ext>
            </a:extLst>
          </p:cNvPr>
          <p:cNvGrpSpPr/>
          <p:nvPr/>
        </p:nvGrpSpPr>
        <p:grpSpPr>
          <a:xfrm>
            <a:off x="4854132" y="5542741"/>
            <a:ext cx="173973" cy="196871"/>
            <a:chOff x="1184759" y="2347168"/>
            <a:chExt cx="74929" cy="84791"/>
          </a:xfrm>
        </p:grpSpPr>
        <p:grpSp>
          <p:nvGrpSpPr>
            <p:cNvPr id="621" name="Group 620">
              <a:extLst>
                <a:ext uri="{FF2B5EF4-FFF2-40B4-BE49-F238E27FC236}">
                  <a16:creationId xmlns:a16="http://schemas.microsoft.com/office/drawing/2014/main" id="{C9B3EEC4-4D7B-A040-8405-ACD49490BD4C}"/>
                </a:ext>
              </a:extLst>
            </p:cNvPr>
            <p:cNvGrpSpPr/>
            <p:nvPr/>
          </p:nvGrpSpPr>
          <p:grpSpPr>
            <a:xfrm rot="16200000">
              <a:off x="1202231" y="2374501"/>
              <a:ext cx="39986" cy="74929"/>
              <a:chOff x="5616125" y="2443214"/>
              <a:chExt cx="22978" cy="43059"/>
            </a:xfrm>
          </p:grpSpPr>
          <p:cxnSp>
            <p:nvCxnSpPr>
              <p:cNvPr id="623" name="Straight Connector 622">
                <a:extLst>
                  <a:ext uri="{FF2B5EF4-FFF2-40B4-BE49-F238E27FC236}">
                    <a16:creationId xmlns:a16="http://schemas.microsoft.com/office/drawing/2014/main" id="{F50A4884-8D28-9E4A-8CE7-B75846F3036F}"/>
                  </a:ext>
                </a:extLst>
              </p:cNvPr>
              <p:cNvCxnSpPr/>
              <p:nvPr/>
            </p:nvCxnSpPr>
            <p:spPr>
              <a:xfrm flipV="1">
                <a:off x="5637821" y="2443683"/>
                <a:ext cx="0" cy="417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4" name="Straight Connector 623">
                <a:extLst>
                  <a:ext uri="{FF2B5EF4-FFF2-40B4-BE49-F238E27FC236}">
                    <a16:creationId xmlns:a16="http://schemas.microsoft.com/office/drawing/2014/main" id="{BA82C958-59DD-3643-A8E7-1D2FAD628A23}"/>
                  </a:ext>
                </a:extLst>
              </p:cNvPr>
              <p:cNvCxnSpPr/>
              <p:nvPr/>
            </p:nvCxnSpPr>
            <p:spPr>
              <a:xfrm>
                <a:off x="5618214" y="2443214"/>
                <a:ext cx="20889" cy="4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5" name="Straight Connector 624">
                <a:extLst>
                  <a:ext uri="{FF2B5EF4-FFF2-40B4-BE49-F238E27FC236}">
                    <a16:creationId xmlns:a16="http://schemas.microsoft.com/office/drawing/2014/main" id="{5372DCC3-4077-244D-96B2-C6ED666C1B3D}"/>
                  </a:ext>
                </a:extLst>
              </p:cNvPr>
              <p:cNvCxnSpPr/>
              <p:nvPr/>
            </p:nvCxnSpPr>
            <p:spPr>
              <a:xfrm>
                <a:off x="5616125" y="2465554"/>
                <a:ext cx="20889" cy="4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6" name="Straight Connector 625">
                <a:extLst>
                  <a:ext uri="{FF2B5EF4-FFF2-40B4-BE49-F238E27FC236}">
                    <a16:creationId xmlns:a16="http://schemas.microsoft.com/office/drawing/2014/main" id="{BB4F8106-CD8A-EA48-A35A-9DA1C2A30224}"/>
                  </a:ext>
                </a:extLst>
              </p:cNvPr>
              <p:cNvCxnSpPr/>
              <p:nvPr/>
            </p:nvCxnSpPr>
            <p:spPr>
              <a:xfrm>
                <a:off x="5617378" y="2485804"/>
                <a:ext cx="20889" cy="4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22" name="Oval 621">
              <a:extLst>
                <a:ext uri="{FF2B5EF4-FFF2-40B4-BE49-F238E27FC236}">
                  <a16:creationId xmlns:a16="http://schemas.microsoft.com/office/drawing/2014/main" id="{ABBEBB75-AF82-174C-A998-F79D3B14273C}"/>
                </a:ext>
              </a:extLst>
            </p:cNvPr>
            <p:cNvSpPr/>
            <p:nvPr/>
          </p:nvSpPr>
          <p:spPr>
            <a:xfrm rot="16200000">
              <a:off x="1203929" y="2347167"/>
              <a:ext cx="36350" cy="3635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1" name="Rectangle 360">
            <a:extLst>
              <a:ext uri="{FF2B5EF4-FFF2-40B4-BE49-F238E27FC236}">
                <a16:creationId xmlns:a16="http://schemas.microsoft.com/office/drawing/2014/main" id="{03C993F4-A1AA-764C-A342-9B7B63A6BB39}"/>
              </a:ext>
            </a:extLst>
          </p:cNvPr>
          <p:cNvSpPr/>
          <p:nvPr/>
        </p:nvSpPr>
        <p:spPr>
          <a:xfrm>
            <a:off x="277472" y="264860"/>
            <a:ext cx="8563829" cy="636926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62" name="Straight Connector 361">
            <a:extLst>
              <a:ext uri="{FF2B5EF4-FFF2-40B4-BE49-F238E27FC236}">
                <a16:creationId xmlns:a16="http://schemas.microsoft.com/office/drawing/2014/main" id="{A48552D6-E267-9B45-8FC6-9B8753F1609F}"/>
              </a:ext>
            </a:extLst>
          </p:cNvPr>
          <p:cNvCxnSpPr/>
          <p:nvPr/>
        </p:nvCxnSpPr>
        <p:spPr>
          <a:xfrm>
            <a:off x="277472" y="768871"/>
            <a:ext cx="856382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0A86F3D7-4AB1-5342-9A40-3378F46B4C34}"/>
              </a:ext>
            </a:extLst>
          </p:cNvPr>
          <p:cNvGrpSpPr/>
          <p:nvPr/>
        </p:nvGrpSpPr>
        <p:grpSpPr>
          <a:xfrm rot="16200000">
            <a:off x="2077718" y="1629760"/>
            <a:ext cx="281891" cy="512169"/>
            <a:chOff x="7181093" y="1876824"/>
            <a:chExt cx="191044" cy="347108"/>
          </a:xfrm>
        </p:grpSpPr>
        <p:cxnSp>
          <p:nvCxnSpPr>
            <p:cNvPr id="348" name="Straight Connector 347">
              <a:extLst>
                <a:ext uri="{FF2B5EF4-FFF2-40B4-BE49-F238E27FC236}">
                  <a16:creationId xmlns:a16="http://schemas.microsoft.com/office/drawing/2014/main" id="{58369E20-DB15-994C-BF70-E8B0053AEAFA}"/>
                </a:ext>
              </a:extLst>
            </p:cNvPr>
            <p:cNvCxnSpPr>
              <a:cxnSpLocks/>
            </p:cNvCxnSpPr>
            <p:nvPr/>
          </p:nvCxnSpPr>
          <p:spPr>
            <a:xfrm flipV="1">
              <a:off x="7193222" y="1885317"/>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9" name="Straight Connector 348">
              <a:extLst>
                <a:ext uri="{FF2B5EF4-FFF2-40B4-BE49-F238E27FC236}">
                  <a16:creationId xmlns:a16="http://schemas.microsoft.com/office/drawing/2014/main" id="{82309031-7D45-9B43-9563-533AADBF8EDE}"/>
                </a:ext>
              </a:extLst>
            </p:cNvPr>
            <p:cNvCxnSpPr>
              <a:cxnSpLocks/>
            </p:cNvCxnSpPr>
            <p:nvPr/>
          </p:nvCxnSpPr>
          <p:spPr>
            <a:xfrm rot="5400000">
              <a:off x="7107754" y="1972468"/>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0" name="Straight Connector 349">
              <a:extLst>
                <a:ext uri="{FF2B5EF4-FFF2-40B4-BE49-F238E27FC236}">
                  <a16:creationId xmlns:a16="http://schemas.microsoft.com/office/drawing/2014/main" id="{DDF24CB1-3759-B940-A46A-3A44DEC30821}"/>
                </a:ext>
              </a:extLst>
            </p:cNvPr>
            <p:cNvCxnSpPr>
              <a:cxnSpLocks/>
            </p:cNvCxnSpPr>
            <p:nvPr/>
          </p:nvCxnSpPr>
          <p:spPr>
            <a:xfrm rot="5400000">
              <a:off x="7276023" y="1969752"/>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1" name="Straight Connector 350">
              <a:extLst>
                <a:ext uri="{FF2B5EF4-FFF2-40B4-BE49-F238E27FC236}">
                  <a16:creationId xmlns:a16="http://schemas.microsoft.com/office/drawing/2014/main" id="{B6CAE66F-E11E-614C-8106-06B3060572AA}"/>
                </a:ext>
              </a:extLst>
            </p:cNvPr>
            <p:cNvCxnSpPr>
              <a:cxnSpLocks/>
            </p:cNvCxnSpPr>
            <p:nvPr/>
          </p:nvCxnSpPr>
          <p:spPr>
            <a:xfrm rot="5400000">
              <a:off x="7106994" y="2139283"/>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2" name="Straight Connector 351">
              <a:extLst>
                <a:ext uri="{FF2B5EF4-FFF2-40B4-BE49-F238E27FC236}">
                  <a16:creationId xmlns:a16="http://schemas.microsoft.com/office/drawing/2014/main" id="{1A6F37B3-A8AB-AF4C-8326-4FB4BA7571CC}"/>
                </a:ext>
              </a:extLst>
            </p:cNvPr>
            <p:cNvCxnSpPr>
              <a:cxnSpLocks/>
            </p:cNvCxnSpPr>
            <p:nvPr/>
          </p:nvCxnSpPr>
          <p:spPr>
            <a:xfrm rot="5400000">
              <a:off x="7275264" y="2136567"/>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3" name="Straight Connector 352">
              <a:extLst>
                <a:ext uri="{FF2B5EF4-FFF2-40B4-BE49-F238E27FC236}">
                  <a16:creationId xmlns:a16="http://schemas.microsoft.com/office/drawing/2014/main" id="{085E8558-E2D0-C04D-B748-5975C271CEAF}"/>
                </a:ext>
              </a:extLst>
            </p:cNvPr>
            <p:cNvCxnSpPr>
              <a:cxnSpLocks/>
            </p:cNvCxnSpPr>
            <p:nvPr/>
          </p:nvCxnSpPr>
          <p:spPr>
            <a:xfrm>
              <a:off x="7192243" y="1887720"/>
              <a:ext cx="167116" cy="1671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4" name="Straight Connector 353">
              <a:extLst>
                <a:ext uri="{FF2B5EF4-FFF2-40B4-BE49-F238E27FC236}">
                  <a16:creationId xmlns:a16="http://schemas.microsoft.com/office/drawing/2014/main" id="{01FC4311-3DFA-B14C-BD09-FFC1F93FEF4D}"/>
                </a:ext>
              </a:extLst>
            </p:cNvPr>
            <p:cNvCxnSpPr>
              <a:cxnSpLocks/>
            </p:cNvCxnSpPr>
            <p:nvPr/>
          </p:nvCxnSpPr>
          <p:spPr>
            <a:xfrm>
              <a:off x="7192335" y="2055035"/>
              <a:ext cx="167116" cy="1671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5" name="Straight Connector 354">
              <a:extLst>
                <a:ext uri="{FF2B5EF4-FFF2-40B4-BE49-F238E27FC236}">
                  <a16:creationId xmlns:a16="http://schemas.microsoft.com/office/drawing/2014/main" id="{63AA5B35-F99C-CB42-8688-BE41859826D5}"/>
                </a:ext>
              </a:extLst>
            </p:cNvPr>
            <p:cNvCxnSpPr/>
            <p:nvPr/>
          </p:nvCxnSpPr>
          <p:spPr>
            <a:xfrm rot="5400000">
              <a:off x="7193901" y="1888553"/>
              <a:ext cx="167116" cy="1671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a16="http://schemas.microsoft.com/office/drawing/2014/main" id="{1094DD1A-16B9-7C4A-BCD3-A3F377F0942E}"/>
                </a:ext>
              </a:extLst>
            </p:cNvPr>
            <p:cNvCxnSpPr/>
            <p:nvPr/>
          </p:nvCxnSpPr>
          <p:spPr>
            <a:xfrm rot="5400000">
              <a:off x="7195174" y="2054386"/>
              <a:ext cx="167116" cy="1671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57" name="Oval 356">
              <a:extLst>
                <a:ext uri="{FF2B5EF4-FFF2-40B4-BE49-F238E27FC236}">
                  <a16:creationId xmlns:a16="http://schemas.microsoft.com/office/drawing/2014/main" id="{1414F00D-5EA1-C24C-ADBF-946773824B12}"/>
                </a:ext>
              </a:extLst>
            </p:cNvPr>
            <p:cNvSpPr/>
            <p:nvPr/>
          </p:nvSpPr>
          <p:spPr>
            <a:xfrm rot="5400000" flipV="1">
              <a:off x="7181775" y="2045735"/>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Oval 357">
              <a:extLst>
                <a:ext uri="{FF2B5EF4-FFF2-40B4-BE49-F238E27FC236}">
                  <a16:creationId xmlns:a16="http://schemas.microsoft.com/office/drawing/2014/main" id="{D526E1CA-6070-7849-8C9D-CE2E5AE7B2EC}"/>
                </a:ext>
              </a:extLst>
            </p:cNvPr>
            <p:cNvSpPr/>
            <p:nvPr/>
          </p:nvSpPr>
          <p:spPr>
            <a:xfrm rot="5400000" flipV="1">
              <a:off x="7351247" y="2046184"/>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Oval 358">
              <a:extLst>
                <a:ext uri="{FF2B5EF4-FFF2-40B4-BE49-F238E27FC236}">
                  <a16:creationId xmlns:a16="http://schemas.microsoft.com/office/drawing/2014/main" id="{B3372A06-3AD5-434F-A437-0935F5D32A50}"/>
                </a:ext>
              </a:extLst>
            </p:cNvPr>
            <p:cNvSpPr/>
            <p:nvPr/>
          </p:nvSpPr>
          <p:spPr>
            <a:xfrm rot="5400000" flipV="1">
              <a:off x="7181093" y="1879106"/>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Oval 359">
              <a:extLst>
                <a:ext uri="{FF2B5EF4-FFF2-40B4-BE49-F238E27FC236}">
                  <a16:creationId xmlns:a16="http://schemas.microsoft.com/office/drawing/2014/main" id="{8FC8505F-3EFB-794F-A064-9FB426712FB8}"/>
                </a:ext>
              </a:extLst>
            </p:cNvPr>
            <p:cNvSpPr/>
            <p:nvPr/>
          </p:nvSpPr>
          <p:spPr>
            <a:xfrm rot="5400000" flipV="1">
              <a:off x="7350565" y="1876824"/>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DAD40E88-2314-DC45-BF35-B83535E2BE4A}"/>
              </a:ext>
            </a:extLst>
          </p:cNvPr>
          <p:cNvGrpSpPr/>
          <p:nvPr/>
        </p:nvGrpSpPr>
        <p:grpSpPr>
          <a:xfrm rot="16200000">
            <a:off x="2833904" y="1631993"/>
            <a:ext cx="276098" cy="514810"/>
            <a:chOff x="7177472" y="2637275"/>
            <a:chExt cx="187118" cy="348898"/>
          </a:xfrm>
        </p:grpSpPr>
        <p:cxnSp>
          <p:nvCxnSpPr>
            <p:cNvPr id="335" name="Straight Connector 334">
              <a:extLst>
                <a:ext uri="{FF2B5EF4-FFF2-40B4-BE49-F238E27FC236}">
                  <a16:creationId xmlns:a16="http://schemas.microsoft.com/office/drawing/2014/main" id="{1C26598A-AAC2-CA4F-A465-B7C89FDE3F7C}"/>
                </a:ext>
              </a:extLst>
            </p:cNvPr>
            <p:cNvCxnSpPr>
              <a:cxnSpLocks/>
            </p:cNvCxnSpPr>
            <p:nvPr/>
          </p:nvCxnSpPr>
          <p:spPr>
            <a:xfrm flipV="1">
              <a:off x="7186413" y="2973419"/>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5BC9FDC9-E9E5-1441-A320-EB6E78B01220}"/>
                </a:ext>
              </a:extLst>
            </p:cNvPr>
            <p:cNvCxnSpPr>
              <a:cxnSpLocks/>
            </p:cNvCxnSpPr>
            <p:nvPr/>
          </p:nvCxnSpPr>
          <p:spPr>
            <a:xfrm rot="5400000">
              <a:off x="7102922" y="2889420"/>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860BE0F8-9960-924F-8182-9462F156A8CE}"/>
                </a:ext>
              </a:extLst>
            </p:cNvPr>
            <p:cNvCxnSpPr>
              <a:cxnSpLocks/>
            </p:cNvCxnSpPr>
            <p:nvPr/>
          </p:nvCxnSpPr>
          <p:spPr>
            <a:xfrm rot="5400000">
              <a:off x="7271192" y="2886703"/>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F86FB35B-E6FF-5043-8FAD-14EB9F7E93B9}"/>
                </a:ext>
              </a:extLst>
            </p:cNvPr>
            <p:cNvCxnSpPr>
              <a:cxnSpLocks/>
            </p:cNvCxnSpPr>
            <p:nvPr/>
          </p:nvCxnSpPr>
          <p:spPr>
            <a:xfrm>
              <a:off x="7187679" y="2805413"/>
              <a:ext cx="167116" cy="1671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7686916D-508C-BD4F-91E1-17D63472D14E}"/>
                </a:ext>
              </a:extLst>
            </p:cNvPr>
            <p:cNvCxnSpPr>
              <a:cxnSpLocks/>
            </p:cNvCxnSpPr>
            <p:nvPr/>
          </p:nvCxnSpPr>
          <p:spPr>
            <a:xfrm>
              <a:off x="7186608" y="2639992"/>
              <a:ext cx="167116" cy="1671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3E68C38D-942B-1442-9EB4-428FEF88FA68}"/>
                </a:ext>
              </a:extLst>
            </p:cNvPr>
            <p:cNvCxnSpPr>
              <a:cxnSpLocks/>
            </p:cNvCxnSpPr>
            <p:nvPr/>
          </p:nvCxnSpPr>
          <p:spPr>
            <a:xfrm rot="5400000">
              <a:off x="7100531" y="2723959"/>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a:extLst>
                <a:ext uri="{FF2B5EF4-FFF2-40B4-BE49-F238E27FC236}">
                  <a16:creationId xmlns:a16="http://schemas.microsoft.com/office/drawing/2014/main" id="{CCC85393-0D20-154F-88A8-6AD42BB79906}"/>
                </a:ext>
              </a:extLst>
            </p:cNvPr>
            <p:cNvCxnSpPr>
              <a:cxnSpLocks/>
            </p:cNvCxnSpPr>
            <p:nvPr/>
          </p:nvCxnSpPr>
          <p:spPr>
            <a:xfrm rot="5400000">
              <a:off x="7271763" y="2721242"/>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2" name="Straight Connector 341">
              <a:extLst>
                <a:ext uri="{FF2B5EF4-FFF2-40B4-BE49-F238E27FC236}">
                  <a16:creationId xmlns:a16="http://schemas.microsoft.com/office/drawing/2014/main" id="{76E7D278-C7C5-2049-9564-927F18C88938}"/>
                </a:ext>
              </a:extLst>
            </p:cNvPr>
            <p:cNvCxnSpPr/>
            <p:nvPr/>
          </p:nvCxnSpPr>
          <p:spPr>
            <a:xfrm rot="5400000">
              <a:off x="7187551" y="2639422"/>
              <a:ext cx="167116" cy="1671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43" name="Oval 342">
              <a:extLst>
                <a:ext uri="{FF2B5EF4-FFF2-40B4-BE49-F238E27FC236}">
                  <a16:creationId xmlns:a16="http://schemas.microsoft.com/office/drawing/2014/main" id="{718A7C3E-6E78-CA4E-8D9E-CA553E4AC122}"/>
                </a:ext>
              </a:extLst>
            </p:cNvPr>
            <p:cNvSpPr/>
            <p:nvPr/>
          </p:nvSpPr>
          <p:spPr>
            <a:xfrm rot="5400000" flipV="1">
              <a:off x="7177472" y="2796551"/>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4" name="Straight Connector 343">
              <a:extLst>
                <a:ext uri="{FF2B5EF4-FFF2-40B4-BE49-F238E27FC236}">
                  <a16:creationId xmlns:a16="http://schemas.microsoft.com/office/drawing/2014/main" id="{E85305D2-0D8E-FE47-8ACC-17C7415B822D}"/>
                </a:ext>
              </a:extLst>
            </p:cNvPr>
            <p:cNvCxnSpPr/>
            <p:nvPr/>
          </p:nvCxnSpPr>
          <p:spPr>
            <a:xfrm rot="5400000">
              <a:off x="7187551" y="2805255"/>
              <a:ext cx="167116" cy="1671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45" name="Oval 344">
              <a:extLst>
                <a:ext uri="{FF2B5EF4-FFF2-40B4-BE49-F238E27FC236}">
                  <a16:creationId xmlns:a16="http://schemas.microsoft.com/office/drawing/2014/main" id="{78016029-764F-414D-9AFB-E2DBDF2CA138}"/>
                </a:ext>
              </a:extLst>
            </p:cNvPr>
            <p:cNvSpPr/>
            <p:nvPr/>
          </p:nvSpPr>
          <p:spPr>
            <a:xfrm rot="5400000" flipV="1">
              <a:off x="7342848" y="2795634"/>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Oval 345">
              <a:extLst>
                <a:ext uri="{FF2B5EF4-FFF2-40B4-BE49-F238E27FC236}">
                  <a16:creationId xmlns:a16="http://schemas.microsoft.com/office/drawing/2014/main" id="{4B851480-61CC-F248-A89E-B3B47401F054}"/>
                </a:ext>
              </a:extLst>
            </p:cNvPr>
            <p:cNvSpPr/>
            <p:nvPr/>
          </p:nvSpPr>
          <p:spPr>
            <a:xfrm rot="5400000" flipV="1">
              <a:off x="7178600" y="2965284"/>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Oval 346">
              <a:extLst>
                <a:ext uri="{FF2B5EF4-FFF2-40B4-BE49-F238E27FC236}">
                  <a16:creationId xmlns:a16="http://schemas.microsoft.com/office/drawing/2014/main" id="{E8B588FE-0D50-064A-9549-7C776B98B1B4}"/>
                </a:ext>
              </a:extLst>
            </p:cNvPr>
            <p:cNvSpPr/>
            <p:nvPr/>
          </p:nvSpPr>
          <p:spPr>
            <a:xfrm rot="5400000" flipV="1">
              <a:off x="7343700" y="2965284"/>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 name="Straight Connector 6">
            <a:extLst>
              <a:ext uri="{FF2B5EF4-FFF2-40B4-BE49-F238E27FC236}">
                <a16:creationId xmlns:a16="http://schemas.microsoft.com/office/drawing/2014/main" id="{53512D76-2CA6-6149-A286-E6E2664F7B5B}"/>
              </a:ext>
            </a:extLst>
          </p:cNvPr>
          <p:cNvCxnSpPr>
            <a:cxnSpLocks/>
          </p:cNvCxnSpPr>
          <p:nvPr/>
        </p:nvCxnSpPr>
        <p:spPr>
          <a:xfrm rot="16200000" flipV="1">
            <a:off x="1612499" y="2394266"/>
            <a:ext cx="248798" cy="100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EC8FED7-2E42-E14F-A878-5F7955307B2D}"/>
              </a:ext>
            </a:extLst>
          </p:cNvPr>
          <p:cNvCxnSpPr>
            <a:cxnSpLocks/>
          </p:cNvCxnSpPr>
          <p:nvPr/>
        </p:nvCxnSpPr>
        <p:spPr>
          <a:xfrm flipV="1">
            <a:off x="2467280" y="2264602"/>
            <a:ext cx="246586" cy="24658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38291D3-C06B-8143-96BA-ABB145629D2E}"/>
              </a:ext>
            </a:extLst>
          </p:cNvPr>
          <p:cNvCxnSpPr/>
          <p:nvPr/>
        </p:nvCxnSpPr>
        <p:spPr>
          <a:xfrm rot="16200000" flipV="1">
            <a:off x="2469725" y="2263372"/>
            <a:ext cx="246586" cy="24658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055FD12C-0177-AC46-B2EC-1DEB14FCB323}"/>
              </a:ext>
            </a:extLst>
          </p:cNvPr>
          <p:cNvGrpSpPr/>
          <p:nvPr/>
        </p:nvGrpSpPr>
        <p:grpSpPr>
          <a:xfrm rot="16200000" flipV="1">
            <a:off x="1958968" y="2012655"/>
            <a:ext cx="281891" cy="757393"/>
            <a:chOff x="6866768" y="2643625"/>
            <a:chExt cx="191044" cy="513302"/>
          </a:xfrm>
        </p:grpSpPr>
        <p:cxnSp>
          <p:nvCxnSpPr>
            <p:cNvPr id="317" name="Straight Connector 316">
              <a:extLst>
                <a:ext uri="{FF2B5EF4-FFF2-40B4-BE49-F238E27FC236}">
                  <a16:creationId xmlns:a16="http://schemas.microsoft.com/office/drawing/2014/main" id="{5DE69950-4179-D048-973E-9F012631F907}"/>
                </a:ext>
              </a:extLst>
            </p:cNvPr>
            <p:cNvCxnSpPr>
              <a:cxnSpLocks/>
            </p:cNvCxnSpPr>
            <p:nvPr/>
          </p:nvCxnSpPr>
          <p:spPr>
            <a:xfrm rot="5400000">
              <a:off x="6794947" y="2895770"/>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508BB984-4A16-D545-B5B7-AF52DF5601DD}"/>
                </a:ext>
              </a:extLst>
            </p:cNvPr>
            <p:cNvCxnSpPr>
              <a:cxnSpLocks/>
            </p:cNvCxnSpPr>
            <p:nvPr/>
          </p:nvCxnSpPr>
          <p:spPr>
            <a:xfrm rot="5400000">
              <a:off x="6963217" y="2893053"/>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818AF38E-8A40-944E-9F27-BFA4EA708974}"/>
                </a:ext>
              </a:extLst>
            </p:cNvPr>
            <p:cNvCxnSpPr>
              <a:cxnSpLocks/>
            </p:cNvCxnSpPr>
            <p:nvPr/>
          </p:nvCxnSpPr>
          <p:spPr>
            <a:xfrm rot="5400000">
              <a:off x="6794188" y="3062585"/>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7F8516A7-8E26-9B44-9ADD-75B282E2E07E}"/>
                </a:ext>
              </a:extLst>
            </p:cNvPr>
            <p:cNvCxnSpPr>
              <a:cxnSpLocks/>
            </p:cNvCxnSpPr>
            <p:nvPr/>
          </p:nvCxnSpPr>
          <p:spPr>
            <a:xfrm rot="5400000">
              <a:off x="6962457" y="3059869"/>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341AC578-3AA5-BC49-B968-44BB351A2027}"/>
                </a:ext>
              </a:extLst>
            </p:cNvPr>
            <p:cNvCxnSpPr>
              <a:cxnSpLocks/>
            </p:cNvCxnSpPr>
            <p:nvPr/>
          </p:nvCxnSpPr>
          <p:spPr>
            <a:xfrm>
              <a:off x="6879704" y="2811763"/>
              <a:ext cx="167116" cy="1671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922BDAC4-5FF1-714C-892E-DF3437452575}"/>
                </a:ext>
              </a:extLst>
            </p:cNvPr>
            <p:cNvCxnSpPr>
              <a:cxnSpLocks/>
            </p:cNvCxnSpPr>
            <p:nvPr/>
          </p:nvCxnSpPr>
          <p:spPr>
            <a:xfrm>
              <a:off x="6878633" y="2646342"/>
              <a:ext cx="167116" cy="1671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9F29C399-9D3E-FA4A-B6DD-995FB3E8F7E8}"/>
                </a:ext>
              </a:extLst>
            </p:cNvPr>
            <p:cNvCxnSpPr>
              <a:cxnSpLocks/>
            </p:cNvCxnSpPr>
            <p:nvPr/>
          </p:nvCxnSpPr>
          <p:spPr>
            <a:xfrm rot="5400000">
              <a:off x="6792556" y="2730309"/>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6EC39FB1-9945-784E-AB7C-379AC94253EF}"/>
                </a:ext>
              </a:extLst>
            </p:cNvPr>
            <p:cNvCxnSpPr>
              <a:cxnSpLocks/>
            </p:cNvCxnSpPr>
            <p:nvPr/>
          </p:nvCxnSpPr>
          <p:spPr>
            <a:xfrm rot="5400000">
              <a:off x="6963788" y="2727592"/>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F4655257-EF54-1C40-A565-441826D10A85}"/>
                </a:ext>
              </a:extLst>
            </p:cNvPr>
            <p:cNvCxnSpPr/>
            <p:nvPr/>
          </p:nvCxnSpPr>
          <p:spPr>
            <a:xfrm rot="5400000">
              <a:off x="6879576" y="2645772"/>
              <a:ext cx="167116" cy="1671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26" name="Oval 325">
              <a:extLst>
                <a:ext uri="{FF2B5EF4-FFF2-40B4-BE49-F238E27FC236}">
                  <a16:creationId xmlns:a16="http://schemas.microsoft.com/office/drawing/2014/main" id="{3437908F-B6C4-F44F-BA65-1C939B45E188}"/>
                </a:ext>
              </a:extLst>
            </p:cNvPr>
            <p:cNvSpPr/>
            <p:nvPr/>
          </p:nvSpPr>
          <p:spPr>
            <a:xfrm rot="5400000" flipV="1">
              <a:off x="6869497" y="2802901"/>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7" name="Straight Connector 326">
              <a:extLst>
                <a:ext uri="{FF2B5EF4-FFF2-40B4-BE49-F238E27FC236}">
                  <a16:creationId xmlns:a16="http://schemas.microsoft.com/office/drawing/2014/main" id="{512435BE-D414-9F4B-A932-849A31C95510}"/>
                </a:ext>
              </a:extLst>
            </p:cNvPr>
            <p:cNvCxnSpPr/>
            <p:nvPr/>
          </p:nvCxnSpPr>
          <p:spPr>
            <a:xfrm rot="5400000">
              <a:off x="6879576" y="2811605"/>
              <a:ext cx="167116" cy="1671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28" name="Oval 327">
              <a:extLst>
                <a:ext uri="{FF2B5EF4-FFF2-40B4-BE49-F238E27FC236}">
                  <a16:creationId xmlns:a16="http://schemas.microsoft.com/office/drawing/2014/main" id="{D991EE86-1EC3-E44E-A94F-3C6808B7A087}"/>
                </a:ext>
              </a:extLst>
            </p:cNvPr>
            <p:cNvSpPr/>
            <p:nvPr/>
          </p:nvSpPr>
          <p:spPr>
            <a:xfrm rot="5400000" flipV="1">
              <a:off x="7034873" y="2801984"/>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9" name="Straight Connector 328">
              <a:extLst>
                <a:ext uri="{FF2B5EF4-FFF2-40B4-BE49-F238E27FC236}">
                  <a16:creationId xmlns:a16="http://schemas.microsoft.com/office/drawing/2014/main" id="{AD62516A-A918-244C-AA71-961717A80992}"/>
                </a:ext>
              </a:extLst>
            </p:cNvPr>
            <p:cNvCxnSpPr/>
            <p:nvPr/>
          </p:nvCxnSpPr>
          <p:spPr>
            <a:xfrm rot="5400000">
              <a:off x="6879484" y="2976073"/>
              <a:ext cx="167116" cy="1671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30" name="Oval 329">
              <a:extLst>
                <a:ext uri="{FF2B5EF4-FFF2-40B4-BE49-F238E27FC236}">
                  <a16:creationId xmlns:a16="http://schemas.microsoft.com/office/drawing/2014/main" id="{664A0321-C59F-D04C-996E-960AD08BF9F1}"/>
                </a:ext>
              </a:extLst>
            </p:cNvPr>
            <p:cNvSpPr/>
            <p:nvPr/>
          </p:nvSpPr>
          <p:spPr>
            <a:xfrm rot="5400000" flipV="1">
              <a:off x="6866768" y="3136038"/>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1" name="Straight Connector 330">
              <a:extLst>
                <a:ext uri="{FF2B5EF4-FFF2-40B4-BE49-F238E27FC236}">
                  <a16:creationId xmlns:a16="http://schemas.microsoft.com/office/drawing/2014/main" id="{52EB17E2-75C3-774F-8A38-17F4C3296A76}"/>
                </a:ext>
              </a:extLst>
            </p:cNvPr>
            <p:cNvCxnSpPr>
              <a:cxnSpLocks/>
            </p:cNvCxnSpPr>
            <p:nvPr/>
          </p:nvCxnSpPr>
          <p:spPr>
            <a:xfrm>
              <a:off x="6876346" y="2977091"/>
              <a:ext cx="167116" cy="1671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32" name="Oval 331">
              <a:extLst>
                <a:ext uri="{FF2B5EF4-FFF2-40B4-BE49-F238E27FC236}">
                  <a16:creationId xmlns:a16="http://schemas.microsoft.com/office/drawing/2014/main" id="{DB8B5138-A80B-F745-A6C8-045B21AF386F}"/>
                </a:ext>
              </a:extLst>
            </p:cNvPr>
            <p:cNvSpPr/>
            <p:nvPr/>
          </p:nvSpPr>
          <p:spPr>
            <a:xfrm rot="5400000" flipV="1">
              <a:off x="6867450" y="2971634"/>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Oval 332">
              <a:extLst>
                <a:ext uri="{FF2B5EF4-FFF2-40B4-BE49-F238E27FC236}">
                  <a16:creationId xmlns:a16="http://schemas.microsoft.com/office/drawing/2014/main" id="{C4DC48FE-3652-564C-81B9-6853054B4DC0}"/>
                </a:ext>
              </a:extLst>
            </p:cNvPr>
            <p:cNvSpPr/>
            <p:nvPr/>
          </p:nvSpPr>
          <p:spPr>
            <a:xfrm rot="5400000" flipV="1">
              <a:off x="7036922" y="2967870"/>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Oval 333">
              <a:extLst>
                <a:ext uri="{FF2B5EF4-FFF2-40B4-BE49-F238E27FC236}">
                  <a16:creationId xmlns:a16="http://schemas.microsoft.com/office/drawing/2014/main" id="{5572650F-8BC4-7848-B455-9999938DCD8D}"/>
                </a:ext>
              </a:extLst>
            </p:cNvPr>
            <p:cNvSpPr/>
            <p:nvPr/>
          </p:nvSpPr>
          <p:spPr>
            <a:xfrm rot="5400000" flipV="1">
              <a:off x="7033065" y="3133756"/>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1" name="Straight Connector 10">
            <a:extLst>
              <a:ext uri="{FF2B5EF4-FFF2-40B4-BE49-F238E27FC236}">
                <a16:creationId xmlns:a16="http://schemas.microsoft.com/office/drawing/2014/main" id="{55EA59CC-F357-3E43-86BA-9328F8D2383D}"/>
              </a:ext>
            </a:extLst>
          </p:cNvPr>
          <p:cNvCxnSpPr>
            <a:cxnSpLocks/>
          </p:cNvCxnSpPr>
          <p:nvPr/>
        </p:nvCxnSpPr>
        <p:spPr>
          <a:xfrm rot="16200000" flipV="1">
            <a:off x="3334938" y="2386165"/>
            <a:ext cx="248798" cy="100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1338608-6D6C-1749-B71D-926C2A463D1E}"/>
              </a:ext>
            </a:extLst>
          </p:cNvPr>
          <p:cNvCxnSpPr>
            <a:cxnSpLocks/>
          </p:cNvCxnSpPr>
          <p:nvPr/>
        </p:nvCxnSpPr>
        <p:spPr>
          <a:xfrm rot="16200000" flipV="1">
            <a:off x="3587998" y="2893130"/>
            <a:ext cx="248798" cy="100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6E41A44-6DFA-B543-AB71-AE1F7CB81BF2}"/>
              </a:ext>
            </a:extLst>
          </p:cNvPr>
          <p:cNvCxnSpPr>
            <a:cxnSpLocks/>
          </p:cNvCxnSpPr>
          <p:nvPr/>
        </p:nvCxnSpPr>
        <p:spPr>
          <a:xfrm rot="16200000" flipV="1">
            <a:off x="1116312" y="3391244"/>
            <a:ext cx="248798" cy="1006"/>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9C232EB-704E-6B46-9815-BE2EF726384A}"/>
              </a:ext>
            </a:extLst>
          </p:cNvPr>
          <p:cNvCxnSpPr>
            <a:cxnSpLocks/>
          </p:cNvCxnSpPr>
          <p:nvPr/>
        </p:nvCxnSpPr>
        <p:spPr>
          <a:xfrm rot="10800000" flipV="1">
            <a:off x="1984417" y="3513234"/>
            <a:ext cx="248798" cy="1006"/>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FAE49F7-A36B-1A47-9B5B-23F9F0074D22}"/>
              </a:ext>
            </a:extLst>
          </p:cNvPr>
          <p:cNvCxnSpPr>
            <a:cxnSpLocks/>
          </p:cNvCxnSpPr>
          <p:nvPr/>
        </p:nvCxnSpPr>
        <p:spPr>
          <a:xfrm rot="10800000" flipV="1">
            <a:off x="1988426" y="3264946"/>
            <a:ext cx="248798" cy="1006"/>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FD410B2-1438-1948-9E5D-A8780756440C}"/>
              </a:ext>
            </a:extLst>
          </p:cNvPr>
          <p:cNvCxnSpPr>
            <a:cxnSpLocks/>
          </p:cNvCxnSpPr>
          <p:nvPr/>
        </p:nvCxnSpPr>
        <p:spPr>
          <a:xfrm rot="10800000" flipV="1">
            <a:off x="1738276" y="3514353"/>
            <a:ext cx="248798" cy="1006"/>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6F4E09D-A5CD-804A-8A75-1F54945ADB2D}"/>
              </a:ext>
            </a:extLst>
          </p:cNvPr>
          <p:cNvCxnSpPr>
            <a:cxnSpLocks/>
          </p:cNvCxnSpPr>
          <p:nvPr/>
        </p:nvCxnSpPr>
        <p:spPr>
          <a:xfrm rot="10800000" flipV="1">
            <a:off x="1742285" y="3266067"/>
            <a:ext cx="248798" cy="1006"/>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E142DFE-CB45-A74D-9CBD-E52B7702FDDE}"/>
              </a:ext>
            </a:extLst>
          </p:cNvPr>
          <p:cNvCxnSpPr>
            <a:cxnSpLocks/>
          </p:cNvCxnSpPr>
          <p:nvPr/>
        </p:nvCxnSpPr>
        <p:spPr>
          <a:xfrm rot="10800000" flipV="1">
            <a:off x="1492136" y="3515473"/>
            <a:ext cx="248798" cy="1006"/>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B4434B2-FAC1-8F4F-BF79-A6D1ED3A9F3A}"/>
              </a:ext>
            </a:extLst>
          </p:cNvPr>
          <p:cNvCxnSpPr>
            <a:cxnSpLocks/>
          </p:cNvCxnSpPr>
          <p:nvPr/>
        </p:nvCxnSpPr>
        <p:spPr>
          <a:xfrm rot="10800000" flipV="1">
            <a:off x="1496144" y="3267187"/>
            <a:ext cx="248798" cy="1006"/>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EA8A945-B085-4348-87B1-3A5F8305697F}"/>
              </a:ext>
            </a:extLst>
          </p:cNvPr>
          <p:cNvCxnSpPr>
            <a:cxnSpLocks/>
          </p:cNvCxnSpPr>
          <p:nvPr/>
        </p:nvCxnSpPr>
        <p:spPr>
          <a:xfrm rot="10800000" flipV="1">
            <a:off x="1245994" y="3516594"/>
            <a:ext cx="248798" cy="1006"/>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F218766-AC8C-CE4E-ACB1-72EE2873E13B}"/>
              </a:ext>
            </a:extLst>
          </p:cNvPr>
          <p:cNvCxnSpPr>
            <a:cxnSpLocks/>
          </p:cNvCxnSpPr>
          <p:nvPr/>
        </p:nvCxnSpPr>
        <p:spPr>
          <a:xfrm rot="10800000" flipV="1">
            <a:off x="1250003" y="3268307"/>
            <a:ext cx="248798" cy="1006"/>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8D4AA1E-7555-FB4D-BB22-BBE90CEDD432}"/>
              </a:ext>
            </a:extLst>
          </p:cNvPr>
          <p:cNvCxnSpPr>
            <a:cxnSpLocks/>
          </p:cNvCxnSpPr>
          <p:nvPr/>
        </p:nvCxnSpPr>
        <p:spPr>
          <a:xfrm rot="16200000" flipV="1">
            <a:off x="1986691" y="3266489"/>
            <a:ext cx="246586" cy="246586"/>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9005866-A884-5344-9794-64E85D7B75C6}"/>
              </a:ext>
            </a:extLst>
          </p:cNvPr>
          <p:cNvCxnSpPr>
            <a:cxnSpLocks/>
          </p:cNvCxnSpPr>
          <p:nvPr/>
        </p:nvCxnSpPr>
        <p:spPr>
          <a:xfrm rot="16200000" flipV="1">
            <a:off x="2230773" y="3268069"/>
            <a:ext cx="246586" cy="246586"/>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4740375-DD0C-1D49-AF15-9AD49F079365}"/>
              </a:ext>
            </a:extLst>
          </p:cNvPr>
          <p:cNvCxnSpPr>
            <a:cxnSpLocks/>
          </p:cNvCxnSpPr>
          <p:nvPr/>
        </p:nvCxnSpPr>
        <p:spPr>
          <a:xfrm rot="16200000" flipV="1">
            <a:off x="1495500" y="3269124"/>
            <a:ext cx="246586" cy="246586"/>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3D9B19F-DC40-EA4D-873F-5DA5CB8FCB6A}"/>
              </a:ext>
            </a:extLst>
          </p:cNvPr>
          <p:cNvCxnSpPr>
            <a:cxnSpLocks/>
          </p:cNvCxnSpPr>
          <p:nvPr/>
        </p:nvCxnSpPr>
        <p:spPr>
          <a:xfrm rot="16200000" flipV="1">
            <a:off x="1248622" y="3268988"/>
            <a:ext cx="246586" cy="246586"/>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8CC4182-D597-224F-9C16-6428D9E0FB30}"/>
              </a:ext>
            </a:extLst>
          </p:cNvPr>
          <p:cNvCxnSpPr>
            <a:cxnSpLocks/>
          </p:cNvCxnSpPr>
          <p:nvPr/>
        </p:nvCxnSpPr>
        <p:spPr>
          <a:xfrm rot="10800000" flipV="1">
            <a:off x="2228560" y="3516762"/>
            <a:ext cx="248798" cy="1006"/>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7EB5DF3-B1C5-2B4A-B1E3-586C3C5F7C45}"/>
              </a:ext>
            </a:extLst>
          </p:cNvPr>
          <p:cNvCxnSpPr>
            <a:cxnSpLocks/>
          </p:cNvCxnSpPr>
          <p:nvPr/>
        </p:nvCxnSpPr>
        <p:spPr>
          <a:xfrm rot="10800000" flipV="1">
            <a:off x="2232569" y="3264102"/>
            <a:ext cx="248798" cy="1006"/>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4CF8742-BBDB-D140-8B0A-0B5AE3ABD230}"/>
              </a:ext>
            </a:extLst>
          </p:cNvPr>
          <p:cNvCxnSpPr/>
          <p:nvPr/>
        </p:nvCxnSpPr>
        <p:spPr>
          <a:xfrm rot="10800000" flipV="1">
            <a:off x="2231614" y="3266678"/>
            <a:ext cx="246586" cy="246586"/>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3C84FB5B-7B9F-454A-955E-A3A1A63ABE99}"/>
              </a:ext>
            </a:extLst>
          </p:cNvPr>
          <p:cNvSpPr/>
          <p:nvPr/>
        </p:nvSpPr>
        <p:spPr>
          <a:xfrm rot="10800000">
            <a:off x="2215527" y="3497312"/>
            <a:ext cx="30823" cy="30824"/>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A9D7CC40-29F3-DA4F-BCE3-05E64BEAB17F}"/>
              </a:ext>
            </a:extLst>
          </p:cNvPr>
          <p:cNvCxnSpPr/>
          <p:nvPr/>
        </p:nvCxnSpPr>
        <p:spPr>
          <a:xfrm rot="10800000" flipV="1">
            <a:off x="1986923" y="3266678"/>
            <a:ext cx="246586" cy="246586"/>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D89BA7EC-332B-F64B-A1EC-F04A3B6D8284}"/>
              </a:ext>
            </a:extLst>
          </p:cNvPr>
          <p:cNvSpPr/>
          <p:nvPr/>
        </p:nvSpPr>
        <p:spPr>
          <a:xfrm rot="10800000">
            <a:off x="2216881" y="3253293"/>
            <a:ext cx="30823" cy="30824"/>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E2997293-DDD6-8B45-98C8-5A0FE619A1D7}"/>
              </a:ext>
            </a:extLst>
          </p:cNvPr>
          <p:cNvCxnSpPr/>
          <p:nvPr/>
        </p:nvCxnSpPr>
        <p:spPr>
          <a:xfrm rot="10800000" flipV="1">
            <a:off x="1744245" y="3266814"/>
            <a:ext cx="246586" cy="246586"/>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B5BBFCF-C1B6-9B48-B943-452899031A34}"/>
              </a:ext>
            </a:extLst>
          </p:cNvPr>
          <p:cNvCxnSpPr/>
          <p:nvPr/>
        </p:nvCxnSpPr>
        <p:spPr>
          <a:xfrm rot="10800000" flipV="1">
            <a:off x="1494272" y="3266678"/>
            <a:ext cx="246586" cy="246586"/>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8B52E3E-BEF1-F74B-A643-5537074D5848}"/>
              </a:ext>
            </a:extLst>
          </p:cNvPr>
          <p:cNvCxnSpPr/>
          <p:nvPr/>
        </p:nvCxnSpPr>
        <p:spPr>
          <a:xfrm rot="10800000" flipV="1">
            <a:off x="1249578" y="3264799"/>
            <a:ext cx="246586" cy="246586"/>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AAECDB2C-C344-A74F-84E7-48C5B03523EC}"/>
              </a:ext>
            </a:extLst>
          </p:cNvPr>
          <p:cNvSpPr/>
          <p:nvPr/>
        </p:nvSpPr>
        <p:spPr>
          <a:xfrm rot="10800000">
            <a:off x="1478106" y="3500332"/>
            <a:ext cx="30823" cy="30824"/>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FBE607B-3AB0-D44C-8A6F-00C15A1D6EE1}"/>
              </a:ext>
            </a:extLst>
          </p:cNvPr>
          <p:cNvSpPr/>
          <p:nvPr/>
        </p:nvSpPr>
        <p:spPr>
          <a:xfrm rot="10800000">
            <a:off x="1477446" y="3250270"/>
            <a:ext cx="30823" cy="30824"/>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2F4BD347-4DD8-0543-9D70-70DB861E5C93}"/>
              </a:ext>
            </a:extLst>
          </p:cNvPr>
          <p:cNvSpPr/>
          <p:nvPr/>
        </p:nvSpPr>
        <p:spPr>
          <a:xfrm rot="10800000">
            <a:off x="1230245" y="3256138"/>
            <a:ext cx="30823" cy="30824"/>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1C337A8A-90AF-214F-9A8D-560FA79AAFD1}"/>
              </a:ext>
            </a:extLst>
          </p:cNvPr>
          <p:cNvSpPr/>
          <p:nvPr/>
        </p:nvSpPr>
        <p:spPr>
          <a:xfrm rot="10800000">
            <a:off x="1723974" y="3501338"/>
            <a:ext cx="30823" cy="30824"/>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2DF2DADE-F326-E244-83D5-0C76D882C6A4}"/>
              </a:ext>
            </a:extLst>
          </p:cNvPr>
          <p:cNvCxnSpPr>
            <a:cxnSpLocks/>
          </p:cNvCxnSpPr>
          <p:nvPr/>
        </p:nvCxnSpPr>
        <p:spPr>
          <a:xfrm rot="16200000" flipV="1">
            <a:off x="1742743" y="3271444"/>
            <a:ext cx="246586" cy="246586"/>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DFA89789-F960-EE42-B881-60A19F79632E}"/>
              </a:ext>
            </a:extLst>
          </p:cNvPr>
          <p:cNvSpPr/>
          <p:nvPr/>
        </p:nvSpPr>
        <p:spPr>
          <a:xfrm rot="10800000">
            <a:off x="1966557" y="3500332"/>
            <a:ext cx="30823" cy="30824"/>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239CE7F9-4A2B-864D-ADFB-99C18D09ED09}"/>
              </a:ext>
            </a:extLst>
          </p:cNvPr>
          <p:cNvSpPr/>
          <p:nvPr/>
        </p:nvSpPr>
        <p:spPr>
          <a:xfrm rot="10800000">
            <a:off x="1972110" y="3250270"/>
            <a:ext cx="30823" cy="30824"/>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1852AFD4-DC70-7F4D-B02B-BA7A93483563}"/>
              </a:ext>
            </a:extLst>
          </p:cNvPr>
          <p:cNvSpPr/>
          <p:nvPr/>
        </p:nvSpPr>
        <p:spPr>
          <a:xfrm rot="10800000">
            <a:off x="1226879" y="3501338"/>
            <a:ext cx="30823" cy="30824"/>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37648D94-E808-DF48-9779-EFFEC3854779}"/>
              </a:ext>
            </a:extLst>
          </p:cNvPr>
          <p:cNvSpPr/>
          <p:nvPr/>
        </p:nvSpPr>
        <p:spPr>
          <a:xfrm rot="10800000">
            <a:off x="1727341" y="3251278"/>
            <a:ext cx="30823" cy="30824"/>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a:extLst>
              <a:ext uri="{FF2B5EF4-FFF2-40B4-BE49-F238E27FC236}">
                <a16:creationId xmlns:a16="http://schemas.microsoft.com/office/drawing/2014/main" id="{5B66F19E-4028-E04C-8CEB-9FB50083471C}"/>
              </a:ext>
            </a:extLst>
          </p:cNvPr>
          <p:cNvCxnSpPr>
            <a:cxnSpLocks/>
          </p:cNvCxnSpPr>
          <p:nvPr/>
        </p:nvCxnSpPr>
        <p:spPr>
          <a:xfrm rot="16200000" flipV="1">
            <a:off x="2346450" y="2640325"/>
            <a:ext cx="248798" cy="100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F067BC2-BEA7-054F-BC54-9153FE6A3525}"/>
              </a:ext>
            </a:extLst>
          </p:cNvPr>
          <p:cNvCxnSpPr>
            <a:cxnSpLocks/>
          </p:cNvCxnSpPr>
          <p:nvPr/>
        </p:nvCxnSpPr>
        <p:spPr>
          <a:xfrm rot="16200000" flipV="1">
            <a:off x="2594738" y="2644332"/>
            <a:ext cx="248798" cy="100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950A505-2718-A44E-BD43-86D133DCE1DD}"/>
              </a:ext>
            </a:extLst>
          </p:cNvPr>
          <p:cNvCxnSpPr>
            <a:cxnSpLocks/>
          </p:cNvCxnSpPr>
          <p:nvPr/>
        </p:nvCxnSpPr>
        <p:spPr>
          <a:xfrm flipV="1">
            <a:off x="2471118" y="2519793"/>
            <a:ext cx="246586" cy="24658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34E5867-B9C9-E94F-A83B-13976B46B158}"/>
              </a:ext>
            </a:extLst>
          </p:cNvPr>
          <p:cNvCxnSpPr/>
          <p:nvPr/>
        </p:nvCxnSpPr>
        <p:spPr>
          <a:xfrm rot="16200000" flipV="1">
            <a:off x="2473563" y="2518564"/>
            <a:ext cx="246586" cy="24658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A6111727-BDE9-2143-8B6F-708D1B3E69E9}"/>
              </a:ext>
            </a:extLst>
          </p:cNvPr>
          <p:cNvSpPr/>
          <p:nvPr/>
        </p:nvSpPr>
        <p:spPr>
          <a:xfrm rot="16200000">
            <a:off x="2455672" y="2502399"/>
            <a:ext cx="30823" cy="30824"/>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id="{AB21FA6F-5C95-594B-925F-C7FA3DE32020}"/>
              </a:ext>
            </a:extLst>
          </p:cNvPr>
          <p:cNvCxnSpPr/>
          <p:nvPr/>
        </p:nvCxnSpPr>
        <p:spPr>
          <a:xfrm rot="16200000" flipV="1">
            <a:off x="2467238" y="1014386"/>
            <a:ext cx="246586" cy="24658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C71F81A-3305-A142-BBF2-CAD45F5A0D51}"/>
              </a:ext>
            </a:extLst>
          </p:cNvPr>
          <p:cNvCxnSpPr>
            <a:cxnSpLocks/>
          </p:cNvCxnSpPr>
          <p:nvPr/>
        </p:nvCxnSpPr>
        <p:spPr>
          <a:xfrm rot="16200000" flipV="1">
            <a:off x="3836016" y="3391244"/>
            <a:ext cx="248798" cy="1006"/>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B0A21785-FFC9-3D43-973D-EB96B8C9460E}"/>
              </a:ext>
            </a:extLst>
          </p:cNvPr>
          <p:cNvCxnSpPr>
            <a:cxnSpLocks/>
          </p:cNvCxnSpPr>
          <p:nvPr/>
        </p:nvCxnSpPr>
        <p:spPr>
          <a:xfrm rot="16200000" flipV="1">
            <a:off x="2351211" y="3140758"/>
            <a:ext cx="248798" cy="1006"/>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EA509D1E-6A0C-034C-9C52-744914894B7F}"/>
              </a:ext>
            </a:extLst>
          </p:cNvPr>
          <p:cNvCxnSpPr>
            <a:cxnSpLocks/>
          </p:cNvCxnSpPr>
          <p:nvPr/>
        </p:nvCxnSpPr>
        <p:spPr>
          <a:xfrm rot="16200000" flipV="1">
            <a:off x="2599500" y="3144765"/>
            <a:ext cx="248798" cy="1006"/>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8791603-7FBC-BA4D-BD5A-32F9CBC2B47E}"/>
              </a:ext>
            </a:extLst>
          </p:cNvPr>
          <p:cNvCxnSpPr>
            <a:cxnSpLocks/>
          </p:cNvCxnSpPr>
          <p:nvPr/>
        </p:nvCxnSpPr>
        <p:spPr>
          <a:xfrm flipV="1">
            <a:off x="2467325" y="1021824"/>
            <a:ext cx="246586" cy="24658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CCF1D34E-A3A1-A149-80BF-5CE81935E59A}"/>
              </a:ext>
            </a:extLst>
          </p:cNvPr>
          <p:cNvCxnSpPr>
            <a:cxnSpLocks/>
          </p:cNvCxnSpPr>
          <p:nvPr/>
        </p:nvCxnSpPr>
        <p:spPr>
          <a:xfrm flipV="1">
            <a:off x="2475879" y="3020225"/>
            <a:ext cx="246586" cy="246586"/>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E3968869-862D-334A-A5F4-B2624D23C87C}"/>
              </a:ext>
            </a:extLst>
          </p:cNvPr>
          <p:cNvCxnSpPr>
            <a:cxnSpLocks/>
          </p:cNvCxnSpPr>
          <p:nvPr/>
        </p:nvCxnSpPr>
        <p:spPr>
          <a:xfrm flipV="1">
            <a:off x="2476015" y="2773349"/>
            <a:ext cx="246586" cy="24658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242D6FDE-85C0-5448-A856-3D0350DDD85F}"/>
              </a:ext>
            </a:extLst>
          </p:cNvPr>
          <p:cNvCxnSpPr>
            <a:cxnSpLocks/>
          </p:cNvCxnSpPr>
          <p:nvPr/>
        </p:nvCxnSpPr>
        <p:spPr>
          <a:xfrm rot="16200000" flipV="1">
            <a:off x="2341147" y="1138850"/>
            <a:ext cx="248798" cy="100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8FA2B9F4-D506-EC41-B780-9B8BC94B9EB2}"/>
              </a:ext>
            </a:extLst>
          </p:cNvPr>
          <p:cNvCxnSpPr>
            <a:cxnSpLocks/>
          </p:cNvCxnSpPr>
          <p:nvPr/>
        </p:nvCxnSpPr>
        <p:spPr>
          <a:xfrm rot="16200000" flipV="1">
            <a:off x="2593805" y="1142858"/>
            <a:ext cx="248798" cy="100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B1593F86-41AC-AD4D-BB9A-61D0FDC633F9}"/>
              </a:ext>
            </a:extLst>
          </p:cNvPr>
          <p:cNvCxnSpPr/>
          <p:nvPr/>
        </p:nvCxnSpPr>
        <p:spPr>
          <a:xfrm rot="16200000" flipV="1">
            <a:off x="2478189" y="3268971"/>
            <a:ext cx="246586" cy="246586"/>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3FAE84BB-E818-F047-B182-5F31DD243E8D}"/>
              </a:ext>
            </a:extLst>
          </p:cNvPr>
          <p:cNvCxnSpPr/>
          <p:nvPr/>
        </p:nvCxnSpPr>
        <p:spPr>
          <a:xfrm rot="16200000" flipV="1">
            <a:off x="2478325" y="3018997"/>
            <a:ext cx="246586" cy="246586"/>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CE73517-B44D-FF46-A04E-8B66CF71C8DF}"/>
              </a:ext>
            </a:extLst>
          </p:cNvPr>
          <p:cNvCxnSpPr/>
          <p:nvPr/>
        </p:nvCxnSpPr>
        <p:spPr>
          <a:xfrm rot="16200000" flipV="1">
            <a:off x="2480205" y="2774304"/>
            <a:ext cx="246586" cy="24658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Oval 70">
            <a:extLst>
              <a:ext uri="{FF2B5EF4-FFF2-40B4-BE49-F238E27FC236}">
                <a16:creationId xmlns:a16="http://schemas.microsoft.com/office/drawing/2014/main" id="{4E685FB2-FE88-9341-BC52-5176DD5FD3B4}"/>
              </a:ext>
            </a:extLst>
          </p:cNvPr>
          <p:cNvSpPr/>
          <p:nvPr/>
        </p:nvSpPr>
        <p:spPr>
          <a:xfrm rot="16200000">
            <a:off x="2459429" y="3248699"/>
            <a:ext cx="30823" cy="30824"/>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DC6F1FCB-2A41-3449-BE0B-5680FF7B4753}"/>
              </a:ext>
            </a:extLst>
          </p:cNvPr>
          <p:cNvSpPr/>
          <p:nvPr/>
        </p:nvSpPr>
        <p:spPr>
          <a:xfrm rot="16200000">
            <a:off x="2451315" y="1001225"/>
            <a:ext cx="30823" cy="30824"/>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EC3F1F02-98D5-E54B-B10D-B5D5EF2378DE}"/>
              </a:ext>
            </a:extLst>
          </p:cNvPr>
          <p:cNvSpPr/>
          <p:nvPr/>
        </p:nvSpPr>
        <p:spPr>
          <a:xfrm rot="16200000">
            <a:off x="2701376" y="1004592"/>
            <a:ext cx="30823" cy="30824"/>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Connector 76">
            <a:extLst>
              <a:ext uri="{FF2B5EF4-FFF2-40B4-BE49-F238E27FC236}">
                <a16:creationId xmlns:a16="http://schemas.microsoft.com/office/drawing/2014/main" id="{DBD37F73-1D23-9547-979F-A056579C12B2}"/>
              </a:ext>
            </a:extLst>
          </p:cNvPr>
          <p:cNvCxnSpPr>
            <a:cxnSpLocks/>
          </p:cNvCxnSpPr>
          <p:nvPr/>
        </p:nvCxnSpPr>
        <p:spPr>
          <a:xfrm flipV="1">
            <a:off x="2473559" y="3267470"/>
            <a:ext cx="246586" cy="246586"/>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78" name="Oval 77">
            <a:extLst>
              <a:ext uri="{FF2B5EF4-FFF2-40B4-BE49-F238E27FC236}">
                <a16:creationId xmlns:a16="http://schemas.microsoft.com/office/drawing/2014/main" id="{A83E621F-F569-694B-8805-9D44D6E82E3E}"/>
              </a:ext>
            </a:extLst>
          </p:cNvPr>
          <p:cNvSpPr/>
          <p:nvPr/>
        </p:nvSpPr>
        <p:spPr>
          <a:xfrm rot="16200000">
            <a:off x="2460433" y="3491282"/>
            <a:ext cx="30823" cy="30824"/>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1" name="Straight Connector 160">
            <a:extLst>
              <a:ext uri="{FF2B5EF4-FFF2-40B4-BE49-F238E27FC236}">
                <a16:creationId xmlns:a16="http://schemas.microsoft.com/office/drawing/2014/main" id="{BCC22FA7-3418-6043-8517-9703704A6AF1}"/>
              </a:ext>
            </a:extLst>
          </p:cNvPr>
          <p:cNvCxnSpPr>
            <a:cxnSpLocks/>
          </p:cNvCxnSpPr>
          <p:nvPr/>
        </p:nvCxnSpPr>
        <p:spPr>
          <a:xfrm flipV="1">
            <a:off x="2471601" y="1270689"/>
            <a:ext cx="246586" cy="24658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21637026-B24A-5F42-A1D6-08F52DC8AB6A}"/>
              </a:ext>
            </a:extLst>
          </p:cNvPr>
          <p:cNvCxnSpPr/>
          <p:nvPr/>
        </p:nvCxnSpPr>
        <p:spPr>
          <a:xfrm rot="16200000" flipV="1">
            <a:off x="2475790" y="1271645"/>
            <a:ext cx="246586" cy="24658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072D5B61-831A-D245-A644-DE90D01C9875}"/>
              </a:ext>
            </a:extLst>
          </p:cNvPr>
          <p:cNvCxnSpPr>
            <a:cxnSpLocks/>
          </p:cNvCxnSpPr>
          <p:nvPr/>
        </p:nvCxnSpPr>
        <p:spPr>
          <a:xfrm rot="16200000" flipV="1">
            <a:off x="2090608" y="1397686"/>
            <a:ext cx="248798" cy="100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561C77ED-7E95-6A45-B289-8002A8E1576A}"/>
              </a:ext>
            </a:extLst>
          </p:cNvPr>
          <p:cNvCxnSpPr>
            <a:cxnSpLocks/>
          </p:cNvCxnSpPr>
          <p:nvPr/>
        </p:nvCxnSpPr>
        <p:spPr>
          <a:xfrm rot="16200000" flipV="1">
            <a:off x="2222637" y="1275581"/>
            <a:ext cx="246586" cy="24658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420E3726-AB8C-9840-B25E-73173CAF3A93}"/>
              </a:ext>
            </a:extLst>
          </p:cNvPr>
          <p:cNvCxnSpPr>
            <a:cxnSpLocks/>
          </p:cNvCxnSpPr>
          <p:nvPr/>
        </p:nvCxnSpPr>
        <p:spPr>
          <a:xfrm rot="10800000" flipV="1">
            <a:off x="2215767" y="1518758"/>
            <a:ext cx="248798" cy="100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A94E706D-4BC0-294D-BE13-CCE233E97496}"/>
              </a:ext>
            </a:extLst>
          </p:cNvPr>
          <p:cNvCxnSpPr>
            <a:cxnSpLocks/>
          </p:cNvCxnSpPr>
          <p:nvPr/>
        </p:nvCxnSpPr>
        <p:spPr>
          <a:xfrm rot="10800000" flipV="1">
            <a:off x="2219777" y="1270784"/>
            <a:ext cx="248798" cy="100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FC74FE55-BCE3-D248-ADD5-0FE010E7FE8A}"/>
              </a:ext>
            </a:extLst>
          </p:cNvPr>
          <p:cNvCxnSpPr/>
          <p:nvPr/>
        </p:nvCxnSpPr>
        <p:spPr>
          <a:xfrm rot="10800000" flipV="1">
            <a:off x="2219885" y="1275669"/>
            <a:ext cx="246586" cy="24658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Oval 167">
            <a:extLst>
              <a:ext uri="{FF2B5EF4-FFF2-40B4-BE49-F238E27FC236}">
                <a16:creationId xmlns:a16="http://schemas.microsoft.com/office/drawing/2014/main" id="{66BB4DAC-C729-C04E-B8E3-F99EFC586315}"/>
              </a:ext>
            </a:extLst>
          </p:cNvPr>
          <p:cNvSpPr/>
          <p:nvPr/>
        </p:nvSpPr>
        <p:spPr>
          <a:xfrm rot="10800000">
            <a:off x="2450178" y="1256287"/>
            <a:ext cx="30823" cy="30824"/>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a:extLst>
              <a:ext uri="{FF2B5EF4-FFF2-40B4-BE49-F238E27FC236}">
                <a16:creationId xmlns:a16="http://schemas.microsoft.com/office/drawing/2014/main" id="{9C293721-E2AB-6640-92C4-8F08442622F0}"/>
              </a:ext>
            </a:extLst>
          </p:cNvPr>
          <p:cNvSpPr/>
          <p:nvPr/>
        </p:nvSpPr>
        <p:spPr>
          <a:xfrm rot="10800000">
            <a:off x="2206725" y="1502669"/>
            <a:ext cx="30823" cy="30824"/>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a:extLst>
              <a:ext uri="{FF2B5EF4-FFF2-40B4-BE49-F238E27FC236}">
                <a16:creationId xmlns:a16="http://schemas.microsoft.com/office/drawing/2014/main" id="{0C0F0F1E-4EF7-B44F-B62C-A17436E65218}"/>
              </a:ext>
            </a:extLst>
          </p:cNvPr>
          <p:cNvSpPr/>
          <p:nvPr/>
        </p:nvSpPr>
        <p:spPr>
          <a:xfrm rot="10800000">
            <a:off x="2205407" y="1257292"/>
            <a:ext cx="30823" cy="30824"/>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1" name="Straight Connector 170">
            <a:extLst>
              <a:ext uri="{FF2B5EF4-FFF2-40B4-BE49-F238E27FC236}">
                <a16:creationId xmlns:a16="http://schemas.microsoft.com/office/drawing/2014/main" id="{90A754B6-3BEB-0941-A013-0A5EB9E23F96}"/>
              </a:ext>
            </a:extLst>
          </p:cNvPr>
          <p:cNvCxnSpPr>
            <a:cxnSpLocks/>
          </p:cNvCxnSpPr>
          <p:nvPr/>
        </p:nvCxnSpPr>
        <p:spPr>
          <a:xfrm rot="16200000" flipV="1">
            <a:off x="2838279" y="1383097"/>
            <a:ext cx="248798" cy="100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AF0F45C2-A693-BE43-91C6-9C796097BD7C}"/>
              </a:ext>
            </a:extLst>
          </p:cNvPr>
          <p:cNvCxnSpPr>
            <a:cxnSpLocks/>
          </p:cNvCxnSpPr>
          <p:nvPr/>
        </p:nvCxnSpPr>
        <p:spPr>
          <a:xfrm rot="16200000">
            <a:off x="2710538" y="1266212"/>
            <a:ext cx="246586" cy="24658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9DF42387-1233-A348-B10B-5852012268F8}"/>
              </a:ext>
            </a:extLst>
          </p:cNvPr>
          <p:cNvCxnSpPr>
            <a:cxnSpLocks/>
          </p:cNvCxnSpPr>
          <p:nvPr/>
        </p:nvCxnSpPr>
        <p:spPr>
          <a:xfrm>
            <a:off x="2715193" y="1514075"/>
            <a:ext cx="248798" cy="100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08F5ADF0-B684-7F4D-AEA4-C7CB784B1C67}"/>
              </a:ext>
            </a:extLst>
          </p:cNvPr>
          <p:cNvCxnSpPr>
            <a:cxnSpLocks/>
          </p:cNvCxnSpPr>
          <p:nvPr/>
        </p:nvCxnSpPr>
        <p:spPr>
          <a:xfrm>
            <a:off x="2711185" y="1261414"/>
            <a:ext cx="248798" cy="100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D05944BC-0DA8-1644-902A-467AAD29D189}"/>
              </a:ext>
            </a:extLst>
          </p:cNvPr>
          <p:cNvCxnSpPr/>
          <p:nvPr/>
        </p:nvCxnSpPr>
        <p:spPr>
          <a:xfrm>
            <a:off x="2713291" y="1266299"/>
            <a:ext cx="246586" cy="24658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77" name="Oval 176">
            <a:extLst>
              <a:ext uri="{FF2B5EF4-FFF2-40B4-BE49-F238E27FC236}">
                <a16:creationId xmlns:a16="http://schemas.microsoft.com/office/drawing/2014/main" id="{8B9780DD-FA16-6248-A904-EC4054FB37CA}"/>
              </a:ext>
            </a:extLst>
          </p:cNvPr>
          <p:cNvSpPr/>
          <p:nvPr/>
        </p:nvSpPr>
        <p:spPr>
          <a:xfrm flipV="1">
            <a:off x="2698760" y="1246919"/>
            <a:ext cx="30823" cy="30824"/>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a:extLst>
              <a:ext uri="{FF2B5EF4-FFF2-40B4-BE49-F238E27FC236}">
                <a16:creationId xmlns:a16="http://schemas.microsoft.com/office/drawing/2014/main" id="{147F7FA5-2DFB-8E49-BB96-0B620AE16D31}"/>
              </a:ext>
            </a:extLst>
          </p:cNvPr>
          <p:cNvSpPr/>
          <p:nvPr/>
        </p:nvSpPr>
        <p:spPr>
          <a:xfrm flipV="1">
            <a:off x="2946898" y="1497983"/>
            <a:ext cx="30823" cy="30824"/>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CFF3A5DF-77DB-9C42-9B8F-DCB2C1D3F9A6}"/>
              </a:ext>
            </a:extLst>
          </p:cNvPr>
          <p:cNvSpPr/>
          <p:nvPr/>
        </p:nvSpPr>
        <p:spPr>
          <a:xfrm flipV="1">
            <a:off x="2943529" y="1247923"/>
            <a:ext cx="30823" cy="30824"/>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5" name="Straight Connector 184">
            <a:extLst>
              <a:ext uri="{FF2B5EF4-FFF2-40B4-BE49-F238E27FC236}">
                <a16:creationId xmlns:a16="http://schemas.microsoft.com/office/drawing/2014/main" id="{F3229F30-176E-3E49-A6F3-6AE71E7CB99E}"/>
              </a:ext>
            </a:extLst>
          </p:cNvPr>
          <p:cNvCxnSpPr>
            <a:cxnSpLocks/>
          </p:cNvCxnSpPr>
          <p:nvPr/>
        </p:nvCxnSpPr>
        <p:spPr>
          <a:xfrm rot="10800000" flipV="1">
            <a:off x="2226132" y="3016643"/>
            <a:ext cx="248798" cy="100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5ECAA32D-5D56-D041-96F4-9484C468442D}"/>
              </a:ext>
            </a:extLst>
          </p:cNvPr>
          <p:cNvCxnSpPr>
            <a:cxnSpLocks/>
          </p:cNvCxnSpPr>
          <p:nvPr/>
        </p:nvCxnSpPr>
        <p:spPr>
          <a:xfrm rot="10800000" flipV="1">
            <a:off x="2230140" y="2768356"/>
            <a:ext cx="248798" cy="100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23E519BE-1EBB-FA42-8B51-13D2D7A4D642}"/>
              </a:ext>
            </a:extLst>
          </p:cNvPr>
          <p:cNvCxnSpPr>
            <a:cxnSpLocks/>
          </p:cNvCxnSpPr>
          <p:nvPr/>
        </p:nvCxnSpPr>
        <p:spPr>
          <a:xfrm rot="10800000" flipV="1">
            <a:off x="1979991" y="3017763"/>
            <a:ext cx="248798" cy="100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98E229F8-75C1-DE47-BBE6-3952E49FD889}"/>
              </a:ext>
            </a:extLst>
          </p:cNvPr>
          <p:cNvCxnSpPr>
            <a:cxnSpLocks/>
          </p:cNvCxnSpPr>
          <p:nvPr/>
        </p:nvCxnSpPr>
        <p:spPr>
          <a:xfrm rot="10800000" flipV="1">
            <a:off x="1983999" y="2769477"/>
            <a:ext cx="248798" cy="100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9BC1AA0C-E98C-2E4D-9FA2-139242C4B33C}"/>
              </a:ext>
            </a:extLst>
          </p:cNvPr>
          <p:cNvCxnSpPr>
            <a:cxnSpLocks/>
          </p:cNvCxnSpPr>
          <p:nvPr/>
        </p:nvCxnSpPr>
        <p:spPr>
          <a:xfrm rot="10800000" flipV="1">
            <a:off x="1733850" y="3018883"/>
            <a:ext cx="248798" cy="100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0C07519A-9310-BF45-B1EA-0FC04EEBFB72}"/>
              </a:ext>
            </a:extLst>
          </p:cNvPr>
          <p:cNvCxnSpPr>
            <a:cxnSpLocks/>
          </p:cNvCxnSpPr>
          <p:nvPr/>
        </p:nvCxnSpPr>
        <p:spPr>
          <a:xfrm rot="10800000" flipV="1">
            <a:off x="1737858" y="2770596"/>
            <a:ext cx="248798" cy="100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747B4039-B6FE-5A4C-8391-700587A4B301}"/>
              </a:ext>
            </a:extLst>
          </p:cNvPr>
          <p:cNvCxnSpPr>
            <a:cxnSpLocks/>
          </p:cNvCxnSpPr>
          <p:nvPr/>
        </p:nvCxnSpPr>
        <p:spPr>
          <a:xfrm rot="10800000" flipV="1">
            <a:off x="1487709" y="3020004"/>
            <a:ext cx="248798" cy="100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445214E9-F772-0348-B811-860E53269B64}"/>
              </a:ext>
            </a:extLst>
          </p:cNvPr>
          <p:cNvCxnSpPr>
            <a:cxnSpLocks/>
          </p:cNvCxnSpPr>
          <p:nvPr/>
        </p:nvCxnSpPr>
        <p:spPr>
          <a:xfrm rot="10800000" flipV="1">
            <a:off x="1491718" y="2771717"/>
            <a:ext cx="248798" cy="100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6284D152-8D0F-0244-81C5-51B2BE574868}"/>
              </a:ext>
            </a:extLst>
          </p:cNvPr>
          <p:cNvCxnSpPr>
            <a:cxnSpLocks/>
          </p:cNvCxnSpPr>
          <p:nvPr/>
        </p:nvCxnSpPr>
        <p:spPr>
          <a:xfrm rot="16200000" flipV="1">
            <a:off x="2228405" y="2769899"/>
            <a:ext cx="246586" cy="24658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D19911E2-3F21-6B45-90E2-16E4C5E8ABD1}"/>
              </a:ext>
            </a:extLst>
          </p:cNvPr>
          <p:cNvCxnSpPr>
            <a:cxnSpLocks/>
          </p:cNvCxnSpPr>
          <p:nvPr/>
        </p:nvCxnSpPr>
        <p:spPr>
          <a:xfrm rot="16200000" flipV="1">
            <a:off x="1737215" y="2772534"/>
            <a:ext cx="246586" cy="24658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751E6440-84E5-CB4C-87A0-9070789DA005}"/>
              </a:ext>
            </a:extLst>
          </p:cNvPr>
          <p:cNvCxnSpPr>
            <a:cxnSpLocks/>
          </p:cNvCxnSpPr>
          <p:nvPr/>
        </p:nvCxnSpPr>
        <p:spPr>
          <a:xfrm rot="16200000" flipV="1">
            <a:off x="1490337" y="2772398"/>
            <a:ext cx="246586" cy="24658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96" name="Oval 195">
            <a:extLst>
              <a:ext uri="{FF2B5EF4-FFF2-40B4-BE49-F238E27FC236}">
                <a16:creationId xmlns:a16="http://schemas.microsoft.com/office/drawing/2014/main" id="{76E4F879-65E5-A540-8F35-6E973D46041C}"/>
              </a:ext>
            </a:extLst>
          </p:cNvPr>
          <p:cNvSpPr/>
          <p:nvPr/>
        </p:nvSpPr>
        <p:spPr>
          <a:xfrm rot="10800000">
            <a:off x="2457242" y="3000721"/>
            <a:ext cx="30823" cy="30824"/>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7" name="Straight Connector 196">
            <a:extLst>
              <a:ext uri="{FF2B5EF4-FFF2-40B4-BE49-F238E27FC236}">
                <a16:creationId xmlns:a16="http://schemas.microsoft.com/office/drawing/2014/main" id="{68714006-96B3-784E-AD2A-2EF831A086B3}"/>
              </a:ext>
            </a:extLst>
          </p:cNvPr>
          <p:cNvCxnSpPr/>
          <p:nvPr/>
        </p:nvCxnSpPr>
        <p:spPr>
          <a:xfrm rot="10800000" flipV="1">
            <a:off x="2228636" y="2770088"/>
            <a:ext cx="246586" cy="24658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98" name="Oval 197">
            <a:extLst>
              <a:ext uri="{FF2B5EF4-FFF2-40B4-BE49-F238E27FC236}">
                <a16:creationId xmlns:a16="http://schemas.microsoft.com/office/drawing/2014/main" id="{24AA98CC-F9E5-054F-A8A7-FC3ED39FB560}"/>
              </a:ext>
            </a:extLst>
          </p:cNvPr>
          <p:cNvSpPr/>
          <p:nvPr/>
        </p:nvSpPr>
        <p:spPr>
          <a:xfrm rot="10800000">
            <a:off x="2458594" y="2756704"/>
            <a:ext cx="30823" cy="30824"/>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9" name="Straight Connector 198">
            <a:extLst>
              <a:ext uri="{FF2B5EF4-FFF2-40B4-BE49-F238E27FC236}">
                <a16:creationId xmlns:a16="http://schemas.microsoft.com/office/drawing/2014/main" id="{E988717C-3552-024F-B104-CEDB5A680B1B}"/>
              </a:ext>
            </a:extLst>
          </p:cNvPr>
          <p:cNvCxnSpPr/>
          <p:nvPr/>
        </p:nvCxnSpPr>
        <p:spPr>
          <a:xfrm rot="10800000" flipV="1">
            <a:off x="1985958" y="2770224"/>
            <a:ext cx="246586" cy="24658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E0D847D9-AFE6-2349-B386-4133368CBAA8}"/>
              </a:ext>
            </a:extLst>
          </p:cNvPr>
          <p:cNvCxnSpPr/>
          <p:nvPr/>
        </p:nvCxnSpPr>
        <p:spPr>
          <a:xfrm rot="10800000" flipV="1">
            <a:off x="1735987" y="2770088"/>
            <a:ext cx="246586" cy="24658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AC567F81-388A-D941-BC9B-C27F67B42A61}"/>
              </a:ext>
            </a:extLst>
          </p:cNvPr>
          <p:cNvCxnSpPr/>
          <p:nvPr/>
        </p:nvCxnSpPr>
        <p:spPr>
          <a:xfrm rot="10800000" flipV="1">
            <a:off x="1491293" y="2768210"/>
            <a:ext cx="246586" cy="24658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02" name="Oval 201">
            <a:extLst>
              <a:ext uri="{FF2B5EF4-FFF2-40B4-BE49-F238E27FC236}">
                <a16:creationId xmlns:a16="http://schemas.microsoft.com/office/drawing/2014/main" id="{09377C4D-68E4-A346-8A8A-36FF0FFC31B7}"/>
              </a:ext>
            </a:extLst>
          </p:cNvPr>
          <p:cNvSpPr/>
          <p:nvPr/>
        </p:nvSpPr>
        <p:spPr>
          <a:xfrm rot="10800000">
            <a:off x="1719821" y="3003741"/>
            <a:ext cx="30823" cy="30824"/>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4C5E280B-F1AE-A448-A14B-9F79E4D00095}"/>
              </a:ext>
            </a:extLst>
          </p:cNvPr>
          <p:cNvSpPr/>
          <p:nvPr/>
        </p:nvSpPr>
        <p:spPr>
          <a:xfrm rot="10800000">
            <a:off x="1719160" y="2753681"/>
            <a:ext cx="30823" cy="30824"/>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E857C26D-D771-9046-ADE4-705ACFA67FAF}"/>
              </a:ext>
            </a:extLst>
          </p:cNvPr>
          <p:cNvSpPr/>
          <p:nvPr/>
        </p:nvSpPr>
        <p:spPr>
          <a:xfrm rot="10800000">
            <a:off x="1965689" y="3004748"/>
            <a:ext cx="30823" cy="30824"/>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5" name="Straight Connector 204">
            <a:extLst>
              <a:ext uri="{FF2B5EF4-FFF2-40B4-BE49-F238E27FC236}">
                <a16:creationId xmlns:a16="http://schemas.microsoft.com/office/drawing/2014/main" id="{7B633F0B-DD3B-A440-A9D6-1CD5F7996A8A}"/>
              </a:ext>
            </a:extLst>
          </p:cNvPr>
          <p:cNvCxnSpPr>
            <a:cxnSpLocks/>
          </p:cNvCxnSpPr>
          <p:nvPr/>
        </p:nvCxnSpPr>
        <p:spPr>
          <a:xfrm rot="16200000" flipV="1">
            <a:off x="1984457" y="2774854"/>
            <a:ext cx="246586" cy="24658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06" name="Oval 205">
            <a:extLst>
              <a:ext uri="{FF2B5EF4-FFF2-40B4-BE49-F238E27FC236}">
                <a16:creationId xmlns:a16="http://schemas.microsoft.com/office/drawing/2014/main" id="{D703FCE6-AB9E-F144-B0D5-E18F26D1D74E}"/>
              </a:ext>
            </a:extLst>
          </p:cNvPr>
          <p:cNvSpPr/>
          <p:nvPr/>
        </p:nvSpPr>
        <p:spPr>
          <a:xfrm rot="10800000">
            <a:off x="2208272" y="3003741"/>
            <a:ext cx="30823" cy="30824"/>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E2EDEA99-D6A6-CF4A-99D7-702D44E40E8B}"/>
              </a:ext>
            </a:extLst>
          </p:cNvPr>
          <p:cNvSpPr/>
          <p:nvPr/>
        </p:nvSpPr>
        <p:spPr>
          <a:xfrm rot="10800000">
            <a:off x="2213825" y="2753681"/>
            <a:ext cx="30823" cy="30824"/>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3EFBFD59-3620-F540-A018-50C99AAABFC0}"/>
              </a:ext>
            </a:extLst>
          </p:cNvPr>
          <p:cNvSpPr/>
          <p:nvPr/>
        </p:nvSpPr>
        <p:spPr>
          <a:xfrm rot="10800000">
            <a:off x="1969055" y="2754688"/>
            <a:ext cx="30823" cy="30824"/>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9" name="Straight Connector 208">
            <a:extLst>
              <a:ext uri="{FF2B5EF4-FFF2-40B4-BE49-F238E27FC236}">
                <a16:creationId xmlns:a16="http://schemas.microsoft.com/office/drawing/2014/main" id="{DD672049-A9EC-F94C-9866-AB7849ED4A21}"/>
              </a:ext>
            </a:extLst>
          </p:cNvPr>
          <p:cNvCxnSpPr>
            <a:cxnSpLocks/>
          </p:cNvCxnSpPr>
          <p:nvPr/>
        </p:nvCxnSpPr>
        <p:spPr>
          <a:xfrm rot="16200000" flipV="1">
            <a:off x="1358027" y="2894654"/>
            <a:ext cx="248798" cy="100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D9A7DE1C-E969-2C47-BA31-4D969CE58D96}"/>
              </a:ext>
            </a:extLst>
          </p:cNvPr>
          <p:cNvCxnSpPr>
            <a:cxnSpLocks/>
          </p:cNvCxnSpPr>
          <p:nvPr/>
        </p:nvCxnSpPr>
        <p:spPr>
          <a:xfrm rot="16200000" flipV="1">
            <a:off x="2344436" y="1637215"/>
            <a:ext cx="248798" cy="100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8130F207-47E7-934B-BA83-A2BA04E3D6D6}"/>
              </a:ext>
            </a:extLst>
          </p:cNvPr>
          <p:cNvCxnSpPr>
            <a:cxnSpLocks/>
          </p:cNvCxnSpPr>
          <p:nvPr/>
        </p:nvCxnSpPr>
        <p:spPr>
          <a:xfrm rot="16200000" flipV="1">
            <a:off x="2592724" y="1641223"/>
            <a:ext cx="248798" cy="100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A7995292-7E66-2B4A-9BE4-15508B08CFA3}"/>
              </a:ext>
            </a:extLst>
          </p:cNvPr>
          <p:cNvCxnSpPr>
            <a:cxnSpLocks/>
          </p:cNvCxnSpPr>
          <p:nvPr/>
        </p:nvCxnSpPr>
        <p:spPr>
          <a:xfrm flipV="1">
            <a:off x="2469103" y="1516684"/>
            <a:ext cx="246586" cy="24658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3CB17F49-3451-A447-9274-3BEBC46571D4}"/>
              </a:ext>
            </a:extLst>
          </p:cNvPr>
          <p:cNvCxnSpPr/>
          <p:nvPr/>
        </p:nvCxnSpPr>
        <p:spPr>
          <a:xfrm rot="16200000" flipV="1">
            <a:off x="2471549" y="1515454"/>
            <a:ext cx="246586" cy="24658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14" name="Oval 213">
            <a:extLst>
              <a:ext uri="{FF2B5EF4-FFF2-40B4-BE49-F238E27FC236}">
                <a16:creationId xmlns:a16="http://schemas.microsoft.com/office/drawing/2014/main" id="{514F53BA-09CD-DB4F-8D45-04C55EB44ED7}"/>
              </a:ext>
            </a:extLst>
          </p:cNvPr>
          <p:cNvSpPr/>
          <p:nvPr/>
        </p:nvSpPr>
        <p:spPr>
          <a:xfrm rot="16200000">
            <a:off x="2453657" y="1499289"/>
            <a:ext cx="30823" cy="30824"/>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a:extLst>
              <a:ext uri="{FF2B5EF4-FFF2-40B4-BE49-F238E27FC236}">
                <a16:creationId xmlns:a16="http://schemas.microsoft.com/office/drawing/2014/main" id="{4679C37B-2BEA-8F4A-9E76-217853D94CDD}"/>
              </a:ext>
            </a:extLst>
          </p:cNvPr>
          <p:cNvSpPr/>
          <p:nvPr/>
        </p:nvSpPr>
        <p:spPr>
          <a:xfrm rot="16200000">
            <a:off x="2699305" y="1498629"/>
            <a:ext cx="30823" cy="30824"/>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6" name="Straight Connector 215">
            <a:extLst>
              <a:ext uri="{FF2B5EF4-FFF2-40B4-BE49-F238E27FC236}">
                <a16:creationId xmlns:a16="http://schemas.microsoft.com/office/drawing/2014/main" id="{4C01271C-0B8F-CE4D-99C7-E2BEA129556A}"/>
              </a:ext>
            </a:extLst>
          </p:cNvPr>
          <p:cNvCxnSpPr>
            <a:cxnSpLocks/>
          </p:cNvCxnSpPr>
          <p:nvPr/>
        </p:nvCxnSpPr>
        <p:spPr>
          <a:xfrm rot="16200000" flipV="1">
            <a:off x="2349198" y="2137648"/>
            <a:ext cx="248798" cy="100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800B8CCE-EBAF-C349-A1BC-F8834084F705}"/>
              </a:ext>
            </a:extLst>
          </p:cNvPr>
          <p:cNvCxnSpPr>
            <a:cxnSpLocks/>
          </p:cNvCxnSpPr>
          <p:nvPr/>
        </p:nvCxnSpPr>
        <p:spPr>
          <a:xfrm rot="16200000" flipV="1">
            <a:off x="2597485" y="2141656"/>
            <a:ext cx="248798" cy="100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0B9BA711-BF52-1D48-9FCC-21858247F7E9}"/>
              </a:ext>
            </a:extLst>
          </p:cNvPr>
          <p:cNvCxnSpPr>
            <a:cxnSpLocks/>
          </p:cNvCxnSpPr>
          <p:nvPr/>
        </p:nvCxnSpPr>
        <p:spPr>
          <a:xfrm flipV="1">
            <a:off x="2473865" y="2017117"/>
            <a:ext cx="246586" cy="24658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934E4102-64CC-6E46-A29F-03D1104F7A95}"/>
              </a:ext>
            </a:extLst>
          </p:cNvPr>
          <p:cNvCxnSpPr>
            <a:cxnSpLocks/>
          </p:cNvCxnSpPr>
          <p:nvPr/>
        </p:nvCxnSpPr>
        <p:spPr>
          <a:xfrm flipV="1">
            <a:off x="2474001" y="1770239"/>
            <a:ext cx="246586" cy="24658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AC095DCF-B960-B743-8B4E-6F6CD1E457ED}"/>
              </a:ext>
            </a:extLst>
          </p:cNvPr>
          <p:cNvCxnSpPr/>
          <p:nvPr/>
        </p:nvCxnSpPr>
        <p:spPr>
          <a:xfrm rot="16200000" flipV="1">
            <a:off x="2476310" y="2015888"/>
            <a:ext cx="246586" cy="24658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7D49BD50-9392-B24E-B4DB-FBE1F9FA6789}"/>
              </a:ext>
            </a:extLst>
          </p:cNvPr>
          <p:cNvCxnSpPr/>
          <p:nvPr/>
        </p:nvCxnSpPr>
        <p:spPr>
          <a:xfrm rot="16200000" flipV="1">
            <a:off x="2478190" y="1771196"/>
            <a:ext cx="246586" cy="24658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22" name="Oval 221">
            <a:extLst>
              <a:ext uri="{FF2B5EF4-FFF2-40B4-BE49-F238E27FC236}">
                <a16:creationId xmlns:a16="http://schemas.microsoft.com/office/drawing/2014/main" id="{82439C22-F54B-DF4A-A0AD-A844B4799AB2}"/>
              </a:ext>
            </a:extLst>
          </p:cNvPr>
          <p:cNvSpPr/>
          <p:nvPr/>
        </p:nvSpPr>
        <p:spPr>
          <a:xfrm rot="16200000">
            <a:off x="2458419" y="1999723"/>
            <a:ext cx="30823" cy="30824"/>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a:extLst>
              <a:ext uri="{FF2B5EF4-FFF2-40B4-BE49-F238E27FC236}">
                <a16:creationId xmlns:a16="http://schemas.microsoft.com/office/drawing/2014/main" id="{06CE3889-4C55-6243-9796-0FF0D478DF21}"/>
              </a:ext>
            </a:extLst>
          </p:cNvPr>
          <p:cNvSpPr/>
          <p:nvPr/>
        </p:nvSpPr>
        <p:spPr>
          <a:xfrm rot="16200000">
            <a:off x="2703796" y="1999061"/>
            <a:ext cx="30823" cy="30824"/>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a:extLst>
              <a:ext uri="{FF2B5EF4-FFF2-40B4-BE49-F238E27FC236}">
                <a16:creationId xmlns:a16="http://schemas.microsoft.com/office/drawing/2014/main" id="{CC5595CA-7233-4A49-94B0-B45B0F4D02AE}"/>
              </a:ext>
            </a:extLst>
          </p:cNvPr>
          <p:cNvSpPr/>
          <p:nvPr/>
        </p:nvSpPr>
        <p:spPr>
          <a:xfrm rot="16200000">
            <a:off x="2707473" y="1754291"/>
            <a:ext cx="30823" cy="30824"/>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a:extLst>
              <a:ext uri="{FF2B5EF4-FFF2-40B4-BE49-F238E27FC236}">
                <a16:creationId xmlns:a16="http://schemas.microsoft.com/office/drawing/2014/main" id="{FC364474-D8E3-AA47-9341-A1DCE64ACC8D}"/>
              </a:ext>
            </a:extLst>
          </p:cNvPr>
          <p:cNvSpPr/>
          <p:nvPr/>
        </p:nvSpPr>
        <p:spPr>
          <a:xfrm rot="16200000">
            <a:off x="2457414" y="2245591"/>
            <a:ext cx="30823" cy="30824"/>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6" name="Group 225">
            <a:extLst>
              <a:ext uri="{FF2B5EF4-FFF2-40B4-BE49-F238E27FC236}">
                <a16:creationId xmlns:a16="http://schemas.microsoft.com/office/drawing/2014/main" id="{7CB54142-0F87-C946-9832-49E55CBD1876}"/>
              </a:ext>
            </a:extLst>
          </p:cNvPr>
          <p:cNvGrpSpPr/>
          <p:nvPr/>
        </p:nvGrpSpPr>
        <p:grpSpPr>
          <a:xfrm rot="16200000">
            <a:off x="3076578" y="2388565"/>
            <a:ext cx="281891" cy="1018503"/>
            <a:chOff x="6517482" y="2613972"/>
            <a:chExt cx="191044" cy="690262"/>
          </a:xfrm>
        </p:grpSpPr>
        <p:cxnSp>
          <p:nvCxnSpPr>
            <p:cNvPr id="283" name="Straight Connector 282">
              <a:extLst>
                <a:ext uri="{FF2B5EF4-FFF2-40B4-BE49-F238E27FC236}">
                  <a16:creationId xmlns:a16="http://schemas.microsoft.com/office/drawing/2014/main" id="{AA843489-F781-7547-BE48-33D2C3017CB6}"/>
                </a:ext>
              </a:extLst>
            </p:cNvPr>
            <p:cNvCxnSpPr>
              <a:cxnSpLocks/>
            </p:cNvCxnSpPr>
            <p:nvPr/>
          </p:nvCxnSpPr>
          <p:spPr>
            <a:xfrm rot="5400000">
              <a:off x="6445661" y="2876448"/>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id="{690154E6-FE05-B349-8C1F-28D6DD0498F5}"/>
                </a:ext>
              </a:extLst>
            </p:cNvPr>
            <p:cNvCxnSpPr>
              <a:cxnSpLocks/>
            </p:cNvCxnSpPr>
            <p:nvPr/>
          </p:nvCxnSpPr>
          <p:spPr>
            <a:xfrm rot="5400000">
              <a:off x="6613931" y="2873731"/>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id="{216FDA24-6E38-704C-92D7-69B349FF09CF}"/>
                </a:ext>
              </a:extLst>
            </p:cNvPr>
            <p:cNvCxnSpPr>
              <a:cxnSpLocks/>
            </p:cNvCxnSpPr>
            <p:nvPr/>
          </p:nvCxnSpPr>
          <p:spPr>
            <a:xfrm rot="5400000">
              <a:off x="6444902" y="3043263"/>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id="{A185596F-FA52-AB42-8B33-D4B221F7501C}"/>
                </a:ext>
              </a:extLst>
            </p:cNvPr>
            <p:cNvCxnSpPr>
              <a:cxnSpLocks/>
            </p:cNvCxnSpPr>
            <p:nvPr/>
          </p:nvCxnSpPr>
          <p:spPr>
            <a:xfrm rot="5400000">
              <a:off x="6613171" y="3040547"/>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id="{24C350BA-6EED-3540-B8B8-65624C015EDF}"/>
                </a:ext>
              </a:extLst>
            </p:cNvPr>
            <p:cNvCxnSpPr>
              <a:cxnSpLocks/>
            </p:cNvCxnSpPr>
            <p:nvPr/>
          </p:nvCxnSpPr>
          <p:spPr>
            <a:xfrm rot="5400000">
              <a:off x="6444143" y="3210078"/>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id="{E6005E1F-91C4-F24A-A190-BC6E1523F922}"/>
                </a:ext>
              </a:extLst>
            </p:cNvPr>
            <p:cNvCxnSpPr>
              <a:cxnSpLocks/>
            </p:cNvCxnSpPr>
            <p:nvPr/>
          </p:nvCxnSpPr>
          <p:spPr>
            <a:xfrm rot="5400000">
              <a:off x="6612412" y="3207362"/>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F0742F45-331C-DF43-BFFA-33D5263270CC}"/>
                </a:ext>
              </a:extLst>
            </p:cNvPr>
            <p:cNvCxnSpPr>
              <a:cxnSpLocks/>
            </p:cNvCxnSpPr>
            <p:nvPr/>
          </p:nvCxnSpPr>
          <p:spPr>
            <a:xfrm>
              <a:off x="6530418" y="2792441"/>
              <a:ext cx="167116" cy="1671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id="{20BDE47B-738F-2144-9A82-96E284CC3C6D}"/>
                </a:ext>
              </a:extLst>
            </p:cNvPr>
            <p:cNvCxnSpPr>
              <a:cxnSpLocks/>
            </p:cNvCxnSpPr>
            <p:nvPr/>
          </p:nvCxnSpPr>
          <p:spPr>
            <a:xfrm>
              <a:off x="6529347" y="2627020"/>
              <a:ext cx="167116" cy="1671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id="{1D306466-A4DF-0040-9098-82DF323F9208}"/>
                </a:ext>
              </a:extLst>
            </p:cNvPr>
            <p:cNvCxnSpPr>
              <a:cxnSpLocks/>
            </p:cNvCxnSpPr>
            <p:nvPr/>
          </p:nvCxnSpPr>
          <p:spPr>
            <a:xfrm>
              <a:off x="6528632" y="3125330"/>
              <a:ext cx="167116" cy="1671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a:extLst>
                <a:ext uri="{FF2B5EF4-FFF2-40B4-BE49-F238E27FC236}">
                  <a16:creationId xmlns:a16="http://schemas.microsoft.com/office/drawing/2014/main" id="{46837BAD-121F-BE4F-9DC3-5244495F0A14}"/>
                </a:ext>
              </a:extLst>
            </p:cNvPr>
            <p:cNvCxnSpPr>
              <a:cxnSpLocks/>
            </p:cNvCxnSpPr>
            <p:nvPr/>
          </p:nvCxnSpPr>
          <p:spPr>
            <a:xfrm rot="5400000">
              <a:off x="6443270" y="2710987"/>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a:extLst>
                <a:ext uri="{FF2B5EF4-FFF2-40B4-BE49-F238E27FC236}">
                  <a16:creationId xmlns:a16="http://schemas.microsoft.com/office/drawing/2014/main" id="{7110CD2B-3494-1F41-A5E3-018BB174F616}"/>
                </a:ext>
              </a:extLst>
            </p:cNvPr>
            <p:cNvCxnSpPr>
              <a:cxnSpLocks/>
            </p:cNvCxnSpPr>
            <p:nvPr/>
          </p:nvCxnSpPr>
          <p:spPr>
            <a:xfrm rot="5400000">
              <a:off x="6614502" y="2708270"/>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id="{3CE0F2DF-A432-6443-A4D6-45C112D2CF4C}"/>
                </a:ext>
              </a:extLst>
            </p:cNvPr>
            <p:cNvCxnSpPr/>
            <p:nvPr/>
          </p:nvCxnSpPr>
          <p:spPr>
            <a:xfrm rot="5400000">
              <a:off x="6530290" y="2626450"/>
              <a:ext cx="167116" cy="1671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95" name="Oval 294">
              <a:extLst>
                <a:ext uri="{FF2B5EF4-FFF2-40B4-BE49-F238E27FC236}">
                  <a16:creationId xmlns:a16="http://schemas.microsoft.com/office/drawing/2014/main" id="{D4F56CC0-C97A-A145-AF35-BC9809BADDE7}"/>
                </a:ext>
              </a:extLst>
            </p:cNvPr>
            <p:cNvSpPr/>
            <p:nvPr/>
          </p:nvSpPr>
          <p:spPr>
            <a:xfrm rot="5400000" flipV="1">
              <a:off x="6520211" y="2783579"/>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6" name="Straight Connector 295">
              <a:extLst>
                <a:ext uri="{FF2B5EF4-FFF2-40B4-BE49-F238E27FC236}">
                  <a16:creationId xmlns:a16="http://schemas.microsoft.com/office/drawing/2014/main" id="{4E12F394-542B-6F49-AF47-F625F16D5694}"/>
                </a:ext>
              </a:extLst>
            </p:cNvPr>
            <p:cNvCxnSpPr/>
            <p:nvPr/>
          </p:nvCxnSpPr>
          <p:spPr>
            <a:xfrm rot="5400000">
              <a:off x="6530290" y="2792283"/>
              <a:ext cx="167116" cy="1671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97" name="Oval 296">
              <a:extLst>
                <a:ext uri="{FF2B5EF4-FFF2-40B4-BE49-F238E27FC236}">
                  <a16:creationId xmlns:a16="http://schemas.microsoft.com/office/drawing/2014/main" id="{F91CB8EC-52E5-BB4C-AB2D-673A89EF3163}"/>
                </a:ext>
              </a:extLst>
            </p:cNvPr>
            <p:cNvSpPr/>
            <p:nvPr/>
          </p:nvSpPr>
          <p:spPr>
            <a:xfrm rot="5400000" flipV="1">
              <a:off x="6685587" y="2782662"/>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8" name="Straight Connector 297">
              <a:extLst>
                <a:ext uri="{FF2B5EF4-FFF2-40B4-BE49-F238E27FC236}">
                  <a16:creationId xmlns:a16="http://schemas.microsoft.com/office/drawing/2014/main" id="{97E59748-5153-C647-B599-921CD16CB70B}"/>
                </a:ext>
              </a:extLst>
            </p:cNvPr>
            <p:cNvCxnSpPr/>
            <p:nvPr/>
          </p:nvCxnSpPr>
          <p:spPr>
            <a:xfrm rot="5400000">
              <a:off x="6530198" y="2956751"/>
              <a:ext cx="167116" cy="1671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A86CFD00-D1FA-8044-A4BE-7E095E3963E1}"/>
                </a:ext>
              </a:extLst>
            </p:cNvPr>
            <p:cNvCxnSpPr/>
            <p:nvPr/>
          </p:nvCxnSpPr>
          <p:spPr>
            <a:xfrm rot="5400000">
              <a:off x="6530290" y="3126163"/>
              <a:ext cx="167116" cy="1671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00" name="Oval 299">
              <a:extLst>
                <a:ext uri="{FF2B5EF4-FFF2-40B4-BE49-F238E27FC236}">
                  <a16:creationId xmlns:a16="http://schemas.microsoft.com/office/drawing/2014/main" id="{BDA0C125-4733-D14F-B3D6-6FDA0359B49E}"/>
                </a:ext>
              </a:extLst>
            </p:cNvPr>
            <p:cNvSpPr/>
            <p:nvPr/>
          </p:nvSpPr>
          <p:spPr>
            <a:xfrm rot="5400000" flipV="1">
              <a:off x="6518164" y="3283345"/>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val 300">
              <a:extLst>
                <a:ext uri="{FF2B5EF4-FFF2-40B4-BE49-F238E27FC236}">
                  <a16:creationId xmlns:a16="http://schemas.microsoft.com/office/drawing/2014/main" id="{EDC15EAF-707F-7D4B-8128-0CAEEC3BBDCB}"/>
                </a:ext>
              </a:extLst>
            </p:cNvPr>
            <p:cNvSpPr/>
            <p:nvPr/>
          </p:nvSpPr>
          <p:spPr>
            <a:xfrm rot="5400000" flipV="1">
              <a:off x="6685989" y="3282147"/>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Oval 301">
              <a:extLst>
                <a:ext uri="{FF2B5EF4-FFF2-40B4-BE49-F238E27FC236}">
                  <a16:creationId xmlns:a16="http://schemas.microsoft.com/office/drawing/2014/main" id="{239928AA-FE9D-8341-8217-E8046D866D02}"/>
                </a:ext>
              </a:extLst>
            </p:cNvPr>
            <p:cNvSpPr/>
            <p:nvPr/>
          </p:nvSpPr>
          <p:spPr>
            <a:xfrm rot="5400000" flipV="1">
              <a:off x="6517482" y="3116716"/>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3" name="Straight Connector 302">
              <a:extLst>
                <a:ext uri="{FF2B5EF4-FFF2-40B4-BE49-F238E27FC236}">
                  <a16:creationId xmlns:a16="http://schemas.microsoft.com/office/drawing/2014/main" id="{C68F2A31-0670-FE4F-AD30-A76C84FC2C7A}"/>
                </a:ext>
              </a:extLst>
            </p:cNvPr>
            <p:cNvCxnSpPr>
              <a:cxnSpLocks/>
            </p:cNvCxnSpPr>
            <p:nvPr/>
          </p:nvCxnSpPr>
          <p:spPr>
            <a:xfrm>
              <a:off x="6527060" y="2957769"/>
              <a:ext cx="167116" cy="1671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04" name="Oval 303">
              <a:extLst>
                <a:ext uri="{FF2B5EF4-FFF2-40B4-BE49-F238E27FC236}">
                  <a16:creationId xmlns:a16="http://schemas.microsoft.com/office/drawing/2014/main" id="{41AAB6B1-AA09-DE4D-B32A-F7101E80005F}"/>
                </a:ext>
              </a:extLst>
            </p:cNvPr>
            <p:cNvSpPr/>
            <p:nvPr/>
          </p:nvSpPr>
          <p:spPr>
            <a:xfrm rot="5400000" flipV="1">
              <a:off x="6518164" y="2952312"/>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Oval 304">
              <a:extLst>
                <a:ext uri="{FF2B5EF4-FFF2-40B4-BE49-F238E27FC236}">
                  <a16:creationId xmlns:a16="http://schemas.microsoft.com/office/drawing/2014/main" id="{BE3F7D0D-FF7D-324F-9644-F1EE0D780BEE}"/>
                </a:ext>
              </a:extLst>
            </p:cNvPr>
            <p:cNvSpPr/>
            <p:nvPr/>
          </p:nvSpPr>
          <p:spPr>
            <a:xfrm rot="5400000" flipV="1">
              <a:off x="6687636" y="2948548"/>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Oval 305">
              <a:extLst>
                <a:ext uri="{FF2B5EF4-FFF2-40B4-BE49-F238E27FC236}">
                  <a16:creationId xmlns:a16="http://schemas.microsoft.com/office/drawing/2014/main" id="{3547911D-0630-3E46-BF6C-1C80ED03D85E}"/>
                </a:ext>
              </a:extLst>
            </p:cNvPr>
            <p:cNvSpPr/>
            <p:nvPr/>
          </p:nvSpPr>
          <p:spPr>
            <a:xfrm rot="5400000" flipV="1">
              <a:off x="6686954" y="3114434"/>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Oval 306">
              <a:extLst>
                <a:ext uri="{FF2B5EF4-FFF2-40B4-BE49-F238E27FC236}">
                  <a16:creationId xmlns:a16="http://schemas.microsoft.com/office/drawing/2014/main" id="{273CBD00-C7CB-3947-9F6E-211F824673B3}"/>
                </a:ext>
              </a:extLst>
            </p:cNvPr>
            <p:cNvSpPr/>
            <p:nvPr/>
          </p:nvSpPr>
          <p:spPr>
            <a:xfrm>
              <a:off x="6520333" y="2616690"/>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307">
              <a:extLst>
                <a:ext uri="{FF2B5EF4-FFF2-40B4-BE49-F238E27FC236}">
                  <a16:creationId xmlns:a16="http://schemas.microsoft.com/office/drawing/2014/main" id="{0F4BDEF4-1210-7B4B-9F29-B42FD9EA6923}"/>
                </a:ext>
              </a:extLst>
            </p:cNvPr>
            <p:cNvSpPr/>
            <p:nvPr/>
          </p:nvSpPr>
          <p:spPr>
            <a:xfrm>
              <a:off x="6687083" y="2613972"/>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27" name="Straight Connector 226">
            <a:extLst>
              <a:ext uri="{FF2B5EF4-FFF2-40B4-BE49-F238E27FC236}">
                <a16:creationId xmlns:a16="http://schemas.microsoft.com/office/drawing/2014/main" id="{215DACF1-F1D8-E649-A5FA-23B41F1DF8E7}"/>
              </a:ext>
            </a:extLst>
          </p:cNvPr>
          <p:cNvCxnSpPr>
            <a:cxnSpLocks/>
          </p:cNvCxnSpPr>
          <p:nvPr/>
        </p:nvCxnSpPr>
        <p:spPr>
          <a:xfrm>
            <a:off x="2971267" y="3516477"/>
            <a:ext cx="248798" cy="1006"/>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7163572C-5E87-C447-9B74-202A3A2B599A}"/>
              </a:ext>
            </a:extLst>
          </p:cNvPr>
          <p:cNvCxnSpPr>
            <a:cxnSpLocks/>
          </p:cNvCxnSpPr>
          <p:nvPr/>
        </p:nvCxnSpPr>
        <p:spPr>
          <a:xfrm>
            <a:off x="2967259" y="3268190"/>
            <a:ext cx="248798" cy="1006"/>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40FE8096-B6A6-1347-99C7-9339B1633E20}"/>
              </a:ext>
            </a:extLst>
          </p:cNvPr>
          <p:cNvCxnSpPr>
            <a:cxnSpLocks/>
          </p:cNvCxnSpPr>
          <p:nvPr/>
        </p:nvCxnSpPr>
        <p:spPr>
          <a:xfrm>
            <a:off x="3217408" y="3517598"/>
            <a:ext cx="248798" cy="1006"/>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8B41D48D-F6B1-AE40-9D14-E4574332D4D4}"/>
              </a:ext>
            </a:extLst>
          </p:cNvPr>
          <p:cNvCxnSpPr>
            <a:cxnSpLocks/>
          </p:cNvCxnSpPr>
          <p:nvPr/>
        </p:nvCxnSpPr>
        <p:spPr>
          <a:xfrm>
            <a:off x="3213401" y="3269311"/>
            <a:ext cx="248798" cy="1006"/>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C81A9189-687E-B441-9468-9E290E89DA7E}"/>
              </a:ext>
            </a:extLst>
          </p:cNvPr>
          <p:cNvCxnSpPr>
            <a:cxnSpLocks/>
          </p:cNvCxnSpPr>
          <p:nvPr/>
        </p:nvCxnSpPr>
        <p:spPr>
          <a:xfrm>
            <a:off x="3463549" y="3518717"/>
            <a:ext cx="248798" cy="1006"/>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68D587F0-87C4-AF41-BA8D-6759C9634FD7}"/>
              </a:ext>
            </a:extLst>
          </p:cNvPr>
          <p:cNvCxnSpPr>
            <a:cxnSpLocks/>
          </p:cNvCxnSpPr>
          <p:nvPr/>
        </p:nvCxnSpPr>
        <p:spPr>
          <a:xfrm>
            <a:off x="3459541" y="3270432"/>
            <a:ext cx="248798" cy="1006"/>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2123FB2A-5E73-1941-9969-4EA5E2EB3C77}"/>
              </a:ext>
            </a:extLst>
          </p:cNvPr>
          <p:cNvCxnSpPr>
            <a:cxnSpLocks/>
          </p:cNvCxnSpPr>
          <p:nvPr/>
        </p:nvCxnSpPr>
        <p:spPr>
          <a:xfrm>
            <a:off x="3709690" y="3519840"/>
            <a:ext cx="248798" cy="1006"/>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EF4B224A-166C-D64D-97E9-BA448B277A1D}"/>
              </a:ext>
            </a:extLst>
          </p:cNvPr>
          <p:cNvCxnSpPr>
            <a:cxnSpLocks/>
          </p:cNvCxnSpPr>
          <p:nvPr/>
        </p:nvCxnSpPr>
        <p:spPr>
          <a:xfrm>
            <a:off x="3705682" y="3271551"/>
            <a:ext cx="248798" cy="1006"/>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A415873F-7248-8A4E-A406-6A192B18D68E}"/>
              </a:ext>
            </a:extLst>
          </p:cNvPr>
          <p:cNvCxnSpPr>
            <a:cxnSpLocks/>
          </p:cNvCxnSpPr>
          <p:nvPr/>
        </p:nvCxnSpPr>
        <p:spPr>
          <a:xfrm rot="16200000">
            <a:off x="2971208" y="3269733"/>
            <a:ext cx="246586" cy="246586"/>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116CBDF3-16B6-1844-9001-53A56FA6EC05}"/>
              </a:ext>
            </a:extLst>
          </p:cNvPr>
          <p:cNvCxnSpPr>
            <a:cxnSpLocks/>
          </p:cNvCxnSpPr>
          <p:nvPr/>
        </p:nvCxnSpPr>
        <p:spPr>
          <a:xfrm rot="16200000">
            <a:off x="2727124" y="3271314"/>
            <a:ext cx="246586" cy="246586"/>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4494E31D-37F0-AC4A-8709-096D31B00796}"/>
              </a:ext>
            </a:extLst>
          </p:cNvPr>
          <p:cNvCxnSpPr>
            <a:cxnSpLocks/>
          </p:cNvCxnSpPr>
          <p:nvPr/>
        </p:nvCxnSpPr>
        <p:spPr>
          <a:xfrm rot="16200000">
            <a:off x="3462396" y="3272370"/>
            <a:ext cx="246586" cy="246586"/>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D7B270A0-B035-DD47-A0D4-A6AC84B37029}"/>
              </a:ext>
            </a:extLst>
          </p:cNvPr>
          <p:cNvCxnSpPr>
            <a:cxnSpLocks/>
          </p:cNvCxnSpPr>
          <p:nvPr/>
        </p:nvCxnSpPr>
        <p:spPr>
          <a:xfrm rot="16200000">
            <a:off x="3709275" y="3272234"/>
            <a:ext cx="246586" cy="246586"/>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6ED74D84-D480-2846-A215-4A446BA20F6F}"/>
              </a:ext>
            </a:extLst>
          </p:cNvPr>
          <p:cNvCxnSpPr>
            <a:cxnSpLocks/>
          </p:cNvCxnSpPr>
          <p:nvPr/>
        </p:nvCxnSpPr>
        <p:spPr>
          <a:xfrm>
            <a:off x="2727124" y="3515321"/>
            <a:ext cx="248798" cy="1006"/>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EC53DFB2-6C66-EA48-A4B2-5A1B458D7EFB}"/>
              </a:ext>
            </a:extLst>
          </p:cNvPr>
          <p:cNvCxnSpPr>
            <a:cxnSpLocks/>
          </p:cNvCxnSpPr>
          <p:nvPr/>
        </p:nvCxnSpPr>
        <p:spPr>
          <a:xfrm>
            <a:off x="2723116" y="3267348"/>
            <a:ext cx="248798" cy="1006"/>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01DB96E3-26E3-3D45-84A0-940C8F731AEE}"/>
              </a:ext>
            </a:extLst>
          </p:cNvPr>
          <p:cNvCxnSpPr/>
          <p:nvPr/>
        </p:nvCxnSpPr>
        <p:spPr>
          <a:xfrm>
            <a:off x="2726284" y="3269923"/>
            <a:ext cx="246586" cy="246586"/>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242" name="Oval 241">
            <a:extLst>
              <a:ext uri="{FF2B5EF4-FFF2-40B4-BE49-F238E27FC236}">
                <a16:creationId xmlns:a16="http://schemas.microsoft.com/office/drawing/2014/main" id="{FE4393E5-C850-8E45-A0AF-16AA24AADDDB}"/>
              </a:ext>
            </a:extLst>
          </p:cNvPr>
          <p:cNvSpPr/>
          <p:nvPr/>
        </p:nvSpPr>
        <p:spPr>
          <a:xfrm flipV="1">
            <a:off x="2958134" y="3500557"/>
            <a:ext cx="30823" cy="30824"/>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3" name="Straight Connector 242">
            <a:extLst>
              <a:ext uri="{FF2B5EF4-FFF2-40B4-BE49-F238E27FC236}">
                <a16:creationId xmlns:a16="http://schemas.microsoft.com/office/drawing/2014/main" id="{D63D2E42-E2E8-5A47-9DA5-4A9A6BF75213}"/>
              </a:ext>
            </a:extLst>
          </p:cNvPr>
          <p:cNvCxnSpPr/>
          <p:nvPr/>
        </p:nvCxnSpPr>
        <p:spPr>
          <a:xfrm>
            <a:off x="2970976" y="3269923"/>
            <a:ext cx="246586" cy="246586"/>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244" name="Oval 243">
            <a:extLst>
              <a:ext uri="{FF2B5EF4-FFF2-40B4-BE49-F238E27FC236}">
                <a16:creationId xmlns:a16="http://schemas.microsoft.com/office/drawing/2014/main" id="{E3A00CF5-DD36-1C4B-8CD2-675A540D16FA}"/>
              </a:ext>
            </a:extLst>
          </p:cNvPr>
          <p:cNvSpPr/>
          <p:nvPr/>
        </p:nvSpPr>
        <p:spPr>
          <a:xfrm flipV="1">
            <a:off x="2956779" y="3256538"/>
            <a:ext cx="30823" cy="30824"/>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5" name="Straight Connector 244">
            <a:extLst>
              <a:ext uri="{FF2B5EF4-FFF2-40B4-BE49-F238E27FC236}">
                <a16:creationId xmlns:a16="http://schemas.microsoft.com/office/drawing/2014/main" id="{D2CDF885-22E4-0947-85CD-9E7689C1D9DE}"/>
              </a:ext>
            </a:extLst>
          </p:cNvPr>
          <p:cNvCxnSpPr/>
          <p:nvPr/>
        </p:nvCxnSpPr>
        <p:spPr>
          <a:xfrm>
            <a:off x="3213652" y="3270058"/>
            <a:ext cx="246586" cy="246586"/>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04C8B41B-CBDA-8A42-9F9C-13ACC8A21AA0}"/>
              </a:ext>
            </a:extLst>
          </p:cNvPr>
          <p:cNvCxnSpPr/>
          <p:nvPr/>
        </p:nvCxnSpPr>
        <p:spPr>
          <a:xfrm>
            <a:off x="3463626" y="3269923"/>
            <a:ext cx="246586" cy="246586"/>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37835619-2D55-0440-9099-5C48D10E37EA}"/>
              </a:ext>
            </a:extLst>
          </p:cNvPr>
          <p:cNvCxnSpPr/>
          <p:nvPr/>
        </p:nvCxnSpPr>
        <p:spPr>
          <a:xfrm>
            <a:off x="3708317" y="3268044"/>
            <a:ext cx="246586" cy="246586"/>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248" name="Oval 247">
            <a:extLst>
              <a:ext uri="{FF2B5EF4-FFF2-40B4-BE49-F238E27FC236}">
                <a16:creationId xmlns:a16="http://schemas.microsoft.com/office/drawing/2014/main" id="{17AC6616-74BA-AA4F-9F02-AFF41DAE267E}"/>
              </a:ext>
            </a:extLst>
          </p:cNvPr>
          <p:cNvSpPr/>
          <p:nvPr/>
        </p:nvSpPr>
        <p:spPr>
          <a:xfrm flipV="1">
            <a:off x="3695554" y="3503577"/>
            <a:ext cx="30823" cy="30824"/>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val 248">
            <a:extLst>
              <a:ext uri="{FF2B5EF4-FFF2-40B4-BE49-F238E27FC236}">
                <a16:creationId xmlns:a16="http://schemas.microsoft.com/office/drawing/2014/main" id="{CD850D9E-0321-494C-87E5-2BF473DD38E9}"/>
              </a:ext>
            </a:extLst>
          </p:cNvPr>
          <p:cNvSpPr/>
          <p:nvPr/>
        </p:nvSpPr>
        <p:spPr>
          <a:xfrm flipV="1">
            <a:off x="3696215" y="3253515"/>
            <a:ext cx="30823" cy="30824"/>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49">
            <a:extLst>
              <a:ext uri="{FF2B5EF4-FFF2-40B4-BE49-F238E27FC236}">
                <a16:creationId xmlns:a16="http://schemas.microsoft.com/office/drawing/2014/main" id="{50FF2D64-0353-1A43-B0F0-5269B0720FB1}"/>
              </a:ext>
            </a:extLst>
          </p:cNvPr>
          <p:cNvSpPr/>
          <p:nvPr/>
        </p:nvSpPr>
        <p:spPr>
          <a:xfrm flipV="1">
            <a:off x="3940986" y="3254522"/>
            <a:ext cx="30823" cy="30824"/>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250">
            <a:extLst>
              <a:ext uri="{FF2B5EF4-FFF2-40B4-BE49-F238E27FC236}">
                <a16:creationId xmlns:a16="http://schemas.microsoft.com/office/drawing/2014/main" id="{18A3AA13-E17A-6C49-BDF1-F0E7ED45A306}"/>
              </a:ext>
            </a:extLst>
          </p:cNvPr>
          <p:cNvSpPr/>
          <p:nvPr/>
        </p:nvSpPr>
        <p:spPr>
          <a:xfrm flipV="1">
            <a:off x="3449688" y="3504583"/>
            <a:ext cx="30823" cy="30824"/>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2" name="Straight Connector 251">
            <a:extLst>
              <a:ext uri="{FF2B5EF4-FFF2-40B4-BE49-F238E27FC236}">
                <a16:creationId xmlns:a16="http://schemas.microsoft.com/office/drawing/2014/main" id="{38DE9DC2-85F9-7040-9034-ABDC1AF6054E}"/>
              </a:ext>
            </a:extLst>
          </p:cNvPr>
          <p:cNvCxnSpPr>
            <a:cxnSpLocks/>
          </p:cNvCxnSpPr>
          <p:nvPr/>
        </p:nvCxnSpPr>
        <p:spPr>
          <a:xfrm rot="16200000">
            <a:off x="3215154" y="3274688"/>
            <a:ext cx="246586" cy="246586"/>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253" name="Oval 252">
            <a:extLst>
              <a:ext uri="{FF2B5EF4-FFF2-40B4-BE49-F238E27FC236}">
                <a16:creationId xmlns:a16="http://schemas.microsoft.com/office/drawing/2014/main" id="{35C8FEBA-D852-F844-A72D-B54DB398D1C7}"/>
              </a:ext>
            </a:extLst>
          </p:cNvPr>
          <p:cNvSpPr/>
          <p:nvPr/>
        </p:nvSpPr>
        <p:spPr>
          <a:xfrm flipV="1">
            <a:off x="3207103" y="3503577"/>
            <a:ext cx="30823" cy="30824"/>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Oval 253">
            <a:extLst>
              <a:ext uri="{FF2B5EF4-FFF2-40B4-BE49-F238E27FC236}">
                <a16:creationId xmlns:a16="http://schemas.microsoft.com/office/drawing/2014/main" id="{2C18901B-F731-4845-B8B3-DE78572C0924}"/>
              </a:ext>
            </a:extLst>
          </p:cNvPr>
          <p:cNvSpPr/>
          <p:nvPr/>
        </p:nvSpPr>
        <p:spPr>
          <a:xfrm flipV="1">
            <a:off x="3201550" y="3253515"/>
            <a:ext cx="30823" cy="30824"/>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254">
            <a:extLst>
              <a:ext uri="{FF2B5EF4-FFF2-40B4-BE49-F238E27FC236}">
                <a16:creationId xmlns:a16="http://schemas.microsoft.com/office/drawing/2014/main" id="{F326D37C-3F8A-FB40-9B57-4009BDB05D1A}"/>
              </a:ext>
            </a:extLst>
          </p:cNvPr>
          <p:cNvSpPr/>
          <p:nvPr/>
        </p:nvSpPr>
        <p:spPr>
          <a:xfrm flipV="1">
            <a:off x="3944353" y="3504583"/>
            <a:ext cx="30823" cy="30824"/>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a:extLst>
              <a:ext uri="{FF2B5EF4-FFF2-40B4-BE49-F238E27FC236}">
                <a16:creationId xmlns:a16="http://schemas.microsoft.com/office/drawing/2014/main" id="{853F3B73-0A97-E743-BFB8-253225BA23EE}"/>
              </a:ext>
            </a:extLst>
          </p:cNvPr>
          <p:cNvSpPr/>
          <p:nvPr/>
        </p:nvSpPr>
        <p:spPr>
          <a:xfrm flipV="1">
            <a:off x="3446319" y="3254522"/>
            <a:ext cx="30823" cy="30824"/>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a:extLst>
              <a:ext uri="{FF2B5EF4-FFF2-40B4-BE49-F238E27FC236}">
                <a16:creationId xmlns:a16="http://schemas.microsoft.com/office/drawing/2014/main" id="{B3CD86E9-71C9-2443-AD61-A1CF3AAF1FB2}"/>
              </a:ext>
            </a:extLst>
          </p:cNvPr>
          <p:cNvSpPr/>
          <p:nvPr/>
        </p:nvSpPr>
        <p:spPr>
          <a:xfrm rot="16200000">
            <a:off x="2711883" y="3500377"/>
            <a:ext cx="30823" cy="30824"/>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257">
            <a:extLst>
              <a:ext uri="{FF2B5EF4-FFF2-40B4-BE49-F238E27FC236}">
                <a16:creationId xmlns:a16="http://schemas.microsoft.com/office/drawing/2014/main" id="{DD388375-2581-654C-A388-5FC5DF557429}"/>
              </a:ext>
            </a:extLst>
          </p:cNvPr>
          <p:cNvSpPr/>
          <p:nvPr/>
        </p:nvSpPr>
        <p:spPr>
          <a:xfrm rot="16200000">
            <a:off x="2712557" y="3254332"/>
            <a:ext cx="30823" cy="30824"/>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a:extLst>
              <a:ext uri="{FF2B5EF4-FFF2-40B4-BE49-F238E27FC236}">
                <a16:creationId xmlns:a16="http://schemas.microsoft.com/office/drawing/2014/main" id="{4C9566C1-AF12-5145-8092-9E52F09D6E27}"/>
              </a:ext>
            </a:extLst>
          </p:cNvPr>
          <p:cNvSpPr/>
          <p:nvPr/>
        </p:nvSpPr>
        <p:spPr>
          <a:xfrm rot="10800000">
            <a:off x="1471022" y="3000064"/>
            <a:ext cx="30823" cy="30824"/>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a:extLst>
              <a:ext uri="{FF2B5EF4-FFF2-40B4-BE49-F238E27FC236}">
                <a16:creationId xmlns:a16="http://schemas.microsoft.com/office/drawing/2014/main" id="{95D410A0-661F-C44A-8499-5358D41DC5A6}"/>
              </a:ext>
            </a:extLst>
          </p:cNvPr>
          <p:cNvSpPr/>
          <p:nvPr/>
        </p:nvSpPr>
        <p:spPr>
          <a:xfrm rot="10800000">
            <a:off x="1475706" y="2756453"/>
            <a:ext cx="30823" cy="30824"/>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1" name="Group 260">
            <a:extLst>
              <a:ext uri="{FF2B5EF4-FFF2-40B4-BE49-F238E27FC236}">
                <a16:creationId xmlns:a16="http://schemas.microsoft.com/office/drawing/2014/main" id="{3A0D59E1-62C7-C940-88AA-544AE88B5DDD}"/>
              </a:ext>
            </a:extLst>
          </p:cNvPr>
          <p:cNvGrpSpPr/>
          <p:nvPr/>
        </p:nvGrpSpPr>
        <p:grpSpPr>
          <a:xfrm rot="16200000">
            <a:off x="2956985" y="2013107"/>
            <a:ext cx="281891" cy="757393"/>
            <a:chOff x="6866768" y="2643625"/>
            <a:chExt cx="191044" cy="513302"/>
          </a:xfrm>
        </p:grpSpPr>
        <p:cxnSp>
          <p:nvCxnSpPr>
            <p:cNvPr id="265" name="Straight Connector 264">
              <a:extLst>
                <a:ext uri="{FF2B5EF4-FFF2-40B4-BE49-F238E27FC236}">
                  <a16:creationId xmlns:a16="http://schemas.microsoft.com/office/drawing/2014/main" id="{A13FE461-2234-7041-9628-A07F1E2F2DEA}"/>
                </a:ext>
              </a:extLst>
            </p:cNvPr>
            <p:cNvCxnSpPr>
              <a:cxnSpLocks/>
            </p:cNvCxnSpPr>
            <p:nvPr/>
          </p:nvCxnSpPr>
          <p:spPr>
            <a:xfrm rot="5400000">
              <a:off x="6794947" y="2895770"/>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CD6EF162-2405-7E4C-AC07-CE956499BBAC}"/>
                </a:ext>
              </a:extLst>
            </p:cNvPr>
            <p:cNvCxnSpPr>
              <a:cxnSpLocks/>
            </p:cNvCxnSpPr>
            <p:nvPr/>
          </p:nvCxnSpPr>
          <p:spPr>
            <a:xfrm rot="5400000">
              <a:off x="6963217" y="2893053"/>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AC7C4240-1A15-5B43-B1B2-7C2542733CC6}"/>
                </a:ext>
              </a:extLst>
            </p:cNvPr>
            <p:cNvCxnSpPr>
              <a:cxnSpLocks/>
            </p:cNvCxnSpPr>
            <p:nvPr/>
          </p:nvCxnSpPr>
          <p:spPr>
            <a:xfrm rot="5400000">
              <a:off x="6794188" y="3062585"/>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2307FC11-490D-0F4E-B96A-1AFD8007F3F1}"/>
                </a:ext>
              </a:extLst>
            </p:cNvPr>
            <p:cNvCxnSpPr>
              <a:cxnSpLocks/>
            </p:cNvCxnSpPr>
            <p:nvPr/>
          </p:nvCxnSpPr>
          <p:spPr>
            <a:xfrm rot="5400000">
              <a:off x="6962457" y="3059869"/>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706E83C7-FB9D-FA4E-9F5E-878F19432EF0}"/>
                </a:ext>
              </a:extLst>
            </p:cNvPr>
            <p:cNvCxnSpPr>
              <a:cxnSpLocks/>
            </p:cNvCxnSpPr>
            <p:nvPr/>
          </p:nvCxnSpPr>
          <p:spPr>
            <a:xfrm>
              <a:off x="6879704" y="2811763"/>
              <a:ext cx="167116" cy="1671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9C157F0C-A8AC-9F4A-9180-CD71E3ACBD3E}"/>
                </a:ext>
              </a:extLst>
            </p:cNvPr>
            <p:cNvCxnSpPr>
              <a:cxnSpLocks/>
            </p:cNvCxnSpPr>
            <p:nvPr/>
          </p:nvCxnSpPr>
          <p:spPr>
            <a:xfrm>
              <a:off x="6878633" y="2646342"/>
              <a:ext cx="167116" cy="1671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2423010-FD1C-1042-A7DA-C1D78166AB90}"/>
                </a:ext>
              </a:extLst>
            </p:cNvPr>
            <p:cNvCxnSpPr>
              <a:cxnSpLocks/>
            </p:cNvCxnSpPr>
            <p:nvPr/>
          </p:nvCxnSpPr>
          <p:spPr>
            <a:xfrm rot="5400000">
              <a:off x="6792556" y="2730309"/>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59F20A4E-E367-1D41-9408-27AE07D6A34D}"/>
                </a:ext>
              </a:extLst>
            </p:cNvPr>
            <p:cNvCxnSpPr>
              <a:cxnSpLocks/>
            </p:cNvCxnSpPr>
            <p:nvPr/>
          </p:nvCxnSpPr>
          <p:spPr>
            <a:xfrm rot="5400000">
              <a:off x="6963788" y="2727592"/>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DB4E6E5B-51B3-BC4B-A947-880EADF97B8E}"/>
                </a:ext>
              </a:extLst>
            </p:cNvPr>
            <p:cNvCxnSpPr/>
            <p:nvPr/>
          </p:nvCxnSpPr>
          <p:spPr>
            <a:xfrm rot="5400000">
              <a:off x="6879576" y="2645772"/>
              <a:ext cx="167116" cy="1671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74" name="Oval 273">
              <a:extLst>
                <a:ext uri="{FF2B5EF4-FFF2-40B4-BE49-F238E27FC236}">
                  <a16:creationId xmlns:a16="http://schemas.microsoft.com/office/drawing/2014/main" id="{7D069155-E342-2A4A-9320-7FFF2A45E7D8}"/>
                </a:ext>
              </a:extLst>
            </p:cNvPr>
            <p:cNvSpPr/>
            <p:nvPr/>
          </p:nvSpPr>
          <p:spPr>
            <a:xfrm rot="5400000" flipV="1">
              <a:off x="6869497" y="2802901"/>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5" name="Straight Connector 274">
              <a:extLst>
                <a:ext uri="{FF2B5EF4-FFF2-40B4-BE49-F238E27FC236}">
                  <a16:creationId xmlns:a16="http://schemas.microsoft.com/office/drawing/2014/main" id="{1FBA6FCA-F39A-EF41-95D6-0814DEBB5F0C}"/>
                </a:ext>
              </a:extLst>
            </p:cNvPr>
            <p:cNvCxnSpPr/>
            <p:nvPr/>
          </p:nvCxnSpPr>
          <p:spPr>
            <a:xfrm rot="5400000">
              <a:off x="6879576" y="2811605"/>
              <a:ext cx="167116" cy="1671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76" name="Oval 275">
              <a:extLst>
                <a:ext uri="{FF2B5EF4-FFF2-40B4-BE49-F238E27FC236}">
                  <a16:creationId xmlns:a16="http://schemas.microsoft.com/office/drawing/2014/main" id="{D53FBA04-F4E6-D54A-BBB8-B05B57164B1D}"/>
                </a:ext>
              </a:extLst>
            </p:cNvPr>
            <p:cNvSpPr/>
            <p:nvPr/>
          </p:nvSpPr>
          <p:spPr>
            <a:xfrm rot="5400000" flipV="1">
              <a:off x="7034873" y="2801984"/>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7" name="Straight Connector 276">
              <a:extLst>
                <a:ext uri="{FF2B5EF4-FFF2-40B4-BE49-F238E27FC236}">
                  <a16:creationId xmlns:a16="http://schemas.microsoft.com/office/drawing/2014/main" id="{1D5ABDA4-703A-F443-9589-7CD81D5D3B8D}"/>
                </a:ext>
              </a:extLst>
            </p:cNvPr>
            <p:cNvCxnSpPr/>
            <p:nvPr/>
          </p:nvCxnSpPr>
          <p:spPr>
            <a:xfrm rot="5400000">
              <a:off x="6879484" y="2976073"/>
              <a:ext cx="167116" cy="1671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78" name="Oval 277">
              <a:extLst>
                <a:ext uri="{FF2B5EF4-FFF2-40B4-BE49-F238E27FC236}">
                  <a16:creationId xmlns:a16="http://schemas.microsoft.com/office/drawing/2014/main" id="{9550A843-121A-4449-A915-71FF11053119}"/>
                </a:ext>
              </a:extLst>
            </p:cNvPr>
            <p:cNvSpPr/>
            <p:nvPr/>
          </p:nvSpPr>
          <p:spPr>
            <a:xfrm rot="5400000" flipV="1">
              <a:off x="6866768" y="3136038"/>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9" name="Straight Connector 278">
              <a:extLst>
                <a:ext uri="{FF2B5EF4-FFF2-40B4-BE49-F238E27FC236}">
                  <a16:creationId xmlns:a16="http://schemas.microsoft.com/office/drawing/2014/main" id="{C81063FA-7A0B-3E41-A4EF-0DFAD13D0D46}"/>
                </a:ext>
              </a:extLst>
            </p:cNvPr>
            <p:cNvCxnSpPr>
              <a:cxnSpLocks/>
            </p:cNvCxnSpPr>
            <p:nvPr/>
          </p:nvCxnSpPr>
          <p:spPr>
            <a:xfrm>
              <a:off x="6876346" y="2977091"/>
              <a:ext cx="167116" cy="1671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80" name="Oval 279">
              <a:extLst>
                <a:ext uri="{FF2B5EF4-FFF2-40B4-BE49-F238E27FC236}">
                  <a16:creationId xmlns:a16="http://schemas.microsoft.com/office/drawing/2014/main" id="{F265D176-E017-3046-B379-72A71F645C2C}"/>
                </a:ext>
              </a:extLst>
            </p:cNvPr>
            <p:cNvSpPr/>
            <p:nvPr/>
          </p:nvSpPr>
          <p:spPr>
            <a:xfrm rot="5400000" flipV="1">
              <a:off x="6867450" y="2971634"/>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280">
              <a:extLst>
                <a:ext uri="{FF2B5EF4-FFF2-40B4-BE49-F238E27FC236}">
                  <a16:creationId xmlns:a16="http://schemas.microsoft.com/office/drawing/2014/main" id="{3DE9CA89-319F-234B-871B-618A5069B152}"/>
                </a:ext>
              </a:extLst>
            </p:cNvPr>
            <p:cNvSpPr/>
            <p:nvPr/>
          </p:nvSpPr>
          <p:spPr>
            <a:xfrm rot="5400000" flipV="1">
              <a:off x="7036922" y="2967870"/>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a:extLst>
                <a:ext uri="{FF2B5EF4-FFF2-40B4-BE49-F238E27FC236}">
                  <a16:creationId xmlns:a16="http://schemas.microsoft.com/office/drawing/2014/main" id="{8F8BAA91-A57C-E94D-9D81-33892BE95215}"/>
                </a:ext>
              </a:extLst>
            </p:cNvPr>
            <p:cNvSpPr/>
            <p:nvPr/>
          </p:nvSpPr>
          <p:spPr>
            <a:xfrm rot="5400000" flipV="1">
              <a:off x="7036240" y="3133756"/>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2" name="Oval 261">
            <a:extLst>
              <a:ext uri="{FF2B5EF4-FFF2-40B4-BE49-F238E27FC236}">
                <a16:creationId xmlns:a16="http://schemas.microsoft.com/office/drawing/2014/main" id="{EE1456F8-D6D7-5541-B0D6-0EA35B6B3F76}"/>
              </a:ext>
            </a:extLst>
          </p:cNvPr>
          <p:cNvSpPr/>
          <p:nvPr/>
        </p:nvSpPr>
        <p:spPr>
          <a:xfrm rot="16200000">
            <a:off x="2705732" y="2501739"/>
            <a:ext cx="30823" cy="30824"/>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Oval 262">
            <a:extLst>
              <a:ext uri="{FF2B5EF4-FFF2-40B4-BE49-F238E27FC236}">
                <a16:creationId xmlns:a16="http://schemas.microsoft.com/office/drawing/2014/main" id="{047ED323-91FA-6E48-903A-64ADCFDA5ADF}"/>
              </a:ext>
            </a:extLst>
          </p:cNvPr>
          <p:cNvSpPr/>
          <p:nvPr/>
        </p:nvSpPr>
        <p:spPr>
          <a:xfrm rot="16200000">
            <a:off x="2707473" y="2248956"/>
            <a:ext cx="30823" cy="30824"/>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Oval 263">
            <a:extLst>
              <a:ext uri="{FF2B5EF4-FFF2-40B4-BE49-F238E27FC236}">
                <a16:creationId xmlns:a16="http://schemas.microsoft.com/office/drawing/2014/main" id="{AD9197EE-6B1B-2B41-8F81-542FC5E43F57}"/>
              </a:ext>
            </a:extLst>
          </p:cNvPr>
          <p:cNvSpPr/>
          <p:nvPr/>
        </p:nvSpPr>
        <p:spPr>
          <a:xfrm rot="16200000">
            <a:off x="2458419" y="1746743"/>
            <a:ext cx="30823" cy="30824"/>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AC8C4132-83C5-C540-A1E6-9A9449910E5B}"/>
              </a:ext>
            </a:extLst>
          </p:cNvPr>
          <p:cNvGrpSpPr/>
          <p:nvPr/>
        </p:nvGrpSpPr>
        <p:grpSpPr>
          <a:xfrm>
            <a:off x="549459" y="4107309"/>
            <a:ext cx="8019854" cy="1531996"/>
            <a:chOff x="5254025" y="4598753"/>
            <a:chExt cx="3603091" cy="688282"/>
          </a:xfrm>
        </p:grpSpPr>
        <p:cxnSp>
          <p:nvCxnSpPr>
            <p:cNvPr id="415" name="Straight Connector 414">
              <a:extLst>
                <a:ext uri="{FF2B5EF4-FFF2-40B4-BE49-F238E27FC236}">
                  <a16:creationId xmlns:a16="http://schemas.microsoft.com/office/drawing/2014/main" id="{6EFD5FC0-5DA0-6541-B608-AAB78D5AB9CC}"/>
                </a:ext>
              </a:extLst>
            </p:cNvPr>
            <p:cNvCxnSpPr>
              <a:cxnSpLocks/>
            </p:cNvCxnSpPr>
            <p:nvPr/>
          </p:nvCxnSpPr>
          <p:spPr>
            <a:xfrm rot="16200000" flipV="1">
              <a:off x="5109070" y="5098033"/>
              <a:ext cx="326181" cy="131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6" name="Straight Connector 415">
              <a:extLst>
                <a:ext uri="{FF2B5EF4-FFF2-40B4-BE49-F238E27FC236}">
                  <a16:creationId xmlns:a16="http://schemas.microsoft.com/office/drawing/2014/main" id="{6C123E62-BCE9-224E-841D-9B3877E17CA1}"/>
                </a:ext>
              </a:extLst>
            </p:cNvPr>
            <p:cNvCxnSpPr>
              <a:cxnSpLocks/>
            </p:cNvCxnSpPr>
            <p:nvPr/>
          </p:nvCxnSpPr>
          <p:spPr>
            <a:xfrm rot="10800000" flipV="1">
              <a:off x="6247178" y="5257965"/>
              <a:ext cx="326181" cy="131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7" name="Straight Connector 416">
              <a:extLst>
                <a:ext uri="{FF2B5EF4-FFF2-40B4-BE49-F238E27FC236}">
                  <a16:creationId xmlns:a16="http://schemas.microsoft.com/office/drawing/2014/main" id="{0F6BE15A-EF81-9C4A-8233-F2A11676C7E6}"/>
                </a:ext>
              </a:extLst>
            </p:cNvPr>
            <p:cNvCxnSpPr>
              <a:cxnSpLocks/>
            </p:cNvCxnSpPr>
            <p:nvPr/>
          </p:nvCxnSpPr>
          <p:spPr>
            <a:xfrm rot="10800000" flipV="1">
              <a:off x="6252434" y="4932453"/>
              <a:ext cx="326181" cy="131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8" name="Straight Connector 417">
              <a:extLst>
                <a:ext uri="{FF2B5EF4-FFF2-40B4-BE49-F238E27FC236}">
                  <a16:creationId xmlns:a16="http://schemas.microsoft.com/office/drawing/2014/main" id="{5F0AA419-FD6F-2546-89AA-27437771EE02}"/>
                </a:ext>
              </a:extLst>
            </p:cNvPr>
            <p:cNvCxnSpPr>
              <a:cxnSpLocks/>
            </p:cNvCxnSpPr>
            <p:nvPr/>
          </p:nvCxnSpPr>
          <p:spPr>
            <a:xfrm rot="10800000" flipV="1">
              <a:off x="5924481" y="5259433"/>
              <a:ext cx="326181" cy="131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9" name="Straight Connector 418">
              <a:extLst>
                <a:ext uri="{FF2B5EF4-FFF2-40B4-BE49-F238E27FC236}">
                  <a16:creationId xmlns:a16="http://schemas.microsoft.com/office/drawing/2014/main" id="{B67C9E28-B974-C04A-A9FB-BEC770E2FD4F}"/>
                </a:ext>
              </a:extLst>
            </p:cNvPr>
            <p:cNvCxnSpPr>
              <a:cxnSpLocks/>
            </p:cNvCxnSpPr>
            <p:nvPr/>
          </p:nvCxnSpPr>
          <p:spPr>
            <a:xfrm rot="10800000" flipV="1">
              <a:off x="5929737" y="4933923"/>
              <a:ext cx="326181" cy="131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0" name="Straight Connector 419">
              <a:extLst>
                <a:ext uri="{FF2B5EF4-FFF2-40B4-BE49-F238E27FC236}">
                  <a16:creationId xmlns:a16="http://schemas.microsoft.com/office/drawing/2014/main" id="{1A72ACF6-03AB-A74F-BC3D-150B7692ECF7}"/>
                </a:ext>
              </a:extLst>
            </p:cNvPr>
            <p:cNvCxnSpPr>
              <a:cxnSpLocks/>
            </p:cNvCxnSpPr>
            <p:nvPr/>
          </p:nvCxnSpPr>
          <p:spPr>
            <a:xfrm rot="10800000" flipV="1">
              <a:off x="5601784" y="5260901"/>
              <a:ext cx="326181" cy="131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1" name="Straight Connector 420">
              <a:extLst>
                <a:ext uri="{FF2B5EF4-FFF2-40B4-BE49-F238E27FC236}">
                  <a16:creationId xmlns:a16="http://schemas.microsoft.com/office/drawing/2014/main" id="{88D4182B-BE88-5E46-9EC9-D07BFF8DE28A}"/>
                </a:ext>
              </a:extLst>
            </p:cNvPr>
            <p:cNvCxnSpPr>
              <a:cxnSpLocks/>
            </p:cNvCxnSpPr>
            <p:nvPr/>
          </p:nvCxnSpPr>
          <p:spPr>
            <a:xfrm rot="10800000" flipV="1">
              <a:off x="5607040" y="4935391"/>
              <a:ext cx="326181" cy="131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2" name="Straight Connector 421">
              <a:extLst>
                <a:ext uri="{FF2B5EF4-FFF2-40B4-BE49-F238E27FC236}">
                  <a16:creationId xmlns:a16="http://schemas.microsoft.com/office/drawing/2014/main" id="{63A2606E-49D2-3941-B8F9-917496EB3D26}"/>
                </a:ext>
              </a:extLst>
            </p:cNvPr>
            <p:cNvCxnSpPr>
              <a:cxnSpLocks/>
            </p:cNvCxnSpPr>
            <p:nvPr/>
          </p:nvCxnSpPr>
          <p:spPr>
            <a:xfrm rot="10800000" flipV="1">
              <a:off x="5279086" y="5262371"/>
              <a:ext cx="326181" cy="131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3" name="Straight Connector 422">
              <a:extLst>
                <a:ext uri="{FF2B5EF4-FFF2-40B4-BE49-F238E27FC236}">
                  <a16:creationId xmlns:a16="http://schemas.microsoft.com/office/drawing/2014/main" id="{29BB76C8-441E-1F42-82A4-4C57ADEAAED7}"/>
                </a:ext>
              </a:extLst>
            </p:cNvPr>
            <p:cNvCxnSpPr>
              <a:cxnSpLocks/>
            </p:cNvCxnSpPr>
            <p:nvPr/>
          </p:nvCxnSpPr>
          <p:spPr>
            <a:xfrm rot="10800000" flipV="1">
              <a:off x="5284342" y="4936859"/>
              <a:ext cx="326181" cy="131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4" name="Straight Connector 423">
              <a:extLst>
                <a:ext uri="{FF2B5EF4-FFF2-40B4-BE49-F238E27FC236}">
                  <a16:creationId xmlns:a16="http://schemas.microsoft.com/office/drawing/2014/main" id="{F3FDA604-CED6-D249-B86B-A39738A2D29B}"/>
                </a:ext>
              </a:extLst>
            </p:cNvPr>
            <p:cNvCxnSpPr>
              <a:cxnSpLocks/>
            </p:cNvCxnSpPr>
            <p:nvPr/>
          </p:nvCxnSpPr>
          <p:spPr>
            <a:xfrm rot="16200000" flipV="1">
              <a:off x="6250159" y="4934476"/>
              <a:ext cx="323280" cy="3232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5" name="Straight Connector 424">
              <a:extLst>
                <a:ext uri="{FF2B5EF4-FFF2-40B4-BE49-F238E27FC236}">
                  <a16:creationId xmlns:a16="http://schemas.microsoft.com/office/drawing/2014/main" id="{2B674BEE-7520-854A-A1B2-5326DA4EDE8E}"/>
                </a:ext>
              </a:extLst>
            </p:cNvPr>
            <p:cNvCxnSpPr>
              <a:cxnSpLocks/>
            </p:cNvCxnSpPr>
            <p:nvPr/>
          </p:nvCxnSpPr>
          <p:spPr>
            <a:xfrm rot="16200000" flipV="1">
              <a:off x="6570158" y="4936548"/>
              <a:ext cx="323280" cy="3232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6" name="Straight Connector 425">
              <a:extLst>
                <a:ext uri="{FF2B5EF4-FFF2-40B4-BE49-F238E27FC236}">
                  <a16:creationId xmlns:a16="http://schemas.microsoft.com/office/drawing/2014/main" id="{880080FA-6432-B040-AC73-F200435D3220}"/>
                </a:ext>
              </a:extLst>
            </p:cNvPr>
            <p:cNvCxnSpPr>
              <a:cxnSpLocks/>
            </p:cNvCxnSpPr>
            <p:nvPr/>
          </p:nvCxnSpPr>
          <p:spPr>
            <a:xfrm rot="16200000" flipV="1">
              <a:off x="5606196" y="4937931"/>
              <a:ext cx="323280" cy="3232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7" name="Straight Connector 426">
              <a:extLst>
                <a:ext uri="{FF2B5EF4-FFF2-40B4-BE49-F238E27FC236}">
                  <a16:creationId xmlns:a16="http://schemas.microsoft.com/office/drawing/2014/main" id="{3D741785-A682-C04F-B39F-AAD010E4273E}"/>
                </a:ext>
              </a:extLst>
            </p:cNvPr>
            <p:cNvCxnSpPr>
              <a:cxnSpLocks/>
            </p:cNvCxnSpPr>
            <p:nvPr/>
          </p:nvCxnSpPr>
          <p:spPr>
            <a:xfrm rot="16200000" flipV="1">
              <a:off x="5282532" y="4937753"/>
              <a:ext cx="323280" cy="3232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8" name="Straight Connector 427">
              <a:extLst>
                <a:ext uri="{FF2B5EF4-FFF2-40B4-BE49-F238E27FC236}">
                  <a16:creationId xmlns:a16="http://schemas.microsoft.com/office/drawing/2014/main" id="{996DC886-DE93-634D-9C7D-FF3C8C96AAAF}"/>
                </a:ext>
              </a:extLst>
            </p:cNvPr>
            <p:cNvCxnSpPr>
              <a:cxnSpLocks/>
            </p:cNvCxnSpPr>
            <p:nvPr/>
          </p:nvCxnSpPr>
          <p:spPr>
            <a:xfrm rot="10800000" flipV="1">
              <a:off x="6567256" y="5255095"/>
              <a:ext cx="326181" cy="131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9" name="Straight Connector 428">
              <a:extLst>
                <a:ext uri="{FF2B5EF4-FFF2-40B4-BE49-F238E27FC236}">
                  <a16:creationId xmlns:a16="http://schemas.microsoft.com/office/drawing/2014/main" id="{88C81818-BFBD-2546-A0FB-0699881DA456}"/>
                </a:ext>
              </a:extLst>
            </p:cNvPr>
            <p:cNvCxnSpPr>
              <a:cxnSpLocks/>
            </p:cNvCxnSpPr>
            <p:nvPr/>
          </p:nvCxnSpPr>
          <p:spPr>
            <a:xfrm rot="10800000" flipV="1">
              <a:off x="6572512" y="4931348"/>
              <a:ext cx="326181" cy="131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0" name="Straight Connector 429">
              <a:extLst>
                <a:ext uri="{FF2B5EF4-FFF2-40B4-BE49-F238E27FC236}">
                  <a16:creationId xmlns:a16="http://schemas.microsoft.com/office/drawing/2014/main" id="{C1A22BFE-3EE7-8E4B-BED5-7A677F36EAB9}"/>
                </a:ext>
              </a:extLst>
            </p:cNvPr>
            <p:cNvCxnSpPr/>
            <p:nvPr/>
          </p:nvCxnSpPr>
          <p:spPr>
            <a:xfrm rot="10800000" flipV="1">
              <a:off x="6571260" y="4934724"/>
              <a:ext cx="323280" cy="3232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31" name="Oval 430">
              <a:extLst>
                <a:ext uri="{FF2B5EF4-FFF2-40B4-BE49-F238E27FC236}">
                  <a16:creationId xmlns:a16="http://schemas.microsoft.com/office/drawing/2014/main" id="{EB04F6C8-C9BD-734D-86D0-3E956E9028F8}"/>
                </a:ext>
              </a:extLst>
            </p:cNvPr>
            <p:cNvSpPr/>
            <p:nvPr/>
          </p:nvSpPr>
          <p:spPr>
            <a:xfrm rot="10800000">
              <a:off x="6550170" y="5237091"/>
              <a:ext cx="40409" cy="4041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2" name="Straight Connector 431">
              <a:extLst>
                <a:ext uri="{FF2B5EF4-FFF2-40B4-BE49-F238E27FC236}">
                  <a16:creationId xmlns:a16="http://schemas.microsoft.com/office/drawing/2014/main" id="{46E16739-A119-B041-8107-312A918CA7A2}"/>
                </a:ext>
              </a:extLst>
            </p:cNvPr>
            <p:cNvCxnSpPr/>
            <p:nvPr/>
          </p:nvCxnSpPr>
          <p:spPr>
            <a:xfrm rot="10800000" flipV="1">
              <a:off x="6250463" y="4934724"/>
              <a:ext cx="323280" cy="3232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33" name="Oval 432">
              <a:extLst>
                <a:ext uri="{FF2B5EF4-FFF2-40B4-BE49-F238E27FC236}">
                  <a16:creationId xmlns:a16="http://schemas.microsoft.com/office/drawing/2014/main" id="{2B2775A9-F7AB-2D4C-8D12-A6549ABB4DD2}"/>
                </a:ext>
              </a:extLst>
            </p:cNvPr>
            <p:cNvSpPr/>
            <p:nvPr/>
          </p:nvSpPr>
          <p:spPr>
            <a:xfrm rot="10800000">
              <a:off x="6551944" y="4917177"/>
              <a:ext cx="40409" cy="4041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4" name="Straight Connector 433">
              <a:extLst>
                <a:ext uri="{FF2B5EF4-FFF2-40B4-BE49-F238E27FC236}">
                  <a16:creationId xmlns:a16="http://schemas.microsoft.com/office/drawing/2014/main" id="{43CC2C5A-3D63-784C-9893-B12D20F8DE0E}"/>
                </a:ext>
              </a:extLst>
            </p:cNvPr>
            <p:cNvCxnSpPr/>
            <p:nvPr/>
          </p:nvCxnSpPr>
          <p:spPr>
            <a:xfrm rot="10800000" flipV="1">
              <a:off x="5932306" y="4934902"/>
              <a:ext cx="323280" cy="3232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5" name="Straight Connector 434">
              <a:extLst>
                <a:ext uri="{FF2B5EF4-FFF2-40B4-BE49-F238E27FC236}">
                  <a16:creationId xmlns:a16="http://schemas.microsoft.com/office/drawing/2014/main" id="{3FF79DAD-1FA9-7B41-8AA6-5706A7A61372}"/>
                </a:ext>
              </a:extLst>
            </p:cNvPr>
            <p:cNvCxnSpPr/>
            <p:nvPr/>
          </p:nvCxnSpPr>
          <p:spPr>
            <a:xfrm rot="10800000" flipV="1">
              <a:off x="5604585" y="4934724"/>
              <a:ext cx="323280" cy="3232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6" name="Straight Connector 435">
              <a:extLst>
                <a:ext uri="{FF2B5EF4-FFF2-40B4-BE49-F238E27FC236}">
                  <a16:creationId xmlns:a16="http://schemas.microsoft.com/office/drawing/2014/main" id="{AB07B14A-6789-9F44-A37D-0D3C702A208C}"/>
                </a:ext>
              </a:extLst>
            </p:cNvPr>
            <p:cNvCxnSpPr/>
            <p:nvPr/>
          </p:nvCxnSpPr>
          <p:spPr>
            <a:xfrm rot="10800000" flipV="1">
              <a:off x="5283785" y="4932261"/>
              <a:ext cx="323280" cy="3232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37" name="Oval 436">
              <a:extLst>
                <a:ext uri="{FF2B5EF4-FFF2-40B4-BE49-F238E27FC236}">
                  <a16:creationId xmlns:a16="http://schemas.microsoft.com/office/drawing/2014/main" id="{98572B90-CB22-FE4D-B7EE-318F5CD39B12}"/>
                </a:ext>
              </a:extLst>
            </p:cNvPr>
            <p:cNvSpPr/>
            <p:nvPr/>
          </p:nvSpPr>
          <p:spPr>
            <a:xfrm rot="10800000">
              <a:off x="5583392" y="5241051"/>
              <a:ext cx="40409" cy="4041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Oval 437">
              <a:extLst>
                <a:ext uri="{FF2B5EF4-FFF2-40B4-BE49-F238E27FC236}">
                  <a16:creationId xmlns:a16="http://schemas.microsoft.com/office/drawing/2014/main" id="{D0B9B97D-6291-024A-8657-678946C3E2E5}"/>
                </a:ext>
              </a:extLst>
            </p:cNvPr>
            <p:cNvSpPr/>
            <p:nvPr/>
          </p:nvSpPr>
          <p:spPr>
            <a:xfrm rot="10800000">
              <a:off x="5582525" y="4913214"/>
              <a:ext cx="40409" cy="4041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Oval 438">
              <a:extLst>
                <a:ext uri="{FF2B5EF4-FFF2-40B4-BE49-F238E27FC236}">
                  <a16:creationId xmlns:a16="http://schemas.microsoft.com/office/drawing/2014/main" id="{B93E64F3-568D-304D-BC06-99A386E0654A}"/>
                </a:ext>
              </a:extLst>
            </p:cNvPr>
            <p:cNvSpPr/>
            <p:nvPr/>
          </p:nvSpPr>
          <p:spPr>
            <a:xfrm rot="10800000">
              <a:off x="5258439" y="4920905"/>
              <a:ext cx="40409" cy="4041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Oval 439">
              <a:extLst>
                <a:ext uri="{FF2B5EF4-FFF2-40B4-BE49-F238E27FC236}">
                  <a16:creationId xmlns:a16="http://schemas.microsoft.com/office/drawing/2014/main" id="{4276C88C-56D7-7944-919B-16EBCCA65AD4}"/>
                </a:ext>
              </a:extLst>
            </p:cNvPr>
            <p:cNvSpPr/>
            <p:nvPr/>
          </p:nvSpPr>
          <p:spPr>
            <a:xfrm rot="10800000">
              <a:off x="5905731" y="5242370"/>
              <a:ext cx="40409" cy="4041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1" name="Straight Connector 440">
              <a:extLst>
                <a:ext uri="{FF2B5EF4-FFF2-40B4-BE49-F238E27FC236}">
                  <a16:creationId xmlns:a16="http://schemas.microsoft.com/office/drawing/2014/main" id="{6BF41BC1-B6B8-254B-B22A-63460ECD382D}"/>
                </a:ext>
              </a:extLst>
            </p:cNvPr>
            <p:cNvCxnSpPr>
              <a:cxnSpLocks/>
            </p:cNvCxnSpPr>
            <p:nvPr/>
          </p:nvCxnSpPr>
          <p:spPr>
            <a:xfrm rot="16200000" flipV="1">
              <a:off x="5930337" y="4940972"/>
              <a:ext cx="323280" cy="3232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42" name="Oval 441">
              <a:extLst>
                <a:ext uri="{FF2B5EF4-FFF2-40B4-BE49-F238E27FC236}">
                  <a16:creationId xmlns:a16="http://schemas.microsoft.com/office/drawing/2014/main" id="{4DFF1750-434D-5A41-9158-FA6CBFFD47D3}"/>
                </a:ext>
              </a:extLst>
            </p:cNvPr>
            <p:cNvSpPr/>
            <p:nvPr/>
          </p:nvSpPr>
          <p:spPr>
            <a:xfrm rot="10800000">
              <a:off x="6223764" y="5241051"/>
              <a:ext cx="40409" cy="4041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Oval 442">
              <a:extLst>
                <a:ext uri="{FF2B5EF4-FFF2-40B4-BE49-F238E27FC236}">
                  <a16:creationId xmlns:a16="http://schemas.microsoft.com/office/drawing/2014/main" id="{39B93D57-7D79-2D48-93BF-E0FCD9AD046B}"/>
                </a:ext>
              </a:extLst>
            </p:cNvPr>
            <p:cNvSpPr/>
            <p:nvPr/>
          </p:nvSpPr>
          <p:spPr>
            <a:xfrm rot="10800000">
              <a:off x="6231044" y="4913214"/>
              <a:ext cx="40409" cy="4041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Oval 443">
              <a:extLst>
                <a:ext uri="{FF2B5EF4-FFF2-40B4-BE49-F238E27FC236}">
                  <a16:creationId xmlns:a16="http://schemas.microsoft.com/office/drawing/2014/main" id="{7F717C91-E1D5-3E41-A7CA-0CEBA9F67B5A}"/>
                </a:ext>
              </a:extLst>
            </p:cNvPr>
            <p:cNvSpPr/>
            <p:nvPr/>
          </p:nvSpPr>
          <p:spPr>
            <a:xfrm rot="10800000">
              <a:off x="5254025" y="5242370"/>
              <a:ext cx="40409" cy="4041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Oval 444">
              <a:extLst>
                <a:ext uri="{FF2B5EF4-FFF2-40B4-BE49-F238E27FC236}">
                  <a16:creationId xmlns:a16="http://schemas.microsoft.com/office/drawing/2014/main" id="{5943D002-9A78-B243-853C-61E9166C1AB9}"/>
                </a:ext>
              </a:extLst>
            </p:cNvPr>
            <p:cNvSpPr/>
            <p:nvPr/>
          </p:nvSpPr>
          <p:spPr>
            <a:xfrm rot="10800000">
              <a:off x="5910146" y="4914533"/>
              <a:ext cx="40409" cy="4041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5" name="Straight Connector 454">
              <a:extLst>
                <a:ext uri="{FF2B5EF4-FFF2-40B4-BE49-F238E27FC236}">
                  <a16:creationId xmlns:a16="http://schemas.microsoft.com/office/drawing/2014/main" id="{6F965476-1A47-B349-8F03-1744C3AF007B}"/>
                </a:ext>
              </a:extLst>
            </p:cNvPr>
            <p:cNvCxnSpPr>
              <a:cxnSpLocks/>
            </p:cNvCxnSpPr>
            <p:nvPr/>
          </p:nvCxnSpPr>
          <p:spPr>
            <a:xfrm rot="16200000" flipV="1">
              <a:off x="8674674" y="5098033"/>
              <a:ext cx="326181" cy="131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7" name="Straight Connector 456">
              <a:extLst>
                <a:ext uri="{FF2B5EF4-FFF2-40B4-BE49-F238E27FC236}">
                  <a16:creationId xmlns:a16="http://schemas.microsoft.com/office/drawing/2014/main" id="{AB272A74-5AEB-FC4F-82AA-0D8ED7C8BF77}"/>
                </a:ext>
              </a:extLst>
            </p:cNvPr>
            <p:cNvCxnSpPr>
              <a:cxnSpLocks/>
            </p:cNvCxnSpPr>
            <p:nvPr/>
          </p:nvCxnSpPr>
          <p:spPr>
            <a:xfrm rot="16200000" flipV="1">
              <a:off x="6728056" y="4769639"/>
              <a:ext cx="326181" cy="131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8" name="Straight Connector 457">
              <a:extLst>
                <a:ext uri="{FF2B5EF4-FFF2-40B4-BE49-F238E27FC236}">
                  <a16:creationId xmlns:a16="http://schemas.microsoft.com/office/drawing/2014/main" id="{78F9C7E7-28EC-AB42-A605-5BE4B5384EF4}"/>
                </a:ext>
              </a:extLst>
            </p:cNvPr>
            <p:cNvCxnSpPr>
              <a:cxnSpLocks/>
            </p:cNvCxnSpPr>
            <p:nvPr/>
          </p:nvCxnSpPr>
          <p:spPr>
            <a:xfrm rot="16200000" flipV="1">
              <a:off x="7053568" y="4774893"/>
              <a:ext cx="326181" cy="131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2" name="Straight Connector 461">
              <a:extLst>
                <a:ext uri="{FF2B5EF4-FFF2-40B4-BE49-F238E27FC236}">
                  <a16:creationId xmlns:a16="http://schemas.microsoft.com/office/drawing/2014/main" id="{5AF4A591-2842-6641-AD92-CFD3B3F8DFA2}"/>
                </a:ext>
              </a:extLst>
            </p:cNvPr>
            <p:cNvCxnSpPr>
              <a:cxnSpLocks/>
            </p:cNvCxnSpPr>
            <p:nvPr/>
          </p:nvCxnSpPr>
          <p:spPr>
            <a:xfrm flipV="1">
              <a:off x="6891499" y="4611618"/>
              <a:ext cx="323280" cy="3232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8" name="Straight Connector 477">
              <a:extLst>
                <a:ext uri="{FF2B5EF4-FFF2-40B4-BE49-F238E27FC236}">
                  <a16:creationId xmlns:a16="http://schemas.microsoft.com/office/drawing/2014/main" id="{04E752CD-7F2F-C249-B1FA-5ECC10BCD1A1}"/>
                </a:ext>
              </a:extLst>
            </p:cNvPr>
            <p:cNvCxnSpPr/>
            <p:nvPr/>
          </p:nvCxnSpPr>
          <p:spPr>
            <a:xfrm rot="16200000" flipV="1">
              <a:off x="6894526" y="4937730"/>
              <a:ext cx="323280" cy="3232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9" name="Straight Connector 478">
              <a:extLst>
                <a:ext uri="{FF2B5EF4-FFF2-40B4-BE49-F238E27FC236}">
                  <a16:creationId xmlns:a16="http://schemas.microsoft.com/office/drawing/2014/main" id="{B27F3FAA-543B-1143-8983-9FD42963BD70}"/>
                </a:ext>
              </a:extLst>
            </p:cNvPr>
            <p:cNvCxnSpPr/>
            <p:nvPr/>
          </p:nvCxnSpPr>
          <p:spPr>
            <a:xfrm rot="16200000" flipV="1">
              <a:off x="6894704" y="4610007"/>
              <a:ext cx="323280" cy="3232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81" name="Oval 480">
              <a:extLst>
                <a:ext uri="{FF2B5EF4-FFF2-40B4-BE49-F238E27FC236}">
                  <a16:creationId xmlns:a16="http://schemas.microsoft.com/office/drawing/2014/main" id="{54EEA9ED-74BC-1848-9A39-EEB4A3604097}"/>
                </a:ext>
              </a:extLst>
            </p:cNvPr>
            <p:cNvSpPr/>
            <p:nvPr/>
          </p:nvSpPr>
          <p:spPr>
            <a:xfrm rot="16200000">
              <a:off x="6869931" y="4911153"/>
              <a:ext cx="40409" cy="4041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4" name="Straight Connector 483">
              <a:extLst>
                <a:ext uri="{FF2B5EF4-FFF2-40B4-BE49-F238E27FC236}">
                  <a16:creationId xmlns:a16="http://schemas.microsoft.com/office/drawing/2014/main" id="{A1CBDF95-3B1A-4346-9475-462608B6221F}"/>
                </a:ext>
              </a:extLst>
            </p:cNvPr>
            <p:cNvCxnSpPr>
              <a:cxnSpLocks/>
            </p:cNvCxnSpPr>
            <p:nvPr/>
          </p:nvCxnSpPr>
          <p:spPr>
            <a:xfrm flipV="1">
              <a:off x="6888456" y="4935761"/>
              <a:ext cx="323280" cy="3232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85" name="Oval 484">
              <a:extLst>
                <a:ext uri="{FF2B5EF4-FFF2-40B4-BE49-F238E27FC236}">
                  <a16:creationId xmlns:a16="http://schemas.microsoft.com/office/drawing/2014/main" id="{CFC3EEDA-7EC0-A147-AAD5-82CDD591B831}"/>
                </a:ext>
              </a:extLst>
            </p:cNvPr>
            <p:cNvSpPr/>
            <p:nvPr/>
          </p:nvSpPr>
          <p:spPr>
            <a:xfrm rot="16200000">
              <a:off x="6871248" y="5236682"/>
              <a:ext cx="40409" cy="4041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5" name="Straight Connector 644">
              <a:extLst>
                <a:ext uri="{FF2B5EF4-FFF2-40B4-BE49-F238E27FC236}">
                  <a16:creationId xmlns:a16="http://schemas.microsoft.com/office/drawing/2014/main" id="{DCF13181-7303-0047-B1FC-6CDB1E81B380}"/>
                </a:ext>
              </a:extLst>
            </p:cNvPr>
            <p:cNvCxnSpPr>
              <a:cxnSpLocks/>
            </p:cNvCxnSpPr>
            <p:nvPr/>
          </p:nvCxnSpPr>
          <p:spPr>
            <a:xfrm>
              <a:off x="7540966" y="5262218"/>
              <a:ext cx="326181" cy="131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6" name="Straight Connector 645">
              <a:extLst>
                <a:ext uri="{FF2B5EF4-FFF2-40B4-BE49-F238E27FC236}">
                  <a16:creationId xmlns:a16="http://schemas.microsoft.com/office/drawing/2014/main" id="{67BE2B76-F712-5A44-A2FD-4B3C16F4F0B6}"/>
                </a:ext>
              </a:extLst>
            </p:cNvPr>
            <p:cNvCxnSpPr>
              <a:cxnSpLocks/>
            </p:cNvCxnSpPr>
            <p:nvPr/>
          </p:nvCxnSpPr>
          <p:spPr>
            <a:xfrm>
              <a:off x="7535710" y="4936707"/>
              <a:ext cx="326181" cy="131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7" name="Straight Connector 646">
              <a:extLst>
                <a:ext uri="{FF2B5EF4-FFF2-40B4-BE49-F238E27FC236}">
                  <a16:creationId xmlns:a16="http://schemas.microsoft.com/office/drawing/2014/main" id="{F254C63C-5486-5C4A-B7BB-090077533005}"/>
                </a:ext>
              </a:extLst>
            </p:cNvPr>
            <p:cNvCxnSpPr>
              <a:cxnSpLocks/>
            </p:cNvCxnSpPr>
            <p:nvPr/>
          </p:nvCxnSpPr>
          <p:spPr>
            <a:xfrm>
              <a:off x="7863663" y="5263687"/>
              <a:ext cx="326181" cy="131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8" name="Straight Connector 647">
              <a:extLst>
                <a:ext uri="{FF2B5EF4-FFF2-40B4-BE49-F238E27FC236}">
                  <a16:creationId xmlns:a16="http://schemas.microsoft.com/office/drawing/2014/main" id="{9F812122-7841-6247-8D4F-F2433E0C505E}"/>
                </a:ext>
              </a:extLst>
            </p:cNvPr>
            <p:cNvCxnSpPr>
              <a:cxnSpLocks/>
            </p:cNvCxnSpPr>
            <p:nvPr/>
          </p:nvCxnSpPr>
          <p:spPr>
            <a:xfrm>
              <a:off x="7858409" y="4938177"/>
              <a:ext cx="326181" cy="131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9" name="Straight Connector 648">
              <a:extLst>
                <a:ext uri="{FF2B5EF4-FFF2-40B4-BE49-F238E27FC236}">
                  <a16:creationId xmlns:a16="http://schemas.microsoft.com/office/drawing/2014/main" id="{BE6B6250-448E-4944-AC64-6D4F7106447B}"/>
                </a:ext>
              </a:extLst>
            </p:cNvPr>
            <p:cNvCxnSpPr>
              <a:cxnSpLocks/>
            </p:cNvCxnSpPr>
            <p:nvPr/>
          </p:nvCxnSpPr>
          <p:spPr>
            <a:xfrm>
              <a:off x="8186360" y="5265155"/>
              <a:ext cx="326181" cy="131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0" name="Straight Connector 649">
              <a:extLst>
                <a:ext uri="{FF2B5EF4-FFF2-40B4-BE49-F238E27FC236}">
                  <a16:creationId xmlns:a16="http://schemas.microsoft.com/office/drawing/2014/main" id="{9DB5D493-DF6B-0B4A-BDDC-5B819915F540}"/>
                </a:ext>
              </a:extLst>
            </p:cNvPr>
            <p:cNvCxnSpPr>
              <a:cxnSpLocks/>
            </p:cNvCxnSpPr>
            <p:nvPr/>
          </p:nvCxnSpPr>
          <p:spPr>
            <a:xfrm>
              <a:off x="8181106" y="4939645"/>
              <a:ext cx="326181" cy="131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1" name="Straight Connector 650">
              <a:extLst>
                <a:ext uri="{FF2B5EF4-FFF2-40B4-BE49-F238E27FC236}">
                  <a16:creationId xmlns:a16="http://schemas.microsoft.com/office/drawing/2014/main" id="{1FED929C-2F27-794B-8BED-5D02CC3ED141}"/>
                </a:ext>
              </a:extLst>
            </p:cNvPr>
            <p:cNvCxnSpPr>
              <a:cxnSpLocks/>
            </p:cNvCxnSpPr>
            <p:nvPr/>
          </p:nvCxnSpPr>
          <p:spPr>
            <a:xfrm>
              <a:off x="8509057" y="5266625"/>
              <a:ext cx="326181" cy="131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2" name="Straight Connector 651">
              <a:extLst>
                <a:ext uri="{FF2B5EF4-FFF2-40B4-BE49-F238E27FC236}">
                  <a16:creationId xmlns:a16="http://schemas.microsoft.com/office/drawing/2014/main" id="{74D5AB22-CABB-434E-A4EB-CA27ED426098}"/>
                </a:ext>
              </a:extLst>
            </p:cNvPr>
            <p:cNvCxnSpPr>
              <a:cxnSpLocks/>
            </p:cNvCxnSpPr>
            <p:nvPr/>
          </p:nvCxnSpPr>
          <p:spPr>
            <a:xfrm>
              <a:off x="8503803" y="4941113"/>
              <a:ext cx="326181" cy="131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3" name="Straight Connector 652">
              <a:extLst>
                <a:ext uri="{FF2B5EF4-FFF2-40B4-BE49-F238E27FC236}">
                  <a16:creationId xmlns:a16="http://schemas.microsoft.com/office/drawing/2014/main" id="{06755A67-18F0-BE4D-80A5-312DA93B71F2}"/>
                </a:ext>
              </a:extLst>
            </p:cNvPr>
            <p:cNvCxnSpPr>
              <a:cxnSpLocks/>
            </p:cNvCxnSpPr>
            <p:nvPr/>
          </p:nvCxnSpPr>
          <p:spPr>
            <a:xfrm rot="16200000">
              <a:off x="7540888" y="4938730"/>
              <a:ext cx="323280" cy="3232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4" name="Straight Connector 653">
              <a:extLst>
                <a:ext uri="{FF2B5EF4-FFF2-40B4-BE49-F238E27FC236}">
                  <a16:creationId xmlns:a16="http://schemas.microsoft.com/office/drawing/2014/main" id="{06CEB116-3C02-2F43-9504-303D674033E5}"/>
                </a:ext>
              </a:extLst>
            </p:cNvPr>
            <p:cNvCxnSpPr>
              <a:cxnSpLocks/>
            </p:cNvCxnSpPr>
            <p:nvPr/>
          </p:nvCxnSpPr>
          <p:spPr>
            <a:xfrm rot="16200000">
              <a:off x="7220888" y="4940802"/>
              <a:ext cx="323280" cy="3232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5" name="Straight Connector 654">
              <a:extLst>
                <a:ext uri="{FF2B5EF4-FFF2-40B4-BE49-F238E27FC236}">
                  <a16:creationId xmlns:a16="http://schemas.microsoft.com/office/drawing/2014/main" id="{F206D21B-6EB4-514B-8E36-80CD5BC25DE4}"/>
                </a:ext>
              </a:extLst>
            </p:cNvPr>
            <p:cNvCxnSpPr>
              <a:cxnSpLocks/>
            </p:cNvCxnSpPr>
            <p:nvPr/>
          </p:nvCxnSpPr>
          <p:spPr>
            <a:xfrm rot="16200000">
              <a:off x="8184849" y="4942185"/>
              <a:ext cx="323280" cy="3232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6" name="Straight Connector 655">
              <a:extLst>
                <a:ext uri="{FF2B5EF4-FFF2-40B4-BE49-F238E27FC236}">
                  <a16:creationId xmlns:a16="http://schemas.microsoft.com/office/drawing/2014/main" id="{0B9EC90F-8AE4-D849-B7DA-C1A20D84E5BD}"/>
                </a:ext>
              </a:extLst>
            </p:cNvPr>
            <p:cNvCxnSpPr>
              <a:cxnSpLocks/>
            </p:cNvCxnSpPr>
            <p:nvPr/>
          </p:nvCxnSpPr>
          <p:spPr>
            <a:xfrm rot="16200000">
              <a:off x="8508514" y="4942007"/>
              <a:ext cx="323280" cy="3232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7" name="Straight Connector 656">
              <a:extLst>
                <a:ext uri="{FF2B5EF4-FFF2-40B4-BE49-F238E27FC236}">
                  <a16:creationId xmlns:a16="http://schemas.microsoft.com/office/drawing/2014/main" id="{C1CE6DD7-B801-CC43-93FB-14AFB96B80BE}"/>
                </a:ext>
              </a:extLst>
            </p:cNvPr>
            <p:cNvCxnSpPr>
              <a:cxnSpLocks/>
            </p:cNvCxnSpPr>
            <p:nvPr/>
          </p:nvCxnSpPr>
          <p:spPr>
            <a:xfrm>
              <a:off x="7220888" y="5260702"/>
              <a:ext cx="326181" cy="131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8" name="Straight Connector 657">
              <a:extLst>
                <a:ext uri="{FF2B5EF4-FFF2-40B4-BE49-F238E27FC236}">
                  <a16:creationId xmlns:a16="http://schemas.microsoft.com/office/drawing/2014/main" id="{B967662E-8C19-3F41-B101-691B48C4E114}"/>
                </a:ext>
              </a:extLst>
            </p:cNvPr>
            <p:cNvCxnSpPr>
              <a:cxnSpLocks/>
            </p:cNvCxnSpPr>
            <p:nvPr/>
          </p:nvCxnSpPr>
          <p:spPr>
            <a:xfrm>
              <a:off x="7215632" y="4935602"/>
              <a:ext cx="326181" cy="131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9" name="Straight Connector 658">
              <a:extLst>
                <a:ext uri="{FF2B5EF4-FFF2-40B4-BE49-F238E27FC236}">
                  <a16:creationId xmlns:a16="http://schemas.microsoft.com/office/drawing/2014/main" id="{81470C71-9393-104B-B954-4E09EA3E5EC5}"/>
                </a:ext>
              </a:extLst>
            </p:cNvPr>
            <p:cNvCxnSpPr/>
            <p:nvPr/>
          </p:nvCxnSpPr>
          <p:spPr>
            <a:xfrm>
              <a:off x="7219785" y="4938978"/>
              <a:ext cx="323280" cy="3232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60" name="Oval 659">
              <a:extLst>
                <a:ext uri="{FF2B5EF4-FFF2-40B4-BE49-F238E27FC236}">
                  <a16:creationId xmlns:a16="http://schemas.microsoft.com/office/drawing/2014/main" id="{BBC452BA-1963-D943-B4AF-E1EF92DDBB00}"/>
                </a:ext>
              </a:extLst>
            </p:cNvPr>
            <p:cNvSpPr/>
            <p:nvPr/>
          </p:nvSpPr>
          <p:spPr>
            <a:xfrm flipV="1">
              <a:off x="7523746" y="5241345"/>
              <a:ext cx="40409" cy="4041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1" name="Straight Connector 660">
              <a:extLst>
                <a:ext uri="{FF2B5EF4-FFF2-40B4-BE49-F238E27FC236}">
                  <a16:creationId xmlns:a16="http://schemas.microsoft.com/office/drawing/2014/main" id="{466DD63E-2A08-424E-ACEA-DAE10EFF1C46}"/>
                </a:ext>
              </a:extLst>
            </p:cNvPr>
            <p:cNvCxnSpPr/>
            <p:nvPr/>
          </p:nvCxnSpPr>
          <p:spPr>
            <a:xfrm>
              <a:off x="7540583" y="4938978"/>
              <a:ext cx="323280" cy="3232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62" name="Oval 661">
              <a:extLst>
                <a:ext uri="{FF2B5EF4-FFF2-40B4-BE49-F238E27FC236}">
                  <a16:creationId xmlns:a16="http://schemas.microsoft.com/office/drawing/2014/main" id="{78E9DEB4-7374-C744-A3B9-E370A9901995}"/>
                </a:ext>
              </a:extLst>
            </p:cNvPr>
            <p:cNvSpPr/>
            <p:nvPr/>
          </p:nvSpPr>
          <p:spPr>
            <a:xfrm flipV="1">
              <a:off x="7521972" y="4921431"/>
              <a:ext cx="40409" cy="4041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3" name="Straight Connector 662">
              <a:extLst>
                <a:ext uri="{FF2B5EF4-FFF2-40B4-BE49-F238E27FC236}">
                  <a16:creationId xmlns:a16="http://schemas.microsoft.com/office/drawing/2014/main" id="{BBAF454E-B2CE-964E-977B-AC2E17D0BC73}"/>
                </a:ext>
              </a:extLst>
            </p:cNvPr>
            <p:cNvCxnSpPr/>
            <p:nvPr/>
          </p:nvCxnSpPr>
          <p:spPr>
            <a:xfrm>
              <a:off x="7858740" y="4939156"/>
              <a:ext cx="323280" cy="3232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4" name="Straight Connector 663">
              <a:extLst>
                <a:ext uri="{FF2B5EF4-FFF2-40B4-BE49-F238E27FC236}">
                  <a16:creationId xmlns:a16="http://schemas.microsoft.com/office/drawing/2014/main" id="{0ECD4180-83F3-BD40-B634-B5C30C770414}"/>
                </a:ext>
              </a:extLst>
            </p:cNvPr>
            <p:cNvCxnSpPr/>
            <p:nvPr/>
          </p:nvCxnSpPr>
          <p:spPr>
            <a:xfrm>
              <a:off x="8186461" y="4938978"/>
              <a:ext cx="323280" cy="3232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5" name="Straight Connector 664">
              <a:extLst>
                <a:ext uri="{FF2B5EF4-FFF2-40B4-BE49-F238E27FC236}">
                  <a16:creationId xmlns:a16="http://schemas.microsoft.com/office/drawing/2014/main" id="{E761559F-D001-7944-88F5-30DC948255B7}"/>
                </a:ext>
              </a:extLst>
            </p:cNvPr>
            <p:cNvCxnSpPr/>
            <p:nvPr/>
          </p:nvCxnSpPr>
          <p:spPr>
            <a:xfrm>
              <a:off x="8507258" y="4936515"/>
              <a:ext cx="323280" cy="3232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66" name="Oval 665">
              <a:extLst>
                <a:ext uri="{FF2B5EF4-FFF2-40B4-BE49-F238E27FC236}">
                  <a16:creationId xmlns:a16="http://schemas.microsoft.com/office/drawing/2014/main" id="{71F7E3F0-157D-0A4A-A060-B8CD9756FF62}"/>
                </a:ext>
              </a:extLst>
            </p:cNvPr>
            <p:cNvSpPr/>
            <p:nvPr/>
          </p:nvSpPr>
          <p:spPr>
            <a:xfrm flipV="1">
              <a:off x="8490524" y="5245305"/>
              <a:ext cx="40409" cy="4041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7" name="Oval 666">
              <a:extLst>
                <a:ext uri="{FF2B5EF4-FFF2-40B4-BE49-F238E27FC236}">
                  <a16:creationId xmlns:a16="http://schemas.microsoft.com/office/drawing/2014/main" id="{2D6D5120-1AC5-EF4A-A2B5-9EC803832604}"/>
                </a:ext>
              </a:extLst>
            </p:cNvPr>
            <p:cNvSpPr/>
            <p:nvPr/>
          </p:nvSpPr>
          <p:spPr>
            <a:xfrm flipV="1">
              <a:off x="8491393" y="4917467"/>
              <a:ext cx="40409" cy="4041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8" name="Oval 667">
              <a:extLst>
                <a:ext uri="{FF2B5EF4-FFF2-40B4-BE49-F238E27FC236}">
                  <a16:creationId xmlns:a16="http://schemas.microsoft.com/office/drawing/2014/main" id="{5281FF55-811A-0A49-ABE1-0166881DFEC0}"/>
                </a:ext>
              </a:extLst>
            </p:cNvPr>
            <p:cNvSpPr/>
            <p:nvPr/>
          </p:nvSpPr>
          <p:spPr>
            <a:xfrm flipV="1">
              <a:off x="8812293" y="4922154"/>
              <a:ext cx="40409" cy="4041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9" name="Oval 668">
              <a:extLst>
                <a:ext uri="{FF2B5EF4-FFF2-40B4-BE49-F238E27FC236}">
                  <a16:creationId xmlns:a16="http://schemas.microsoft.com/office/drawing/2014/main" id="{3AF2C31C-0BEC-A34F-99F5-A1F849CE7CF8}"/>
                </a:ext>
              </a:extLst>
            </p:cNvPr>
            <p:cNvSpPr/>
            <p:nvPr/>
          </p:nvSpPr>
          <p:spPr>
            <a:xfrm flipV="1">
              <a:off x="8168187" y="5246624"/>
              <a:ext cx="40409" cy="4041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0" name="Straight Connector 669">
              <a:extLst>
                <a:ext uri="{FF2B5EF4-FFF2-40B4-BE49-F238E27FC236}">
                  <a16:creationId xmlns:a16="http://schemas.microsoft.com/office/drawing/2014/main" id="{141CD90E-EB68-874C-9912-FD740F015507}"/>
                </a:ext>
              </a:extLst>
            </p:cNvPr>
            <p:cNvCxnSpPr>
              <a:cxnSpLocks/>
            </p:cNvCxnSpPr>
            <p:nvPr/>
          </p:nvCxnSpPr>
          <p:spPr>
            <a:xfrm rot="16200000">
              <a:off x="7860709" y="4945226"/>
              <a:ext cx="323280" cy="3232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71" name="Oval 670">
              <a:extLst>
                <a:ext uri="{FF2B5EF4-FFF2-40B4-BE49-F238E27FC236}">
                  <a16:creationId xmlns:a16="http://schemas.microsoft.com/office/drawing/2014/main" id="{E15EB9E0-6EC6-964A-8EB4-AB0E04133629}"/>
                </a:ext>
              </a:extLst>
            </p:cNvPr>
            <p:cNvSpPr/>
            <p:nvPr/>
          </p:nvSpPr>
          <p:spPr>
            <a:xfrm flipV="1">
              <a:off x="7850153" y="5245305"/>
              <a:ext cx="40409" cy="4041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2" name="Oval 671">
              <a:extLst>
                <a:ext uri="{FF2B5EF4-FFF2-40B4-BE49-F238E27FC236}">
                  <a16:creationId xmlns:a16="http://schemas.microsoft.com/office/drawing/2014/main" id="{863C4865-5190-7B42-84BB-4DE799CF4931}"/>
                </a:ext>
              </a:extLst>
            </p:cNvPr>
            <p:cNvSpPr/>
            <p:nvPr/>
          </p:nvSpPr>
          <p:spPr>
            <a:xfrm flipV="1">
              <a:off x="7842872" y="4917467"/>
              <a:ext cx="40409" cy="4041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3" name="Oval 672">
              <a:extLst>
                <a:ext uri="{FF2B5EF4-FFF2-40B4-BE49-F238E27FC236}">
                  <a16:creationId xmlns:a16="http://schemas.microsoft.com/office/drawing/2014/main" id="{2EFF89DD-4E23-7C4F-8A2C-A8B432D635F1}"/>
                </a:ext>
              </a:extLst>
            </p:cNvPr>
            <p:cNvSpPr/>
            <p:nvPr/>
          </p:nvSpPr>
          <p:spPr>
            <a:xfrm flipV="1">
              <a:off x="8816707" y="5246624"/>
              <a:ext cx="40409" cy="4041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4" name="Oval 673">
              <a:extLst>
                <a:ext uri="{FF2B5EF4-FFF2-40B4-BE49-F238E27FC236}">
                  <a16:creationId xmlns:a16="http://schemas.microsoft.com/office/drawing/2014/main" id="{BEACE662-736C-3C4C-8380-B3C77D642CF0}"/>
                </a:ext>
              </a:extLst>
            </p:cNvPr>
            <p:cNvSpPr/>
            <p:nvPr/>
          </p:nvSpPr>
          <p:spPr>
            <a:xfrm flipV="1">
              <a:off x="8163772" y="4918787"/>
              <a:ext cx="40409" cy="4041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5" name="Oval 674">
              <a:extLst>
                <a:ext uri="{FF2B5EF4-FFF2-40B4-BE49-F238E27FC236}">
                  <a16:creationId xmlns:a16="http://schemas.microsoft.com/office/drawing/2014/main" id="{979D3C78-FE40-9B41-9ABE-F5383C929EA1}"/>
                </a:ext>
              </a:extLst>
            </p:cNvPr>
            <p:cNvSpPr/>
            <p:nvPr/>
          </p:nvSpPr>
          <p:spPr>
            <a:xfrm rot="16200000">
              <a:off x="7200906" y="5241109"/>
              <a:ext cx="40409" cy="4041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6" name="Oval 675">
              <a:extLst>
                <a:ext uri="{FF2B5EF4-FFF2-40B4-BE49-F238E27FC236}">
                  <a16:creationId xmlns:a16="http://schemas.microsoft.com/office/drawing/2014/main" id="{87DAF51A-C880-F447-94BB-259B232BAA48}"/>
                </a:ext>
              </a:extLst>
            </p:cNvPr>
            <p:cNvSpPr/>
            <p:nvPr/>
          </p:nvSpPr>
          <p:spPr>
            <a:xfrm rot="16200000">
              <a:off x="7201790" y="4918537"/>
              <a:ext cx="40409" cy="4041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4" name="Oval 703">
              <a:extLst>
                <a:ext uri="{FF2B5EF4-FFF2-40B4-BE49-F238E27FC236}">
                  <a16:creationId xmlns:a16="http://schemas.microsoft.com/office/drawing/2014/main" id="{82132A26-AB14-0C43-90C1-82FEE234F367}"/>
                </a:ext>
              </a:extLst>
            </p:cNvPr>
            <p:cNvSpPr/>
            <p:nvPr/>
          </p:nvSpPr>
          <p:spPr>
            <a:xfrm rot="16200000">
              <a:off x="6879926" y="4598863"/>
              <a:ext cx="40409" cy="4041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5" name="Oval 704">
              <a:extLst>
                <a:ext uri="{FF2B5EF4-FFF2-40B4-BE49-F238E27FC236}">
                  <a16:creationId xmlns:a16="http://schemas.microsoft.com/office/drawing/2014/main" id="{A7B98AC6-75A3-5141-B520-4D7D50DAECE5}"/>
                </a:ext>
              </a:extLst>
            </p:cNvPr>
            <p:cNvSpPr/>
            <p:nvPr/>
          </p:nvSpPr>
          <p:spPr>
            <a:xfrm rot="16200000">
              <a:off x="7189300" y="4598752"/>
              <a:ext cx="40409" cy="4041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6" name="Group 705">
            <a:extLst>
              <a:ext uri="{FF2B5EF4-FFF2-40B4-BE49-F238E27FC236}">
                <a16:creationId xmlns:a16="http://schemas.microsoft.com/office/drawing/2014/main" id="{5C321E69-1395-3F43-B2F6-E92C9D99D5D8}"/>
              </a:ext>
            </a:extLst>
          </p:cNvPr>
          <p:cNvGrpSpPr/>
          <p:nvPr/>
        </p:nvGrpSpPr>
        <p:grpSpPr>
          <a:xfrm>
            <a:off x="3887156" y="4199204"/>
            <a:ext cx="256640" cy="261608"/>
            <a:chOff x="1126222" y="1020190"/>
            <a:chExt cx="256640" cy="261608"/>
          </a:xfrm>
        </p:grpSpPr>
        <p:sp>
          <p:nvSpPr>
            <p:cNvPr id="707" name="TextBox 303">
              <a:extLst>
                <a:ext uri="{FF2B5EF4-FFF2-40B4-BE49-F238E27FC236}">
                  <a16:creationId xmlns:a16="http://schemas.microsoft.com/office/drawing/2014/main" id="{B32EE3F7-5276-3B44-A9F9-DD3EC8928EC3}"/>
                </a:ext>
              </a:extLst>
            </p:cNvPr>
            <p:cNvSpPr txBox="1"/>
            <p:nvPr/>
          </p:nvSpPr>
          <p:spPr>
            <a:xfrm flipH="1">
              <a:off x="1150816" y="1020190"/>
              <a:ext cx="232046"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dirty="0"/>
                <a:t>1</a:t>
              </a:r>
              <a:r>
                <a:rPr lang="en-US" dirty="0"/>
                <a:t>. </a:t>
              </a:r>
              <a:r>
                <a:rPr dirty="0"/>
                <a:t> </a:t>
              </a:r>
            </a:p>
          </p:txBody>
        </p:sp>
        <p:sp>
          <p:nvSpPr>
            <p:cNvPr id="708" name="Rectangle 707">
              <a:extLst>
                <a:ext uri="{FF2B5EF4-FFF2-40B4-BE49-F238E27FC236}">
                  <a16:creationId xmlns:a16="http://schemas.microsoft.com/office/drawing/2014/main" id="{5D4598CC-8C09-C24C-85A6-73B3BD1B3403}"/>
                </a:ext>
              </a:extLst>
            </p:cNvPr>
            <p:cNvSpPr/>
            <p:nvPr/>
          </p:nvSpPr>
          <p:spPr>
            <a:xfrm>
              <a:off x="1126222" y="1063982"/>
              <a:ext cx="236363" cy="19095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9" name="Group 708">
            <a:extLst>
              <a:ext uri="{FF2B5EF4-FFF2-40B4-BE49-F238E27FC236}">
                <a16:creationId xmlns:a16="http://schemas.microsoft.com/office/drawing/2014/main" id="{B191AD9B-A931-1C40-88E8-EFB79BFC4B1C}"/>
              </a:ext>
            </a:extLst>
          </p:cNvPr>
          <p:cNvGrpSpPr/>
          <p:nvPr/>
        </p:nvGrpSpPr>
        <p:grpSpPr>
          <a:xfrm>
            <a:off x="4984692" y="4214194"/>
            <a:ext cx="249271" cy="261608"/>
            <a:chOff x="1579647" y="1028656"/>
            <a:chExt cx="249271" cy="261608"/>
          </a:xfrm>
        </p:grpSpPr>
        <p:sp>
          <p:nvSpPr>
            <p:cNvPr id="710" name="TextBox 303">
              <a:extLst>
                <a:ext uri="{FF2B5EF4-FFF2-40B4-BE49-F238E27FC236}">
                  <a16:creationId xmlns:a16="http://schemas.microsoft.com/office/drawing/2014/main" id="{44878703-3FBB-674C-81CC-07EECEE08F3A}"/>
                </a:ext>
              </a:extLst>
            </p:cNvPr>
            <p:cNvSpPr txBox="1"/>
            <p:nvPr/>
          </p:nvSpPr>
          <p:spPr>
            <a:xfrm>
              <a:off x="1613587" y="1028656"/>
              <a:ext cx="215331"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2. </a:t>
              </a:r>
              <a:r>
                <a:rPr dirty="0"/>
                <a:t> </a:t>
              </a:r>
            </a:p>
          </p:txBody>
        </p:sp>
        <p:sp>
          <p:nvSpPr>
            <p:cNvPr id="711" name="Rectangle 710">
              <a:extLst>
                <a:ext uri="{FF2B5EF4-FFF2-40B4-BE49-F238E27FC236}">
                  <a16:creationId xmlns:a16="http://schemas.microsoft.com/office/drawing/2014/main" id="{371FACE8-917A-BF46-97B7-20407736B261}"/>
                </a:ext>
              </a:extLst>
            </p:cNvPr>
            <p:cNvSpPr/>
            <p:nvPr/>
          </p:nvSpPr>
          <p:spPr>
            <a:xfrm>
              <a:off x="1579647" y="1064663"/>
              <a:ext cx="236363" cy="19095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2" name="Group 711">
            <a:extLst>
              <a:ext uri="{FF2B5EF4-FFF2-40B4-BE49-F238E27FC236}">
                <a16:creationId xmlns:a16="http://schemas.microsoft.com/office/drawing/2014/main" id="{2EC6B995-8059-BB47-8BFA-F7185A4EE1A7}"/>
              </a:ext>
            </a:extLst>
          </p:cNvPr>
          <p:cNvGrpSpPr/>
          <p:nvPr/>
        </p:nvGrpSpPr>
        <p:grpSpPr>
          <a:xfrm>
            <a:off x="4324876" y="3987101"/>
            <a:ext cx="239629" cy="260917"/>
            <a:chOff x="96857" y="3286383"/>
            <a:chExt cx="239629" cy="260917"/>
          </a:xfrm>
        </p:grpSpPr>
        <p:sp>
          <p:nvSpPr>
            <p:cNvPr id="713" name="TextBox 303">
              <a:extLst>
                <a:ext uri="{FF2B5EF4-FFF2-40B4-BE49-F238E27FC236}">
                  <a16:creationId xmlns:a16="http://schemas.microsoft.com/office/drawing/2014/main" id="{CBEDA6BC-6CB4-814F-BFE5-43E1EF6E2F7E}"/>
                </a:ext>
              </a:extLst>
            </p:cNvPr>
            <p:cNvSpPr txBox="1"/>
            <p:nvPr/>
          </p:nvSpPr>
          <p:spPr>
            <a:xfrm flipH="1">
              <a:off x="125936" y="3286383"/>
              <a:ext cx="210550" cy="26091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3. </a:t>
              </a:r>
              <a:r>
                <a:rPr dirty="0"/>
                <a:t> </a:t>
              </a:r>
            </a:p>
          </p:txBody>
        </p:sp>
        <p:sp>
          <p:nvSpPr>
            <p:cNvPr id="714" name="Rectangle 713">
              <a:extLst>
                <a:ext uri="{FF2B5EF4-FFF2-40B4-BE49-F238E27FC236}">
                  <a16:creationId xmlns:a16="http://schemas.microsoft.com/office/drawing/2014/main" id="{B502B00A-1551-094D-A9FA-1DFD633AC520}"/>
                </a:ext>
              </a:extLst>
            </p:cNvPr>
            <p:cNvSpPr/>
            <p:nvPr/>
          </p:nvSpPr>
          <p:spPr>
            <a:xfrm>
              <a:off x="96857" y="3325597"/>
              <a:ext cx="236363" cy="19095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5" name="Group 714">
            <a:extLst>
              <a:ext uri="{FF2B5EF4-FFF2-40B4-BE49-F238E27FC236}">
                <a16:creationId xmlns:a16="http://schemas.microsoft.com/office/drawing/2014/main" id="{F27AF24F-70B3-AA47-842E-10A23EE0C70E}"/>
              </a:ext>
            </a:extLst>
          </p:cNvPr>
          <p:cNvGrpSpPr/>
          <p:nvPr/>
        </p:nvGrpSpPr>
        <p:grpSpPr>
          <a:xfrm>
            <a:off x="4600473" y="3986410"/>
            <a:ext cx="246250" cy="261608"/>
            <a:chOff x="550282" y="3290616"/>
            <a:chExt cx="246250" cy="261608"/>
          </a:xfrm>
        </p:grpSpPr>
        <p:sp>
          <p:nvSpPr>
            <p:cNvPr id="716" name="TextBox 303">
              <a:extLst>
                <a:ext uri="{FF2B5EF4-FFF2-40B4-BE49-F238E27FC236}">
                  <a16:creationId xmlns:a16="http://schemas.microsoft.com/office/drawing/2014/main" id="{73EA5A54-8B55-584B-A45D-5080B9C20319}"/>
                </a:ext>
              </a:extLst>
            </p:cNvPr>
            <p:cNvSpPr txBox="1"/>
            <p:nvPr/>
          </p:nvSpPr>
          <p:spPr>
            <a:xfrm>
              <a:off x="581201" y="3290616"/>
              <a:ext cx="215331"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4. </a:t>
              </a:r>
              <a:r>
                <a:rPr dirty="0"/>
                <a:t> </a:t>
              </a:r>
            </a:p>
          </p:txBody>
        </p:sp>
        <p:sp>
          <p:nvSpPr>
            <p:cNvPr id="717" name="Rectangle 716">
              <a:extLst>
                <a:ext uri="{FF2B5EF4-FFF2-40B4-BE49-F238E27FC236}">
                  <a16:creationId xmlns:a16="http://schemas.microsoft.com/office/drawing/2014/main" id="{DE60F7C2-270B-E04D-9BAA-C33E46FAC20E}"/>
                </a:ext>
              </a:extLst>
            </p:cNvPr>
            <p:cNvSpPr/>
            <p:nvPr/>
          </p:nvSpPr>
          <p:spPr>
            <a:xfrm>
              <a:off x="550282" y="3326278"/>
              <a:ext cx="236363" cy="19095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4" name="Group 753">
            <a:extLst>
              <a:ext uri="{FF2B5EF4-FFF2-40B4-BE49-F238E27FC236}">
                <a16:creationId xmlns:a16="http://schemas.microsoft.com/office/drawing/2014/main" id="{FFC9D974-640A-C741-A6C6-8841381BEAF1}"/>
              </a:ext>
            </a:extLst>
          </p:cNvPr>
          <p:cNvGrpSpPr/>
          <p:nvPr/>
        </p:nvGrpSpPr>
        <p:grpSpPr>
          <a:xfrm>
            <a:off x="4304870" y="4922852"/>
            <a:ext cx="267130" cy="261608"/>
            <a:chOff x="605653" y="4113257"/>
            <a:chExt cx="267130" cy="261608"/>
          </a:xfrm>
        </p:grpSpPr>
        <p:sp>
          <p:nvSpPr>
            <p:cNvPr id="755" name="Rectangle 754">
              <a:extLst>
                <a:ext uri="{FF2B5EF4-FFF2-40B4-BE49-F238E27FC236}">
                  <a16:creationId xmlns:a16="http://schemas.microsoft.com/office/drawing/2014/main" id="{583A2DFE-D3C6-C54C-A914-373675D3851E}"/>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6" name="TextBox 303">
              <a:extLst>
                <a:ext uri="{FF2B5EF4-FFF2-40B4-BE49-F238E27FC236}">
                  <a16:creationId xmlns:a16="http://schemas.microsoft.com/office/drawing/2014/main" id="{6C8C1B51-BFA3-D046-B3EE-E8FEDEFF98BB}"/>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47. </a:t>
              </a:r>
              <a:r>
                <a:rPr dirty="0"/>
                <a:t> </a:t>
              </a:r>
            </a:p>
          </p:txBody>
        </p:sp>
      </p:grpSp>
      <p:grpSp>
        <p:nvGrpSpPr>
          <p:cNvPr id="757" name="Group 756">
            <a:extLst>
              <a:ext uri="{FF2B5EF4-FFF2-40B4-BE49-F238E27FC236}">
                <a16:creationId xmlns:a16="http://schemas.microsoft.com/office/drawing/2014/main" id="{8E881CDA-81D9-8C42-87B5-73BAD7FCBCAA}"/>
              </a:ext>
            </a:extLst>
          </p:cNvPr>
          <p:cNvGrpSpPr/>
          <p:nvPr/>
        </p:nvGrpSpPr>
        <p:grpSpPr>
          <a:xfrm>
            <a:off x="4567324" y="4925811"/>
            <a:ext cx="267130" cy="261608"/>
            <a:chOff x="605653" y="4113257"/>
            <a:chExt cx="267130" cy="261608"/>
          </a:xfrm>
        </p:grpSpPr>
        <p:sp>
          <p:nvSpPr>
            <p:cNvPr id="758" name="Rectangle 757">
              <a:extLst>
                <a:ext uri="{FF2B5EF4-FFF2-40B4-BE49-F238E27FC236}">
                  <a16:creationId xmlns:a16="http://schemas.microsoft.com/office/drawing/2014/main" id="{7E54AA4A-A3C8-684B-A701-ECECD1334CC0}"/>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9" name="TextBox 303">
              <a:extLst>
                <a:ext uri="{FF2B5EF4-FFF2-40B4-BE49-F238E27FC236}">
                  <a16:creationId xmlns:a16="http://schemas.microsoft.com/office/drawing/2014/main" id="{8FB22E61-BA3E-5A48-843F-4EAC0EB661B1}"/>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48. </a:t>
              </a:r>
              <a:r>
                <a:rPr dirty="0"/>
                <a:t> </a:t>
              </a:r>
            </a:p>
          </p:txBody>
        </p:sp>
      </p:grpSp>
      <p:sp>
        <p:nvSpPr>
          <p:cNvPr id="794" name="TextBox 793">
            <a:extLst>
              <a:ext uri="{FF2B5EF4-FFF2-40B4-BE49-F238E27FC236}">
                <a16:creationId xmlns:a16="http://schemas.microsoft.com/office/drawing/2014/main" id="{5E765955-4D58-6840-AC36-B6E951DAE9BF}"/>
              </a:ext>
            </a:extLst>
          </p:cNvPr>
          <p:cNvSpPr txBox="1"/>
          <p:nvPr/>
        </p:nvSpPr>
        <p:spPr>
          <a:xfrm>
            <a:off x="3480274" y="887655"/>
            <a:ext cx="798467" cy="461665"/>
          </a:xfrm>
          <a:prstGeom prst="rect">
            <a:avLst/>
          </a:prstGeom>
          <a:noFill/>
        </p:spPr>
        <p:txBody>
          <a:bodyPr wrap="square" rtlCol="0">
            <a:spAutoFit/>
          </a:bodyPr>
          <a:lstStyle/>
          <a:p>
            <a:r>
              <a:rPr lang="en-US" sz="12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External force  </a:t>
            </a:r>
          </a:p>
        </p:txBody>
      </p:sp>
      <p:sp>
        <p:nvSpPr>
          <p:cNvPr id="795" name="TextBox 794">
            <a:extLst>
              <a:ext uri="{FF2B5EF4-FFF2-40B4-BE49-F238E27FC236}">
                <a16:creationId xmlns:a16="http://schemas.microsoft.com/office/drawing/2014/main" id="{620BCCCA-F324-A543-87A8-7D972FC52CAC}"/>
              </a:ext>
            </a:extLst>
          </p:cNvPr>
          <p:cNvSpPr txBox="1"/>
          <p:nvPr/>
        </p:nvSpPr>
        <p:spPr>
          <a:xfrm>
            <a:off x="976605" y="876529"/>
            <a:ext cx="844248" cy="461665"/>
          </a:xfrm>
          <a:prstGeom prst="rect">
            <a:avLst/>
          </a:prstGeom>
          <a:noFill/>
        </p:spPr>
        <p:txBody>
          <a:bodyPr wrap="square" rtlCol="0">
            <a:spAutoFit/>
          </a:bodyPr>
          <a:lstStyle/>
          <a:p>
            <a:r>
              <a:rPr lang="en-US" sz="12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External force    </a:t>
            </a:r>
          </a:p>
        </p:txBody>
      </p:sp>
      <p:grpSp>
        <p:nvGrpSpPr>
          <p:cNvPr id="796" name="Group 795">
            <a:extLst>
              <a:ext uri="{FF2B5EF4-FFF2-40B4-BE49-F238E27FC236}">
                <a16:creationId xmlns:a16="http://schemas.microsoft.com/office/drawing/2014/main" id="{00B433A6-A727-174E-A42E-26D634EBE171}"/>
              </a:ext>
            </a:extLst>
          </p:cNvPr>
          <p:cNvGrpSpPr/>
          <p:nvPr/>
        </p:nvGrpSpPr>
        <p:grpSpPr>
          <a:xfrm>
            <a:off x="3117604" y="4556397"/>
            <a:ext cx="260621" cy="261608"/>
            <a:chOff x="2414586" y="1070925"/>
            <a:chExt cx="260621" cy="261608"/>
          </a:xfrm>
        </p:grpSpPr>
        <p:sp>
          <p:nvSpPr>
            <p:cNvPr id="797" name="Rectangle 796">
              <a:extLst>
                <a:ext uri="{FF2B5EF4-FFF2-40B4-BE49-F238E27FC236}">
                  <a16:creationId xmlns:a16="http://schemas.microsoft.com/office/drawing/2014/main" id="{FEAD05CE-38BB-6042-89FD-D6F4E1C8AE92}"/>
                </a:ext>
              </a:extLst>
            </p:cNvPr>
            <p:cNvSpPr/>
            <p:nvPr/>
          </p:nvSpPr>
          <p:spPr>
            <a:xfrm>
              <a:off x="2414586" y="1108210"/>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8" name="TextBox 303">
              <a:extLst>
                <a:ext uri="{FF2B5EF4-FFF2-40B4-BE49-F238E27FC236}">
                  <a16:creationId xmlns:a16="http://schemas.microsoft.com/office/drawing/2014/main" id="{D57CC232-659B-FE4D-9B57-B70F63D9C4B4}"/>
                </a:ext>
              </a:extLst>
            </p:cNvPr>
            <p:cNvSpPr txBox="1"/>
            <p:nvPr/>
          </p:nvSpPr>
          <p:spPr>
            <a:xfrm flipH="1">
              <a:off x="2443161" y="1070925"/>
              <a:ext cx="232046"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6. </a:t>
              </a:r>
              <a:r>
                <a:rPr dirty="0"/>
                <a:t> </a:t>
              </a:r>
            </a:p>
          </p:txBody>
        </p:sp>
      </p:grpSp>
      <p:grpSp>
        <p:nvGrpSpPr>
          <p:cNvPr id="799" name="Group 798">
            <a:extLst>
              <a:ext uri="{FF2B5EF4-FFF2-40B4-BE49-F238E27FC236}">
                <a16:creationId xmlns:a16="http://schemas.microsoft.com/office/drawing/2014/main" id="{4F2BCEFD-C316-B142-A3F2-331CEFD393AD}"/>
              </a:ext>
            </a:extLst>
          </p:cNvPr>
          <p:cNvGrpSpPr/>
          <p:nvPr/>
        </p:nvGrpSpPr>
        <p:grpSpPr>
          <a:xfrm>
            <a:off x="1387878" y="4552691"/>
            <a:ext cx="268477" cy="261608"/>
            <a:chOff x="147311" y="2908974"/>
            <a:chExt cx="268477" cy="261608"/>
          </a:xfrm>
        </p:grpSpPr>
        <p:sp>
          <p:nvSpPr>
            <p:cNvPr id="800" name="Rectangle 799">
              <a:extLst>
                <a:ext uri="{FF2B5EF4-FFF2-40B4-BE49-F238E27FC236}">
                  <a16:creationId xmlns:a16="http://schemas.microsoft.com/office/drawing/2014/main" id="{4C815763-1429-3B48-8D5C-7A4E0FFC97C2}"/>
                </a:ext>
              </a:extLst>
            </p:cNvPr>
            <p:cNvSpPr/>
            <p:nvPr/>
          </p:nvSpPr>
          <p:spPr>
            <a:xfrm>
              <a:off x="147311" y="2955517"/>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1" name="TextBox 303">
              <a:extLst>
                <a:ext uri="{FF2B5EF4-FFF2-40B4-BE49-F238E27FC236}">
                  <a16:creationId xmlns:a16="http://schemas.microsoft.com/office/drawing/2014/main" id="{CE19192C-401B-7A47-9273-A1B75CA50C22}"/>
                </a:ext>
              </a:extLst>
            </p:cNvPr>
            <p:cNvSpPr txBox="1"/>
            <p:nvPr/>
          </p:nvSpPr>
          <p:spPr>
            <a:xfrm flipH="1">
              <a:off x="183742" y="2908974"/>
              <a:ext cx="232046"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8. </a:t>
              </a:r>
              <a:r>
                <a:rPr dirty="0"/>
                <a:t> </a:t>
              </a:r>
            </a:p>
          </p:txBody>
        </p:sp>
      </p:grpSp>
      <p:grpSp>
        <p:nvGrpSpPr>
          <p:cNvPr id="802" name="Group 801">
            <a:extLst>
              <a:ext uri="{FF2B5EF4-FFF2-40B4-BE49-F238E27FC236}">
                <a16:creationId xmlns:a16="http://schemas.microsoft.com/office/drawing/2014/main" id="{FC1A9F89-1AF1-DA48-A51F-202A4289367C}"/>
              </a:ext>
            </a:extLst>
          </p:cNvPr>
          <p:cNvGrpSpPr/>
          <p:nvPr/>
        </p:nvGrpSpPr>
        <p:grpSpPr>
          <a:xfrm>
            <a:off x="2278098" y="4554426"/>
            <a:ext cx="256476" cy="261608"/>
            <a:chOff x="368079" y="4551274"/>
            <a:chExt cx="256476" cy="261608"/>
          </a:xfrm>
        </p:grpSpPr>
        <p:sp>
          <p:nvSpPr>
            <p:cNvPr id="803" name="Rectangle 802">
              <a:extLst>
                <a:ext uri="{FF2B5EF4-FFF2-40B4-BE49-F238E27FC236}">
                  <a16:creationId xmlns:a16="http://schemas.microsoft.com/office/drawing/2014/main" id="{C60FB6EF-209B-F546-BEF4-EEF319E2157F}"/>
                </a:ext>
              </a:extLst>
            </p:cNvPr>
            <p:cNvSpPr/>
            <p:nvPr/>
          </p:nvSpPr>
          <p:spPr>
            <a:xfrm>
              <a:off x="368079" y="4594130"/>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4" name="TextBox 303">
              <a:extLst>
                <a:ext uri="{FF2B5EF4-FFF2-40B4-BE49-F238E27FC236}">
                  <a16:creationId xmlns:a16="http://schemas.microsoft.com/office/drawing/2014/main" id="{11F1F271-DEB8-8946-9799-46A97ED11709}"/>
                </a:ext>
              </a:extLst>
            </p:cNvPr>
            <p:cNvSpPr txBox="1"/>
            <p:nvPr/>
          </p:nvSpPr>
          <p:spPr>
            <a:xfrm>
              <a:off x="394727" y="4551274"/>
              <a:ext cx="229828"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7. </a:t>
              </a:r>
              <a:r>
                <a:rPr dirty="0"/>
                <a:t> </a:t>
              </a:r>
            </a:p>
          </p:txBody>
        </p:sp>
      </p:grpSp>
      <p:grpSp>
        <p:nvGrpSpPr>
          <p:cNvPr id="805" name="Group 804">
            <a:extLst>
              <a:ext uri="{FF2B5EF4-FFF2-40B4-BE49-F238E27FC236}">
                <a16:creationId xmlns:a16="http://schemas.microsoft.com/office/drawing/2014/main" id="{65AA61B3-F9A7-384C-8FB8-2340B36AB650}"/>
              </a:ext>
            </a:extLst>
          </p:cNvPr>
          <p:cNvGrpSpPr/>
          <p:nvPr/>
        </p:nvGrpSpPr>
        <p:grpSpPr>
          <a:xfrm>
            <a:off x="2280300" y="5669145"/>
            <a:ext cx="267130" cy="261608"/>
            <a:chOff x="605653" y="4113257"/>
            <a:chExt cx="267130" cy="261608"/>
          </a:xfrm>
        </p:grpSpPr>
        <p:sp>
          <p:nvSpPr>
            <p:cNvPr id="806" name="Rectangle 805">
              <a:extLst>
                <a:ext uri="{FF2B5EF4-FFF2-40B4-BE49-F238E27FC236}">
                  <a16:creationId xmlns:a16="http://schemas.microsoft.com/office/drawing/2014/main" id="{E3B76CAE-44AC-524A-B3EC-25D7A2ED9C0B}"/>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7" name="TextBox 303">
              <a:extLst>
                <a:ext uri="{FF2B5EF4-FFF2-40B4-BE49-F238E27FC236}">
                  <a16:creationId xmlns:a16="http://schemas.microsoft.com/office/drawing/2014/main" id="{4F8255D7-4199-DB46-A097-4CC9EE7109FE}"/>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12. </a:t>
              </a:r>
              <a:r>
                <a:rPr dirty="0"/>
                <a:t> </a:t>
              </a:r>
            </a:p>
          </p:txBody>
        </p:sp>
      </p:grpSp>
      <p:grpSp>
        <p:nvGrpSpPr>
          <p:cNvPr id="808" name="Group 807">
            <a:extLst>
              <a:ext uri="{FF2B5EF4-FFF2-40B4-BE49-F238E27FC236}">
                <a16:creationId xmlns:a16="http://schemas.microsoft.com/office/drawing/2014/main" id="{CD1D51C3-B809-3C41-B0BA-F67DE1D7B7C5}"/>
              </a:ext>
            </a:extLst>
          </p:cNvPr>
          <p:cNvGrpSpPr/>
          <p:nvPr/>
        </p:nvGrpSpPr>
        <p:grpSpPr>
          <a:xfrm>
            <a:off x="3126455" y="5654155"/>
            <a:ext cx="288255" cy="261608"/>
            <a:chOff x="143997" y="4113353"/>
            <a:chExt cx="288255" cy="261608"/>
          </a:xfrm>
        </p:grpSpPr>
        <p:sp>
          <p:nvSpPr>
            <p:cNvPr id="809" name="Rectangle 808">
              <a:extLst>
                <a:ext uri="{FF2B5EF4-FFF2-40B4-BE49-F238E27FC236}">
                  <a16:creationId xmlns:a16="http://schemas.microsoft.com/office/drawing/2014/main" id="{35A1465C-1252-3243-9033-518C90B42A7B}"/>
                </a:ext>
              </a:extLst>
            </p:cNvPr>
            <p:cNvSpPr/>
            <p:nvPr/>
          </p:nvSpPr>
          <p:spPr>
            <a:xfrm>
              <a:off x="155730" y="4148315"/>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0" name="TextBox 303">
              <a:extLst>
                <a:ext uri="{FF2B5EF4-FFF2-40B4-BE49-F238E27FC236}">
                  <a16:creationId xmlns:a16="http://schemas.microsoft.com/office/drawing/2014/main" id="{67FDD9DE-5615-F648-AEED-2990CA640AC8}"/>
                </a:ext>
              </a:extLst>
            </p:cNvPr>
            <p:cNvSpPr txBox="1"/>
            <p:nvPr/>
          </p:nvSpPr>
          <p:spPr>
            <a:xfrm flipH="1">
              <a:off x="143997" y="4113353"/>
              <a:ext cx="288255"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11. </a:t>
              </a:r>
              <a:r>
                <a:rPr dirty="0"/>
                <a:t> </a:t>
              </a:r>
            </a:p>
          </p:txBody>
        </p:sp>
      </p:grpSp>
      <p:grpSp>
        <p:nvGrpSpPr>
          <p:cNvPr id="811" name="Group 810">
            <a:extLst>
              <a:ext uri="{FF2B5EF4-FFF2-40B4-BE49-F238E27FC236}">
                <a16:creationId xmlns:a16="http://schemas.microsoft.com/office/drawing/2014/main" id="{A5A40821-D5C4-954A-8A87-E3FD530A4F02}"/>
              </a:ext>
            </a:extLst>
          </p:cNvPr>
          <p:cNvGrpSpPr/>
          <p:nvPr/>
        </p:nvGrpSpPr>
        <p:grpSpPr>
          <a:xfrm>
            <a:off x="574311" y="4563892"/>
            <a:ext cx="268477" cy="261608"/>
            <a:chOff x="147311" y="2908974"/>
            <a:chExt cx="268477" cy="261608"/>
          </a:xfrm>
        </p:grpSpPr>
        <p:sp>
          <p:nvSpPr>
            <p:cNvPr id="812" name="Rectangle 811">
              <a:extLst>
                <a:ext uri="{FF2B5EF4-FFF2-40B4-BE49-F238E27FC236}">
                  <a16:creationId xmlns:a16="http://schemas.microsoft.com/office/drawing/2014/main" id="{53143B21-8B9A-AA45-93A7-45FB6B6276DB}"/>
                </a:ext>
              </a:extLst>
            </p:cNvPr>
            <p:cNvSpPr/>
            <p:nvPr/>
          </p:nvSpPr>
          <p:spPr>
            <a:xfrm>
              <a:off x="147311" y="2955517"/>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3" name="TextBox 303">
              <a:extLst>
                <a:ext uri="{FF2B5EF4-FFF2-40B4-BE49-F238E27FC236}">
                  <a16:creationId xmlns:a16="http://schemas.microsoft.com/office/drawing/2014/main" id="{2325FE8F-7BF3-4440-B23F-705C7C1EBF25}"/>
                </a:ext>
              </a:extLst>
            </p:cNvPr>
            <p:cNvSpPr txBox="1"/>
            <p:nvPr/>
          </p:nvSpPr>
          <p:spPr>
            <a:xfrm flipH="1">
              <a:off x="183742" y="2908974"/>
              <a:ext cx="232046"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9. </a:t>
              </a:r>
              <a:r>
                <a:rPr dirty="0"/>
                <a:t> </a:t>
              </a:r>
            </a:p>
          </p:txBody>
        </p:sp>
      </p:grpSp>
      <p:grpSp>
        <p:nvGrpSpPr>
          <p:cNvPr id="814" name="Group 813">
            <a:extLst>
              <a:ext uri="{FF2B5EF4-FFF2-40B4-BE49-F238E27FC236}">
                <a16:creationId xmlns:a16="http://schemas.microsoft.com/office/drawing/2014/main" id="{2799927D-C0B9-EF40-96A8-64A12CC88D3F}"/>
              </a:ext>
            </a:extLst>
          </p:cNvPr>
          <p:cNvGrpSpPr/>
          <p:nvPr/>
        </p:nvGrpSpPr>
        <p:grpSpPr>
          <a:xfrm>
            <a:off x="1706067" y="4971734"/>
            <a:ext cx="267130" cy="261608"/>
            <a:chOff x="605653" y="4113257"/>
            <a:chExt cx="267130" cy="261608"/>
          </a:xfrm>
        </p:grpSpPr>
        <p:sp>
          <p:nvSpPr>
            <p:cNvPr id="815" name="Rectangle 814">
              <a:extLst>
                <a:ext uri="{FF2B5EF4-FFF2-40B4-BE49-F238E27FC236}">
                  <a16:creationId xmlns:a16="http://schemas.microsoft.com/office/drawing/2014/main" id="{A7C4E955-125D-8F4A-8D74-3587104F4102}"/>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6" name="TextBox 303">
              <a:extLst>
                <a:ext uri="{FF2B5EF4-FFF2-40B4-BE49-F238E27FC236}">
                  <a16:creationId xmlns:a16="http://schemas.microsoft.com/office/drawing/2014/main" id="{01C9CF22-2AE9-624B-80CC-1551B08B990F}"/>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22. </a:t>
              </a:r>
              <a:r>
                <a:rPr dirty="0"/>
                <a:t> </a:t>
              </a:r>
            </a:p>
          </p:txBody>
        </p:sp>
      </p:grpSp>
      <p:grpSp>
        <p:nvGrpSpPr>
          <p:cNvPr id="817" name="Group 816">
            <a:extLst>
              <a:ext uri="{FF2B5EF4-FFF2-40B4-BE49-F238E27FC236}">
                <a16:creationId xmlns:a16="http://schemas.microsoft.com/office/drawing/2014/main" id="{9FEC0EF3-2BFE-704D-A4EC-624E4E90045C}"/>
              </a:ext>
            </a:extLst>
          </p:cNvPr>
          <p:cNvGrpSpPr/>
          <p:nvPr/>
        </p:nvGrpSpPr>
        <p:grpSpPr>
          <a:xfrm>
            <a:off x="1699737" y="5294020"/>
            <a:ext cx="267130" cy="261608"/>
            <a:chOff x="605653" y="4113257"/>
            <a:chExt cx="267130" cy="261608"/>
          </a:xfrm>
        </p:grpSpPr>
        <p:sp>
          <p:nvSpPr>
            <p:cNvPr id="818" name="Rectangle 817">
              <a:extLst>
                <a:ext uri="{FF2B5EF4-FFF2-40B4-BE49-F238E27FC236}">
                  <a16:creationId xmlns:a16="http://schemas.microsoft.com/office/drawing/2014/main" id="{5298960A-330B-FF4C-A078-5998C90A7D1F}"/>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 name="TextBox 303">
              <a:extLst>
                <a:ext uri="{FF2B5EF4-FFF2-40B4-BE49-F238E27FC236}">
                  <a16:creationId xmlns:a16="http://schemas.microsoft.com/office/drawing/2014/main" id="{443B4BD7-3DAD-5A4D-A139-7DF81D88CB57}"/>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23. </a:t>
              </a:r>
              <a:r>
                <a:rPr dirty="0"/>
                <a:t> </a:t>
              </a:r>
            </a:p>
          </p:txBody>
        </p:sp>
      </p:grpSp>
      <p:grpSp>
        <p:nvGrpSpPr>
          <p:cNvPr id="820" name="Group 819">
            <a:extLst>
              <a:ext uri="{FF2B5EF4-FFF2-40B4-BE49-F238E27FC236}">
                <a16:creationId xmlns:a16="http://schemas.microsoft.com/office/drawing/2014/main" id="{F4B26002-0066-F048-BA15-5A301A22C2F1}"/>
              </a:ext>
            </a:extLst>
          </p:cNvPr>
          <p:cNvGrpSpPr/>
          <p:nvPr/>
        </p:nvGrpSpPr>
        <p:grpSpPr>
          <a:xfrm>
            <a:off x="542163" y="5670683"/>
            <a:ext cx="267130" cy="261608"/>
            <a:chOff x="598509" y="4113257"/>
            <a:chExt cx="267130" cy="261608"/>
          </a:xfrm>
        </p:grpSpPr>
        <p:sp>
          <p:nvSpPr>
            <p:cNvPr id="821" name="Rectangle 820">
              <a:extLst>
                <a:ext uri="{FF2B5EF4-FFF2-40B4-BE49-F238E27FC236}">
                  <a16:creationId xmlns:a16="http://schemas.microsoft.com/office/drawing/2014/main" id="{03CEC280-DC97-EF4C-92CC-C0AA1777936C}"/>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2" name="TextBox 303">
              <a:extLst>
                <a:ext uri="{FF2B5EF4-FFF2-40B4-BE49-F238E27FC236}">
                  <a16:creationId xmlns:a16="http://schemas.microsoft.com/office/drawing/2014/main" id="{CC60B951-0B39-7345-87C8-82B565B50AD3}"/>
                </a:ext>
              </a:extLst>
            </p:cNvPr>
            <p:cNvSpPr txBox="1"/>
            <p:nvPr/>
          </p:nvSpPr>
          <p:spPr>
            <a:xfrm>
              <a:off x="598509" y="4113257"/>
              <a:ext cx="267130"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14. </a:t>
              </a:r>
              <a:r>
                <a:rPr dirty="0"/>
                <a:t> </a:t>
              </a:r>
            </a:p>
          </p:txBody>
        </p:sp>
      </p:grpSp>
      <p:grpSp>
        <p:nvGrpSpPr>
          <p:cNvPr id="823" name="Group 822">
            <a:extLst>
              <a:ext uri="{FF2B5EF4-FFF2-40B4-BE49-F238E27FC236}">
                <a16:creationId xmlns:a16="http://schemas.microsoft.com/office/drawing/2014/main" id="{27D00101-0AF9-7542-9DE6-A53A133673D2}"/>
              </a:ext>
            </a:extLst>
          </p:cNvPr>
          <p:cNvGrpSpPr/>
          <p:nvPr/>
        </p:nvGrpSpPr>
        <p:grpSpPr>
          <a:xfrm>
            <a:off x="896968" y="4939567"/>
            <a:ext cx="267130" cy="261608"/>
            <a:chOff x="605653" y="4113257"/>
            <a:chExt cx="267130" cy="261608"/>
          </a:xfrm>
        </p:grpSpPr>
        <p:sp>
          <p:nvSpPr>
            <p:cNvPr id="824" name="Rectangle 823">
              <a:extLst>
                <a:ext uri="{FF2B5EF4-FFF2-40B4-BE49-F238E27FC236}">
                  <a16:creationId xmlns:a16="http://schemas.microsoft.com/office/drawing/2014/main" id="{AA9E8DAB-6065-1746-B3F9-C0DBF09621F5}"/>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5" name="TextBox 303">
              <a:extLst>
                <a:ext uri="{FF2B5EF4-FFF2-40B4-BE49-F238E27FC236}">
                  <a16:creationId xmlns:a16="http://schemas.microsoft.com/office/drawing/2014/main" id="{CDA2B02F-8929-654C-9653-AB141278955E}"/>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24. </a:t>
              </a:r>
              <a:r>
                <a:rPr dirty="0"/>
                <a:t> </a:t>
              </a:r>
            </a:p>
          </p:txBody>
        </p:sp>
      </p:grpSp>
      <p:grpSp>
        <p:nvGrpSpPr>
          <p:cNvPr id="826" name="Group 825">
            <a:extLst>
              <a:ext uri="{FF2B5EF4-FFF2-40B4-BE49-F238E27FC236}">
                <a16:creationId xmlns:a16="http://schemas.microsoft.com/office/drawing/2014/main" id="{22E35F10-18BC-5B45-832D-2998067C7B15}"/>
              </a:ext>
            </a:extLst>
          </p:cNvPr>
          <p:cNvGrpSpPr/>
          <p:nvPr/>
        </p:nvGrpSpPr>
        <p:grpSpPr>
          <a:xfrm>
            <a:off x="890637" y="5275342"/>
            <a:ext cx="267130" cy="261608"/>
            <a:chOff x="605653" y="4113257"/>
            <a:chExt cx="267130" cy="261608"/>
          </a:xfrm>
        </p:grpSpPr>
        <p:sp>
          <p:nvSpPr>
            <p:cNvPr id="827" name="Rectangle 826">
              <a:extLst>
                <a:ext uri="{FF2B5EF4-FFF2-40B4-BE49-F238E27FC236}">
                  <a16:creationId xmlns:a16="http://schemas.microsoft.com/office/drawing/2014/main" id="{0C6BD9CB-4DD2-BB4F-A6EA-B984685BD7B0}"/>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8" name="TextBox 303">
              <a:extLst>
                <a:ext uri="{FF2B5EF4-FFF2-40B4-BE49-F238E27FC236}">
                  <a16:creationId xmlns:a16="http://schemas.microsoft.com/office/drawing/2014/main" id="{F4CA9610-B08F-1444-A771-C3110340664D}"/>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25. </a:t>
              </a:r>
              <a:r>
                <a:rPr dirty="0"/>
                <a:t> </a:t>
              </a:r>
            </a:p>
          </p:txBody>
        </p:sp>
      </p:grpSp>
      <p:grpSp>
        <p:nvGrpSpPr>
          <p:cNvPr id="829" name="Group 828">
            <a:extLst>
              <a:ext uri="{FF2B5EF4-FFF2-40B4-BE49-F238E27FC236}">
                <a16:creationId xmlns:a16="http://schemas.microsoft.com/office/drawing/2014/main" id="{C8E231AF-4948-1B41-9207-6CC4DDEC9DF6}"/>
              </a:ext>
            </a:extLst>
          </p:cNvPr>
          <p:cNvGrpSpPr/>
          <p:nvPr/>
        </p:nvGrpSpPr>
        <p:grpSpPr>
          <a:xfrm>
            <a:off x="1403326" y="5671117"/>
            <a:ext cx="267130" cy="261608"/>
            <a:chOff x="605653" y="4113257"/>
            <a:chExt cx="267130" cy="261608"/>
          </a:xfrm>
        </p:grpSpPr>
        <p:sp>
          <p:nvSpPr>
            <p:cNvPr id="830" name="Rectangle 829">
              <a:extLst>
                <a:ext uri="{FF2B5EF4-FFF2-40B4-BE49-F238E27FC236}">
                  <a16:creationId xmlns:a16="http://schemas.microsoft.com/office/drawing/2014/main" id="{7A820D78-26E4-7146-BACB-C6581AB0F252}"/>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1" name="TextBox 303">
              <a:extLst>
                <a:ext uri="{FF2B5EF4-FFF2-40B4-BE49-F238E27FC236}">
                  <a16:creationId xmlns:a16="http://schemas.microsoft.com/office/drawing/2014/main" id="{59D46E35-3A37-0D47-AB90-0E09D77F5D85}"/>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13. </a:t>
              </a:r>
              <a:r>
                <a:rPr dirty="0"/>
                <a:t> </a:t>
              </a:r>
            </a:p>
          </p:txBody>
        </p:sp>
      </p:grpSp>
      <p:grpSp>
        <p:nvGrpSpPr>
          <p:cNvPr id="832" name="Group 831">
            <a:extLst>
              <a:ext uri="{FF2B5EF4-FFF2-40B4-BE49-F238E27FC236}">
                <a16:creationId xmlns:a16="http://schemas.microsoft.com/office/drawing/2014/main" id="{B836B739-9459-264C-9847-17F3C72B02A6}"/>
              </a:ext>
            </a:extLst>
          </p:cNvPr>
          <p:cNvGrpSpPr/>
          <p:nvPr/>
        </p:nvGrpSpPr>
        <p:grpSpPr>
          <a:xfrm>
            <a:off x="3157226" y="4941182"/>
            <a:ext cx="267130" cy="261608"/>
            <a:chOff x="605653" y="4113257"/>
            <a:chExt cx="267130" cy="261608"/>
          </a:xfrm>
        </p:grpSpPr>
        <p:sp>
          <p:nvSpPr>
            <p:cNvPr id="833" name="Rectangle 832">
              <a:extLst>
                <a:ext uri="{FF2B5EF4-FFF2-40B4-BE49-F238E27FC236}">
                  <a16:creationId xmlns:a16="http://schemas.microsoft.com/office/drawing/2014/main" id="{3FACD3F8-D06A-164A-8273-C1802569F969}"/>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4" name="TextBox 303">
              <a:extLst>
                <a:ext uri="{FF2B5EF4-FFF2-40B4-BE49-F238E27FC236}">
                  <a16:creationId xmlns:a16="http://schemas.microsoft.com/office/drawing/2014/main" id="{103226DF-B13A-1949-8858-436847E14340}"/>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18. </a:t>
              </a:r>
              <a:r>
                <a:rPr dirty="0"/>
                <a:t> </a:t>
              </a:r>
            </a:p>
          </p:txBody>
        </p:sp>
      </p:grpSp>
      <p:grpSp>
        <p:nvGrpSpPr>
          <p:cNvPr id="835" name="Group 834">
            <a:extLst>
              <a:ext uri="{FF2B5EF4-FFF2-40B4-BE49-F238E27FC236}">
                <a16:creationId xmlns:a16="http://schemas.microsoft.com/office/drawing/2014/main" id="{53647DA0-872C-E346-B1EF-74AD71E38F09}"/>
              </a:ext>
            </a:extLst>
          </p:cNvPr>
          <p:cNvGrpSpPr/>
          <p:nvPr/>
        </p:nvGrpSpPr>
        <p:grpSpPr>
          <a:xfrm>
            <a:off x="3164847" y="5263410"/>
            <a:ext cx="267130" cy="261608"/>
            <a:chOff x="605653" y="4113257"/>
            <a:chExt cx="267130" cy="261608"/>
          </a:xfrm>
        </p:grpSpPr>
        <p:sp>
          <p:nvSpPr>
            <p:cNvPr id="836" name="Rectangle 835">
              <a:extLst>
                <a:ext uri="{FF2B5EF4-FFF2-40B4-BE49-F238E27FC236}">
                  <a16:creationId xmlns:a16="http://schemas.microsoft.com/office/drawing/2014/main" id="{1202C732-31F6-8E43-8B08-1082DABD71FB}"/>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7" name="TextBox 303">
              <a:extLst>
                <a:ext uri="{FF2B5EF4-FFF2-40B4-BE49-F238E27FC236}">
                  <a16:creationId xmlns:a16="http://schemas.microsoft.com/office/drawing/2014/main" id="{C09F5ED5-87DC-DD4B-BBA4-6C2FEBD010C8}"/>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19. </a:t>
              </a:r>
              <a:r>
                <a:rPr dirty="0"/>
                <a:t> </a:t>
              </a:r>
            </a:p>
          </p:txBody>
        </p:sp>
      </p:grpSp>
      <p:grpSp>
        <p:nvGrpSpPr>
          <p:cNvPr id="838" name="Group 837">
            <a:extLst>
              <a:ext uri="{FF2B5EF4-FFF2-40B4-BE49-F238E27FC236}">
                <a16:creationId xmlns:a16="http://schemas.microsoft.com/office/drawing/2014/main" id="{9267729E-83C5-F644-BF5D-A853F4B52793}"/>
              </a:ext>
            </a:extLst>
          </p:cNvPr>
          <p:cNvGrpSpPr/>
          <p:nvPr/>
        </p:nvGrpSpPr>
        <p:grpSpPr>
          <a:xfrm>
            <a:off x="2533481" y="4961962"/>
            <a:ext cx="267130" cy="261608"/>
            <a:chOff x="598509" y="4113257"/>
            <a:chExt cx="267130" cy="261608"/>
          </a:xfrm>
        </p:grpSpPr>
        <p:sp>
          <p:nvSpPr>
            <p:cNvPr id="839" name="Rectangle 838">
              <a:extLst>
                <a:ext uri="{FF2B5EF4-FFF2-40B4-BE49-F238E27FC236}">
                  <a16:creationId xmlns:a16="http://schemas.microsoft.com/office/drawing/2014/main" id="{CD2CBC32-366E-2B42-B4E7-64D3F35C3507}"/>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0" name="TextBox 303">
              <a:extLst>
                <a:ext uri="{FF2B5EF4-FFF2-40B4-BE49-F238E27FC236}">
                  <a16:creationId xmlns:a16="http://schemas.microsoft.com/office/drawing/2014/main" id="{F86F96CE-779E-B04F-8715-B1D14CAF6E78}"/>
                </a:ext>
              </a:extLst>
            </p:cNvPr>
            <p:cNvSpPr txBox="1"/>
            <p:nvPr/>
          </p:nvSpPr>
          <p:spPr>
            <a:xfrm>
              <a:off x="598509" y="4113257"/>
              <a:ext cx="267130"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20. </a:t>
              </a:r>
              <a:r>
                <a:rPr dirty="0"/>
                <a:t> </a:t>
              </a:r>
            </a:p>
          </p:txBody>
        </p:sp>
      </p:grpSp>
      <p:grpSp>
        <p:nvGrpSpPr>
          <p:cNvPr id="841" name="Group 840">
            <a:extLst>
              <a:ext uri="{FF2B5EF4-FFF2-40B4-BE49-F238E27FC236}">
                <a16:creationId xmlns:a16="http://schemas.microsoft.com/office/drawing/2014/main" id="{2013B39C-CE78-4C4E-8C0A-4F0B48F23C49}"/>
              </a:ext>
            </a:extLst>
          </p:cNvPr>
          <p:cNvGrpSpPr/>
          <p:nvPr/>
        </p:nvGrpSpPr>
        <p:grpSpPr>
          <a:xfrm>
            <a:off x="2525761" y="5269200"/>
            <a:ext cx="267130" cy="261608"/>
            <a:chOff x="605653" y="4113257"/>
            <a:chExt cx="267130" cy="261608"/>
          </a:xfrm>
        </p:grpSpPr>
        <p:sp>
          <p:nvSpPr>
            <p:cNvPr id="842" name="Rectangle 841">
              <a:extLst>
                <a:ext uri="{FF2B5EF4-FFF2-40B4-BE49-F238E27FC236}">
                  <a16:creationId xmlns:a16="http://schemas.microsoft.com/office/drawing/2014/main" id="{39268D56-2E05-7E45-900D-356E5E524939}"/>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3" name="TextBox 303">
              <a:extLst>
                <a:ext uri="{FF2B5EF4-FFF2-40B4-BE49-F238E27FC236}">
                  <a16:creationId xmlns:a16="http://schemas.microsoft.com/office/drawing/2014/main" id="{AE1B816C-F153-EC4D-A697-62E5213675A1}"/>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21. </a:t>
              </a:r>
              <a:r>
                <a:rPr dirty="0"/>
                <a:t> </a:t>
              </a:r>
            </a:p>
          </p:txBody>
        </p:sp>
      </p:grpSp>
      <p:grpSp>
        <p:nvGrpSpPr>
          <p:cNvPr id="844" name="Group 843">
            <a:extLst>
              <a:ext uri="{FF2B5EF4-FFF2-40B4-BE49-F238E27FC236}">
                <a16:creationId xmlns:a16="http://schemas.microsoft.com/office/drawing/2014/main" id="{AB83C46D-1FFB-C44B-AE10-817ED6D06596}"/>
              </a:ext>
            </a:extLst>
          </p:cNvPr>
          <p:cNvGrpSpPr/>
          <p:nvPr/>
        </p:nvGrpSpPr>
        <p:grpSpPr>
          <a:xfrm>
            <a:off x="317689" y="5038263"/>
            <a:ext cx="267130" cy="261608"/>
            <a:chOff x="605653" y="4113257"/>
            <a:chExt cx="267130" cy="261608"/>
          </a:xfrm>
        </p:grpSpPr>
        <p:sp>
          <p:nvSpPr>
            <p:cNvPr id="845" name="Rectangle 844">
              <a:extLst>
                <a:ext uri="{FF2B5EF4-FFF2-40B4-BE49-F238E27FC236}">
                  <a16:creationId xmlns:a16="http://schemas.microsoft.com/office/drawing/2014/main" id="{AC827B6E-8307-4F4C-B494-0338E7139EB8}"/>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6" name="TextBox 303">
              <a:extLst>
                <a:ext uri="{FF2B5EF4-FFF2-40B4-BE49-F238E27FC236}">
                  <a16:creationId xmlns:a16="http://schemas.microsoft.com/office/drawing/2014/main" id="{AE6ACD3E-2FCD-A141-A790-EB39427257C3}"/>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15. </a:t>
              </a:r>
              <a:r>
                <a:rPr dirty="0"/>
                <a:t> </a:t>
              </a:r>
            </a:p>
          </p:txBody>
        </p:sp>
      </p:grpSp>
      <p:grpSp>
        <p:nvGrpSpPr>
          <p:cNvPr id="847" name="Group 846">
            <a:extLst>
              <a:ext uri="{FF2B5EF4-FFF2-40B4-BE49-F238E27FC236}">
                <a16:creationId xmlns:a16="http://schemas.microsoft.com/office/drawing/2014/main" id="{CD2DB19F-37B7-2941-B28E-F3502EF48D82}"/>
              </a:ext>
            </a:extLst>
          </p:cNvPr>
          <p:cNvGrpSpPr/>
          <p:nvPr/>
        </p:nvGrpSpPr>
        <p:grpSpPr>
          <a:xfrm>
            <a:off x="5234582" y="5681879"/>
            <a:ext cx="267130" cy="261608"/>
            <a:chOff x="605653" y="4113257"/>
            <a:chExt cx="267130" cy="261608"/>
          </a:xfrm>
        </p:grpSpPr>
        <p:sp>
          <p:nvSpPr>
            <p:cNvPr id="848" name="Rectangle 847">
              <a:extLst>
                <a:ext uri="{FF2B5EF4-FFF2-40B4-BE49-F238E27FC236}">
                  <a16:creationId xmlns:a16="http://schemas.microsoft.com/office/drawing/2014/main" id="{50B4520E-3576-0A4B-A426-C094EC874641}"/>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9" name="TextBox 303">
              <a:extLst>
                <a:ext uri="{FF2B5EF4-FFF2-40B4-BE49-F238E27FC236}">
                  <a16:creationId xmlns:a16="http://schemas.microsoft.com/office/drawing/2014/main" id="{86E965D4-CBAB-564A-96AB-A31F6414E5CB}"/>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31. </a:t>
              </a:r>
              <a:r>
                <a:rPr dirty="0"/>
                <a:t> </a:t>
              </a:r>
            </a:p>
          </p:txBody>
        </p:sp>
      </p:grpSp>
      <p:grpSp>
        <p:nvGrpSpPr>
          <p:cNvPr id="850" name="Group 849">
            <a:extLst>
              <a:ext uri="{FF2B5EF4-FFF2-40B4-BE49-F238E27FC236}">
                <a16:creationId xmlns:a16="http://schemas.microsoft.com/office/drawing/2014/main" id="{C75B071D-CCDD-BC46-939F-D2307E595E9E}"/>
              </a:ext>
            </a:extLst>
          </p:cNvPr>
          <p:cNvGrpSpPr/>
          <p:nvPr/>
        </p:nvGrpSpPr>
        <p:grpSpPr>
          <a:xfrm>
            <a:off x="7374632" y="4569089"/>
            <a:ext cx="267130" cy="261608"/>
            <a:chOff x="605653" y="4113257"/>
            <a:chExt cx="267130" cy="261608"/>
          </a:xfrm>
        </p:grpSpPr>
        <p:sp>
          <p:nvSpPr>
            <p:cNvPr id="851" name="Rectangle 850">
              <a:extLst>
                <a:ext uri="{FF2B5EF4-FFF2-40B4-BE49-F238E27FC236}">
                  <a16:creationId xmlns:a16="http://schemas.microsoft.com/office/drawing/2014/main" id="{F13AD074-018D-DE47-AF59-D267D9732ACD}"/>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2" name="TextBox 303">
              <a:extLst>
                <a:ext uri="{FF2B5EF4-FFF2-40B4-BE49-F238E27FC236}">
                  <a16:creationId xmlns:a16="http://schemas.microsoft.com/office/drawing/2014/main" id="{8F9F8A0B-D4B0-754E-B724-4342B9093F35}"/>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29. </a:t>
              </a:r>
              <a:r>
                <a:rPr dirty="0"/>
                <a:t> </a:t>
              </a:r>
            </a:p>
          </p:txBody>
        </p:sp>
      </p:grpSp>
      <p:grpSp>
        <p:nvGrpSpPr>
          <p:cNvPr id="853" name="Group 852">
            <a:extLst>
              <a:ext uri="{FF2B5EF4-FFF2-40B4-BE49-F238E27FC236}">
                <a16:creationId xmlns:a16="http://schemas.microsoft.com/office/drawing/2014/main" id="{CAB2F85D-A394-2B4C-83C8-A78DFC0823EF}"/>
              </a:ext>
            </a:extLst>
          </p:cNvPr>
          <p:cNvGrpSpPr/>
          <p:nvPr/>
        </p:nvGrpSpPr>
        <p:grpSpPr>
          <a:xfrm>
            <a:off x="6633437" y="4560788"/>
            <a:ext cx="267130" cy="261608"/>
            <a:chOff x="605653" y="4113257"/>
            <a:chExt cx="267130" cy="261608"/>
          </a:xfrm>
        </p:grpSpPr>
        <p:sp>
          <p:nvSpPr>
            <p:cNvPr id="854" name="Rectangle 853">
              <a:extLst>
                <a:ext uri="{FF2B5EF4-FFF2-40B4-BE49-F238E27FC236}">
                  <a16:creationId xmlns:a16="http://schemas.microsoft.com/office/drawing/2014/main" id="{16DF9C3A-8300-B14B-8EEC-1D96A5ED069E}"/>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5" name="TextBox 303">
              <a:extLst>
                <a:ext uri="{FF2B5EF4-FFF2-40B4-BE49-F238E27FC236}">
                  <a16:creationId xmlns:a16="http://schemas.microsoft.com/office/drawing/2014/main" id="{1306707B-3F0F-2941-8374-A2AF0F5B7CCF}"/>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28. </a:t>
              </a:r>
              <a:r>
                <a:rPr dirty="0"/>
                <a:t> </a:t>
              </a:r>
            </a:p>
          </p:txBody>
        </p:sp>
      </p:grpSp>
      <p:grpSp>
        <p:nvGrpSpPr>
          <p:cNvPr id="856" name="Group 855">
            <a:extLst>
              <a:ext uri="{FF2B5EF4-FFF2-40B4-BE49-F238E27FC236}">
                <a16:creationId xmlns:a16="http://schemas.microsoft.com/office/drawing/2014/main" id="{C834AB20-8EEC-5543-9C08-488B11B1F930}"/>
              </a:ext>
            </a:extLst>
          </p:cNvPr>
          <p:cNvGrpSpPr/>
          <p:nvPr/>
        </p:nvGrpSpPr>
        <p:grpSpPr>
          <a:xfrm>
            <a:off x="5959707" y="4561636"/>
            <a:ext cx="267130" cy="261608"/>
            <a:chOff x="605653" y="4113257"/>
            <a:chExt cx="267130" cy="261608"/>
          </a:xfrm>
        </p:grpSpPr>
        <p:sp>
          <p:nvSpPr>
            <p:cNvPr id="857" name="Rectangle 856">
              <a:extLst>
                <a:ext uri="{FF2B5EF4-FFF2-40B4-BE49-F238E27FC236}">
                  <a16:creationId xmlns:a16="http://schemas.microsoft.com/office/drawing/2014/main" id="{778FAF1E-3754-2E43-88F7-CB4ECFCAEC31}"/>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8" name="TextBox 303">
              <a:extLst>
                <a:ext uri="{FF2B5EF4-FFF2-40B4-BE49-F238E27FC236}">
                  <a16:creationId xmlns:a16="http://schemas.microsoft.com/office/drawing/2014/main" id="{A41C09C1-D852-424D-981A-B1BB0EBD28F2}"/>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27. </a:t>
              </a:r>
              <a:r>
                <a:rPr dirty="0"/>
                <a:t> </a:t>
              </a:r>
            </a:p>
          </p:txBody>
        </p:sp>
      </p:grpSp>
      <p:grpSp>
        <p:nvGrpSpPr>
          <p:cNvPr id="859" name="Group 858">
            <a:extLst>
              <a:ext uri="{FF2B5EF4-FFF2-40B4-BE49-F238E27FC236}">
                <a16:creationId xmlns:a16="http://schemas.microsoft.com/office/drawing/2014/main" id="{14E6F32C-F5AE-F544-9286-BD8A3DB4042B}"/>
              </a:ext>
            </a:extLst>
          </p:cNvPr>
          <p:cNvGrpSpPr/>
          <p:nvPr/>
        </p:nvGrpSpPr>
        <p:grpSpPr>
          <a:xfrm>
            <a:off x="5245372" y="4561636"/>
            <a:ext cx="267130" cy="261608"/>
            <a:chOff x="605653" y="4113257"/>
            <a:chExt cx="267130" cy="261608"/>
          </a:xfrm>
        </p:grpSpPr>
        <p:sp>
          <p:nvSpPr>
            <p:cNvPr id="860" name="Rectangle 859">
              <a:extLst>
                <a:ext uri="{FF2B5EF4-FFF2-40B4-BE49-F238E27FC236}">
                  <a16:creationId xmlns:a16="http://schemas.microsoft.com/office/drawing/2014/main" id="{D652F3EE-8384-F942-AF59-D4AD2E6FE0BF}"/>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1" name="TextBox 303">
              <a:extLst>
                <a:ext uri="{FF2B5EF4-FFF2-40B4-BE49-F238E27FC236}">
                  <a16:creationId xmlns:a16="http://schemas.microsoft.com/office/drawing/2014/main" id="{4710BE63-42BF-424C-9CEF-26F4A0E9B4A8}"/>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26. </a:t>
              </a:r>
              <a:r>
                <a:rPr dirty="0"/>
                <a:t> </a:t>
              </a:r>
            </a:p>
          </p:txBody>
        </p:sp>
      </p:grpSp>
      <p:grpSp>
        <p:nvGrpSpPr>
          <p:cNvPr id="862" name="Group 861">
            <a:extLst>
              <a:ext uri="{FF2B5EF4-FFF2-40B4-BE49-F238E27FC236}">
                <a16:creationId xmlns:a16="http://schemas.microsoft.com/office/drawing/2014/main" id="{F48B8621-372A-2A49-90CA-99CCF7B89EC9}"/>
              </a:ext>
            </a:extLst>
          </p:cNvPr>
          <p:cNvGrpSpPr/>
          <p:nvPr/>
        </p:nvGrpSpPr>
        <p:grpSpPr>
          <a:xfrm>
            <a:off x="6626435" y="5651899"/>
            <a:ext cx="267130" cy="261608"/>
            <a:chOff x="605653" y="4113257"/>
            <a:chExt cx="267130" cy="261608"/>
          </a:xfrm>
        </p:grpSpPr>
        <p:sp>
          <p:nvSpPr>
            <p:cNvPr id="863" name="Rectangle 862">
              <a:extLst>
                <a:ext uri="{FF2B5EF4-FFF2-40B4-BE49-F238E27FC236}">
                  <a16:creationId xmlns:a16="http://schemas.microsoft.com/office/drawing/2014/main" id="{B6631236-F908-484E-A697-758A853D474B}"/>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4" name="TextBox 303">
              <a:extLst>
                <a:ext uri="{FF2B5EF4-FFF2-40B4-BE49-F238E27FC236}">
                  <a16:creationId xmlns:a16="http://schemas.microsoft.com/office/drawing/2014/main" id="{742BD90A-9731-2E4B-87C0-DCDF71AE6D8A}"/>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33. </a:t>
              </a:r>
              <a:r>
                <a:rPr dirty="0"/>
                <a:t> </a:t>
              </a:r>
            </a:p>
          </p:txBody>
        </p:sp>
      </p:grpSp>
      <p:grpSp>
        <p:nvGrpSpPr>
          <p:cNvPr id="865" name="Group 864">
            <a:extLst>
              <a:ext uri="{FF2B5EF4-FFF2-40B4-BE49-F238E27FC236}">
                <a16:creationId xmlns:a16="http://schemas.microsoft.com/office/drawing/2014/main" id="{EAB5DDF3-773A-5B4E-9B78-8CC7C144FA53}"/>
              </a:ext>
            </a:extLst>
          </p:cNvPr>
          <p:cNvGrpSpPr/>
          <p:nvPr/>
        </p:nvGrpSpPr>
        <p:grpSpPr>
          <a:xfrm>
            <a:off x="6004532" y="5651652"/>
            <a:ext cx="267130" cy="261608"/>
            <a:chOff x="605653" y="4113257"/>
            <a:chExt cx="267130" cy="261608"/>
          </a:xfrm>
        </p:grpSpPr>
        <p:sp>
          <p:nvSpPr>
            <p:cNvPr id="866" name="Rectangle 865">
              <a:extLst>
                <a:ext uri="{FF2B5EF4-FFF2-40B4-BE49-F238E27FC236}">
                  <a16:creationId xmlns:a16="http://schemas.microsoft.com/office/drawing/2014/main" id="{FB786672-3F9A-174E-A893-F36057F3D38E}"/>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7" name="TextBox 303">
              <a:extLst>
                <a:ext uri="{FF2B5EF4-FFF2-40B4-BE49-F238E27FC236}">
                  <a16:creationId xmlns:a16="http://schemas.microsoft.com/office/drawing/2014/main" id="{0408FE20-26AA-AB41-861E-E42704036446}"/>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32. </a:t>
              </a:r>
              <a:r>
                <a:rPr dirty="0"/>
                <a:t> </a:t>
              </a:r>
            </a:p>
          </p:txBody>
        </p:sp>
      </p:grpSp>
      <p:grpSp>
        <p:nvGrpSpPr>
          <p:cNvPr id="868" name="Group 867">
            <a:extLst>
              <a:ext uri="{FF2B5EF4-FFF2-40B4-BE49-F238E27FC236}">
                <a16:creationId xmlns:a16="http://schemas.microsoft.com/office/drawing/2014/main" id="{6EE2B0A7-6CAC-B44B-B928-2F5587728E9F}"/>
              </a:ext>
            </a:extLst>
          </p:cNvPr>
          <p:cNvGrpSpPr/>
          <p:nvPr/>
        </p:nvGrpSpPr>
        <p:grpSpPr>
          <a:xfrm>
            <a:off x="5860256" y="4964481"/>
            <a:ext cx="267130" cy="261608"/>
            <a:chOff x="605653" y="4113257"/>
            <a:chExt cx="267130" cy="261608"/>
          </a:xfrm>
        </p:grpSpPr>
        <p:sp>
          <p:nvSpPr>
            <p:cNvPr id="869" name="Rectangle 868">
              <a:extLst>
                <a:ext uri="{FF2B5EF4-FFF2-40B4-BE49-F238E27FC236}">
                  <a16:creationId xmlns:a16="http://schemas.microsoft.com/office/drawing/2014/main" id="{47C625F2-6A68-874E-8C50-1A2020BCC79A}"/>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0" name="TextBox 303">
              <a:extLst>
                <a:ext uri="{FF2B5EF4-FFF2-40B4-BE49-F238E27FC236}">
                  <a16:creationId xmlns:a16="http://schemas.microsoft.com/office/drawing/2014/main" id="{9E1014F3-99E0-234D-B55E-B64204472B25}"/>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39. </a:t>
              </a:r>
              <a:r>
                <a:rPr dirty="0"/>
                <a:t> </a:t>
              </a:r>
            </a:p>
          </p:txBody>
        </p:sp>
      </p:grpSp>
      <p:grpSp>
        <p:nvGrpSpPr>
          <p:cNvPr id="871" name="Group 870">
            <a:extLst>
              <a:ext uri="{FF2B5EF4-FFF2-40B4-BE49-F238E27FC236}">
                <a16:creationId xmlns:a16="http://schemas.microsoft.com/office/drawing/2014/main" id="{614932A7-4CEB-9140-961D-F67A77AFB5A1}"/>
              </a:ext>
            </a:extLst>
          </p:cNvPr>
          <p:cNvGrpSpPr/>
          <p:nvPr/>
        </p:nvGrpSpPr>
        <p:grpSpPr>
          <a:xfrm>
            <a:off x="5853926" y="5286767"/>
            <a:ext cx="267130" cy="261608"/>
            <a:chOff x="605653" y="4113257"/>
            <a:chExt cx="267130" cy="261608"/>
          </a:xfrm>
        </p:grpSpPr>
        <p:sp>
          <p:nvSpPr>
            <p:cNvPr id="872" name="Rectangle 871">
              <a:extLst>
                <a:ext uri="{FF2B5EF4-FFF2-40B4-BE49-F238E27FC236}">
                  <a16:creationId xmlns:a16="http://schemas.microsoft.com/office/drawing/2014/main" id="{4632865F-B170-D243-BC39-CC38FDE96AD7}"/>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3" name="TextBox 303">
              <a:extLst>
                <a:ext uri="{FF2B5EF4-FFF2-40B4-BE49-F238E27FC236}">
                  <a16:creationId xmlns:a16="http://schemas.microsoft.com/office/drawing/2014/main" id="{723D5A38-2203-0B42-A921-899AAA36F983}"/>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40. </a:t>
              </a:r>
              <a:r>
                <a:rPr dirty="0"/>
                <a:t> </a:t>
              </a:r>
            </a:p>
          </p:txBody>
        </p:sp>
      </p:grpSp>
      <p:grpSp>
        <p:nvGrpSpPr>
          <p:cNvPr id="874" name="Group 873">
            <a:extLst>
              <a:ext uri="{FF2B5EF4-FFF2-40B4-BE49-F238E27FC236}">
                <a16:creationId xmlns:a16="http://schemas.microsoft.com/office/drawing/2014/main" id="{C4B1258B-68BB-C041-9146-D021EF3580ED}"/>
              </a:ext>
            </a:extLst>
          </p:cNvPr>
          <p:cNvGrpSpPr/>
          <p:nvPr/>
        </p:nvGrpSpPr>
        <p:grpSpPr>
          <a:xfrm>
            <a:off x="5051157" y="4932314"/>
            <a:ext cx="267130" cy="261608"/>
            <a:chOff x="605653" y="4113257"/>
            <a:chExt cx="267130" cy="261608"/>
          </a:xfrm>
        </p:grpSpPr>
        <p:sp>
          <p:nvSpPr>
            <p:cNvPr id="875" name="Rectangle 874">
              <a:extLst>
                <a:ext uri="{FF2B5EF4-FFF2-40B4-BE49-F238E27FC236}">
                  <a16:creationId xmlns:a16="http://schemas.microsoft.com/office/drawing/2014/main" id="{EFA6B9D4-6ED8-874E-AC6E-A1EC79226FDB}"/>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6" name="TextBox 303">
              <a:extLst>
                <a:ext uri="{FF2B5EF4-FFF2-40B4-BE49-F238E27FC236}">
                  <a16:creationId xmlns:a16="http://schemas.microsoft.com/office/drawing/2014/main" id="{34E2114E-DBBA-424E-AF26-57C730241BEB}"/>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37. </a:t>
              </a:r>
              <a:r>
                <a:rPr dirty="0"/>
                <a:t> </a:t>
              </a:r>
            </a:p>
          </p:txBody>
        </p:sp>
      </p:grpSp>
      <p:grpSp>
        <p:nvGrpSpPr>
          <p:cNvPr id="877" name="Group 876">
            <a:extLst>
              <a:ext uri="{FF2B5EF4-FFF2-40B4-BE49-F238E27FC236}">
                <a16:creationId xmlns:a16="http://schemas.microsoft.com/office/drawing/2014/main" id="{0952CACC-CE56-E04B-BACA-5CAA6E269020}"/>
              </a:ext>
            </a:extLst>
          </p:cNvPr>
          <p:cNvGrpSpPr/>
          <p:nvPr/>
        </p:nvGrpSpPr>
        <p:grpSpPr>
          <a:xfrm>
            <a:off x="7318910" y="4948919"/>
            <a:ext cx="267130" cy="261608"/>
            <a:chOff x="605653" y="4113257"/>
            <a:chExt cx="267130" cy="261608"/>
          </a:xfrm>
        </p:grpSpPr>
        <p:sp>
          <p:nvSpPr>
            <p:cNvPr id="878" name="Rectangle 877">
              <a:extLst>
                <a:ext uri="{FF2B5EF4-FFF2-40B4-BE49-F238E27FC236}">
                  <a16:creationId xmlns:a16="http://schemas.microsoft.com/office/drawing/2014/main" id="{F0386866-F8FF-4941-8CE2-7D18E8CE69A4}"/>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9" name="TextBox 303">
              <a:extLst>
                <a:ext uri="{FF2B5EF4-FFF2-40B4-BE49-F238E27FC236}">
                  <a16:creationId xmlns:a16="http://schemas.microsoft.com/office/drawing/2014/main" id="{432A6366-F1EA-6D47-B4A3-CC55B0DB2DFF}"/>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43. </a:t>
              </a:r>
              <a:r>
                <a:rPr dirty="0"/>
                <a:t> </a:t>
              </a:r>
            </a:p>
          </p:txBody>
        </p:sp>
      </p:grpSp>
      <p:grpSp>
        <p:nvGrpSpPr>
          <p:cNvPr id="880" name="Group 879">
            <a:extLst>
              <a:ext uri="{FF2B5EF4-FFF2-40B4-BE49-F238E27FC236}">
                <a16:creationId xmlns:a16="http://schemas.microsoft.com/office/drawing/2014/main" id="{F0E02400-F2DC-6840-874F-CC22FBAEAC03}"/>
              </a:ext>
            </a:extLst>
          </p:cNvPr>
          <p:cNvGrpSpPr/>
          <p:nvPr/>
        </p:nvGrpSpPr>
        <p:grpSpPr>
          <a:xfrm>
            <a:off x="7326531" y="5271147"/>
            <a:ext cx="267130" cy="261608"/>
            <a:chOff x="605653" y="4113257"/>
            <a:chExt cx="267130" cy="261608"/>
          </a:xfrm>
        </p:grpSpPr>
        <p:sp>
          <p:nvSpPr>
            <p:cNvPr id="881" name="Rectangle 880">
              <a:extLst>
                <a:ext uri="{FF2B5EF4-FFF2-40B4-BE49-F238E27FC236}">
                  <a16:creationId xmlns:a16="http://schemas.microsoft.com/office/drawing/2014/main" id="{2E5E181D-714A-C143-A20D-D976662395C3}"/>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2" name="TextBox 303">
              <a:extLst>
                <a:ext uri="{FF2B5EF4-FFF2-40B4-BE49-F238E27FC236}">
                  <a16:creationId xmlns:a16="http://schemas.microsoft.com/office/drawing/2014/main" id="{569DE511-5D8A-3141-9FAF-E9B16AE50BEE}"/>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44. </a:t>
              </a:r>
              <a:r>
                <a:rPr dirty="0"/>
                <a:t> </a:t>
              </a:r>
            </a:p>
          </p:txBody>
        </p:sp>
      </p:grpSp>
      <p:grpSp>
        <p:nvGrpSpPr>
          <p:cNvPr id="883" name="Group 882">
            <a:extLst>
              <a:ext uri="{FF2B5EF4-FFF2-40B4-BE49-F238E27FC236}">
                <a16:creationId xmlns:a16="http://schemas.microsoft.com/office/drawing/2014/main" id="{4AB7B614-65EB-0343-B3B7-8420AF2E9904}"/>
              </a:ext>
            </a:extLst>
          </p:cNvPr>
          <p:cNvGrpSpPr/>
          <p:nvPr/>
        </p:nvGrpSpPr>
        <p:grpSpPr>
          <a:xfrm>
            <a:off x="6499944" y="4954709"/>
            <a:ext cx="267130" cy="261608"/>
            <a:chOff x="605653" y="4113257"/>
            <a:chExt cx="267130" cy="261608"/>
          </a:xfrm>
        </p:grpSpPr>
        <p:sp>
          <p:nvSpPr>
            <p:cNvPr id="884" name="Rectangle 883">
              <a:extLst>
                <a:ext uri="{FF2B5EF4-FFF2-40B4-BE49-F238E27FC236}">
                  <a16:creationId xmlns:a16="http://schemas.microsoft.com/office/drawing/2014/main" id="{34E2ED73-E7DD-F34F-A34C-0B005FF16862}"/>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5" name="TextBox 303">
              <a:extLst>
                <a:ext uri="{FF2B5EF4-FFF2-40B4-BE49-F238E27FC236}">
                  <a16:creationId xmlns:a16="http://schemas.microsoft.com/office/drawing/2014/main" id="{027619CB-FFFE-7843-B4B5-E05BDFECED6B}"/>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41. </a:t>
              </a:r>
              <a:r>
                <a:rPr dirty="0"/>
                <a:t> </a:t>
              </a:r>
            </a:p>
          </p:txBody>
        </p:sp>
      </p:grpSp>
      <p:grpSp>
        <p:nvGrpSpPr>
          <p:cNvPr id="886" name="Group 885">
            <a:extLst>
              <a:ext uri="{FF2B5EF4-FFF2-40B4-BE49-F238E27FC236}">
                <a16:creationId xmlns:a16="http://schemas.microsoft.com/office/drawing/2014/main" id="{B77A61C6-5768-1146-91FB-EA606BADCDFE}"/>
              </a:ext>
            </a:extLst>
          </p:cNvPr>
          <p:cNvGrpSpPr/>
          <p:nvPr/>
        </p:nvGrpSpPr>
        <p:grpSpPr>
          <a:xfrm>
            <a:off x="6485080" y="5261947"/>
            <a:ext cx="267130" cy="261608"/>
            <a:chOff x="605653" y="4113257"/>
            <a:chExt cx="267130" cy="261608"/>
          </a:xfrm>
        </p:grpSpPr>
        <p:sp>
          <p:nvSpPr>
            <p:cNvPr id="887" name="Rectangle 886">
              <a:extLst>
                <a:ext uri="{FF2B5EF4-FFF2-40B4-BE49-F238E27FC236}">
                  <a16:creationId xmlns:a16="http://schemas.microsoft.com/office/drawing/2014/main" id="{94F1E2E2-7E9B-474B-AC54-CAEC5167298F}"/>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8" name="TextBox 303">
              <a:extLst>
                <a:ext uri="{FF2B5EF4-FFF2-40B4-BE49-F238E27FC236}">
                  <a16:creationId xmlns:a16="http://schemas.microsoft.com/office/drawing/2014/main" id="{5FA7B5C3-A6E7-034D-B695-EEB11CCB66B8}"/>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42. </a:t>
              </a:r>
              <a:r>
                <a:rPr dirty="0"/>
                <a:t> </a:t>
              </a:r>
            </a:p>
          </p:txBody>
        </p:sp>
      </p:grpSp>
      <p:grpSp>
        <p:nvGrpSpPr>
          <p:cNvPr id="889" name="Group 888">
            <a:extLst>
              <a:ext uri="{FF2B5EF4-FFF2-40B4-BE49-F238E27FC236}">
                <a16:creationId xmlns:a16="http://schemas.microsoft.com/office/drawing/2014/main" id="{7EF19BFD-34D0-9E4D-8401-D1B1716FBCBE}"/>
              </a:ext>
            </a:extLst>
          </p:cNvPr>
          <p:cNvGrpSpPr/>
          <p:nvPr/>
        </p:nvGrpSpPr>
        <p:grpSpPr>
          <a:xfrm>
            <a:off x="7354645" y="5659394"/>
            <a:ext cx="267130" cy="261608"/>
            <a:chOff x="605653" y="4113257"/>
            <a:chExt cx="267130" cy="261608"/>
          </a:xfrm>
        </p:grpSpPr>
        <p:sp>
          <p:nvSpPr>
            <p:cNvPr id="890" name="Rectangle 889">
              <a:extLst>
                <a:ext uri="{FF2B5EF4-FFF2-40B4-BE49-F238E27FC236}">
                  <a16:creationId xmlns:a16="http://schemas.microsoft.com/office/drawing/2014/main" id="{8ECF57E3-FBCC-0148-AF5B-C63EFD6EC089}"/>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1" name="TextBox 303">
              <a:extLst>
                <a:ext uri="{FF2B5EF4-FFF2-40B4-BE49-F238E27FC236}">
                  <a16:creationId xmlns:a16="http://schemas.microsoft.com/office/drawing/2014/main" id="{F1743E5D-F6C2-F54C-9EA6-FB62CB8BC4E2}"/>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34. </a:t>
              </a:r>
              <a:r>
                <a:rPr dirty="0"/>
                <a:t> </a:t>
              </a:r>
            </a:p>
          </p:txBody>
        </p:sp>
      </p:grpSp>
      <p:grpSp>
        <p:nvGrpSpPr>
          <p:cNvPr id="892" name="Group 891">
            <a:extLst>
              <a:ext uri="{FF2B5EF4-FFF2-40B4-BE49-F238E27FC236}">
                <a16:creationId xmlns:a16="http://schemas.microsoft.com/office/drawing/2014/main" id="{6CB7B535-B66B-7E4F-8312-A0A5BD93B3AD}"/>
              </a:ext>
            </a:extLst>
          </p:cNvPr>
          <p:cNvGrpSpPr/>
          <p:nvPr/>
        </p:nvGrpSpPr>
        <p:grpSpPr>
          <a:xfrm>
            <a:off x="8566676" y="5003345"/>
            <a:ext cx="267130" cy="261608"/>
            <a:chOff x="605653" y="4113257"/>
            <a:chExt cx="267130" cy="261608"/>
          </a:xfrm>
        </p:grpSpPr>
        <p:sp>
          <p:nvSpPr>
            <p:cNvPr id="893" name="Rectangle 892">
              <a:extLst>
                <a:ext uri="{FF2B5EF4-FFF2-40B4-BE49-F238E27FC236}">
                  <a16:creationId xmlns:a16="http://schemas.microsoft.com/office/drawing/2014/main" id="{F976A46C-1FB3-6940-8357-61918CA38B88}"/>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4" name="TextBox 303">
              <a:extLst>
                <a:ext uri="{FF2B5EF4-FFF2-40B4-BE49-F238E27FC236}">
                  <a16:creationId xmlns:a16="http://schemas.microsoft.com/office/drawing/2014/main" id="{A6D25A9D-6A8E-524F-BD20-EC0465A6C535}"/>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36. </a:t>
              </a:r>
              <a:r>
                <a:rPr dirty="0"/>
                <a:t> </a:t>
              </a:r>
            </a:p>
          </p:txBody>
        </p:sp>
      </p:grpSp>
      <p:grpSp>
        <p:nvGrpSpPr>
          <p:cNvPr id="895" name="Group 894">
            <a:extLst>
              <a:ext uri="{FF2B5EF4-FFF2-40B4-BE49-F238E27FC236}">
                <a16:creationId xmlns:a16="http://schemas.microsoft.com/office/drawing/2014/main" id="{F59B476E-87E5-D740-8354-EBC50581B98D}"/>
              </a:ext>
            </a:extLst>
          </p:cNvPr>
          <p:cNvGrpSpPr/>
          <p:nvPr/>
        </p:nvGrpSpPr>
        <p:grpSpPr>
          <a:xfrm>
            <a:off x="5061150" y="5279586"/>
            <a:ext cx="267130" cy="261608"/>
            <a:chOff x="605653" y="4113257"/>
            <a:chExt cx="267130" cy="261608"/>
          </a:xfrm>
        </p:grpSpPr>
        <p:sp>
          <p:nvSpPr>
            <p:cNvPr id="896" name="Rectangle 895">
              <a:extLst>
                <a:ext uri="{FF2B5EF4-FFF2-40B4-BE49-F238E27FC236}">
                  <a16:creationId xmlns:a16="http://schemas.microsoft.com/office/drawing/2014/main" id="{A5EE3D6F-1529-B64C-80DB-312F9B35C4F5}"/>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7" name="TextBox 303">
              <a:extLst>
                <a:ext uri="{FF2B5EF4-FFF2-40B4-BE49-F238E27FC236}">
                  <a16:creationId xmlns:a16="http://schemas.microsoft.com/office/drawing/2014/main" id="{B7B3BD2E-08B9-DE42-8B2E-27FA41B7340D}"/>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38. </a:t>
              </a:r>
              <a:r>
                <a:rPr dirty="0"/>
                <a:t> </a:t>
              </a:r>
            </a:p>
          </p:txBody>
        </p:sp>
      </p:grpSp>
      <p:grpSp>
        <p:nvGrpSpPr>
          <p:cNvPr id="904" name="Group 903">
            <a:extLst>
              <a:ext uri="{FF2B5EF4-FFF2-40B4-BE49-F238E27FC236}">
                <a16:creationId xmlns:a16="http://schemas.microsoft.com/office/drawing/2014/main" id="{B08C5300-EAB5-A044-AF13-40AEEE3EC6E6}"/>
              </a:ext>
            </a:extLst>
          </p:cNvPr>
          <p:cNvGrpSpPr/>
          <p:nvPr/>
        </p:nvGrpSpPr>
        <p:grpSpPr>
          <a:xfrm>
            <a:off x="3834281" y="4936186"/>
            <a:ext cx="267130" cy="261608"/>
            <a:chOff x="605653" y="4113257"/>
            <a:chExt cx="267130" cy="261608"/>
          </a:xfrm>
        </p:grpSpPr>
        <p:sp>
          <p:nvSpPr>
            <p:cNvPr id="905" name="Rectangle 904">
              <a:extLst>
                <a:ext uri="{FF2B5EF4-FFF2-40B4-BE49-F238E27FC236}">
                  <a16:creationId xmlns:a16="http://schemas.microsoft.com/office/drawing/2014/main" id="{7D189775-2A6D-C74D-ACFE-418F4BFCDD49}"/>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6" name="TextBox 303">
              <a:extLst>
                <a:ext uri="{FF2B5EF4-FFF2-40B4-BE49-F238E27FC236}">
                  <a16:creationId xmlns:a16="http://schemas.microsoft.com/office/drawing/2014/main" id="{D135F5A0-113C-9A4E-B457-FC540AF9B2B9}"/>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16. </a:t>
              </a:r>
              <a:r>
                <a:rPr dirty="0"/>
                <a:t> </a:t>
              </a:r>
            </a:p>
          </p:txBody>
        </p:sp>
      </p:grpSp>
      <p:grpSp>
        <p:nvGrpSpPr>
          <p:cNvPr id="907" name="Group 906">
            <a:extLst>
              <a:ext uri="{FF2B5EF4-FFF2-40B4-BE49-F238E27FC236}">
                <a16:creationId xmlns:a16="http://schemas.microsoft.com/office/drawing/2014/main" id="{14EC4131-D65A-DB4A-A818-303D5184E024}"/>
              </a:ext>
            </a:extLst>
          </p:cNvPr>
          <p:cNvGrpSpPr/>
          <p:nvPr/>
        </p:nvGrpSpPr>
        <p:grpSpPr>
          <a:xfrm>
            <a:off x="3841902" y="5258414"/>
            <a:ext cx="267130" cy="261608"/>
            <a:chOff x="605653" y="4113257"/>
            <a:chExt cx="267130" cy="261608"/>
          </a:xfrm>
        </p:grpSpPr>
        <p:sp>
          <p:nvSpPr>
            <p:cNvPr id="908" name="Rectangle 907">
              <a:extLst>
                <a:ext uri="{FF2B5EF4-FFF2-40B4-BE49-F238E27FC236}">
                  <a16:creationId xmlns:a16="http://schemas.microsoft.com/office/drawing/2014/main" id="{1F10754D-CF59-8C4B-84F1-C170C87ED343}"/>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9" name="TextBox 303">
              <a:extLst>
                <a:ext uri="{FF2B5EF4-FFF2-40B4-BE49-F238E27FC236}">
                  <a16:creationId xmlns:a16="http://schemas.microsoft.com/office/drawing/2014/main" id="{824CFBC6-163C-2D4F-AD17-015811C9EED9}"/>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17. </a:t>
              </a:r>
              <a:r>
                <a:rPr dirty="0"/>
                <a:t> </a:t>
              </a:r>
            </a:p>
          </p:txBody>
        </p:sp>
      </p:grpSp>
      <p:grpSp>
        <p:nvGrpSpPr>
          <p:cNvPr id="910" name="Group 909">
            <a:extLst>
              <a:ext uri="{FF2B5EF4-FFF2-40B4-BE49-F238E27FC236}">
                <a16:creationId xmlns:a16="http://schemas.microsoft.com/office/drawing/2014/main" id="{3BA242D9-EBCD-0240-9B27-BC35BB96B6E3}"/>
              </a:ext>
            </a:extLst>
          </p:cNvPr>
          <p:cNvGrpSpPr/>
          <p:nvPr/>
        </p:nvGrpSpPr>
        <p:grpSpPr>
          <a:xfrm>
            <a:off x="3772174" y="4558895"/>
            <a:ext cx="260621" cy="261608"/>
            <a:chOff x="2414586" y="1070925"/>
            <a:chExt cx="260621" cy="261608"/>
          </a:xfrm>
        </p:grpSpPr>
        <p:sp>
          <p:nvSpPr>
            <p:cNvPr id="911" name="Rectangle 910">
              <a:extLst>
                <a:ext uri="{FF2B5EF4-FFF2-40B4-BE49-F238E27FC236}">
                  <a16:creationId xmlns:a16="http://schemas.microsoft.com/office/drawing/2014/main" id="{03D861CB-7461-C241-A512-7FA70F5DF36B}"/>
                </a:ext>
              </a:extLst>
            </p:cNvPr>
            <p:cNvSpPr/>
            <p:nvPr/>
          </p:nvSpPr>
          <p:spPr>
            <a:xfrm>
              <a:off x="2414586" y="1108210"/>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2" name="TextBox 303">
              <a:extLst>
                <a:ext uri="{FF2B5EF4-FFF2-40B4-BE49-F238E27FC236}">
                  <a16:creationId xmlns:a16="http://schemas.microsoft.com/office/drawing/2014/main" id="{4309C8E9-F0E2-9047-82B0-6E96CCD11FC3}"/>
                </a:ext>
              </a:extLst>
            </p:cNvPr>
            <p:cNvSpPr txBox="1"/>
            <p:nvPr/>
          </p:nvSpPr>
          <p:spPr>
            <a:xfrm flipH="1">
              <a:off x="2443161" y="1070925"/>
              <a:ext cx="232046"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5. </a:t>
              </a:r>
              <a:r>
                <a:rPr dirty="0"/>
                <a:t> </a:t>
              </a:r>
            </a:p>
          </p:txBody>
        </p:sp>
      </p:grpSp>
      <p:grpSp>
        <p:nvGrpSpPr>
          <p:cNvPr id="913" name="Group 912">
            <a:extLst>
              <a:ext uri="{FF2B5EF4-FFF2-40B4-BE49-F238E27FC236}">
                <a16:creationId xmlns:a16="http://schemas.microsoft.com/office/drawing/2014/main" id="{407BEE2F-5791-EE4D-9486-FE1E2835A6E9}"/>
              </a:ext>
            </a:extLst>
          </p:cNvPr>
          <p:cNvGrpSpPr/>
          <p:nvPr/>
        </p:nvGrpSpPr>
        <p:grpSpPr>
          <a:xfrm>
            <a:off x="3788170" y="5656653"/>
            <a:ext cx="283766" cy="261608"/>
            <a:chOff x="151142" y="4113353"/>
            <a:chExt cx="283766" cy="261608"/>
          </a:xfrm>
        </p:grpSpPr>
        <p:sp>
          <p:nvSpPr>
            <p:cNvPr id="914" name="Rectangle 913">
              <a:extLst>
                <a:ext uri="{FF2B5EF4-FFF2-40B4-BE49-F238E27FC236}">
                  <a16:creationId xmlns:a16="http://schemas.microsoft.com/office/drawing/2014/main" id="{DACF3822-A58D-C240-BCED-957663B315B4}"/>
                </a:ext>
              </a:extLst>
            </p:cNvPr>
            <p:cNvSpPr/>
            <p:nvPr/>
          </p:nvSpPr>
          <p:spPr>
            <a:xfrm>
              <a:off x="155730" y="4148315"/>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5" name="TextBox 303">
              <a:extLst>
                <a:ext uri="{FF2B5EF4-FFF2-40B4-BE49-F238E27FC236}">
                  <a16:creationId xmlns:a16="http://schemas.microsoft.com/office/drawing/2014/main" id="{634A9A6D-04B8-514A-999D-D2BD3D944146}"/>
                </a:ext>
              </a:extLst>
            </p:cNvPr>
            <p:cNvSpPr txBox="1"/>
            <p:nvPr/>
          </p:nvSpPr>
          <p:spPr>
            <a:xfrm flipH="1">
              <a:off x="151142" y="4113353"/>
              <a:ext cx="283766"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10. </a:t>
              </a:r>
              <a:r>
                <a:rPr dirty="0"/>
                <a:t> </a:t>
              </a:r>
            </a:p>
          </p:txBody>
        </p:sp>
      </p:grpSp>
      <p:grpSp>
        <p:nvGrpSpPr>
          <p:cNvPr id="916" name="Group 915">
            <a:extLst>
              <a:ext uri="{FF2B5EF4-FFF2-40B4-BE49-F238E27FC236}">
                <a16:creationId xmlns:a16="http://schemas.microsoft.com/office/drawing/2014/main" id="{21D406C4-60FF-2548-BEC0-7D0E0E84B694}"/>
              </a:ext>
            </a:extLst>
          </p:cNvPr>
          <p:cNvGrpSpPr/>
          <p:nvPr/>
        </p:nvGrpSpPr>
        <p:grpSpPr>
          <a:xfrm>
            <a:off x="8051433" y="4564092"/>
            <a:ext cx="267130" cy="261608"/>
            <a:chOff x="605653" y="4113257"/>
            <a:chExt cx="267130" cy="261608"/>
          </a:xfrm>
        </p:grpSpPr>
        <p:sp>
          <p:nvSpPr>
            <p:cNvPr id="917" name="Rectangle 916">
              <a:extLst>
                <a:ext uri="{FF2B5EF4-FFF2-40B4-BE49-F238E27FC236}">
                  <a16:creationId xmlns:a16="http://schemas.microsoft.com/office/drawing/2014/main" id="{6ACCE18A-89EF-174D-9A43-5E8E39D621B7}"/>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8" name="TextBox 303">
              <a:extLst>
                <a:ext uri="{FF2B5EF4-FFF2-40B4-BE49-F238E27FC236}">
                  <a16:creationId xmlns:a16="http://schemas.microsoft.com/office/drawing/2014/main" id="{CE30E84B-7ECE-F446-BFEE-925490A144EF}"/>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30. </a:t>
              </a:r>
              <a:r>
                <a:rPr dirty="0"/>
                <a:t> </a:t>
              </a:r>
            </a:p>
          </p:txBody>
        </p:sp>
      </p:grpSp>
      <p:grpSp>
        <p:nvGrpSpPr>
          <p:cNvPr id="919" name="Group 918">
            <a:extLst>
              <a:ext uri="{FF2B5EF4-FFF2-40B4-BE49-F238E27FC236}">
                <a16:creationId xmlns:a16="http://schemas.microsoft.com/office/drawing/2014/main" id="{641D0656-500A-8D4A-BEA4-FED2AD6B5097}"/>
              </a:ext>
            </a:extLst>
          </p:cNvPr>
          <p:cNvGrpSpPr/>
          <p:nvPr/>
        </p:nvGrpSpPr>
        <p:grpSpPr>
          <a:xfrm>
            <a:off x="7995711" y="4943922"/>
            <a:ext cx="267130" cy="261608"/>
            <a:chOff x="605653" y="4113257"/>
            <a:chExt cx="267130" cy="261608"/>
          </a:xfrm>
        </p:grpSpPr>
        <p:sp>
          <p:nvSpPr>
            <p:cNvPr id="920" name="Rectangle 919">
              <a:extLst>
                <a:ext uri="{FF2B5EF4-FFF2-40B4-BE49-F238E27FC236}">
                  <a16:creationId xmlns:a16="http://schemas.microsoft.com/office/drawing/2014/main" id="{6E9EB4B4-E159-904D-B685-3A677A3DEAE7}"/>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 name="TextBox 303">
              <a:extLst>
                <a:ext uri="{FF2B5EF4-FFF2-40B4-BE49-F238E27FC236}">
                  <a16:creationId xmlns:a16="http://schemas.microsoft.com/office/drawing/2014/main" id="{A7F4DA07-E888-BE40-A722-D93317DF3C54}"/>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45. </a:t>
              </a:r>
              <a:r>
                <a:rPr dirty="0"/>
                <a:t> </a:t>
              </a:r>
            </a:p>
          </p:txBody>
        </p:sp>
      </p:grpSp>
      <p:grpSp>
        <p:nvGrpSpPr>
          <p:cNvPr id="922" name="Group 921">
            <a:extLst>
              <a:ext uri="{FF2B5EF4-FFF2-40B4-BE49-F238E27FC236}">
                <a16:creationId xmlns:a16="http://schemas.microsoft.com/office/drawing/2014/main" id="{5F12B7DF-5FF2-394C-AF02-B8DBC5C08E48}"/>
              </a:ext>
            </a:extLst>
          </p:cNvPr>
          <p:cNvGrpSpPr/>
          <p:nvPr/>
        </p:nvGrpSpPr>
        <p:grpSpPr>
          <a:xfrm>
            <a:off x="8003332" y="5266150"/>
            <a:ext cx="267130" cy="261608"/>
            <a:chOff x="605653" y="4113257"/>
            <a:chExt cx="267130" cy="261608"/>
          </a:xfrm>
        </p:grpSpPr>
        <p:sp>
          <p:nvSpPr>
            <p:cNvPr id="923" name="Rectangle 922">
              <a:extLst>
                <a:ext uri="{FF2B5EF4-FFF2-40B4-BE49-F238E27FC236}">
                  <a16:creationId xmlns:a16="http://schemas.microsoft.com/office/drawing/2014/main" id="{3F40C551-B0B0-4749-A4E7-545980EE2FFB}"/>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4" name="TextBox 303">
              <a:extLst>
                <a:ext uri="{FF2B5EF4-FFF2-40B4-BE49-F238E27FC236}">
                  <a16:creationId xmlns:a16="http://schemas.microsoft.com/office/drawing/2014/main" id="{68DFF7A7-C443-774F-A91E-CBD07805CF23}"/>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46. </a:t>
              </a:r>
              <a:r>
                <a:rPr dirty="0"/>
                <a:t> </a:t>
              </a:r>
            </a:p>
          </p:txBody>
        </p:sp>
      </p:grpSp>
      <p:grpSp>
        <p:nvGrpSpPr>
          <p:cNvPr id="925" name="Group 924">
            <a:extLst>
              <a:ext uri="{FF2B5EF4-FFF2-40B4-BE49-F238E27FC236}">
                <a16:creationId xmlns:a16="http://schemas.microsoft.com/office/drawing/2014/main" id="{464F41EA-9D1E-C14C-BD7F-822A2107FC78}"/>
              </a:ext>
            </a:extLst>
          </p:cNvPr>
          <p:cNvGrpSpPr/>
          <p:nvPr/>
        </p:nvGrpSpPr>
        <p:grpSpPr>
          <a:xfrm>
            <a:off x="8031446" y="5654397"/>
            <a:ext cx="267130" cy="261608"/>
            <a:chOff x="605653" y="4113257"/>
            <a:chExt cx="267130" cy="261608"/>
          </a:xfrm>
        </p:grpSpPr>
        <p:sp>
          <p:nvSpPr>
            <p:cNvPr id="926" name="Rectangle 925">
              <a:extLst>
                <a:ext uri="{FF2B5EF4-FFF2-40B4-BE49-F238E27FC236}">
                  <a16:creationId xmlns:a16="http://schemas.microsoft.com/office/drawing/2014/main" id="{C3E23AA7-5BE6-5448-A34E-19F5FD3A63F5}"/>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7" name="TextBox 303">
              <a:extLst>
                <a:ext uri="{FF2B5EF4-FFF2-40B4-BE49-F238E27FC236}">
                  <a16:creationId xmlns:a16="http://schemas.microsoft.com/office/drawing/2014/main" id="{2E53F978-2CF7-FE44-9D48-90DEFB37CA5E}"/>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35. </a:t>
              </a:r>
              <a:r>
                <a:rPr dirty="0"/>
                <a:t> </a:t>
              </a:r>
            </a:p>
          </p:txBody>
        </p:sp>
      </p:grpSp>
      <p:sp>
        <p:nvSpPr>
          <p:cNvPr id="489" name="TextBox 488">
            <a:extLst>
              <a:ext uri="{FF2B5EF4-FFF2-40B4-BE49-F238E27FC236}">
                <a16:creationId xmlns:a16="http://schemas.microsoft.com/office/drawing/2014/main" id="{F765037B-D27F-0E49-ABA2-23477EC0637D}"/>
              </a:ext>
            </a:extLst>
          </p:cNvPr>
          <p:cNvSpPr txBox="1"/>
          <p:nvPr/>
        </p:nvSpPr>
        <p:spPr>
          <a:xfrm>
            <a:off x="1688499" y="262542"/>
            <a:ext cx="5872625"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Member Forces of Five Truss Units    </a:t>
            </a:r>
          </a:p>
        </p:txBody>
      </p:sp>
      <p:sp>
        <p:nvSpPr>
          <p:cNvPr id="490" name="TextBox 489">
            <a:extLst>
              <a:ext uri="{FF2B5EF4-FFF2-40B4-BE49-F238E27FC236}">
                <a16:creationId xmlns:a16="http://schemas.microsoft.com/office/drawing/2014/main" id="{00F93C4F-B872-FF43-ADC3-EFCB3EA8932A}"/>
              </a:ext>
            </a:extLst>
          </p:cNvPr>
          <p:cNvSpPr txBox="1"/>
          <p:nvPr/>
        </p:nvSpPr>
        <p:spPr>
          <a:xfrm>
            <a:off x="693316" y="3847767"/>
            <a:ext cx="1756861"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Analysis region     </a:t>
            </a:r>
          </a:p>
        </p:txBody>
      </p:sp>
      <p:cxnSp>
        <p:nvCxnSpPr>
          <p:cNvPr id="491" name="Straight Arrow Connector 490">
            <a:extLst>
              <a:ext uri="{FF2B5EF4-FFF2-40B4-BE49-F238E27FC236}">
                <a16:creationId xmlns:a16="http://schemas.microsoft.com/office/drawing/2014/main" id="{0BC036A8-4494-8D4E-9971-0DCA427E7C4F}"/>
              </a:ext>
            </a:extLst>
          </p:cNvPr>
          <p:cNvCxnSpPr>
            <a:cxnSpLocks/>
          </p:cNvCxnSpPr>
          <p:nvPr/>
        </p:nvCxnSpPr>
        <p:spPr>
          <a:xfrm>
            <a:off x="1984763" y="3676934"/>
            <a:ext cx="1158574" cy="82882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494" name="Group 493">
            <a:extLst>
              <a:ext uri="{FF2B5EF4-FFF2-40B4-BE49-F238E27FC236}">
                <a16:creationId xmlns:a16="http://schemas.microsoft.com/office/drawing/2014/main" id="{E4933C29-C01F-634B-A620-EFFDD85C2241}"/>
              </a:ext>
            </a:extLst>
          </p:cNvPr>
          <p:cNvGrpSpPr/>
          <p:nvPr/>
        </p:nvGrpSpPr>
        <p:grpSpPr>
          <a:xfrm>
            <a:off x="2442242" y="3491176"/>
            <a:ext cx="85349" cy="101450"/>
            <a:chOff x="899128" y="2345573"/>
            <a:chExt cx="73518" cy="87387"/>
          </a:xfrm>
        </p:grpSpPr>
        <p:grpSp>
          <p:nvGrpSpPr>
            <p:cNvPr id="495" name="Group 494">
              <a:extLst>
                <a:ext uri="{FF2B5EF4-FFF2-40B4-BE49-F238E27FC236}">
                  <a16:creationId xmlns:a16="http://schemas.microsoft.com/office/drawing/2014/main" id="{231C9B5F-55F0-004A-93E7-BF5AFE8BD744}"/>
                </a:ext>
              </a:extLst>
            </p:cNvPr>
            <p:cNvGrpSpPr/>
            <p:nvPr/>
          </p:nvGrpSpPr>
          <p:grpSpPr>
            <a:xfrm rot="16200000">
              <a:off x="915894" y="2376208"/>
              <a:ext cx="39986" cy="73518"/>
              <a:chOff x="5615549" y="2275890"/>
              <a:chExt cx="22978" cy="42248"/>
            </a:xfrm>
          </p:grpSpPr>
          <p:cxnSp>
            <p:nvCxnSpPr>
              <p:cNvPr id="497" name="Straight Connector 496">
                <a:extLst>
                  <a:ext uri="{FF2B5EF4-FFF2-40B4-BE49-F238E27FC236}">
                    <a16:creationId xmlns:a16="http://schemas.microsoft.com/office/drawing/2014/main" id="{8150AA7F-4965-B04A-86D4-6DAED62C482F}"/>
                  </a:ext>
                </a:extLst>
              </p:cNvPr>
              <p:cNvCxnSpPr/>
              <p:nvPr/>
            </p:nvCxnSpPr>
            <p:spPr>
              <a:xfrm flipV="1">
                <a:off x="5637245" y="2276359"/>
                <a:ext cx="0" cy="4177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8" name="Straight Connector 497">
                <a:extLst>
                  <a:ext uri="{FF2B5EF4-FFF2-40B4-BE49-F238E27FC236}">
                    <a16:creationId xmlns:a16="http://schemas.microsoft.com/office/drawing/2014/main" id="{91C95AED-46FD-D34B-9C2B-63303B9EC8CE}"/>
                  </a:ext>
                </a:extLst>
              </p:cNvPr>
              <p:cNvCxnSpPr/>
              <p:nvPr/>
            </p:nvCxnSpPr>
            <p:spPr>
              <a:xfrm>
                <a:off x="5617638" y="2275890"/>
                <a:ext cx="20889" cy="46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9" name="Straight Connector 498">
                <a:extLst>
                  <a:ext uri="{FF2B5EF4-FFF2-40B4-BE49-F238E27FC236}">
                    <a16:creationId xmlns:a16="http://schemas.microsoft.com/office/drawing/2014/main" id="{467D2B1A-B0E7-3744-8E2A-F05BB034DF6E}"/>
                  </a:ext>
                </a:extLst>
              </p:cNvPr>
              <p:cNvCxnSpPr/>
              <p:nvPr/>
            </p:nvCxnSpPr>
            <p:spPr>
              <a:xfrm>
                <a:off x="5615549" y="2296738"/>
                <a:ext cx="20889" cy="46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0" name="Straight Connector 499">
                <a:extLst>
                  <a:ext uri="{FF2B5EF4-FFF2-40B4-BE49-F238E27FC236}">
                    <a16:creationId xmlns:a16="http://schemas.microsoft.com/office/drawing/2014/main" id="{8B6E27D1-4BBE-3945-892A-F2440DEFCF41}"/>
                  </a:ext>
                </a:extLst>
              </p:cNvPr>
              <p:cNvCxnSpPr/>
              <p:nvPr/>
            </p:nvCxnSpPr>
            <p:spPr>
              <a:xfrm>
                <a:off x="5616802" y="2317227"/>
                <a:ext cx="20889" cy="46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96" name="Oval 495">
              <a:extLst>
                <a:ext uri="{FF2B5EF4-FFF2-40B4-BE49-F238E27FC236}">
                  <a16:creationId xmlns:a16="http://schemas.microsoft.com/office/drawing/2014/main" id="{FA17B843-A285-894E-A0F4-767DB8A3BB68}"/>
                </a:ext>
              </a:extLst>
            </p:cNvPr>
            <p:cNvSpPr/>
            <p:nvPr/>
          </p:nvSpPr>
          <p:spPr>
            <a:xfrm rot="16200000">
              <a:off x="916148" y="2345572"/>
              <a:ext cx="36350" cy="36352"/>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1" name="Group 500">
            <a:extLst>
              <a:ext uri="{FF2B5EF4-FFF2-40B4-BE49-F238E27FC236}">
                <a16:creationId xmlns:a16="http://schemas.microsoft.com/office/drawing/2014/main" id="{F8F1EBFA-B90A-4D48-B83C-F1B5A47F3806}"/>
              </a:ext>
            </a:extLst>
          </p:cNvPr>
          <p:cNvGrpSpPr/>
          <p:nvPr/>
        </p:nvGrpSpPr>
        <p:grpSpPr>
          <a:xfrm>
            <a:off x="2684361" y="3499007"/>
            <a:ext cx="86987" cy="98436"/>
            <a:chOff x="1184759" y="2347168"/>
            <a:chExt cx="74929" cy="84791"/>
          </a:xfrm>
        </p:grpSpPr>
        <p:grpSp>
          <p:nvGrpSpPr>
            <p:cNvPr id="502" name="Group 501">
              <a:extLst>
                <a:ext uri="{FF2B5EF4-FFF2-40B4-BE49-F238E27FC236}">
                  <a16:creationId xmlns:a16="http://schemas.microsoft.com/office/drawing/2014/main" id="{C16B6330-5128-D24A-9306-1D8C1C0F460A}"/>
                </a:ext>
              </a:extLst>
            </p:cNvPr>
            <p:cNvGrpSpPr/>
            <p:nvPr/>
          </p:nvGrpSpPr>
          <p:grpSpPr>
            <a:xfrm rot="16200000">
              <a:off x="1202231" y="2374501"/>
              <a:ext cx="39986" cy="74929"/>
              <a:chOff x="5616125" y="2443214"/>
              <a:chExt cx="22978" cy="43059"/>
            </a:xfrm>
          </p:grpSpPr>
          <p:cxnSp>
            <p:nvCxnSpPr>
              <p:cNvPr id="504" name="Straight Connector 503">
                <a:extLst>
                  <a:ext uri="{FF2B5EF4-FFF2-40B4-BE49-F238E27FC236}">
                    <a16:creationId xmlns:a16="http://schemas.microsoft.com/office/drawing/2014/main" id="{6282D552-79F1-1441-A828-7D7A1C1DB085}"/>
                  </a:ext>
                </a:extLst>
              </p:cNvPr>
              <p:cNvCxnSpPr/>
              <p:nvPr/>
            </p:nvCxnSpPr>
            <p:spPr>
              <a:xfrm flipV="1">
                <a:off x="5637821" y="2443683"/>
                <a:ext cx="0" cy="4177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5" name="Straight Connector 504">
                <a:extLst>
                  <a:ext uri="{FF2B5EF4-FFF2-40B4-BE49-F238E27FC236}">
                    <a16:creationId xmlns:a16="http://schemas.microsoft.com/office/drawing/2014/main" id="{DABFFD1B-2504-3A43-81DB-2C5EAA719C6F}"/>
                  </a:ext>
                </a:extLst>
              </p:cNvPr>
              <p:cNvCxnSpPr/>
              <p:nvPr/>
            </p:nvCxnSpPr>
            <p:spPr>
              <a:xfrm>
                <a:off x="5618214" y="2443214"/>
                <a:ext cx="20889" cy="46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6" name="Straight Connector 505">
                <a:extLst>
                  <a:ext uri="{FF2B5EF4-FFF2-40B4-BE49-F238E27FC236}">
                    <a16:creationId xmlns:a16="http://schemas.microsoft.com/office/drawing/2014/main" id="{47FD8F80-9C6E-464B-8B1E-74091B6D9051}"/>
                  </a:ext>
                </a:extLst>
              </p:cNvPr>
              <p:cNvCxnSpPr/>
              <p:nvPr/>
            </p:nvCxnSpPr>
            <p:spPr>
              <a:xfrm>
                <a:off x="5616125" y="2465554"/>
                <a:ext cx="20889" cy="46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7" name="Straight Connector 506">
                <a:extLst>
                  <a:ext uri="{FF2B5EF4-FFF2-40B4-BE49-F238E27FC236}">
                    <a16:creationId xmlns:a16="http://schemas.microsoft.com/office/drawing/2014/main" id="{767EBB59-2A03-6B4E-8296-F84B1156CECC}"/>
                  </a:ext>
                </a:extLst>
              </p:cNvPr>
              <p:cNvCxnSpPr/>
              <p:nvPr/>
            </p:nvCxnSpPr>
            <p:spPr>
              <a:xfrm>
                <a:off x="5617378" y="2485804"/>
                <a:ext cx="20889" cy="46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03" name="Oval 502">
              <a:extLst>
                <a:ext uri="{FF2B5EF4-FFF2-40B4-BE49-F238E27FC236}">
                  <a16:creationId xmlns:a16="http://schemas.microsoft.com/office/drawing/2014/main" id="{E9FE3565-CE88-AA4E-941C-2DDFEA560969}"/>
                </a:ext>
              </a:extLst>
            </p:cNvPr>
            <p:cNvSpPr/>
            <p:nvPr/>
          </p:nvSpPr>
          <p:spPr>
            <a:xfrm rot="16200000">
              <a:off x="1203929" y="2347167"/>
              <a:ext cx="36350" cy="36352"/>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08" name="Straight Arrow Connector 507">
            <a:extLst>
              <a:ext uri="{FF2B5EF4-FFF2-40B4-BE49-F238E27FC236}">
                <a16:creationId xmlns:a16="http://schemas.microsoft.com/office/drawing/2014/main" id="{3B69EC1F-1E98-9B49-BC47-8EE4D315F622}"/>
              </a:ext>
            </a:extLst>
          </p:cNvPr>
          <p:cNvCxnSpPr>
            <a:cxnSpLocks/>
          </p:cNvCxnSpPr>
          <p:nvPr/>
        </p:nvCxnSpPr>
        <p:spPr>
          <a:xfrm rot="16200000">
            <a:off x="2249697" y="928286"/>
            <a:ext cx="0" cy="187818"/>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09" name="Straight Arrow Connector 508">
            <a:extLst>
              <a:ext uri="{FF2B5EF4-FFF2-40B4-BE49-F238E27FC236}">
                <a16:creationId xmlns:a16="http://schemas.microsoft.com/office/drawing/2014/main" id="{B2D264E5-46D1-C04F-975A-7ACCE187DCFE}"/>
              </a:ext>
            </a:extLst>
          </p:cNvPr>
          <p:cNvCxnSpPr>
            <a:cxnSpLocks/>
          </p:cNvCxnSpPr>
          <p:nvPr/>
        </p:nvCxnSpPr>
        <p:spPr>
          <a:xfrm rot="16200000">
            <a:off x="2973766" y="951609"/>
            <a:ext cx="0" cy="163980"/>
          </a:xfrm>
          <a:prstGeom prst="straightConnector1">
            <a:avLst/>
          </a:prstGeom>
          <a:ln w="25400">
            <a:solidFill>
              <a:srgbClr val="FF0000"/>
            </a:solidFill>
            <a:headEnd w="lg" len="med"/>
            <a:tailEnd type="triangle" w="lg" len="med"/>
          </a:ln>
        </p:spPr>
        <p:style>
          <a:lnRef idx="1">
            <a:schemeClr val="accent1"/>
          </a:lnRef>
          <a:fillRef idx="0">
            <a:schemeClr val="accent1"/>
          </a:fillRef>
          <a:effectRef idx="0">
            <a:schemeClr val="accent1"/>
          </a:effectRef>
          <a:fontRef idx="minor">
            <a:schemeClr val="tx1"/>
          </a:fontRef>
        </p:style>
      </p:cxnSp>
      <p:sp>
        <p:nvSpPr>
          <p:cNvPr id="510" name="TextBox 509">
            <a:extLst>
              <a:ext uri="{FF2B5EF4-FFF2-40B4-BE49-F238E27FC236}">
                <a16:creationId xmlns:a16="http://schemas.microsoft.com/office/drawing/2014/main" id="{F62AA629-98B8-7D4F-AED0-493F650D0311}"/>
              </a:ext>
            </a:extLst>
          </p:cNvPr>
          <p:cNvSpPr txBox="1"/>
          <p:nvPr/>
        </p:nvSpPr>
        <p:spPr>
          <a:xfrm>
            <a:off x="1642858" y="878199"/>
            <a:ext cx="496964" cy="276999"/>
          </a:xfrm>
          <a:prstGeom prst="rect">
            <a:avLst/>
          </a:prstGeom>
          <a:noFill/>
        </p:spPr>
        <p:txBody>
          <a:bodyPr wrap="square" rtlCol="0">
            <a:spAutoFit/>
          </a:bodyPr>
          <a:lstStyle/>
          <a:p>
            <a:r>
              <a:rPr lang="en-US" sz="12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 .5 </a:t>
            </a:r>
            <a:r>
              <a:rPr lang="en-US" sz="1200" dirty="0" err="1">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lb</a:t>
            </a:r>
            <a:endParaRPr lang="en-US" sz="12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511" name="TextBox 510">
            <a:extLst>
              <a:ext uri="{FF2B5EF4-FFF2-40B4-BE49-F238E27FC236}">
                <a16:creationId xmlns:a16="http://schemas.microsoft.com/office/drawing/2014/main" id="{D253EFEA-0168-D44C-B2B5-CE1DFAEAE887}"/>
              </a:ext>
            </a:extLst>
          </p:cNvPr>
          <p:cNvSpPr txBox="1"/>
          <p:nvPr/>
        </p:nvSpPr>
        <p:spPr>
          <a:xfrm>
            <a:off x="3018805" y="892823"/>
            <a:ext cx="496964" cy="276999"/>
          </a:xfrm>
          <a:prstGeom prst="rect">
            <a:avLst/>
          </a:prstGeom>
          <a:noFill/>
        </p:spPr>
        <p:txBody>
          <a:bodyPr wrap="square" rtlCol="0">
            <a:spAutoFit/>
          </a:bodyPr>
          <a:lstStyle/>
          <a:p>
            <a:r>
              <a:rPr lang="en-US" sz="12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 .5 </a:t>
            </a:r>
            <a:r>
              <a:rPr lang="en-US" sz="1200" dirty="0" err="1">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lb</a:t>
            </a:r>
            <a:endParaRPr lang="en-US" sz="12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endParaRPr>
          </a:p>
        </p:txBody>
      </p:sp>
      <p:grpSp>
        <p:nvGrpSpPr>
          <p:cNvPr id="515" name="Group 514">
            <a:extLst>
              <a:ext uri="{FF2B5EF4-FFF2-40B4-BE49-F238E27FC236}">
                <a16:creationId xmlns:a16="http://schemas.microsoft.com/office/drawing/2014/main" id="{B1244810-9232-9947-8CCD-B68EC78D6819}"/>
              </a:ext>
            </a:extLst>
          </p:cNvPr>
          <p:cNvGrpSpPr/>
          <p:nvPr/>
        </p:nvGrpSpPr>
        <p:grpSpPr>
          <a:xfrm>
            <a:off x="7081352" y="830240"/>
            <a:ext cx="1678033" cy="481586"/>
            <a:chOff x="1032936" y="5890542"/>
            <a:chExt cx="1678033" cy="481586"/>
          </a:xfrm>
        </p:grpSpPr>
        <p:sp>
          <p:nvSpPr>
            <p:cNvPr id="516" name="TextBox 515">
              <a:extLst>
                <a:ext uri="{FF2B5EF4-FFF2-40B4-BE49-F238E27FC236}">
                  <a16:creationId xmlns:a16="http://schemas.microsoft.com/office/drawing/2014/main" id="{9D81291F-812C-1641-9FF2-EF0CF412BA1C}"/>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517" name="TextBox 516">
              <a:extLst>
                <a:ext uri="{FF2B5EF4-FFF2-40B4-BE49-F238E27FC236}">
                  <a16:creationId xmlns:a16="http://schemas.microsoft.com/office/drawing/2014/main" id="{E2500D93-61EA-E64C-A138-BB890A6AC5FB}"/>
                </a:ext>
              </a:extLst>
            </p:cNvPr>
            <p:cNvSpPr txBox="1"/>
            <p:nvPr/>
          </p:nvSpPr>
          <p:spPr>
            <a:xfrm>
              <a:off x="2244438" y="5890542"/>
              <a:ext cx="466531" cy="369332"/>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194947570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9" name="Table 228">
            <a:extLst>
              <a:ext uri="{FF2B5EF4-FFF2-40B4-BE49-F238E27FC236}">
                <a16:creationId xmlns:a16="http://schemas.microsoft.com/office/drawing/2014/main" id="{D93FF2B0-7D5F-B047-95FA-4C2FC04C5174}"/>
              </a:ext>
            </a:extLst>
          </p:cNvPr>
          <p:cNvGraphicFramePr>
            <a:graphicFrameLocks noGrp="1"/>
          </p:cNvGraphicFramePr>
          <p:nvPr>
            <p:extLst>
              <p:ext uri="{D42A27DB-BD31-4B8C-83A1-F6EECF244321}">
                <p14:modId xmlns:p14="http://schemas.microsoft.com/office/powerpoint/2010/main" val="1375434223"/>
              </p:ext>
            </p:extLst>
          </p:nvPr>
        </p:nvGraphicFramePr>
        <p:xfrm>
          <a:off x="4563730" y="1135356"/>
          <a:ext cx="2108480" cy="4968240"/>
        </p:xfrm>
        <a:graphic>
          <a:graphicData uri="http://schemas.openxmlformats.org/drawingml/2006/table">
            <a:tbl>
              <a:tblPr firstRow="1" bandRow="1">
                <a:tableStyleId>{5940675A-B579-460E-94D1-54222C63F5DA}</a:tableStyleId>
              </a:tblPr>
              <a:tblGrid>
                <a:gridCol w="653638">
                  <a:extLst>
                    <a:ext uri="{9D8B030D-6E8A-4147-A177-3AD203B41FA5}">
                      <a16:colId xmlns:a16="http://schemas.microsoft.com/office/drawing/2014/main" val="2175534177"/>
                    </a:ext>
                  </a:extLst>
                </a:gridCol>
                <a:gridCol w="646984">
                  <a:extLst>
                    <a:ext uri="{9D8B030D-6E8A-4147-A177-3AD203B41FA5}">
                      <a16:colId xmlns:a16="http://schemas.microsoft.com/office/drawing/2014/main" val="2999589400"/>
                    </a:ext>
                  </a:extLst>
                </a:gridCol>
                <a:gridCol w="807858">
                  <a:extLst>
                    <a:ext uri="{9D8B030D-6E8A-4147-A177-3AD203B41FA5}">
                      <a16:colId xmlns:a16="http://schemas.microsoft.com/office/drawing/2014/main" val="336946418"/>
                    </a:ext>
                  </a:extLst>
                </a:gridCol>
              </a:tblGrid>
              <a:tr h="370840">
                <a:tc>
                  <a:txBody>
                    <a:bodyPr/>
                    <a:lstStyle/>
                    <a:p>
                      <a:endParaRPr lang="en-US" sz="1400" dirty="0"/>
                    </a:p>
                    <a:p>
                      <a:endParaRPr lang="en-US" sz="1400" dirty="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983690990"/>
                  </a:ext>
                </a:extLst>
              </a:tr>
              <a:tr h="370840">
                <a:tc>
                  <a:txBody>
                    <a:bodyPr/>
                    <a:lstStyle/>
                    <a:p>
                      <a:endParaRPr lang="en-US" sz="1400"/>
                    </a:p>
                  </a:txBody>
                  <a:tcPr/>
                </a:tc>
                <a:tc>
                  <a:txBody>
                    <a:bodyPr/>
                    <a:lstStyle/>
                    <a:p>
                      <a:endParaRPr lang="en-US" sz="1400" dirty="0"/>
                    </a:p>
                  </a:txBody>
                  <a:tcPr/>
                </a:tc>
                <a:tc>
                  <a:txBody>
                    <a:bodyPr/>
                    <a:lstStyle/>
                    <a:p>
                      <a:endParaRPr lang="en-US" sz="1400"/>
                    </a:p>
                  </a:txBody>
                  <a:tcPr/>
                </a:tc>
                <a:extLst>
                  <a:ext uri="{0D108BD9-81ED-4DB2-BD59-A6C34878D82A}">
                    <a16:rowId xmlns:a16="http://schemas.microsoft.com/office/drawing/2014/main" val="2772570638"/>
                  </a:ext>
                </a:extLst>
              </a:tr>
              <a:tr h="370840">
                <a:tc>
                  <a:txBody>
                    <a:bodyPr/>
                    <a:lstStyle/>
                    <a:p>
                      <a:endParaRPr lang="en-US" sz="1400"/>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4242872202"/>
                  </a:ext>
                </a:extLst>
              </a:tr>
              <a:tr h="370840">
                <a:tc>
                  <a:txBody>
                    <a:bodyPr/>
                    <a:lstStyle/>
                    <a:p>
                      <a:endParaRPr lang="en-US" sz="1400" dirty="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174933262"/>
                  </a:ext>
                </a:extLst>
              </a:tr>
              <a:tr h="370840">
                <a:tc>
                  <a:txBody>
                    <a:bodyPr/>
                    <a:lstStyle/>
                    <a:p>
                      <a:endParaRPr lang="en-US" sz="1400"/>
                    </a:p>
                  </a:txBody>
                  <a:tcPr/>
                </a:tc>
                <a:tc>
                  <a:txBody>
                    <a:bodyPr/>
                    <a:lstStyle/>
                    <a:p>
                      <a:endParaRPr lang="en-US" sz="1400" dirty="0"/>
                    </a:p>
                  </a:txBody>
                  <a:tcPr/>
                </a:tc>
                <a:tc>
                  <a:txBody>
                    <a:bodyPr/>
                    <a:lstStyle/>
                    <a:p>
                      <a:endParaRPr lang="en-US" sz="1400"/>
                    </a:p>
                  </a:txBody>
                  <a:tcPr/>
                </a:tc>
                <a:extLst>
                  <a:ext uri="{0D108BD9-81ED-4DB2-BD59-A6C34878D82A}">
                    <a16:rowId xmlns:a16="http://schemas.microsoft.com/office/drawing/2014/main" val="809870387"/>
                  </a:ext>
                </a:extLst>
              </a:tr>
              <a:tr h="370840">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3428526609"/>
                  </a:ext>
                </a:extLst>
              </a:tr>
              <a:tr h="370840">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2086013650"/>
                  </a:ext>
                </a:extLst>
              </a:tr>
              <a:tr h="370840">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993306959"/>
                  </a:ext>
                </a:extLst>
              </a:tr>
              <a:tr h="370840">
                <a:tc>
                  <a:txBody>
                    <a:bodyPr/>
                    <a:lstStyle/>
                    <a:p>
                      <a:endParaRPr lang="en-US" sz="140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729971730"/>
                  </a:ext>
                </a:extLst>
              </a:tr>
              <a:tr h="370840">
                <a:tc>
                  <a:txBody>
                    <a:bodyPr/>
                    <a:lstStyle/>
                    <a:p>
                      <a:endParaRPr lang="en-US" sz="140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862249250"/>
                  </a:ext>
                </a:extLst>
              </a:tr>
              <a:tr h="370840">
                <a:tc>
                  <a:txBody>
                    <a:bodyPr/>
                    <a:lstStyle/>
                    <a:p>
                      <a:endParaRPr lang="en-US" sz="140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3600936847"/>
                  </a:ext>
                </a:extLst>
              </a:tr>
              <a:tr h="370840">
                <a:tc>
                  <a:txBody>
                    <a:bodyPr/>
                    <a:lstStyle/>
                    <a:p>
                      <a:endParaRPr lang="en-US" sz="140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2783629072"/>
                  </a:ext>
                </a:extLst>
              </a:tr>
              <a:tr h="370840">
                <a:tc>
                  <a:txBody>
                    <a:bodyPr/>
                    <a:lstStyle/>
                    <a:p>
                      <a:endParaRPr lang="en-US" sz="140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568144538"/>
                  </a:ext>
                </a:extLst>
              </a:tr>
            </a:tbl>
          </a:graphicData>
        </a:graphic>
      </p:graphicFrame>
      <p:graphicFrame>
        <p:nvGraphicFramePr>
          <p:cNvPr id="230" name="Table 229">
            <a:extLst>
              <a:ext uri="{FF2B5EF4-FFF2-40B4-BE49-F238E27FC236}">
                <a16:creationId xmlns:a16="http://schemas.microsoft.com/office/drawing/2014/main" id="{85166735-3097-884C-8434-8F6A8F69D4DC}"/>
              </a:ext>
            </a:extLst>
          </p:cNvPr>
          <p:cNvGraphicFramePr>
            <a:graphicFrameLocks noGrp="1"/>
          </p:cNvGraphicFramePr>
          <p:nvPr>
            <p:extLst>
              <p:ext uri="{D42A27DB-BD31-4B8C-83A1-F6EECF244321}">
                <p14:modId xmlns:p14="http://schemas.microsoft.com/office/powerpoint/2010/main" val="2579482497"/>
              </p:ext>
            </p:extLst>
          </p:nvPr>
        </p:nvGraphicFramePr>
        <p:xfrm>
          <a:off x="6707106" y="1135356"/>
          <a:ext cx="2092741" cy="4968240"/>
        </p:xfrm>
        <a:graphic>
          <a:graphicData uri="http://schemas.openxmlformats.org/drawingml/2006/table">
            <a:tbl>
              <a:tblPr firstRow="1" bandRow="1">
                <a:tableStyleId>{5940675A-B579-460E-94D1-54222C63F5DA}</a:tableStyleId>
              </a:tblPr>
              <a:tblGrid>
                <a:gridCol w="648759">
                  <a:extLst>
                    <a:ext uri="{9D8B030D-6E8A-4147-A177-3AD203B41FA5}">
                      <a16:colId xmlns:a16="http://schemas.microsoft.com/office/drawing/2014/main" val="2175534177"/>
                    </a:ext>
                  </a:extLst>
                </a:gridCol>
                <a:gridCol w="660375">
                  <a:extLst>
                    <a:ext uri="{9D8B030D-6E8A-4147-A177-3AD203B41FA5}">
                      <a16:colId xmlns:a16="http://schemas.microsoft.com/office/drawing/2014/main" val="2999589400"/>
                    </a:ext>
                  </a:extLst>
                </a:gridCol>
                <a:gridCol w="783607">
                  <a:extLst>
                    <a:ext uri="{9D8B030D-6E8A-4147-A177-3AD203B41FA5}">
                      <a16:colId xmlns:a16="http://schemas.microsoft.com/office/drawing/2014/main" val="336946418"/>
                    </a:ext>
                  </a:extLst>
                </a:gridCol>
              </a:tblGrid>
              <a:tr h="370840">
                <a:tc>
                  <a:txBody>
                    <a:bodyPr/>
                    <a:lstStyle/>
                    <a:p>
                      <a:endParaRPr lang="en-US" sz="1400" dirty="0"/>
                    </a:p>
                    <a:p>
                      <a:endParaRPr lang="en-US" sz="1400" dirty="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983690990"/>
                  </a:ext>
                </a:extLst>
              </a:tr>
              <a:tr h="370840">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2772570638"/>
                  </a:ext>
                </a:extLst>
              </a:tr>
              <a:tr h="370840">
                <a:tc>
                  <a:txBody>
                    <a:bodyPr/>
                    <a:lstStyle/>
                    <a:p>
                      <a:endParaRPr lang="en-US" sz="1400"/>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4242872202"/>
                  </a:ext>
                </a:extLst>
              </a:tr>
              <a:tr h="370840">
                <a:tc>
                  <a:txBody>
                    <a:bodyPr/>
                    <a:lstStyle/>
                    <a:p>
                      <a:endParaRPr lang="en-US" sz="1400" dirty="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174933262"/>
                  </a:ext>
                </a:extLst>
              </a:tr>
              <a:tr h="370840">
                <a:tc>
                  <a:txBody>
                    <a:bodyPr/>
                    <a:lstStyle/>
                    <a:p>
                      <a:endParaRPr lang="en-US" sz="1400"/>
                    </a:p>
                  </a:txBody>
                  <a:tcPr/>
                </a:tc>
                <a:tc>
                  <a:txBody>
                    <a:bodyPr/>
                    <a:lstStyle/>
                    <a:p>
                      <a:endParaRPr lang="en-US" sz="1400" dirty="0"/>
                    </a:p>
                  </a:txBody>
                  <a:tcPr/>
                </a:tc>
                <a:tc>
                  <a:txBody>
                    <a:bodyPr/>
                    <a:lstStyle/>
                    <a:p>
                      <a:endParaRPr lang="en-US" sz="1400"/>
                    </a:p>
                  </a:txBody>
                  <a:tcPr/>
                </a:tc>
                <a:extLst>
                  <a:ext uri="{0D108BD9-81ED-4DB2-BD59-A6C34878D82A}">
                    <a16:rowId xmlns:a16="http://schemas.microsoft.com/office/drawing/2014/main" val="809870387"/>
                  </a:ext>
                </a:extLst>
              </a:tr>
              <a:tr h="370840">
                <a:tc>
                  <a:txBody>
                    <a:bodyPr/>
                    <a:lstStyle/>
                    <a:p>
                      <a:endParaRPr lang="en-US" sz="1400"/>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3428526609"/>
                  </a:ext>
                </a:extLst>
              </a:tr>
              <a:tr h="370840">
                <a:tc>
                  <a:txBody>
                    <a:bodyPr/>
                    <a:lstStyle/>
                    <a:p>
                      <a:endParaRPr lang="en-US" sz="1400"/>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2086013650"/>
                  </a:ext>
                </a:extLst>
              </a:tr>
              <a:tr h="370840">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993306959"/>
                  </a:ext>
                </a:extLst>
              </a:tr>
              <a:tr h="370840">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729971730"/>
                  </a:ext>
                </a:extLst>
              </a:tr>
              <a:tr h="370840">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750888308"/>
                  </a:ext>
                </a:extLst>
              </a:tr>
              <a:tr h="370840">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293336862"/>
                  </a:ext>
                </a:extLst>
              </a:tr>
              <a:tr h="370840">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772420983"/>
                  </a:ext>
                </a:extLst>
              </a:tr>
              <a:tr h="370840">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726577546"/>
                  </a:ext>
                </a:extLst>
              </a:tr>
            </a:tbl>
          </a:graphicData>
        </a:graphic>
      </p:graphicFrame>
      <p:graphicFrame>
        <p:nvGraphicFramePr>
          <p:cNvPr id="228" name="Table 227">
            <a:extLst>
              <a:ext uri="{FF2B5EF4-FFF2-40B4-BE49-F238E27FC236}">
                <a16:creationId xmlns:a16="http://schemas.microsoft.com/office/drawing/2014/main" id="{3ACC70C1-8669-184E-B3BE-47A1F8638636}"/>
              </a:ext>
            </a:extLst>
          </p:cNvPr>
          <p:cNvGraphicFramePr>
            <a:graphicFrameLocks noGrp="1"/>
          </p:cNvGraphicFramePr>
          <p:nvPr>
            <p:extLst>
              <p:ext uri="{D42A27DB-BD31-4B8C-83A1-F6EECF244321}">
                <p14:modId xmlns:p14="http://schemas.microsoft.com/office/powerpoint/2010/main" val="3123748623"/>
              </p:ext>
            </p:extLst>
          </p:nvPr>
        </p:nvGraphicFramePr>
        <p:xfrm>
          <a:off x="2451421" y="1135757"/>
          <a:ext cx="2074068" cy="4968240"/>
        </p:xfrm>
        <a:graphic>
          <a:graphicData uri="http://schemas.openxmlformats.org/drawingml/2006/table">
            <a:tbl>
              <a:tblPr firstRow="1" bandRow="1">
                <a:tableStyleId>{5940675A-B579-460E-94D1-54222C63F5DA}</a:tableStyleId>
              </a:tblPr>
              <a:tblGrid>
                <a:gridCol w="642970">
                  <a:extLst>
                    <a:ext uri="{9D8B030D-6E8A-4147-A177-3AD203B41FA5}">
                      <a16:colId xmlns:a16="http://schemas.microsoft.com/office/drawing/2014/main" val="2175534177"/>
                    </a:ext>
                  </a:extLst>
                </a:gridCol>
                <a:gridCol w="642457">
                  <a:extLst>
                    <a:ext uri="{9D8B030D-6E8A-4147-A177-3AD203B41FA5}">
                      <a16:colId xmlns:a16="http://schemas.microsoft.com/office/drawing/2014/main" val="2999589400"/>
                    </a:ext>
                  </a:extLst>
                </a:gridCol>
                <a:gridCol w="788641">
                  <a:extLst>
                    <a:ext uri="{9D8B030D-6E8A-4147-A177-3AD203B41FA5}">
                      <a16:colId xmlns:a16="http://schemas.microsoft.com/office/drawing/2014/main" val="336946418"/>
                    </a:ext>
                  </a:extLst>
                </a:gridCol>
              </a:tblGrid>
              <a:tr h="370840">
                <a:tc>
                  <a:txBody>
                    <a:bodyPr/>
                    <a:lstStyle/>
                    <a:p>
                      <a:endParaRPr lang="en-US" sz="1400" dirty="0"/>
                    </a:p>
                    <a:p>
                      <a:endParaRPr lang="en-US" sz="1400" dirty="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983690990"/>
                  </a:ext>
                </a:extLst>
              </a:tr>
              <a:tr h="370840">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2772570638"/>
                  </a:ext>
                </a:extLst>
              </a:tr>
              <a:tr h="370840">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4242872202"/>
                  </a:ext>
                </a:extLst>
              </a:tr>
              <a:tr h="370840">
                <a:tc>
                  <a:txBody>
                    <a:bodyPr/>
                    <a:lstStyle/>
                    <a:p>
                      <a:endParaRPr lang="en-US" sz="1400" dirty="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174933262"/>
                  </a:ext>
                </a:extLst>
              </a:tr>
              <a:tr h="370840">
                <a:tc>
                  <a:txBody>
                    <a:bodyPr/>
                    <a:lstStyle/>
                    <a:p>
                      <a:endParaRPr lang="en-US" sz="1400"/>
                    </a:p>
                  </a:txBody>
                  <a:tcPr/>
                </a:tc>
                <a:tc>
                  <a:txBody>
                    <a:bodyPr/>
                    <a:lstStyle/>
                    <a:p>
                      <a:endParaRPr lang="en-US" sz="1400" dirty="0"/>
                    </a:p>
                  </a:txBody>
                  <a:tcPr/>
                </a:tc>
                <a:tc>
                  <a:txBody>
                    <a:bodyPr/>
                    <a:lstStyle/>
                    <a:p>
                      <a:endParaRPr lang="en-US" sz="1400"/>
                    </a:p>
                  </a:txBody>
                  <a:tcPr/>
                </a:tc>
                <a:extLst>
                  <a:ext uri="{0D108BD9-81ED-4DB2-BD59-A6C34878D82A}">
                    <a16:rowId xmlns:a16="http://schemas.microsoft.com/office/drawing/2014/main" val="809870387"/>
                  </a:ext>
                </a:extLst>
              </a:tr>
              <a:tr h="370840">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3428526609"/>
                  </a:ext>
                </a:extLst>
              </a:tr>
              <a:tr h="370840">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2086013650"/>
                  </a:ext>
                </a:extLst>
              </a:tr>
              <a:tr h="370840">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993306959"/>
                  </a:ext>
                </a:extLst>
              </a:tr>
              <a:tr h="370840">
                <a:tc>
                  <a:txBody>
                    <a:bodyPr/>
                    <a:lstStyle/>
                    <a:p>
                      <a:endParaRPr lang="en-US" sz="140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729971730"/>
                  </a:ext>
                </a:extLst>
              </a:tr>
              <a:tr h="370840">
                <a:tc>
                  <a:txBody>
                    <a:bodyPr/>
                    <a:lstStyle/>
                    <a:p>
                      <a:endParaRPr lang="en-US" sz="140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447412619"/>
                  </a:ext>
                </a:extLst>
              </a:tr>
              <a:tr h="370840">
                <a:tc>
                  <a:txBody>
                    <a:bodyPr/>
                    <a:lstStyle/>
                    <a:p>
                      <a:endParaRPr lang="en-US" sz="140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76710402"/>
                  </a:ext>
                </a:extLst>
              </a:tr>
              <a:tr h="370840">
                <a:tc>
                  <a:txBody>
                    <a:bodyPr/>
                    <a:lstStyle/>
                    <a:p>
                      <a:endParaRPr lang="en-US" sz="140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321903991"/>
                  </a:ext>
                </a:extLst>
              </a:tr>
              <a:tr h="370840">
                <a:tc>
                  <a:txBody>
                    <a:bodyPr/>
                    <a:lstStyle/>
                    <a:p>
                      <a:endParaRPr lang="en-US" sz="140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322792447"/>
                  </a:ext>
                </a:extLst>
              </a:tr>
            </a:tbl>
          </a:graphicData>
        </a:graphic>
      </p:graphicFrame>
      <p:graphicFrame>
        <p:nvGraphicFramePr>
          <p:cNvPr id="2" name="Table 1">
            <a:extLst>
              <a:ext uri="{FF2B5EF4-FFF2-40B4-BE49-F238E27FC236}">
                <a16:creationId xmlns:a16="http://schemas.microsoft.com/office/drawing/2014/main" id="{8A74EBCE-BC8B-DF49-9B8A-9507528AD68C}"/>
              </a:ext>
            </a:extLst>
          </p:cNvPr>
          <p:cNvGraphicFramePr>
            <a:graphicFrameLocks noGrp="1"/>
          </p:cNvGraphicFramePr>
          <p:nvPr>
            <p:extLst>
              <p:ext uri="{D42A27DB-BD31-4B8C-83A1-F6EECF244321}">
                <p14:modId xmlns:p14="http://schemas.microsoft.com/office/powerpoint/2010/main" val="179379095"/>
              </p:ext>
            </p:extLst>
          </p:nvPr>
        </p:nvGraphicFramePr>
        <p:xfrm>
          <a:off x="338345" y="1132556"/>
          <a:ext cx="2072915" cy="4968240"/>
        </p:xfrm>
        <a:graphic>
          <a:graphicData uri="http://schemas.openxmlformats.org/drawingml/2006/table">
            <a:tbl>
              <a:tblPr firstRow="1" bandRow="1">
                <a:tableStyleId>{5940675A-B579-460E-94D1-54222C63F5DA}</a:tableStyleId>
              </a:tblPr>
              <a:tblGrid>
                <a:gridCol w="642613">
                  <a:extLst>
                    <a:ext uri="{9D8B030D-6E8A-4147-A177-3AD203B41FA5}">
                      <a16:colId xmlns:a16="http://schemas.microsoft.com/office/drawing/2014/main" val="2175534177"/>
                    </a:ext>
                  </a:extLst>
                </a:gridCol>
                <a:gridCol w="727922">
                  <a:extLst>
                    <a:ext uri="{9D8B030D-6E8A-4147-A177-3AD203B41FA5}">
                      <a16:colId xmlns:a16="http://schemas.microsoft.com/office/drawing/2014/main" val="2999589400"/>
                    </a:ext>
                  </a:extLst>
                </a:gridCol>
                <a:gridCol w="702380">
                  <a:extLst>
                    <a:ext uri="{9D8B030D-6E8A-4147-A177-3AD203B41FA5}">
                      <a16:colId xmlns:a16="http://schemas.microsoft.com/office/drawing/2014/main" val="336946418"/>
                    </a:ext>
                  </a:extLst>
                </a:gridCol>
              </a:tblGrid>
              <a:tr h="370840">
                <a:tc>
                  <a:txBody>
                    <a:bodyPr/>
                    <a:lstStyle/>
                    <a:p>
                      <a:endParaRPr lang="en-US" sz="1400" dirty="0"/>
                    </a:p>
                    <a:p>
                      <a:endParaRPr lang="en-US" sz="1400" dirty="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983690990"/>
                  </a:ext>
                </a:extLst>
              </a:tr>
              <a:tr h="370840">
                <a:tc>
                  <a:txBody>
                    <a:bodyPr/>
                    <a:lstStyle/>
                    <a:p>
                      <a:endParaRPr lang="en-US" sz="1400"/>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2772570638"/>
                  </a:ext>
                </a:extLst>
              </a:tr>
              <a:tr h="370840">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4242872202"/>
                  </a:ext>
                </a:extLst>
              </a:tr>
              <a:tr h="370840">
                <a:tc>
                  <a:txBody>
                    <a:bodyPr/>
                    <a:lstStyle/>
                    <a:p>
                      <a:endParaRPr lang="en-US" sz="1400" dirty="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174933262"/>
                  </a:ext>
                </a:extLst>
              </a:tr>
              <a:tr h="370840">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809870387"/>
                  </a:ext>
                </a:extLst>
              </a:tr>
              <a:tr h="370840">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3428526609"/>
                  </a:ext>
                </a:extLst>
              </a:tr>
              <a:tr h="370840">
                <a:tc>
                  <a:txBody>
                    <a:bodyPr/>
                    <a:lstStyle/>
                    <a:p>
                      <a:endParaRPr lang="en-US" sz="1400"/>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2086013650"/>
                  </a:ext>
                </a:extLst>
              </a:tr>
              <a:tr h="370840">
                <a:tc>
                  <a:txBody>
                    <a:bodyPr/>
                    <a:lstStyle/>
                    <a:p>
                      <a:endParaRPr lang="en-US" sz="1400"/>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993306959"/>
                  </a:ext>
                </a:extLst>
              </a:tr>
              <a:tr h="370840">
                <a:tc>
                  <a:txBody>
                    <a:bodyPr/>
                    <a:lstStyle/>
                    <a:p>
                      <a:endParaRPr lang="en-US" sz="1400" dirty="0"/>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1729971730"/>
                  </a:ext>
                </a:extLst>
              </a:tr>
              <a:tr h="370840">
                <a:tc>
                  <a:txBody>
                    <a:bodyPr/>
                    <a:lstStyle/>
                    <a:p>
                      <a:endParaRPr lang="en-US" sz="1400" dirty="0"/>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1155135518"/>
                  </a:ext>
                </a:extLst>
              </a:tr>
              <a:tr h="370840">
                <a:tc>
                  <a:txBody>
                    <a:bodyPr/>
                    <a:lstStyle/>
                    <a:p>
                      <a:endParaRPr lang="en-US" sz="1400" dirty="0"/>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925499668"/>
                  </a:ext>
                </a:extLst>
              </a:tr>
              <a:tr h="370840">
                <a:tc>
                  <a:txBody>
                    <a:bodyPr/>
                    <a:lstStyle/>
                    <a:p>
                      <a:endParaRPr lang="en-US" sz="1400" dirty="0"/>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2795526736"/>
                  </a:ext>
                </a:extLst>
              </a:tr>
              <a:tr h="370840">
                <a:tc>
                  <a:txBody>
                    <a:bodyPr/>
                    <a:lstStyle/>
                    <a:p>
                      <a:endParaRPr lang="en-US" sz="1400" dirty="0"/>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2262250515"/>
                  </a:ext>
                </a:extLst>
              </a:tr>
            </a:tbl>
          </a:graphicData>
        </a:graphic>
      </p:graphicFrame>
      <p:sp>
        <p:nvSpPr>
          <p:cNvPr id="4" name="Rectangle 3">
            <a:extLst>
              <a:ext uri="{FF2B5EF4-FFF2-40B4-BE49-F238E27FC236}">
                <a16:creationId xmlns:a16="http://schemas.microsoft.com/office/drawing/2014/main" id="{972E704C-5197-5C44-9820-BED3AAF39DED}"/>
              </a:ext>
            </a:extLst>
          </p:cNvPr>
          <p:cNvSpPr/>
          <p:nvPr/>
        </p:nvSpPr>
        <p:spPr>
          <a:xfrm>
            <a:off x="277472" y="264860"/>
            <a:ext cx="8563829" cy="636926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13034ADE-4E42-2D47-B311-299CBFD913B8}"/>
              </a:ext>
            </a:extLst>
          </p:cNvPr>
          <p:cNvCxnSpPr/>
          <p:nvPr/>
        </p:nvCxnSpPr>
        <p:spPr>
          <a:xfrm>
            <a:off x="271394" y="783848"/>
            <a:ext cx="856382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5EAD9A55-4DA4-1E48-BFCE-5F905A4FBE4E}"/>
              </a:ext>
            </a:extLst>
          </p:cNvPr>
          <p:cNvSpPr txBox="1"/>
          <p:nvPr/>
        </p:nvSpPr>
        <p:spPr>
          <a:xfrm>
            <a:off x="1021723" y="1182389"/>
            <a:ext cx="657559" cy="461665"/>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Length, </a:t>
            </a:r>
          </a:p>
          <a:p>
            <a:r>
              <a:rPr lang="en-US" sz="1200" dirty="0">
                <a:latin typeface="Times New Roman" panose="02020603050405020304" pitchFamily="18" charset="0"/>
                <a:cs typeface="Times New Roman" panose="02020603050405020304" pitchFamily="18" charset="0"/>
              </a:rPr>
              <a:t>    in.</a:t>
            </a:r>
          </a:p>
        </p:txBody>
      </p:sp>
      <p:sp>
        <p:nvSpPr>
          <p:cNvPr id="119" name="TextBox 118">
            <a:extLst>
              <a:ext uri="{FF2B5EF4-FFF2-40B4-BE49-F238E27FC236}">
                <a16:creationId xmlns:a16="http://schemas.microsoft.com/office/drawing/2014/main" id="{75F2BEC5-8463-D343-B904-AE41B23FC91C}"/>
              </a:ext>
            </a:extLst>
          </p:cNvPr>
          <p:cNvSpPr txBox="1"/>
          <p:nvPr/>
        </p:nvSpPr>
        <p:spPr>
          <a:xfrm>
            <a:off x="1708090" y="1158170"/>
            <a:ext cx="716749" cy="461665"/>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Internal force, </a:t>
            </a:r>
            <a:r>
              <a:rPr lang="en-US" sz="1200" dirty="0" err="1">
                <a:latin typeface="Times New Roman" panose="02020603050405020304" pitchFamily="18" charset="0"/>
                <a:cs typeface="Times New Roman" panose="02020603050405020304" pitchFamily="18" charset="0"/>
              </a:rPr>
              <a:t>lb</a:t>
            </a:r>
            <a:endParaRPr lang="en-US" sz="1200" dirty="0">
              <a:latin typeface="Times New Roman" panose="02020603050405020304" pitchFamily="18" charset="0"/>
              <a:cs typeface="Times New Roman" panose="02020603050405020304" pitchFamily="18" charset="0"/>
            </a:endParaRPr>
          </a:p>
        </p:txBody>
      </p:sp>
      <p:sp>
        <p:nvSpPr>
          <p:cNvPr id="121" name="TextBox 120">
            <a:extLst>
              <a:ext uri="{FF2B5EF4-FFF2-40B4-BE49-F238E27FC236}">
                <a16:creationId xmlns:a16="http://schemas.microsoft.com/office/drawing/2014/main" id="{E126CF96-76D2-B64A-9525-85F525BF9658}"/>
              </a:ext>
            </a:extLst>
          </p:cNvPr>
          <p:cNvSpPr txBox="1"/>
          <p:nvPr/>
        </p:nvSpPr>
        <p:spPr>
          <a:xfrm>
            <a:off x="307577" y="1249573"/>
            <a:ext cx="750328"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Member</a:t>
            </a:r>
            <a:r>
              <a:rPr lang="en-US" sz="1100" dirty="0">
                <a:latin typeface="Arial" panose="020B0604020202020204" pitchFamily="34" charset="0"/>
                <a:cs typeface="Arial" panose="020B0604020202020204" pitchFamily="34" charset="0"/>
              </a:rPr>
              <a:t> </a:t>
            </a:r>
          </a:p>
        </p:txBody>
      </p:sp>
      <p:sp>
        <p:nvSpPr>
          <p:cNvPr id="122" name="TextBox 121">
            <a:extLst>
              <a:ext uri="{FF2B5EF4-FFF2-40B4-BE49-F238E27FC236}">
                <a16:creationId xmlns:a16="http://schemas.microsoft.com/office/drawing/2014/main" id="{2D395005-0C26-834C-897A-E5DE37A8DB51}"/>
              </a:ext>
            </a:extLst>
          </p:cNvPr>
          <p:cNvSpPr txBox="1"/>
          <p:nvPr/>
        </p:nvSpPr>
        <p:spPr>
          <a:xfrm>
            <a:off x="494025" y="1653827"/>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sp>
        <p:nvSpPr>
          <p:cNvPr id="123" name="TextBox 122">
            <a:extLst>
              <a:ext uri="{FF2B5EF4-FFF2-40B4-BE49-F238E27FC236}">
                <a16:creationId xmlns:a16="http://schemas.microsoft.com/office/drawing/2014/main" id="{8598C763-99A9-804C-9646-9965D6F0B7DE}"/>
              </a:ext>
            </a:extLst>
          </p:cNvPr>
          <p:cNvSpPr txBox="1"/>
          <p:nvPr/>
        </p:nvSpPr>
        <p:spPr>
          <a:xfrm>
            <a:off x="498498" y="2028248"/>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 </a:t>
            </a:r>
          </a:p>
        </p:txBody>
      </p:sp>
      <p:sp>
        <p:nvSpPr>
          <p:cNvPr id="124" name="TextBox 123">
            <a:extLst>
              <a:ext uri="{FF2B5EF4-FFF2-40B4-BE49-F238E27FC236}">
                <a16:creationId xmlns:a16="http://schemas.microsoft.com/office/drawing/2014/main" id="{A02A302A-4170-7340-9125-05C7123B92FB}"/>
              </a:ext>
            </a:extLst>
          </p:cNvPr>
          <p:cNvSpPr txBox="1"/>
          <p:nvPr/>
        </p:nvSpPr>
        <p:spPr>
          <a:xfrm>
            <a:off x="488714" y="2412441"/>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 </a:t>
            </a:r>
          </a:p>
        </p:txBody>
      </p:sp>
      <p:sp>
        <p:nvSpPr>
          <p:cNvPr id="125" name="TextBox 124">
            <a:extLst>
              <a:ext uri="{FF2B5EF4-FFF2-40B4-BE49-F238E27FC236}">
                <a16:creationId xmlns:a16="http://schemas.microsoft.com/office/drawing/2014/main" id="{231DFD56-49D4-E046-BC76-B0A7EB4F0DDD}"/>
              </a:ext>
            </a:extLst>
          </p:cNvPr>
          <p:cNvSpPr txBox="1"/>
          <p:nvPr/>
        </p:nvSpPr>
        <p:spPr>
          <a:xfrm>
            <a:off x="490438" y="2755150"/>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4. </a:t>
            </a:r>
          </a:p>
        </p:txBody>
      </p:sp>
      <p:sp>
        <p:nvSpPr>
          <p:cNvPr id="223" name="TextBox 222">
            <a:extLst>
              <a:ext uri="{FF2B5EF4-FFF2-40B4-BE49-F238E27FC236}">
                <a16:creationId xmlns:a16="http://schemas.microsoft.com/office/drawing/2014/main" id="{EB988524-B771-2C40-A530-2AA008F46343}"/>
              </a:ext>
            </a:extLst>
          </p:cNvPr>
          <p:cNvSpPr txBox="1"/>
          <p:nvPr/>
        </p:nvSpPr>
        <p:spPr>
          <a:xfrm>
            <a:off x="3099781" y="1178126"/>
            <a:ext cx="691973" cy="461665"/>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Length, </a:t>
            </a:r>
          </a:p>
          <a:p>
            <a:r>
              <a:rPr lang="en-US" sz="1200" dirty="0">
                <a:latin typeface="Times New Roman" panose="02020603050405020304" pitchFamily="18" charset="0"/>
                <a:cs typeface="Times New Roman" panose="02020603050405020304" pitchFamily="18" charset="0"/>
              </a:rPr>
              <a:t>    in.</a:t>
            </a:r>
          </a:p>
        </p:txBody>
      </p:sp>
      <p:sp>
        <p:nvSpPr>
          <p:cNvPr id="224" name="TextBox 223">
            <a:extLst>
              <a:ext uri="{FF2B5EF4-FFF2-40B4-BE49-F238E27FC236}">
                <a16:creationId xmlns:a16="http://schemas.microsoft.com/office/drawing/2014/main" id="{26E8AB1F-7339-C64D-8D62-356FCB201FA0}"/>
              </a:ext>
            </a:extLst>
          </p:cNvPr>
          <p:cNvSpPr txBox="1"/>
          <p:nvPr/>
        </p:nvSpPr>
        <p:spPr>
          <a:xfrm>
            <a:off x="3775842" y="1176366"/>
            <a:ext cx="716749" cy="461665"/>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Internal force, </a:t>
            </a:r>
            <a:r>
              <a:rPr lang="en-US" sz="1200" dirty="0" err="1">
                <a:latin typeface="Times New Roman" panose="02020603050405020304" pitchFamily="18" charset="0"/>
                <a:cs typeface="Times New Roman" panose="02020603050405020304" pitchFamily="18" charset="0"/>
              </a:rPr>
              <a:t>lb</a:t>
            </a:r>
            <a:endParaRPr lang="en-US" sz="1200" dirty="0">
              <a:latin typeface="Times New Roman" panose="02020603050405020304" pitchFamily="18" charset="0"/>
              <a:cs typeface="Times New Roman" panose="02020603050405020304" pitchFamily="18" charset="0"/>
            </a:endParaRPr>
          </a:p>
        </p:txBody>
      </p:sp>
      <p:sp>
        <p:nvSpPr>
          <p:cNvPr id="226" name="TextBox 225">
            <a:extLst>
              <a:ext uri="{FF2B5EF4-FFF2-40B4-BE49-F238E27FC236}">
                <a16:creationId xmlns:a16="http://schemas.microsoft.com/office/drawing/2014/main" id="{9313414A-96C5-E647-B5F4-18117CA00689}"/>
              </a:ext>
            </a:extLst>
          </p:cNvPr>
          <p:cNvSpPr txBox="1"/>
          <p:nvPr/>
        </p:nvSpPr>
        <p:spPr>
          <a:xfrm>
            <a:off x="2423452" y="1280099"/>
            <a:ext cx="750328"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Member </a:t>
            </a:r>
          </a:p>
        </p:txBody>
      </p:sp>
      <p:sp>
        <p:nvSpPr>
          <p:cNvPr id="244" name="TextBox 243">
            <a:extLst>
              <a:ext uri="{FF2B5EF4-FFF2-40B4-BE49-F238E27FC236}">
                <a16:creationId xmlns:a16="http://schemas.microsoft.com/office/drawing/2014/main" id="{5C3D6EB7-E615-EC43-811D-81DC052E3AEE}"/>
              </a:ext>
            </a:extLst>
          </p:cNvPr>
          <p:cNvSpPr txBox="1"/>
          <p:nvPr/>
        </p:nvSpPr>
        <p:spPr>
          <a:xfrm>
            <a:off x="5216971" y="1178087"/>
            <a:ext cx="672893" cy="461665"/>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Length, </a:t>
            </a:r>
          </a:p>
          <a:p>
            <a:r>
              <a:rPr lang="en-US" sz="1200" dirty="0">
                <a:latin typeface="Times New Roman" panose="02020603050405020304" pitchFamily="18" charset="0"/>
                <a:cs typeface="Times New Roman" panose="02020603050405020304" pitchFamily="18" charset="0"/>
              </a:rPr>
              <a:t>    in.</a:t>
            </a:r>
          </a:p>
        </p:txBody>
      </p:sp>
      <p:sp>
        <p:nvSpPr>
          <p:cNvPr id="245" name="TextBox 244">
            <a:extLst>
              <a:ext uri="{FF2B5EF4-FFF2-40B4-BE49-F238E27FC236}">
                <a16:creationId xmlns:a16="http://schemas.microsoft.com/office/drawing/2014/main" id="{19F384F2-95A1-054B-9887-BFA2D765649B}"/>
              </a:ext>
            </a:extLst>
          </p:cNvPr>
          <p:cNvSpPr txBox="1"/>
          <p:nvPr/>
        </p:nvSpPr>
        <p:spPr>
          <a:xfrm>
            <a:off x="5922609" y="1166862"/>
            <a:ext cx="716749" cy="461665"/>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Internal force, </a:t>
            </a:r>
            <a:r>
              <a:rPr lang="en-US" sz="1200" dirty="0" err="1">
                <a:latin typeface="Times New Roman" panose="02020603050405020304" pitchFamily="18" charset="0"/>
                <a:cs typeface="Times New Roman" panose="02020603050405020304" pitchFamily="18" charset="0"/>
              </a:rPr>
              <a:t>lb</a:t>
            </a:r>
            <a:endParaRPr lang="en-US" sz="1200" dirty="0">
              <a:latin typeface="Times New Roman" panose="02020603050405020304" pitchFamily="18" charset="0"/>
              <a:cs typeface="Times New Roman" panose="02020603050405020304" pitchFamily="18" charset="0"/>
            </a:endParaRPr>
          </a:p>
        </p:txBody>
      </p:sp>
      <p:sp>
        <p:nvSpPr>
          <p:cNvPr id="247" name="TextBox 246">
            <a:extLst>
              <a:ext uri="{FF2B5EF4-FFF2-40B4-BE49-F238E27FC236}">
                <a16:creationId xmlns:a16="http://schemas.microsoft.com/office/drawing/2014/main" id="{A157FCF1-D945-4B4D-BA05-CB19AE9B9208}"/>
              </a:ext>
            </a:extLst>
          </p:cNvPr>
          <p:cNvSpPr txBox="1"/>
          <p:nvPr/>
        </p:nvSpPr>
        <p:spPr>
          <a:xfrm>
            <a:off x="4533836" y="1277221"/>
            <a:ext cx="750328"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Member </a:t>
            </a:r>
          </a:p>
        </p:txBody>
      </p:sp>
      <p:sp>
        <p:nvSpPr>
          <p:cNvPr id="265" name="TextBox 264">
            <a:extLst>
              <a:ext uri="{FF2B5EF4-FFF2-40B4-BE49-F238E27FC236}">
                <a16:creationId xmlns:a16="http://schemas.microsoft.com/office/drawing/2014/main" id="{CF5A27A5-8493-5A44-840D-517C147C5D5C}"/>
              </a:ext>
            </a:extLst>
          </p:cNvPr>
          <p:cNvSpPr txBox="1"/>
          <p:nvPr/>
        </p:nvSpPr>
        <p:spPr>
          <a:xfrm>
            <a:off x="7354252" y="1166205"/>
            <a:ext cx="664841" cy="461665"/>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Length, </a:t>
            </a:r>
          </a:p>
          <a:p>
            <a:r>
              <a:rPr lang="en-US" sz="1200" dirty="0">
                <a:latin typeface="Times New Roman" panose="02020603050405020304" pitchFamily="18" charset="0"/>
                <a:cs typeface="Times New Roman" panose="02020603050405020304" pitchFamily="18" charset="0"/>
              </a:rPr>
              <a:t>    in.</a:t>
            </a:r>
          </a:p>
        </p:txBody>
      </p:sp>
      <p:sp>
        <p:nvSpPr>
          <p:cNvPr id="266" name="TextBox 265">
            <a:extLst>
              <a:ext uri="{FF2B5EF4-FFF2-40B4-BE49-F238E27FC236}">
                <a16:creationId xmlns:a16="http://schemas.microsoft.com/office/drawing/2014/main" id="{E991757A-CC15-BA40-ABE1-A0C3FAEAF7BB}"/>
              </a:ext>
            </a:extLst>
          </p:cNvPr>
          <p:cNvSpPr txBox="1"/>
          <p:nvPr/>
        </p:nvSpPr>
        <p:spPr>
          <a:xfrm>
            <a:off x="8055836" y="1157107"/>
            <a:ext cx="716749" cy="461665"/>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Internal force, </a:t>
            </a:r>
            <a:r>
              <a:rPr lang="en-US" sz="1200" dirty="0" err="1">
                <a:latin typeface="Times New Roman" panose="02020603050405020304" pitchFamily="18" charset="0"/>
                <a:cs typeface="Times New Roman" panose="02020603050405020304" pitchFamily="18" charset="0"/>
              </a:rPr>
              <a:t>lb</a:t>
            </a:r>
            <a:endParaRPr lang="en-US" sz="1200" dirty="0">
              <a:latin typeface="Times New Roman" panose="02020603050405020304" pitchFamily="18" charset="0"/>
              <a:cs typeface="Times New Roman" panose="02020603050405020304" pitchFamily="18" charset="0"/>
            </a:endParaRPr>
          </a:p>
        </p:txBody>
      </p:sp>
      <p:sp>
        <p:nvSpPr>
          <p:cNvPr id="268" name="TextBox 267">
            <a:extLst>
              <a:ext uri="{FF2B5EF4-FFF2-40B4-BE49-F238E27FC236}">
                <a16:creationId xmlns:a16="http://schemas.microsoft.com/office/drawing/2014/main" id="{21F3C169-B10C-C84C-9174-F86E4335DCEE}"/>
              </a:ext>
            </a:extLst>
          </p:cNvPr>
          <p:cNvSpPr txBox="1"/>
          <p:nvPr/>
        </p:nvSpPr>
        <p:spPr>
          <a:xfrm>
            <a:off x="6679229" y="1261537"/>
            <a:ext cx="750328"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Member </a:t>
            </a:r>
          </a:p>
        </p:txBody>
      </p:sp>
      <p:sp>
        <p:nvSpPr>
          <p:cNvPr id="328" name="TextBox 327">
            <a:extLst>
              <a:ext uri="{FF2B5EF4-FFF2-40B4-BE49-F238E27FC236}">
                <a16:creationId xmlns:a16="http://schemas.microsoft.com/office/drawing/2014/main" id="{2F03852C-383A-834E-853C-B39E650702D0}"/>
              </a:ext>
            </a:extLst>
          </p:cNvPr>
          <p:cNvSpPr txBox="1"/>
          <p:nvPr/>
        </p:nvSpPr>
        <p:spPr>
          <a:xfrm>
            <a:off x="472547" y="3133648"/>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5. </a:t>
            </a:r>
          </a:p>
        </p:txBody>
      </p:sp>
      <p:sp>
        <p:nvSpPr>
          <p:cNvPr id="329" name="TextBox 328">
            <a:extLst>
              <a:ext uri="{FF2B5EF4-FFF2-40B4-BE49-F238E27FC236}">
                <a16:creationId xmlns:a16="http://schemas.microsoft.com/office/drawing/2014/main" id="{4236F675-DF87-0847-A6F8-E59240484E32}"/>
              </a:ext>
            </a:extLst>
          </p:cNvPr>
          <p:cNvSpPr txBox="1"/>
          <p:nvPr/>
        </p:nvSpPr>
        <p:spPr>
          <a:xfrm>
            <a:off x="477020" y="3508069"/>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6. </a:t>
            </a:r>
          </a:p>
        </p:txBody>
      </p:sp>
      <p:sp>
        <p:nvSpPr>
          <p:cNvPr id="330" name="TextBox 329">
            <a:extLst>
              <a:ext uri="{FF2B5EF4-FFF2-40B4-BE49-F238E27FC236}">
                <a16:creationId xmlns:a16="http://schemas.microsoft.com/office/drawing/2014/main" id="{28B8CF3E-D916-DD41-9695-4E62EA86FB8E}"/>
              </a:ext>
            </a:extLst>
          </p:cNvPr>
          <p:cNvSpPr txBox="1"/>
          <p:nvPr/>
        </p:nvSpPr>
        <p:spPr>
          <a:xfrm>
            <a:off x="481493" y="3874878"/>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7. </a:t>
            </a:r>
          </a:p>
        </p:txBody>
      </p:sp>
      <p:sp>
        <p:nvSpPr>
          <p:cNvPr id="331" name="TextBox 330">
            <a:extLst>
              <a:ext uri="{FF2B5EF4-FFF2-40B4-BE49-F238E27FC236}">
                <a16:creationId xmlns:a16="http://schemas.microsoft.com/office/drawing/2014/main" id="{62AD5DBA-D687-C440-B94D-33C4D846762D}"/>
              </a:ext>
            </a:extLst>
          </p:cNvPr>
          <p:cNvSpPr txBox="1"/>
          <p:nvPr/>
        </p:nvSpPr>
        <p:spPr>
          <a:xfrm>
            <a:off x="487756" y="4261823"/>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8. </a:t>
            </a:r>
          </a:p>
        </p:txBody>
      </p:sp>
      <p:sp>
        <p:nvSpPr>
          <p:cNvPr id="215" name="TextBox 214">
            <a:extLst>
              <a:ext uri="{FF2B5EF4-FFF2-40B4-BE49-F238E27FC236}">
                <a16:creationId xmlns:a16="http://schemas.microsoft.com/office/drawing/2014/main" id="{F57F11E5-4E7B-BB4D-AC28-67C5085959B4}"/>
              </a:ext>
            </a:extLst>
          </p:cNvPr>
          <p:cNvSpPr txBox="1"/>
          <p:nvPr/>
        </p:nvSpPr>
        <p:spPr>
          <a:xfrm>
            <a:off x="1744771" y="262542"/>
            <a:ext cx="5872625"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Member Forces of Five Truss Units    </a:t>
            </a:r>
          </a:p>
        </p:txBody>
      </p:sp>
      <p:sp>
        <p:nvSpPr>
          <p:cNvPr id="149" name="TextBox 148">
            <a:extLst>
              <a:ext uri="{FF2B5EF4-FFF2-40B4-BE49-F238E27FC236}">
                <a16:creationId xmlns:a16="http://schemas.microsoft.com/office/drawing/2014/main" id="{CEA1CBFF-92DF-1945-B86F-B7FA46FAD2B4}"/>
              </a:ext>
            </a:extLst>
          </p:cNvPr>
          <p:cNvSpPr txBox="1"/>
          <p:nvPr/>
        </p:nvSpPr>
        <p:spPr>
          <a:xfrm>
            <a:off x="491621" y="4622593"/>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9. </a:t>
            </a:r>
          </a:p>
        </p:txBody>
      </p:sp>
      <p:sp>
        <p:nvSpPr>
          <p:cNvPr id="150" name="TextBox 149">
            <a:extLst>
              <a:ext uri="{FF2B5EF4-FFF2-40B4-BE49-F238E27FC236}">
                <a16:creationId xmlns:a16="http://schemas.microsoft.com/office/drawing/2014/main" id="{79CDB8B7-D098-2543-960B-1C303968B654}"/>
              </a:ext>
            </a:extLst>
          </p:cNvPr>
          <p:cNvSpPr txBox="1"/>
          <p:nvPr/>
        </p:nvSpPr>
        <p:spPr>
          <a:xfrm>
            <a:off x="411788" y="4997014"/>
            <a:ext cx="48038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10. </a:t>
            </a:r>
          </a:p>
        </p:txBody>
      </p:sp>
      <p:sp>
        <p:nvSpPr>
          <p:cNvPr id="151" name="TextBox 150">
            <a:extLst>
              <a:ext uri="{FF2B5EF4-FFF2-40B4-BE49-F238E27FC236}">
                <a16:creationId xmlns:a16="http://schemas.microsoft.com/office/drawing/2014/main" id="{9358BCB3-6DE7-3B45-98F7-DF7DA53AA33C}"/>
              </a:ext>
            </a:extLst>
          </p:cNvPr>
          <p:cNvSpPr txBox="1"/>
          <p:nvPr/>
        </p:nvSpPr>
        <p:spPr>
          <a:xfrm>
            <a:off x="422747" y="5363823"/>
            <a:ext cx="49677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11. </a:t>
            </a:r>
          </a:p>
        </p:txBody>
      </p:sp>
      <p:sp>
        <p:nvSpPr>
          <p:cNvPr id="152" name="TextBox 151">
            <a:extLst>
              <a:ext uri="{FF2B5EF4-FFF2-40B4-BE49-F238E27FC236}">
                <a16:creationId xmlns:a16="http://schemas.microsoft.com/office/drawing/2014/main" id="{956C6A67-5D91-4C4D-96C1-ADC9C8133450}"/>
              </a:ext>
            </a:extLst>
          </p:cNvPr>
          <p:cNvSpPr txBox="1"/>
          <p:nvPr/>
        </p:nvSpPr>
        <p:spPr>
          <a:xfrm>
            <a:off x="416039" y="5750768"/>
            <a:ext cx="46965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12. </a:t>
            </a:r>
          </a:p>
        </p:txBody>
      </p:sp>
      <p:sp>
        <p:nvSpPr>
          <p:cNvPr id="153" name="TextBox 152">
            <a:extLst>
              <a:ext uri="{FF2B5EF4-FFF2-40B4-BE49-F238E27FC236}">
                <a16:creationId xmlns:a16="http://schemas.microsoft.com/office/drawing/2014/main" id="{479762C2-FE52-7040-8B3F-878FC2C88B63}"/>
              </a:ext>
            </a:extLst>
          </p:cNvPr>
          <p:cNvSpPr txBox="1"/>
          <p:nvPr/>
        </p:nvSpPr>
        <p:spPr>
          <a:xfrm>
            <a:off x="2561706" y="4638133"/>
            <a:ext cx="46965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21. </a:t>
            </a:r>
          </a:p>
        </p:txBody>
      </p:sp>
      <p:grpSp>
        <p:nvGrpSpPr>
          <p:cNvPr id="154" name="Group 153">
            <a:extLst>
              <a:ext uri="{FF2B5EF4-FFF2-40B4-BE49-F238E27FC236}">
                <a16:creationId xmlns:a16="http://schemas.microsoft.com/office/drawing/2014/main" id="{82E12F11-E8A8-C640-8A09-49AFDB4A3F70}"/>
              </a:ext>
            </a:extLst>
          </p:cNvPr>
          <p:cNvGrpSpPr/>
          <p:nvPr/>
        </p:nvGrpSpPr>
        <p:grpSpPr>
          <a:xfrm>
            <a:off x="1744713" y="1654165"/>
            <a:ext cx="699378" cy="402639"/>
            <a:chOff x="7576039" y="5855991"/>
            <a:chExt cx="699378" cy="402639"/>
          </a:xfrm>
        </p:grpSpPr>
        <p:cxnSp>
          <p:nvCxnSpPr>
            <p:cNvPr id="155" name="Straight Connector 154">
              <a:extLst>
                <a:ext uri="{FF2B5EF4-FFF2-40B4-BE49-F238E27FC236}">
                  <a16:creationId xmlns:a16="http://schemas.microsoft.com/office/drawing/2014/main" id="{9BC5C86A-971D-2A44-827E-BA6548B5C682}"/>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4E24298C-8A0B-544F-BDE1-66BD0AAC7F97}"/>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157" name="TextBox 156">
              <a:extLst>
                <a:ext uri="{FF2B5EF4-FFF2-40B4-BE49-F238E27FC236}">
                  <a16:creationId xmlns:a16="http://schemas.microsoft.com/office/drawing/2014/main" id="{CAF63ADC-1636-3745-964B-3698408F7D88}"/>
                </a:ext>
              </a:extLst>
            </p:cNvPr>
            <p:cNvSpPr txBox="1"/>
            <p:nvPr/>
          </p:nvSpPr>
          <p:spPr>
            <a:xfrm>
              <a:off x="7576039" y="5855991"/>
              <a:ext cx="435222"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17 </a:t>
              </a:r>
            </a:p>
          </p:txBody>
        </p:sp>
      </p:grpSp>
      <p:grpSp>
        <p:nvGrpSpPr>
          <p:cNvPr id="158" name="Group 157">
            <a:extLst>
              <a:ext uri="{FF2B5EF4-FFF2-40B4-BE49-F238E27FC236}">
                <a16:creationId xmlns:a16="http://schemas.microsoft.com/office/drawing/2014/main" id="{88D2C78A-9E2A-4C4B-90C8-B9EDC790BB8F}"/>
              </a:ext>
            </a:extLst>
          </p:cNvPr>
          <p:cNvGrpSpPr/>
          <p:nvPr/>
        </p:nvGrpSpPr>
        <p:grpSpPr>
          <a:xfrm>
            <a:off x="1749543" y="2005520"/>
            <a:ext cx="687187" cy="402639"/>
            <a:chOff x="7588230" y="5855991"/>
            <a:chExt cx="687187" cy="402639"/>
          </a:xfrm>
        </p:grpSpPr>
        <p:cxnSp>
          <p:nvCxnSpPr>
            <p:cNvPr id="159" name="Straight Connector 158">
              <a:extLst>
                <a:ext uri="{FF2B5EF4-FFF2-40B4-BE49-F238E27FC236}">
                  <a16:creationId xmlns:a16="http://schemas.microsoft.com/office/drawing/2014/main" id="{A68F030A-5F32-9445-9314-E0423FE13681}"/>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0" name="TextBox 159">
              <a:extLst>
                <a:ext uri="{FF2B5EF4-FFF2-40B4-BE49-F238E27FC236}">
                  <a16:creationId xmlns:a16="http://schemas.microsoft.com/office/drawing/2014/main" id="{B5E3E85A-1E66-A646-AE6A-B72AF07B7564}"/>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161" name="TextBox 160">
              <a:extLst>
                <a:ext uri="{FF2B5EF4-FFF2-40B4-BE49-F238E27FC236}">
                  <a16:creationId xmlns:a16="http://schemas.microsoft.com/office/drawing/2014/main" id="{031C8761-EA96-F744-A99C-E9242DB523FF}"/>
                </a:ext>
              </a:extLst>
            </p:cNvPr>
            <p:cNvSpPr txBox="1"/>
            <p:nvPr/>
          </p:nvSpPr>
          <p:spPr>
            <a:xfrm>
              <a:off x="7588230" y="5855991"/>
              <a:ext cx="448331"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17 </a:t>
              </a:r>
            </a:p>
          </p:txBody>
        </p:sp>
      </p:grpSp>
      <p:sp>
        <p:nvSpPr>
          <p:cNvPr id="162" name="TextBox 161">
            <a:extLst>
              <a:ext uri="{FF2B5EF4-FFF2-40B4-BE49-F238E27FC236}">
                <a16:creationId xmlns:a16="http://schemas.microsoft.com/office/drawing/2014/main" id="{A14A68E8-0B62-9244-812E-6DADC1C9312E}"/>
              </a:ext>
            </a:extLst>
          </p:cNvPr>
          <p:cNvSpPr txBox="1"/>
          <p:nvPr/>
        </p:nvSpPr>
        <p:spPr>
          <a:xfrm>
            <a:off x="1217299" y="1660697"/>
            <a:ext cx="40717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163" name="TextBox 162">
            <a:extLst>
              <a:ext uri="{FF2B5EF4-FFF2-40B4-BE49-F238E27FC236}">
                <a16:creationId xmlns:a16="http://schemas.microsoft.com/office/drawing/2014/main" id="{E036D5AF-B537-AB48-B192-247D1B13239A}"/>
              </a:ext>
            </a:extLst>
          </p:cNvPr>
          <p:cNvSpPr txBox="1"/>
          <p:nvPr/>
        </p:nvSpPr>
        <p:spPr>
          <a:xfrm>
            <a:off x="1219285" y="2034957"/>
            <a:ext cx="36267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mc:AlternateContent xmlns:mc="http://schemas.openxmlformats.org/markup-compatibility/2006" xmlns:a14="http://schemas.microsoft.com/office/drawing/2010/main">
        <mc:Choice Requires="a14">
          <p:sp>
            <p:nvSpPr>
              <p:cNvPr id="164" name="TextBox 163">
                <a:extLst>
                  <a:ext uri="{FF2B5EF4-FFF2-40B4-BE49-F238E27FC236}">
                    <a16:creationId xmlns:a16="http://schemas.microsoft.com/office/drawing/2014/main" id="{72665AF3-9ACA-9F47-99B7-79E618CD83F3}"/>
                  </a:ext>
                </a:extLst>
              </p:cNvPr>
              <p:cNvSpPr txBox="1"/>
              <p:nvPr/>
            </p:nvSpPr>
            <p:spPr>
              <a:xfrm>
                <a:off x="1124366" y="2429269"/>
                <a:ext cx="485913"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164" name="TextBox 163">
                <a:extLst>
                  <a:ext uri="{FF2B5EF4-FFF2-40B4-BE49-F238E27FC236}">
                    <a16:creationId xmlns:a16="http://schemas.microsoft.com/office/drawing/2014/main" id="{72665AF3-9ACA-9F47-99B7-79E618CD83F3}"/>
                  </a:ext>
                </a:extLst>
              </p:cNvPr>
              <p:cNvSpPr txBox="1">
                <a:spLocks noRot="1" noChangeAspect="1" noMove="1" noResize="1" noEditPoints="1" noAdjustHandles="1" noChangeArrowheads="1" noChangeShapeType="1" noTextEdit="1"/>
              </p:cNvSpPr>
              <p:nvPr/>
            </p:nvSpPr>
            <p:spPr>
              <a:xfrm>
                <a:off x="1124366" y="2429269"/>
                <a:ext cx="485913" cy="309637"/>
              </a:xfrm>
              <a:prstGeom prst="rect">
                <a:avLst/>
              </a:prstGeom>
              <a:blipFill>
                <a:blip r:embed="rId2"/>
                <a:stretch>
                  <a:fillRect b="-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5" name="TextBox 164">
                <a:extLst>
                  <a:ext uri="{FF2B5EF4-FFF2-40B4-BE49-F238E27FC236}">
                    <a16:creationId xmlns:a16="http://schemas.microsoft.com/office/drawing/2014/main" id="{9A22EFB8-0470-4446-A379-38BAA5EFE9A5}"/>
                  </a:ext>
                </a:extLst>
              </p:cNvPr>
              <p:cNvSpPr txBox="1"/>
              <p:nvPr/>
            </p:nvSpPr>
            <p:spPr>
              <a:xfrm>
                <a:off x="1111252" y="2811669"/>
                <a:ext cx="510082"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ea typeface="Cambria Math" panose="02040503050406030204" pitchFamily="18" charset="0"/>
                            </a:rPr>
                          </m:ctrlPr>
                        </m:radPr>
                        <m:deg/>
                        <m:e>
                          <m:r>
                            <a:rPr lang="en-US" b="0" i="0" smtClean="0">
                              <a:latin typeface="Cambria Math" panose="02040503050406030204" pitchFamily="18" charset="0"/>
                              <a:ea typeface="Cambria Math" panose="02040503050406030204" pitchFamily="18" charset="0"/>
                            </a:rPr>
                            <m:t>2</m:t>
                          </m:r>
                        </m:e>
                      </m:rad>
                    </m:oMath>
                  </m:oMathPara>
                </a14:m>
                <a:endParaRPr lang="en-US"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165" name="TextBox 164">
                <a:extLst>
                  <a:ext uri="{FF2B5EF4-FFF2-40B4-BE49-F238E27FC236}">
                    <a16:creationId xmlns:a16="http://schemas.microsoft.com/office/drawing/2014/main" id="{9A22EFB8-0470-4446-A379-38BAA5EFE9A5}"/>
                  </a:ext>
                </a:extLst>
              </p:cNvPr>
              <p:cNvSpPr txBox="1">
                <a:spLocks noRot="1" noChangeAspect="1" noMove="1" noResize="1" noEditPoints="1" noAdjustHandles="1" noChangeArrowheads="1" noChangeShapeType="1" noTextEdit="1"/>
              </p:cNvSpPr>
              <p:nvPr/>
            </p:nvSpPr>
            <p:spPr>
              <a:xfrm>
                <a:off x="1111252" y="2811669"/>
                <a:ext cx="510082" cy="309637"/>
              </a:xfrm>
              <a:prstGeom prst="rect">
                <a:avLst/>
              </a:prstGeom>
              <a:blipFill>
                <a:blip r:embed="rId3"/>
                <a:stretch>
                  <a:fillRect b="-3846"/>
                </a:stretch>
              </a:blipFill>
            </p:spPr>
            <p:txBody>
              <a:bodyPr/>
              <a:lstStyle/>
              <a:p>
                <a:r>
                  <a:rPr lang="en-US">
                    <a:noFill/>
                  </a:rPr>
                  <a:t> </a:t>
                </a:r>
              </a:p>
            </p:txBody>
          </p:sp>
        </mc:Fallback>
      </mc:AlternateContent>
      <p:grpSp>
        <p:nvGrpSpPr>
          <p:cNvPr id="166" name="Group 165">
            <a:extLst>
              <a:ext uri="{FF2B5EF4-FFF2-40B4-BE49-F238E27FC236}">
                <a16:creationId xmlns:a16="http://schemas.microsoft.com/office/drawing/2014/main" id="{8378C48B-E370-794A-AF6D-D5EB68BB340D}"/>
              </a:ext>
            </a:extLst>
          </p:cNvPr>
          <p:cNvGrpSpPr/>
          <p:nvPr/>
        </p:nvGrpSpPr>
        <p:grpSpPr>
          <a:xfrm>
            <a:off x="1734392" y="2440058"/>
            <a:ext cx="727131" cy="342496"/>
            <a:chOff x="2572569" y="5637280"/>
            <a:chExt cx="727131" cy="342496"/>
          </a:xfrm>
        </p:grpSpPr>
        <mc:AlternateContent xmlns:mc="http://schemas.openxmlformats.org/markup-compatibility/2006" xmlns:a14="http://schemas.microsoft.com/office/drawing/2010/main">
          <mc:Choice Requires="a14">
            <p:sp>
              <p:nvSpPr>
                <p:cNvPr id="167" name="TextBox 166">
                  <a:extLst>
                    <a:ext uri="{FF2B5EF4-FFF2-40B4-BE49-F238E27FC236}">
                      <a16:creationId xmlns:a16="http://schemas.microsoft.com/office/drawing/2014/main" id="{48AAC171-8FB3-B64B-AFFB-0AE7B82173DB}"/>
                    </a:ext>
                  </a:extLst>
                </p:cNvPr>
                <p:cNvSpPr txBox="1"/>
                <p:nvPr/>
              </p:nvSpPr>
              <p:spPr>
                <a:xfrm>
                  <a:off x="257256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167" name="TextBox 166">
                  <a:extLst>
                    <a:ext uri="{FF2B5EF4-FFF2-40B4-BE49-F238E27FC236}">
                      <a16:creationId xmlns:a16="http://schemas.microsoft.com/office/drawing/2014/main" id="{48AAC171-8FB3-B64B-AFFB-0AE7B82173DB}"/>
                    </a:ext>
                  </a:extLst>
                </p:cNvPr>
                <p:cNvSpPr txBox="1">
                  <a:spLocks noRot="1" noChangeAspect="1" noMove="1" noResize="1" noEditPoints="1" noAdjustHandles="1" noChangeArrowheads="1" noChangeShapeType="1" noTextEdit="1"/>
                </p:cNvSpPr>
                <p:nvPr/>
              </p:nvSpPr>
              <p:spPr>
                <a:xfrm>
                  <a:off x="2572569" y="5637280"/>
                  <a:ext cx="436322" cy="275268"/>
                </a:xfrm>
                <a:prstGeom prst="rect">
                  <a:avLst/>
                </a:prstGeom>
                <a:blipFill>
                  <a:blip r:embed="rId4"/>
                  <a:stretch>
                    <a:fillRect b="-4545"/>
                  </a:stretch>
                </a:blipFill>
              </p:spPr>
              <p:txBody>
                <a:bodyPr/>
                <a:lstStyle/>
                <a:p>
                  <a:r>
                    <a:rPr lang="en-US">
                      <a:noFill/>
                    </a:rPr>
                    <a:t> </a:t>
                  </a:r>
                </a:p>
              </p:txBody>
            </p:sp>
          </mc:Fallback>
        </mc:AlternateContent>
        <p:cxnSp>
          <p:nvCxnSpPr>
            <p:cNvPr id="168" name="Straight Connector 167">
              <a:extLst>
                <a:ext uri="{FF2B5EF4-FFF2-40B4-BE49-F238E27FC236}">
                  <a16:creationId xmlns:a16="http://schemas.microsoft.com/office/drawing/2014/main" id="{7977B0D5-A801-2C41-80A1-896A2AC44DC9}"/>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9" name="TextBox 168">
              <a:extLst>
                <a:ext uri="{FF2B5EF4-FFF2-40B4-BE49-F238E27FC236}">
                  <a16:creationId xmlns:a16="http://schemas.microsoft.com/office/drawing/2014/main" id="{9158DBCF-5393-4D47-896E-65BFAC15EF7B}"/>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170" name="Group 169">
            <a:extLst>
              <a:ext uri="{FF2B5EF4-FFF2-40B4-BE49-F238E27FC236}">
                <a16:creationId xmlns:a16="http://schemas.microsoft.com/office/drawing/2014/main" id="{36E88A28-D063-554C-9948-BDEB9FCB5FB7}"/>
              </a:ext>
            </a:extLst>
          </p:cNvPr>
          <p:cNvGrpSpPr/>
          <p:nvPr/>
        </p:nvGrpSpPr>
        <p:grpSpPr>
          <a:xfrm>
            <a:off x="1729628" y="2799628"/>
            <a:ext cx="727131" cy="342496"/>
            <a:chOff x="2572569" y="5637280"/>
            <a:chExt cx="727131" cy="342496"/>
          </a:xfrm>
        </p:grpSpPr>
        <mc:AlternateContent xmlns:mc="http://schemas.openxmlformats.org/markup-compatibility/2006" xmlns:a14="http://schemas.microsoft.com/office/drawing/2010/main">
          <mc:Choice Requires="a14">
            <p:sp>
              <p:nvSpPr>
                <p:cNvPr id="171" name="TextBox 170">
                  <a:extLst>
                    <a:ext uri="{FF2B5EF4-FFF2-40B4-BE49-F238E27FC236}">
                      <a16:creationId xmlns:a16="http://schemas.microsoft.com/office/drawing/2014/main" id="{97BBDAA9-258E-444F-9CE2-E46B30C9652F}"/>
                    </a:ext>
                  </a:extLst>
                </p:cNvPr>
                <p:cNvSpPr txBox="1"/>
                <p:nvPr/>
              </p:nvSpPr>
              <p:spPr>
                <a:xfrm>
                  <a:off x="257256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171" name="TextBox 170">
                  <a:extLst>
                    <a:ext uri="{FF2B5EF4-FFF2-40B4-BE49-F238E27FC236}">
                      <a16:creationId xmlns:a16="http://schemas.microsoft.com/office/drawing/2014/main" id="{97BBDAA9-258E-444F-9CE2-E46B30C9652F}"/>
                    </a:ext>
                  </a:extLst>
                </p:cNvPr>
                <p:cNvSpPr txBox="1">
                  <a:spLocks noRot="1" noChangeAspect="1" noMove="1" noResize="1" noEditPoints="1" noAdjustHandles="1" noChangeArrowheads="1" noChangeShapeType="1" noTextEdit="1"/>
                </p:cNvSpPr>
                <p:nvPr/>
              </p:nvSpPr>
              <p:spPr>
                <a:xfrm>
                  <a:off x="2572569" y="5637280"/>
                  <a:ext cx="436322" cy="275268"/>
                </a:xfrm>
                <a:prstGeom prst="rect">
                  <a:avLst/>
                </a:prstGeom>
                <a:blipFill>
                  <a:blip r:embed="rId5"/>
                  <a:stretch>
                    <a:fillRect/>
                  </a:stretch>
                </a:blipFill>
              </p:spPr>
              <p:txBody>
                <a:bodyPr/>
                <a:lstStyle/>
                <a:p>
                  <a:r>
                    <a:rPr lang="en-US">
                      <a:noFill/>
                    </a:rPr>
                    <a:t> </a:t>
                  </a:r>
                </a:p>
              </p:txBody>
            </p:sp>
          </mc:Fallback>
        </mc:AlternateContent>
        <p:cxnSp>
          <p:nvCxnSpPr>
            <p:cNvPr id="172" name="Straight Connector 171">
              <a:extLst>
                <a:ext uri="{FF2B5EF4-FFF2-40B4-BE49-F238E27FC236}">
                  <a16:creationId xmlns:a16="http://schemas.microsoft.com/office/drawing/2014/main" id="{552F5980-563F-084D-8DD3-A4FC9B8C22F8}"/>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3" name="TextBox 172">
              <a:extLst>
                <a:ext uri="{FF2B5EF4-FFF2-40B4-BE49-F238E27FC236}">
                  <a16:creationId xmlns:a16="http://schemas.microsoft.com/office/drawing/2014/main" id="{7B5006DA-8BB6-3244-A8AE-5F0F995B770F}"/>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sp>
        <p:nvSpPr>
          <p:cNvPr id="174" name="TextBox 173">
            <a:extLst>
              <a:ext uri="{FF2B5EF4-FFF2-40B4-BE49-F238E27FC236}">
                <a16:creationId xmlns:a16="http://schemas.microsoft.com/office/drawing/2014/main" id="{FAD92945-2AE5-A34B-BE3B-AAFA8D931CB6}"/>
              </a:ext>
            </a:extLst>
          </p:cNvPr>
          <p:cNvSpPr txBox="1"/>
          <p:nvPr/>
        </p:nvSpPr>
        <p:spPr>
          <a:xfrm>
            <a:off x="1223847" y="3153053"/>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175" name="TextBox 174">
            <a:extLst>
              <a:ext uri="{FF2B5EF4-FFF2-40B4-BE49-F238E27FC236}">
                <a16:creationId xmlns:a16="http://schemas.microsoft.com/office/drawing/2014/main" id="{B4287E65-4B9B-B841-BCD6-CD622B989428}"/>
              </a:ext>
            </a:extLst>
          </p:cNvPr>
          <p:cNvSpPr txBox="1"/>
          <p:nvPr/>
        </p:nvSpPr>
        <p:spPr>
          <a:xfrm>
            <a:off x="1225852" y="3518697"/>
            <a:ext cx="40717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176" name="TextBox 175">
            <a:extLst>
              <a:ext uri="{FF2B5EF4-FFF2-40B4-BE49-F238E27FC236}">
                <a16:creationId xmlns:a16="http://schemas.microsoft.com/office/drawing/2014/main" id="{0C3DFB22-74DD-BD46-848F-8659BA853C95}"/>
              </a:ext>
            </a:extLst>
          </p:cNvPr>
          <p:cNvSpPr txBox="1"/>
          <p:nvPr/>
        </p:nvSpPr>
        <p:spPr>
          <a:xfrm>
            <a:off x="1230474" y="3903226"/>
            <a:ext cx="36267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177" name="TextBox 176">
            <a:extLst>
              <a:ext uri="{FF2B5EF4-FFF2-40B4-BE49-F238E27FC236}">
                <a16:creationId xmlns:a16="http://schemas.microsoft.com/office/drawing/2014/main" id="{81F26F54-CC96-9647-82F9-8420F97BB592}"/>
              </a:ext>
            </a:extLst>
          </p:cNvPr>
          <p:cNvSpPr txBox="1"/>
          <p:nvPr/>
        </p:nvSpPr>
        <p:spPr>
          <a:xfrm>
            <a:off x="1234813" y="4268122"/>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grpSp>
        <p:nvGrpSpPr>
          <p:cNvPr id="178" name="Group 177">
            <a:extLst>
              <a:ext uri="{FF2B5EF4-FFF2-40B4-BE49-F238E27FC236}">
                <a16:creationId xmlns:a16="http://schemas.microsoft.com/office/drawing/2014/main" id="{DF1A442C-4AE3-4E4C-8E6C-B5EC67554B58}"/>
              </a:ext>
            </a:extLst>
          </p:cNvPr>
          <p:cNvGrpSpPr/>
          <p:nvPr/>
        </p:nvGrpSpPr>
        <p:grpSpPr>
          <a:xfrm>
            <a:off x="1759352" y="3128602"/>
            <a:ext cx="673842" cy="402639"/>
            <a:chOff x="7601575" y="5855991"/>
            <a:chExt cx="673842" cy="402639"/>
          </a:xfrm>
        </p:grpSpPr>
        <p:cxnSp>
          <p:nvCxnSpPr>
            <p:cNvPr id="179" name="Straight Connector 178">
              <a:extLst>
                <a:ext uri="{FF2B5EF4-FFF2-40B4-BE49-F238E27FC236}">
                  <a16:creationId xmlns:a16="http://schemas.microsoft.com/office/drawing/2014/main" id="{015AC32D-9516-DC40-BEDC-E2290A63BF9F}"/>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0" name="TextBox 179">
              <a:extLst>
                <a:ext uri="{FF2B5EF4-FFF2-40B4-BE49-F238E27FC236}">
                  <a16:creationId xmlns:a16="http://schemas.microsoft.com/office/drawing/2014/main" id="{6801468F-6ACE-A144-8333-8FC62C20BF18}"/>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181" name="TextBox 180">
              <a:extLst>
                <a:ext uri="{FF2B5EF4-FFF2-40B4-BE49-F238E27FC236}">
                  <a16:creationId xmlns:a16="http://schemas.microsoft.com/office/drawing/2014/main" id="{E4D60DE5-F27A-9E42-88E7-A6F8EAE2A2FE}"/>
                </a:ext>
              </a:extLst>
            </p:cNvPr>
            <p:cNvSpPr txBox="1"/>
            <p:nvPr/>
          </p:nvSpPr>
          <p:spPr>
            <a:xfrm>
              <a:off x="7601575" y="5855991"/>
              <a:ext cx="457822"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19 </a:t>
              </a:r>
            </a:p>
          </p:txBody>
        </p:sp>
      </p:grpSp>
      <p:grpSp>
        <p:nvGrpSpPr>
          <p:cNvPr id="182" name="Group 181">
            <a:extLst>
              <a:ext uri="{FF2B5EF4-FFF2-40B4-BE49-F238E27FC236}">
                <a16:creationId xmlns:a16="http://schemas.microsoft.com/office/drawing/2014/main" id="{7BA3C15D-FAB8-B944-8FB8-9350F05B5DAB}"/>
              </a:ext>
            </a:extLst>
          </p:cNvPr>
          <p:cNvGrpSpPr/>
          <p:nvPr/>
        </p:nvGrpSpPr>
        <p:grpSpPr>
          <a:xfrm>
            <a:off x="1744791" y="3494357"/>
            <a:ext cx="681042" cy="388239"/>
            <a:chOff x="7594375" y="5870391"/>
            <a:chExt cx="681042" cy="388239"/>
          </a:xfrm>
        </p:grpSpPr>
        <p:cxnSp>
          <p:nvCxnSpPr>
            <p:cNvPr id="183" name="Straight Connector 182">
              <a:extLst>
                <a:ext uri="{FF2B5EF4-FFF2-40B4-BE49-F238E27FC236}">
                  <a16:creationId xmlns:a16="http://schemas.microsoft.com/office/drawing/2014/main" id="{8E5072B5-10AC-4A48-BA3B-709A0CC2B1AD}"/>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0117C974-6547-5D43-9BD2-6795F731FD71}"/>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185" name="TextBox 184">
              <a:extLst>
                <a:ext uri="{FF2B5EF4-FFF2-40B4-BE49-F238E27FC236}">
                  <a16:creationId xmlns:a16="http://schemas.microsoft.com/office/drawing/2014/main" id="{AF8A7522-4365-C840-B950-70D3F0A07554}"/>
                </a:ext>
              </a:extLst>
            </p:cNvPr>
            <p:cNvSpPr txBox="1"/>
            <p:nvPr/>
          </p:nvSpPr>
          <p:spPr>
            <a:xfrm>
              <a:off x="7594375" y="5870391"/>
              <a:ext cx="445670"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19 </a:t>
              </a:r>
            </a:p>
          </p:txBody>
        </p:sp>
      </p:grpSp>
      <p:grpSp>
        <p:nvGrpSpPr>
          <p:cNvPr id="186" name="Group 185">
            <a:extLst>
              <a:ext uri="{FF2B5EF4-FFF2-40B4-BE49-F238E27FC236}">
                <a16:creationId xmlns:a16="http://schemas.microsoft.com/office/drawing/2014/main" id="{4FE4F127-D5A5-0E43-8223-B70953E65176}"/>
              </a:ext>
            </a:extLst>
          </p:cNvPr>
          <p:cNvGrpSpPr/>
          <p:nvPr/>
        </p:nvGrpSpPr>
        <p:grpSpPr>
          <a:xfrm>
            <a:off x="1742859" y="3872432"/>
            <a:ext cx="677484" cy="402639"/>
            <a:chOff x="7597933" y="5855991"/>
            <a:chExt cx="677484" cy="402639"/>
          </a:xfrm>
        </p:grpSpPr>
        <p:cxnSp>
          <p:nvCxnSpPr>
            <p:cNvPr id="187" name="Straight Connector 186">
              <a:extLst>
                <a:ext uri="{FF2B5EF4-FFF2-40B4-BE49-F238E27FC236}">
                  <a16:creationId xmlns:a16="http://schemas.microsoft.com/office/drawing/2014/main" id="{A26437BF-A512-4044-AA96-E15E30098A54}"/>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8" name="TextBox 187">
              <a:extLst>
                <a:ext uri="{FF2B5EF4-FFF2-40B4-BE49-F238E27FC236}">
                  <a16:creationId xmlns:a16="http://schemas.microsoft.com/office/drawing/2014/main" id="{D03B9E64-0F7B-AF49-B1CE-F6871524035E}"/>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189" name="TextBox 188">
              <a:extLst>
                <a:ext uri="{FF2B5EF4-FFF2-40B4-BE49-F238E27FC236}">
                  <a16:creationId xmlns:a16="http://schemas.microsoft.com/office/drawing/2014/main" id="{3C3F7EE5-0887-0845-B65C-40DF29BF254E}"/>
                </a:ext>
              </a:extLst>
            </p:cNvPr>
            <p:cNvSpPr txBox="1"/>
            <p:nvPr/>
          </p:nvSpPr>
          <p:spPr>
            <a:xfrm>
              <a:off x="7597933" y="5855991"/>
              <a:ext cx="41946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19 </a:t>
              </a:r>
            </a:p>
          </p:txBody>
        </p:sp>
      </p:grpSp>
      <p:grpSp>
        <p:nvGrpSpPr>
          <p:cNvPr id="190" name="Group 189">
            <a:extLst>
              <a:ext uri="{FF2B5EF4-FFF2-40B4-BE49-F238E27FC236}">
                <a16:creationId xmlns:a16="http://schemas.microsoft.com/office/drawing/2014/main" id="{4673C348-B250-244D-B18C-C1FE59DB1BE8}"/>
              </a:ext>
            </a:extLst>
          </p:cNvPr>
          <p:cNvGrpSpPr/>
          <p:nvPr/>
        </p:nvGrpSpPr>
        <p:grpSpPr>
          <a:xfrm>
            <a:off x="1734571" y="4235979"/>
            <a:ext cx="678411" cy="390447"/>
            <a:chOff x="7597006" y="5868183"/>
            <a:chExt cx="678411" cy="390447"/>
          </a:xfrm>
        </p:grpSpPr>
        <p:cxnSp>
          <p:nvCxnSpPr>
            <p:cNvPr id="191" name="Straight Connector 190">
              <a:extLst>
                <a:ext uri="{FF2B5EF4-FFF2-40B4-BE49-F238E27FC236}">
                  <a16:creationId xmlns:a16="http://schemas.microsoft.com/office/drawing/2014/main" id="{3FB79CFC-161E-1F4A-B379-C6AD9B3BDDC5}"/>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C3A4B93B-C122-6A42-BF22-9FE025B9F977}"/>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193" name="TextBox 192">
              <a:extLst>
                <a:ext uri="{FF2B5EF4-FFF2-40B4-BE49-F238E27FC236}">
                  <a16:creationId xmlns:a16="http://schemas.microsoft.com/office/drawing/2014/main" id="{A246645F-03F1-D14E-A16D-F1BDB8890331}"/>
                </a:ext>
              </a:extLst>
            </p:cNvPr>
            <p:cNvSpPr txBox="1"/>
            <p:nvPr/>
          </p:nvSpPr>
          <p:spPr>
            <a:xfrm>
              <a:off x="7597006" y="5868183"/>
              <a:ext cx="438681"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19 </a:t>
              </a:r>
            </a:p>
          </p:txBody>
        </p:sp>
      </p:grpSp>
      <p:sp>
        <p:nvSpPr>
          <p:cNvPr id="194" name="TextBox 193">
            <a:extLst>
              <a:ext uri="{FF2B5EF4-FFF2-40B4-BE49-F238E27FC236}">
                <a16:creationId xmlns:a16="http://schemas.microsoft.com/office/drawing/2014/main" id="{28292ED5-AFBC-7544-AC3D-F581C4572BF4}"/>
              </a:ext>
            </a:extLst>
          </p:cNvPr>
          <p:cNvSpPr txBox="1"/>
          <p:nvPr/>
        </p:nvSpPr>
        <p:spPr>
          <a:xfrm>
            <a:off x="2556636" y="2052779"/>
            <a:ext cx="55339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14. </a:t>
            </a:r>
          </a:p>
        </p:txBody>
      </p:sp>
      <p:sp>
        <p:nvSpPr>
          <p:cNvPr id="195" name="TextBox 194">
            <a:extLst>
              <a:ext uri="{FF2B5EF4-FFF2-40B4-BE49-F238E27FC236}">
                <a16:creationId xmlns:a16="http://schemas.microsoft.com/office/drawing/2014/main" id="{E3D3803D-40E2-3547-8D86-6FE4D9FCEF5A}"/>
              </a:ext>
            </a:extLst>
          </p:cNvPr>
          <p:cNvSpPr txBox="1"/>
          <p:nvPr/>
        </p:nvSpPr>
        <p:spPr>
          <a:xfrm>
            <a:off x="2564288" y="2423778"/>
            <a:ext cx="56705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15. </a:t>
            </a:r>
          </a:p>
        </p:txBody>
      </p:sp>
      <p:sp>
        <p:nvSpPr>
          <p:cNvPr id="196" name="TextBox 195">
            <a:extLst>
              <a:ext uri="{FF2B5EF4-FFF2-40B4-BE49-F238E27FC236}">
                <a16:creationId xmlns:a16="http://schemas.microsoft.com/office/drawing/2014/main" id="{A8280A19-FBAE-EA44-9D76-C556BBDE3004}"/>
              </a:ext>
            </a:extLst>
          </p:cNvPr>
          <p:cNvSpPr txBox="1"/>
          <p:nvPr/>
        </p:nvSpPr>
        <p:spPr>
          <a:xfrm>
            <a:off x="2562499" y="2798199"/>
            <a:ext cx="49232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16. </a:t>
            </a:r>
          </a:p>
        </p:txBody>
      </p:sp>
      <p:sp>
        <p:nvSpPr>
          <p:cNvPr id="197" name="TextBox 196">
            <a:extLst>
              <a:ext uri="{FF2B5EF4-FFF2-40B4-BE49-F238E27FC236}">
                <a16:creationId xmlns:a16="http://schemas.microsoft.com/office/drawing/2014/main" id="{AC2B0195-2EB2-EB4D-BA6A-734A3AE54CDB}"/>
              </a:ext>
            </a:extLst>
          </p:cNvPr>
          <p:cNvSpPr txBox="1"/>
          <p:nvPr/>
        </p:nvSpPr>
        <p:spPr>
          <a:xfrm>
            <a:off x="2548183" y="3165008"/>
            <a:ext cx="51051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17. </a:t>
            </a:r>
          </a:p>
        </p:txBody>
      </p:sp>
      <p:sp>
        <p:nvSpPr>
          <p:cNvPr id="198" name="TextBox 197">
            <a:extLst>
              <a:ext uri="{FF2B5EF4-FFF2-40B4-BE49-F238E27FC236}">
                <a16:creationId xmlns:a16="http://schemas.microsoft.com/office/drawing/2014/main" id="{A8B08B82-8C77-454F-AFDF-7FA5EEC47CAD}"/>
              </a:ext>
            </a:extLst>
          </p:cNvPr>
          <p:cNvSpPr txBox="1"/>
          <p:nvPr/>
        </p:nvSpPr>
        <p:spPr>
          <a:xfrm>
            <a:off x="2554445" y="3515377"/>
            <a:ext cx="53759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18. </a:t>
            </a:r>
          </a:p>
        </p:txBody>
      </p:sp>
      <p:sp>
        <p:nvSpPr>
          <p:cNvPr id="199" name="TextBox 198">
            <a:extLst>
              <a:ext uri="{FF2B5EF4-FFF2-40B4-BE49-F238E27FC236}">
                <a16:creationId xmlns:a16="http://schemas.microsoft.com/office/drawing/2014/main" id="{E084BD08-AB78-844C-91ED-AB1C80B30B2C}"/>
              </a:ext>
            </a:extLst>
          </p:cNvPr>
          <p:cNvSpPr txBox="1"/>
          <p:nvPr/>
        </p:nvSpPr>
        <p:spPr>
          <a:xfrm>
            <a:off x="2566414" y="1672682"/>
            <a:ext cx="46965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13. </a:t>
            </a:r>
          </a:p>
        </p:txBody>
      </p:sp>
      <p:sp>
        <p:nvSpPr>
          <p:cNvPr id="200" name="TextBox 199">
            <a:extLst>
              <a:ext uri="{FF2B5EF4-FFF2-40B4-BE49-F238E27FC236}">
                <a16:creationId xmlns:a16="http://schemas.microsoft.com/office/drawing/2014/main" id="{A3A99043-F1D0-C548-8B2F-48A2890B4AF9}"/>
              </a:ext>
            </a:extLst>
          </p:cNvPr>
          <p:cNvSpPr txBox="1"/>
          <p:nvPr/>
        </p:nvSpPr>
        <p:spPr>
          <a:xfrm>
            <a:off x="2549514" y="3896058"/>
            <a:ext cx="51051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19. </a:t>
            </a:r>
          </a:p>
        </p:txBody>
      </p:sp>
      <p:sp>
        <p:nvSpPr>
          <p:cNvPr id="201" name="TextBox 200">
            <a:extLst>
              <a:ext uri="{FF2B5EF4-FFF2-40B4-BE49-F238E27FC236}">
                <a16:creationId xmlns:a16="http://schemas.microsoft.com/office/drawing/2014/main" id="{AA7AA266-2344-674C-8B72-363BE4A1161F}"/>
              </a:ext>
            </a:extLst>
          </p:cNvPr>
          <p:cNvSpPr txBox="1"/>
          <p:nvPr/>
        </p:nvSpPr>
        <p:spPr>
          <a:xfrm>
            <a:off x="2549680" y="4260715"/>
            <a:ext cx="53759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20. </a:t>
            </a:r>
          </a:p>
        </p:txBody>
      </p:sp>
      <mc:AlternateContent xmlns:mc="http://schemas.openxmlformats.org/markup-compatibility/2006" xmlns:a14="http://schemas.microsoft.com/office/drawing/2010/main">
        <mc:Choice Requires="a14">
          <p:sp>
            <p:nvSpPr>
              <p:cNvPr id="202" name="TextBox 201">
                <a:extLst>
                  <a:ext uri="{FF2B5EF4-FFF2-40B4-BE49-F238E27FC236}">
                    <a16:creationId xmlns:a16="http://schemas.microsoft.com/office/drawing/2014/main" id="{3D2F979C-7196-374F-8F7F-8649B84A88FF}"/>
                  </a:ext>
                </a:extLst>
              </p:cNvPr>
              <p:cNvSpPr txBox="1"/>
              <p:nvPr/>
            </p:nvSpPr>
            <p:spPr>
              <a:xfrm>
                <a:off x="3170235" y="3173956"/>
                <a:ext cx="516424"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202" name="TextBox 201">
                <a:extLst>
                  <a:ext uri="{FF2B5EF4-FFF2-40B4-BE49-F238E27FC236}">
                    <a16:creationId xmlns:a16="http://schemas.microsoft.com/office/drawing/2014/main" id="{3D2F979C-7196-374F-8F7F-8649B84A88FF}"/>
                  </a:ext>
                </a:extLst>
              </p:cNvPr>
              <p:cNvSpPr txBox="1">
                <a:spLocks noRot="1" noChangeAspect="1" noMove="1" noResize="1" noEditPoints="1" noAdjustHandles="1" noChangeArrowheads="1" noChangeShapeType="1" noTextEdit="1"/>
              </p:cNvSpPr>
              <p:nvPr/>
            </p:nvSpPr>
            <p:spPr>
              <a:xfrm>
                <a:off x="3170235" y="3173956"/>
                <a:ext cx="516424" cy="309637"/>
              </a:xfrm>
              <a:prstGeom prst="rect">
                <a:avLst/>
              </a:prstGeom>
              <a:blipFill>
                <a:blip r:embed="rId6"/>
                <a:stretch>
                  <a:fillRect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3" name="TextBox 202">
                <a:extLst>
                  <a:ext uri="{FF2B5EF4-FFF2-40B4-BE49-F238E27FC236}">
                    <a16:creationId xmlns:a16="http://schemas.microsoft.com/office/drawing/2014/main" id="{A2DD1C5E-5A4F-D845-8347-8FB0B6E13423}"/>
                  </a:ext>
                </a:extLst>
              </p:cNvPr>
              <p:cNvSpPr txBox="1"/>
              <p:nvPr/>
            </p:nvSpPr>
            <p:spPr>
              <a:xfrm>
                <a:off x="3163504" y="2822976"/>
                <a:ext cx="519810"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203" name="TextBox 202">
                <a:extLst>
                  <a:ext uri="{FF2B5EF4-FFF2-40B4-BE49-F238E27FC236}">
                    <a16:creationId xmlns:a16="http://schemas.microsoft.com/office/drawing/2014/main" id="{A2DD1C5E-5A4F-D845-8347-8FB0B6E13423}"/>
                  </a:ext>
                </a:extLst>
              </p:cNvPr>
              <p:cNvSpPr txBox="1">
                <a:spLocks noRot="1" noChangeAspect="1" noMove="1" noResize="1" noEditPoints="1" noAdjustHandles="1" noChangeArrowheads="1" noChangeShapeType="1" noTextEdit="1"/>
              </p:cNvSpPr>
              <p:nvPr/>
            </p:nvSpPr>
            <p:spPr>
              <a:xfrm>
                <a:off x="3163504" y="2822976"/>
                <a:ext cx="519810" cy="309637"/>
              </a:xfrm>
              <a:prstGeom prst="rect">
                <a:avLst/>
              </a:prstGeom>
              <a:blipFill>
                <a:blip r:embed="rId7"/>
                <a:stretch>
                  <a:fillRect b="-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4" name="TextBox 203">
                <a:extLst>
                  <a:ext uri="{FF2B5EF4-FFF2-40B4-BE49-F238E27FC236}">
                    <a16:creationId xmlns:a16="http://schemas.microsoft.com/office/drawing/2014/main" id="{26DF50A4-09E2-4D4F-9539-7495B8E6F3DF}"/>
                  </a:ext>
                </a:extLst>
              </p:cNvPr>
              <p:cNvSpPr txBox="1"/>
              <p:nvPr/>
            </p:nvSpPr>
            <p:spPr>
              <a:xfrm>
                <a:off x="3169863" y="3910022"/>
                <a:ext cx="516424"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204" name="TextBox 203">
                <a:extLst>
                  <a:ext uri="{FF2B5EF4-FFF2-40B4-BE49-F238E27FC236}">
                    <a16:creationId xmlns:a16="http://schemas.microsoft.com/office/drawing/2014/main" id="{26DF50A4-09E2-4D4F-9539-7495B8E6F3DF}"/>
                  </a:ext>
                </a:extLst>
              </p:cNvPr>
              <p:cNvSpPr txBox="1">
                <a:spLocks noRot="1" noChangeAspect="1" noMove="1" noResize="1" noEditPoints="1" noAdjustHandles="1" noChangeArrowheads="1" noChangeShapeType="1" noTextEdit="1"/>
              </p:cNvSpPr>
              <p:nvPr/>
            </p:nvSpPr>
            <p:spPr>
              <a:xfrm>
                <a:off x="3169863" y="3910022"/>
                <a:ext cx="516424" cy="309637"/>
              </a:xfrm>
              <a:prstGeom prst="rect">
                <a:avLst/>
              </a:prstGeom>
              <a:blipFill>
                <a:blip r:embed="rId8"/>
                <a:stretch>
                  <a:fillRect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5" name="TextBox 204">
                <a:extLst>
                  <a:ext uri="{FF2B5EF4-FFF2-40B4-BE49-F238E27FC236}">
                    <a16:creationId xmlns:a16="http://schemas.microsoft.com/office/drawing/2014/main" id="{6C88A0BD-6F39-1E46-B51E-AAEBBC8F2277}"/>
                  </a:ext>
                </a:extLst>
              </p:cNvPr>
              <p:cNvSpPr txBox="1"/>
              <p:nvPr/>
            </p:nvSpPr>
            <p:spPr>
              <a:xfrm>
                <a:off x="3163132" y="3559042"/>
                <a:ext cx="519810"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205" name="TextBox 204">
                <a:extLst>
                  <a:ext uri="{FF2B5EF4-FFF2-40B4-BE49-F238E27FC236}">
                    <a16:creationId xmlns:a16="http://schemas.microsoft.com/office/drawing/2014/main" id="{6C88A0BD-6F39-1E46-B51E-AAEBBC8F2277}"/>
                  </a:ext>
                </a:extLst>
              </p:cNvPr>
              <p:cNvSpPr txBox="1">
                <a:spLocks noRot="1" noChangeAspect="1" noMove="1" noResize="1" noEditPoints="1" noAdjustHandles="1" noChangeArrowheads="1" noChangeShapeType="1" noTextEdit="1"/>
              </p:cNvSpPr>
              <p:nvPr/>
            </p:nvSpPr>
            <p:spPr>
              <a:xfrm>
                <a:off x="3163132" y="3559042"/>
                <a:ext cx="519810" cy="309637"/>
              </a:xfrm>
              <a:prstGeom prst="rect">
                <a:avLst/>
              </a:prstGeom>
              <a:blipFill>
                <a:blip r:embed="rId9"/>
                <a:stretch>
                  <a:fillRect b="-3846"/>
                </a:stretch>
              </a:blipFill>
            </p:spPr>
            <p:txBody>
              <a:bodyPr/>
              <a:lstStyle/>
              <a:p>
                <a:r>
                  <a:rPr lang="en-US">
                    <a:noFill/>
                  </a:rPr>
                  <a:t> </a:t>
                </a:r>
              </a:p>
            </p:txBody>
          </p:sp>
        </mc:Fallback>
      </mc:AlternateContent>
      <p:grpSp>
        <p:nvGrpSpPr>
          <p:cNvPr id="206" name="Group 205">
            <a:extLst>
              <a:ext uri="{FF2B5EF4-FFF2-40B4-BE49-F238E27FC236}">
                <a16:creationId xmlns:a16="http://schemas.microsoft.com/office/drawing/2014/main" id="{E5B05CDF-BF37-BE45-9962-0A3A9CE8E320}"/>
              </a:ext>
            </a:extLst>
          </p:cNvPr>
          <p:cNvGrpSpPr/>
          <p:nvPr/>
        </p:nvGrpSpPr>
        <p:grpSpPr>
          <a:xfrm>
            <a:off x="3823389" y="2807506"/>
            <a:ext cx="824947" cy="368872"/>
            <a:chOff x="2457169" y="5624092"/>
            <a:chExt cx="824947" cy="368872"/>
          </a:xfrm>
        </p:grpSpPr>
        <mc:AlternateContent xmlns:mc="http://schemas.openxmlformats.org/markup-compatibility/2006" xmlns:a14="http://schemas.microsoft.com/office/drawing/2010/main">
          <mc:Choice Requires="a14">
            <p:sp>
              <p:nvSpPr>
                <p:cNvPr id="207" name="TextBox 206">
                  <a:extLst>
                    <a:ext uri="{FF2B5EF4-FFF2-40B4-BE49-F238E27FC236}">
                      <a16:creationId xmlns:a16="http://schemas.microsoft.com/office/drawing/2014/main" id="{8282931E-7BF7-8041-863F-2346AD109F92}"/>
                    </a:ext>
                  </a:extLst>
                </p:cNvPr>
                <p:cNvSpPr txBox="1"/>
                <p:nvPr/>
              </p:nvSpPr>
              <p:spPr>
                <a:xfrm>
                  <a:off x="2457169" y="5624092"/>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9</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07" name="TextBox 206">
                  <a:extLst>
                    <a:ext uri="{FF2B5EF4-FFF2-40B4-BE49-F238E27FC236}">
                      <a16:creationId xmlns:a16="http://schemas.microsoft.com/office/drawing/2014/main" id="{8282931E-7BF7-8041-863F-2346AD109F92}"/>
                    </a:ext>
                  </a:extLst>
                </p:cNvPr>
                <p:cNvSpPr txBox="1">
                  <a:spLocks noRot="1" noChangeAspect="1" noMove="1" noResize="1" noEditPoints="1" noAdjustHandles="1" noChangeArrowheads="1" noChangeShapeType="1" noTextEdit="1"/>
                </p:cNvSpPr>
                <p:nvPr/>
              </p:nvSpPr>
              <p:spPr>
                <a:xfrm>
                  <a:off x="2457169" y="5624092"/>
                  <a:ext cx="436322" cy="275268"/>
                </a:xfrm>
                <a:prstGeom prst="rect">
                  <a:avLst/>
                </a:prstGeom>
                <a:blipFill>
                  <a:blip r:embed="rId10"/>
                  <a:stretch>
                    <a:fillRect l="-14286" r="-25714" b="-4545"/>
                  </a:stretch>
                </a:blipFill>
              </p:spPr>
              <p:txBody>
                <a:bodyPr/>
                <a:lstStyle/>
                <a:p>
                  <a:r>
                    <a:rPr lang="en-US">
                      <a:noFill/>
                    </a:rPr>
                    <a:t> </a:t>
                  </a:r>
                </a:p>
              </p:txBody>
            </p:sp>
          </mc:Fallback>
        </mc:AlternateContent>
        <p:cxnSp>
          <p:nvCxnSpPr>
            <p:cNvPr id="208" name="Straight Connector 207">
              <a:extLst>
                <a:ext uri="{FF2B5EF4-FFF2-40B4-BE49-F238E27FC236}">
                  <a16:creationId xmlns:a16="http://schemas.microsoft.com/office/drawing/2014/main" id="{CC2ED6D2-DB9D-DC4B-B664-3145AD427418}"/>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9" name="TextBox 208">
              <a:extLst>
                <a:ext uri="{FF2B5EF4-FFF2-40B4-BE49-F238E27FC236}">
                  <a16:creationId xmlns:a16="http://schemas.microsoft.com/office/drawing/2014/main" id="{73FD5C27-7A28-914E-9EAC-0E99950BE08B}"/>
                </a:ext>
              </a:extLst>
            </p:cNvPr>
            <p:cNvSpPr txBox="1"/>
            <p:nvPr/>
          </p:nvSpPr>
          <p:spPr>
            <a:xfrm>
              <a:off x="2926100" y="5654410"/>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210" name="Group 209">
            <a:extLst>
              <a:ext uri="{FF2B5EF4-FFF2-40B4-BE49-F238E27FC236}">
                <a16:creationId xmlns:a16="http://schemas.microsoft.com/office/drawing/2014/main" id="{550F669F-A3EB-4A40-B134-2F45BCC9A07F}"/>
              </a:ext>
            </a:extLst>
          </p:cNvPr>
          <p:cNvGrpSpPr/>
          <p:nvPr/>
        </p:nvGrpSpPr>
        <p:grpSpPr>
          <a:xfrm>
            <a:off x="3750295" y="3178651"/>
            <a:ext cx="848081" cy="368872"/>
            <a:chOff x="2386832" y="5637280"/>
            <a:chExt cx="848081" cy="368872"/>
          </a:xfrm>
        </p:grpSpPr>
        <mc:AlternateContent xmlns:mc="http://schemas.openxmlformats.org/markup-compatibility/2006" xmlns:a14="http://schemas.microsoft.com/office/drawing/2010/main">
          <mc:Choice Requires="a14">
            <p:sp>
              <p:nvSpPr>
                <p:cNvPr id="211" name="TextBox 210">
                  <a:extLst>
                    <a:ext uri="{FF2B5EF4-FFF2-40B4-BE49-F238E27FC236}">
                      <a16:creationId xmlns:a16="http://schemas.microsoft.com/office/drawing/2014/main" id="{CFFC5D60-C7B3-3947-AA59-3DB88652EB9E}"/>
                    </a:ext>
                  </a:extLst>
                </p:cNvPr>
                <p:cNvSpPr txBox="1"/>
                <p:nvPr/>
              </p:nvSpPr>
              <p:spPr>
                <a:xfrm>
                  <a:off x="2386832" y="5637280"/>
                  <a:ext cx="583813"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9</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11" name="TextBox 210">
                  <a:extLst>
                    <a:ext uri="{FF2B5EF4-FFF2-40B4-BE49-F238E27FC236}">
                      <a16:creationId xmlns:a16="http://schemas.microsoft.com/office/drawing/2014/main" id="{CFFC5D60-C7B3-3947-AA59-3DB88652EB9E}"/>
                    </a:ext>
                  </a:extLst>
                </p:cNvPr>
                <p:cNvSpPr txBox="1">
                  <a:spLocks noRot="1" noChangeAspect="1" noMove="1" noResize="1" noEditPoints="1" noAdjustHandles="1" noChangeArrowheads="1" noChangeShapeType="1" noTextEdit="1"/>
                </p:cNvSpPr>
                <p:nvPr/>
              </p:nvSpPr>
              <p:spPr>
                <a:xfrm>
                  <a:off x="2386832" y="5637280"/>
                  <a:ext cx="583813" cy="275268"/>
                </a:xfrm>
                <a:prstGeom prst="rect">
                  <a:avLst/>
                </a:prstGeom>
                <a:blipFill>
                  <a:blip r:embed="rId11"/>
                  <a:stretch>
                    <a:fillRect l="-2128" r="-2128" b="-4545"/>
                  </a:stretch>
                </a:blipFill>
              </p:spPr>
              <p:txBody>
                <a:bodyPr/>
                <a:lstStyle/>
                <a:p>
                  <a:r>
                    <a:rPr lang="en-US">
                      <a:noFill/>
                    </a:rPr>
                    <a:t> </a:t>
                  </a:r>
                </a:p>
              </p:txBody>
            </p:sp>
          </mc:Fallback>
        </mc:AlternateContent>
        <p:cxnSp>
          <p:nvCxnSpPr>
            <p:cNvPr id="212" name="Straight Connector 211">
              <a:extLst>
                <a:ext uri="{FF2B5EF4-FFF2-40B4-BE49-F238E27FC236}">
                  <a16:creationId xmlns:a16="http://schemas.microsoft.com/office/drawing/2014/main" id="{A2DA64A6-A4AA-7942-9CD1-5435B5056073}"/>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3" name="TextBox 212">
              <a:extLst>
                <a:ext uri="{FF2B5EF4-FFF2-40B4-BE49-F238E27FC236}">
                  <a16:creationId xmlns:a16="http://schemas.microsoft.com/office/drawing/2014/main" id="{C2C466D1-8EFF-6C4E-907B-5025D95D75CE}"/>
                </a:ext>
              </a:extLst>
            </p:cNvPr>
            <p:cNvSpPr txBox="1"/>
            <p:nvPr/>
          </p:nvSpPr>
          <p:spPr>
            <a:xfrm>
              <a:off x="2934892" y="5667598"/>
              <a:ext cx="300021"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214" name="Group 213">
            <a:extLst>
              <a:ext uri="{FF2B5EF4-FFF2-40B4-BE49-F238E27FC236}">
                <a16:creationId xmlns:a16="http://schemas.microsoft.com/office/drawing/2014/main" id="{FD215EF7-41B4-6141-ABB0-E4D0F16F3631}"/>
              </a:ext>
            </a:extLst>
          </p:cNvPr>
          <p:cNvGrpSpPr/>
          <p:nvPr/>
        </p:nvGrpSpPr>
        <p:grpSpPr>
          <a:xfrm>
            <a:off x="3815626" y="3569246"/>
            <a:ext cx="851323" cy="342496"/>
            <a:chOff x="2448377" y="5637280"/>
            <a:chExt cx="851323" cy="342496"/>
          </a:xfrm>
        </p:grpSpPr>
        <mc:AlternateContent xmlns:mc="http://schemas.openxmlformats.org/markup-compatibility/2006" xmlns:a14="http://schemas.microsoft.com/office/drawing/2010/main">
          <mc:Choice Requires="a14">
            <p:sp>
              <p:nvSpPr>
                <p:cNvPr id="216" name="TextBox 215">
                  <a:extLst>
                    <a:ext uri="{FF2B5EF4-FFF2-40B4-BE49-F238E27FC236}">
                      <a16:creationId xmlns:a16="http://schemas.microsoft.com/office/drawing/2014/main" id="{A4A9BA53-1729-384A-959C-910972ABADE4}"/>
                    </a:ext>
                  </a:extLst>
                </p:cNvPr>
                <p:cNvSpPr txBox="1"/>
                <p:nvPr/>
              </p:nvSpPr>
              <p:spPr>
                <a:xfrm>
                  <a:off x="2448377"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9</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16" name="TextBox 215">
                  <a:extLst>
                    <a:ext uri="{FF2B5EF4-FFF2-40B4-BE49-F238E27FC236}">
                      <a16:creationId xmlns:a16="http://schemas.microsoft.com/office/drawing/2014/main" id="{A4A9BA53-1729-384A-959C-910972ABADE4}"/>
                    </a:ext>
                  </a:extLst>
                </p:cNvPr>
                <p:cNvSpPr txBox="1">
                  <a:spLocks noRot="1" noChangeAspect="1" noMove="1" noResize="1" noEditPoints="1" noAdjustHandles="1" noChangeArrowheads="1" noChangeShapeType="1" noTextEdit="1"/>
                </p:cNvSpPr>
                <p:nvPr/>
              </p:nvSpPr>
              <p:spPr>
                <a:xfrm>
                  <a:off x="2448377" y="5637280"/>
                  <a:ext cx="436322" cy="275268"/>
                </a:xfrm>
                <a:prstGeom prst="rect">
                  <a:avLst/>
                </a:prstGeom>
                <a:blipFill>
                  <a:blip r:embed="rId12"/>
                  <a:stretch>
                    <a:fillRect l="-17143" r="-22857" b="-4545"/>
                  </a:stretch>
                </a:blipFill>
              </p:spPr>
              <p:txBody>
                <a:bodyPr/>
                <a:lstStyle/>
                <a:p>
                  <a:r>
                    <a:rPr lang="en-US">
                      <a:noFill/>
                    </a:rPr>
                    <a:t> </a:t>
                  </a:r>
                </a:p>
              </p:txBody>
            </p:sp>
          </mc:Fallback>
        </mc:AlternateContent>
        <p:cxnSp>
          <p:nvCxnSpPr>
            <p:cNvPr id="217" name="Straight Connector 216">
              <a:extLst>
                <a:ext uri="{FF2B5EF4-FFF2-40B4-BE49-F238E27FC236}">
                  <a16:creationId xmlns:a16="http://schemas.microsoft.com/office/drawing/2014/main" id="{20E7C454-C94C-5443-836E-D79BD497548F}"/>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8" name="TextBox 217">
              <a:extLst>
                <a:ext uri="{FF2B5EF4-FFF2-40B4-BE49-F238E27FC236}">
                  <a16:creationId xmlns:a16="http://schemas.microsoft.com/office/drawing/2014/main" id="{E76A8376-0701-C341-8B3B-EAEE5EBB7179}"/>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219" name="Group 218">
            <a:extLst>
              <a:ext uri="{FF2B5EF4-FFF2-40B4-BE49-F238E27FC236}">
                <a16:creationId xmlns:a16="http://schemas.microsoft.com/office/drawing/2014/main" id="{4A2E2CD0-E562-5443-B65E-BDCC0D7E1C5C}"/>
              </a:ext>
            </a:extLst>
          </p:cNvPr>
          <p:cNvGrpSpPr/>
          <p:nvPr/>
        </p:nvGrpSpPr>
        <p:grpSpPr>
          <a:xfrm>
            <a:off x="3745228" y="3905223"/>
            <a:ext cx="908472" cy="364476"/>
            <a:chOff x="2391228" y="5615300"/>
            <a:chExt cx="908472" cy="364476"/>
          </a:xfrm>
        </p:grpSpPr>
        <mc:AlternateContent xmlns:mc="http://schemas.openxmlformats.org/markup-compatibility/2006" xmlns:a14="http://schemas.microsoft.com/office/drawing/2010/main">
          <mc:Choice Requires="a14">
            <p:sp>
              <p:nvSpPr>
                <p:cNvPr id="220" name="TextBox 219">
                  <a:extLst>
                    <a:ext uri="{FF2B5EF4-FFF2-40B4-BE49-F238E27FC236}">
                      <a16:creationId xmlns:a16="http://schemas.microsoft.com/office/drawing/2014/main" id="{8352E527-5B44-634B-B77D-D092681BD502}"/>
                    </a:ext>
                  </a:extLst>
                </p:cNvPr>
                <p:cNvSpPr txBox="1"/>
                <p:nvPr/>
              </p:nvSpPr>
              <p:spPr>
                <a:xfrm>
                  <a:off x="2391228" y="5615300"/>
                  <a:ext cx="59247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9</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20" name="TextBox 219">
                  <a:extLst>
                    <a:ext uri="{FF2B5EF4-FFF2-40B4-BE49-F238E27FC236}">
                      <a16:creationId xmlns:a16="http://schemas.microsoft.com/office/drawing/2014/main" id="{8352E527-5B44-634B-B77D-D092681BD502}"/>
                    </a:ext>
                  </a:extLst>
                </p:cNvPr>
                <p:cNvSpPr txBox="1">
                  <a:spLocks noRot="1" noChangeAspect="1" noMove="1" noResize="1" noEditPoints="1" noAdjustHandles="1" noChangeArrowheads="1" noChangeShapeType="1" noTextEdit="1"/>
                </p:cNvSpPr>
                <p:nvPr/>
              </p:nvSpPr>
              <p:spPr>
                <a:xfrm>
                  <a:off x="2391228" y="5615300"/>
                  <a:ext cx="592479" cy="275268"/>
                </a:xfrm>
                <a:prstGeom prst="rect">
                  <a:avLst/>
                </a:prstGeom>
                <a:blipFill>
                  <a:blip r:embed="rId13"/>
                  <a:stretch>
                    <a:fillRect l="-2083"/>
                  </a:stretch>
                </a:blipFill>
              </p:spPr>
              <p:txBody>
                <a:bodyPr/>
                <a:lstStyle/>
                <a:p>
                  <a:r>
                    <a:rPr lang="en-US">
                      <a:noFill/>
                    </a:rPr>
                    <a:t> </a:t>
                  </a:r>
                </a:p>
              </p:txBody>
            </p:sp>
          </mc:Fallback>
        </mc:AlternateContent>
        <p:cxnSp>
          <p:nvCxnSpPr>
            <p:cNvPr id="221" name="Straight Connector 220">
              <a:extLst>
                <a:ext uri="{FF2B5EF4-FFF2-40B4-BE49-F238E27FC236}">
                  <a16:creationId xmlns:a16="http://schemas.microsoft.com/office/drawing/2014/main" id="{F9B5C742-3CF4-A74D-86AD-8E50AACDBBE9}"/>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2" name="TextBox 221">
              <a:extLst>
                <a:ext uri="{FF2B5EF4-FFF2-40B4-BE49-F238E27FC236}">
                  <a16:creationId xmlns:a16="http://schemas.microsoft.com/office/drawing/2014/main" id="{7B15078C-0A9C-BE47-BBCD-254DF9B3683A}"/>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sp>
        <p:nvSpPr>
          <p:cNvPr id="225" name="TextBox 224">
            <a:extLst>
              <a:ext uri="{FF2B5EF4-FFF2-40B4-BE49-F238E27FC236}">
                <a16:creationId xmlns:a16="http://schemas.microsoft.com/office/drawing/2014/main" id="{C5C078CD-7AAE-2441-96FD-A3D51F44D39D}"/>
              </a:ext>
            </a:extLst>
          </p:cNvPr>
          <p:cNvSpPr txBox="1"/>
          <p:nvPr/>
        </p:nvSpPr>
        <p:spPr>
          <a:xfrm>
            <a:off x="3304731" y="2404303"/>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grpSp>
        <p:nvGrpSpPr>
          <p:cNvPr id="227" name="Group 226">
            <a:extLst>
              <a:ext uri="{FF2B5EF4-FFF2-40B4-BE49-F238E27FC236}">
                <a16:creationId xmlns:a16="http://schemas.microsoft.com/office/drawing/2014/main" id="{29340A1B-8D12-0040-A913-234EFA432F73}"/>
              </a:ext>
            </a:extLst>
          </p:cNvPr>
          <p:cNvGrpSpPr/>
          <p:nvPr/>
        </p:nvGrpSpPr>
        <p:grpSpPr>
          <a:xfrm>
            <a:off x="3841141" y="2389160"/>
            <a:ext cx="694159" cy="389450"/>
            <a:chOff x="7581258" y="5869180"/>
            <a:chExt cx="694159" cy="389450"/>
          </a:xfrm>
        </p:grpSpPr>
        <p:cxnSp>
          <p:nvCxnSpPr>
            <p:cNvPr id="231" name="Straight Connector 230">
              <a:extLst>
                <a:ext uri="{FF2B5EF4-FFF2-40B4-BE49-F238E27FC236}">
                  <a16:creationId xmlns:a16="http://schemas.microsoft.com/office/drawing/2014/main" id="{D5DEA233-5310-6A46-805E-A1C0ABB36A45}"/>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2" name="TextBox 231">
              <a:extLst>
                <a:ext uri="{FF2B5EF4-FFF2-40B4-BE49-F238E27FC236}">
                  <a16:creationId xmlns:a16="http://schemas.microsoft.com/office/drawing/2014/main" id="{4C4EA4AF-AA32-4D44-BB2D-DA4D4E7D79D5}"/>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233" name="TextBox 232">
              <a:extLst>
                <a:ext uri="{FF2B5EF4-FFF2-40B4-BE49-F238E27FC236}">
                  <a16:creationId xmlns:a16="http://schemas.microsoft.com/office/drawing/2014/main" id="{5D18E866-11C7-1446-8FF8-D80208713212}"/>
                </a:ext>
              </a:extLst>
            </p:cNvPr>
            <p:cNvSpPr txBox="1"/>
            <p:nvPr/>
          </p:nvSpPr>
          <p:spPr>
            <a:xfrm>
              <a:off x="7581258" y="5869180"/>
              <a:ext cx="438668"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19 </a:t>
              </a:r>
            </a:p>
          </p:txBody>
        </p:sp>
      </p:grpSp>
      <mc:AlternateContent xmlns:mc="http://schemas.openxmlformats.org/markup-compatibility/2006" xmlns:a14="http://schemas.microsoft.com/office/drawing/2010/main">
        <mc:Choice Requires="a14">
          <p:sp>
            <p:nvSpPr>
              <p:cNvPr id="241" name="TextBox 240">
                <a:extLst>
                  <a:ext uri="{FF2B5EF4-FFF2-40B4-BE49-F238E27FC236}">
                    <a16:creationId xmlns:a16="http://schemas.microsoft.com/office/drawing/2014/main" id="{9CEEB42C-F087-EC45-B891-852D2172ED67}"/>
                  </a:ext>
                </a:extLst>
              </p:cNvPr>
              <p:cNvSpPr txBox="1"/>
              <p:nvPr/>
            </p:nvSpPr>
            <p:spPr>
              <a:xfrm>
                <a:off x="3163667" y="4287891"/>
                <a:ext cx="519810"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241" name="TextBox 240">
                <a:extLst>
                  <a:ext uri="{FF2B5EF4-FFF2-40B4-BE49-F238E27FC236}">
                    <a16:creationId xmlns:a16="http://schemas.microsoft.com/office/drawing/2014/main" id="{9CEEB42C-F087-EC45-B891-852D2172ED67}"/>
                  </a:ext>
                </a:extLst>
              </p:cNvPr>
              <p:cNvSpPr txBox="1">
                <a:spLocks noRot="1" noChangeAspect="1" noMove="1" noResize="1" noEditPoints="1" noAdjustHandles="1" noChangeArrowheads="1" noChangeShapeType="1" noTextEdit="1"/>
              </p:cNvSpPr>
              <p:nvPr/>
            </p:nvSpPr>
            <p:spPr>
              <a:xfrm>
                <a:off x="3163667" y="4287891"/>
                <a:ext cx="519810" cy="309637"/>
              </a:xfrm>
              <a:prstGeom prst="rect">
                <a:avLst/>
              </a:prstGeom>
              <a:blipFill>
                <a:blip r:embed="rId14"/>
                <a:stretch>
                  <a:fillRect b="-4000"/>
                </a:stretch>
              </a:blipFill>
            </p:spPr>
            <p:txBody>
              <a:bodyPr/>
              <a:lstStyle/>
              <a:p>
                <a:r>
                  <a:rPr lang="en-US">
                    <a:noFill/>
                  </a:rPr>
                  <a:t> </a:t>
                </a:r>
              </a:p>
            </p:txBody>
          </p:sp>
        </mc:Fallback>
      </mc:AlternateContent>
      <p:grpSp>
        <p:nvGrpSpPr>
          <p:cNvPr id="242" name="Group 241">
            <a:extLst>
              <a:ext uri="{FF2B5EF4-FFF2-40B4-BE49-F238E27FC236}">
                <a16:creationId xmlns:a16="http://schemas.microsoft.com/office/drawing/2014/main" id="{CF92AB8A-0AE7-E741-B128-3BD138EE8D6C}"/>
              </a:ext>
            </a:extLst>
          </p:cNvPr>
          <p:cNvGrpSpPr/>
          <p:nvPr/>
        </p:nvGrpSpPr>
        <p:grpSpPr>
          <a:xfrm>
            <a:off x="3732636" y="4293699"/>
            <a:ext cx="917264" cy="342496"/>
            <a:chOff x="2382436" y="5637280"/>
            <a:chExt cx="917264" cy="342496"/>
          </a:xfrm>
        </p:grpSpPr>
        <mc:AlternateContent xmlns:mc="http://schemas.openxmlformats.org/markup-compatibility/2006" xmlns:a14="http://schemas.microsoft.com/office/drawing/2010/main">
          <mc:Choice Requires="a14">
            <p:sp>
              <p:nvSpPr>
                <p:cNvPr id="243" name="TextBox 242">
                  <a:extLst>
                    <a:ext uri="{FF2B5EF4-FFF2-40B4-BE49-F238E27FC236}">
                      <a16:creationId xmlns:a16="http://schemas.microsoft.com/office/drawing/2014/main" id="{B5B0AA03-AA9A-9B45-84E4-57D05E3F3336}"/>
                    </a:ext>
                  </a:extLst>
                </p:cNvPr>
                <p:cNvSpPr txBox="1"/>
                <p:nvPr/>
              </p:nvSpPr>
              <p:spPr>
                <a:xfrm>
                  <a:off x="2382436" y="5637280"/>
                  <a:ext cx="61608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9</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43" name="TextBox 242">
                  <a:extLst>
                    <a:ext uri="{FF2B5EF4-FFF2-40B4-BE49-F238E27FC236}">
                      <a16:creationId xmlns:a16="http://schemas.microsoft.com/office/drawing/2014/main" id="{B5B0AA03-AA9A-9B45-84E4-57D05E3F3336}"/>
                    </a:ext>
                  </a:extLst>
                </p:cNvPr>
                <p:cNvSpPr txBox="1">
                  <a:spLocks noRot="1" noChangeAspect="1" noMove="1" noResize="1" noEditPoints="1" noAdjustHandles="1" noChangeArrowheads="1" noChangeShapeType="1" noTextEdit="1"/>
                </p:cNvSpPr>
                <p:nvPr/>
              </p:nvSpPr>
              <p:spPr>
                <a:xfrm>
                  <a:off x="2382436" y="5637280"/>
                  <a:ext cx="616082" cy="275268"/>
                </a:xfrm>
                <a:prstGeom prst="rect">
                  <a:avLst/>
                </a:prstGeom>
                <a:blipFill>
                  <a:blip r:embed="rId15"/>
                  <a:stretch>
                    <a:fillRect b="-4348"/>
                  </a:stretch>
                </a:blipFill>
              </p:spPr>
              <p:txBody>
                <a:bodyPr/>
                <a:lstStyle/>
                <a:p>
                  <a:r>
                    <a:rPr lang="en-US">
                      <a:noFill/>
                    </a:rPr>
                    <a:t> </a:t>
                  </a:r>
                </a:p>
              </p:txBody>
            </p:sp>
          </mc:Fallback>
        </mc:AlternateContent>
        <p:cxnSp>
          <p:nvCxnSpPr>
            <p:cNvPr id="246" name="Straight Connector 245">
              <a:extLst>
                <a:ext uri="{FF2B5EF4-FFF2-40B4-BE49-F238E27FC236}">
                  <a16:creationId xmlns:a16="http://schemas.microsoft.com/office/drawing/2014/main" id="{2196DDA6-8AEE-784C-9F29-D277C0189ED4}"/>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2" name="TextBox 251">
              <a:extLst>
                <a:ext uri="{FF2B5EF4-FFF2-40B4-BE49-F238E27FC236}">
                  <a16:creationId xmlns:a16="http://schemas.microsoft.com/office/drawing/2014/main" id="{26FD9CAB-BB11-3B4C-9D34-D11FFB2984E3}"/>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mc:AlternateContent xmlns:mc="http://schemas.openxmlformats.org/markup-compatibility/2006" xmlns:a14="http://schemas.microsoft.com/office/drawing/2010/main">
        <mc:Choice Requires="a14">
          <p:sp>
            <p:nvSpPr>
              <p:cNvPr id="253" name="TextBox 252">
                <a:extLst>
                  <a:ext uri="{FF2B5EF4-FFF2-40B4-BE49-F238E27FC236}">
                    <a16:creationId xmlns:a16="http://schemas.microsoft.com/office/drawing/2014/main" id="{F9859972-76F5-4645-89FF-5BFFDFD858D7}"/>
                  </a:ext>
                </a:extLst>
              </p:cNvPr>
              <p:cNvSpPr txBox="1"/>
              <p:nvPr/>
            </p:nvSpPr>
            <p:spPr>
              <a:xfrm>
                <a:off x="3164058" y="4658458"/>
                <a:ext cx="516424"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253" name="TextBox 252">
                <a:extLst>
                  <a:ext uri="{FF2B5EF4-FFF2-40B4-BE49-F238E27FC236}">
                    <a16:creationId xmlns:a16="http://schemas.microsoft.com/office/drawing/2014/main" id="{F9859972-76F5-4645-89FF-5BFFDFD858D7}"/>
                  </a:ext>
                </a:extLst>
              </p:cNvPr>
              <p:cNvSpPr txBox="1">
                <a:spLocks noRot="1" noChangeAspect="1" noMove="1" noResize="1" noEditPoints="1" noAdjustHandles="1" noChangeArrowheads="1" noChangeShapeType="1" noTextEdit="1"/>
              </p:cNvSpPr>
              <p:nvPr/>
            </p:nvSpPr>
            <p:spPr>
              <a:xfrm>
                <a:off x="3164058" y="4658458"/>
                <a:ext cx="516424" cy="309637"/>
              </a:xfrm>
              <a:prstGeom prst="rect">
                <a:avLst/>
              </a:prstGeom>
              <a:blipFill>
                <a:blip r:embed="rId16"/>
                <a:stretch>
                  <a:fillRect b="-8000"/>
                </a:stretch>
              </a:blipFill>
            </p:spPr>
            <p:txBody>
              <a:bodyPr/>
              <a:lstStyle/>
              <a:p>
                <a:r>
                  <a:rPr lang="en-US">
                    <a:noFill/>
                  </a:rPr>
                  <a:t> </a:t>
                </a:r>
              </a:p>
            </p:txBody>
          </p:sp>
        </mc:Fallback>
      </mc:AlternateContent>
      <p:grpSp>
        <p:nvGrpSpPr>
          <p:cNvPr id="254" name="Group 253">
            <a:extLst>
              <a:ext uri="{FF2B5EF4-FFF2-40B4-BE49-F238E27FC236}">
                <a16:creationId xmlns:a16="http://schemas.microsoft.com/office/drawing/2014/main" id="{D8612526-1DB0-EB40-A15B-090FB5D02A3D}"/>
              </a:ext>
            </a:extLst>
          </p:cNvPr>
          <p:cNvGrpSpPr/>
          <p:nvPr/>
        </p:nvGrpSpPr>
        <p:grpSpPr>
          <a:xfrm>
            <a:off x="3757007" y="4655358"/>
            <a:ext cx="890888" cy="382061"/>
            <a:chOff x="2408812" y="5597715"/>
            <a:chExt cx="890888" cy="382061"/>
          </a:xfrm>
        </p:grpSpPr>
        <mc:AlternateContent xmlns:mc="http://schemas.openxmlformats.org/markup-compatibility/2006" xmlns:a14="http://schemas.microsoft.com/office/drawing/2010/main">
          <mc:Choice Requires="a14">
            <p:sp>
              <p:nvSpPr>
                <p:cNvPr id="260" name="TextBox 259">
                  <a:extLst>
                    <a:ext uri="{FF2B5EF4-FFF2-40B4-BE49-F238E27FC236}">
                      <a16:creationId xmlns:a16="http://schemas.microsoft.com/office/drawing/2014/main" id="{CC5A3AED-4CF7-CF42-BB5F-D637D4B42266}"/>
                    </a:ext>
                  </a:extLst>
                </p:cNvPr>
                <p:cNvSpPr txBox="1"/>
                <p:nvPr/>
              </p:nvSpPr>
              <p:spPr>
                <a:xfrm>
                  <a:off x="2408812" y="5597715"/>
                  <a:ext cx="572967"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9</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60" name="TextBox 259">
                  <a:extLst>
                    <a:ext uri="{FF2B5EF4-FFF2-40B4-BE49-F238E27FC236}">
                      <a16:creationId xmlns:a16="http://schemas.microsoft.com/office/drawing/2014/main" id="{CC5A3AED-4CF7-CF42-BB5F-D637D4B42266}"/>
                    </a:ext>
                  </a:extLst>
                </p:cNvPr>
                <p:cNvSpPr txBox="1">
                  <a:spLocks noRot="1" noChangeAspect="1" noMove="1" noResize="1" noEditPoints="1" noAdjustHandles="1" noChangeArrowheads="1" noChangeShapeType="1" noTextEdit="1"/>
                </p:cNvSpPr>
                <p:nvPr/>
              </p:nvSpPr>
              <p:spPr>
                <a:xfrm>
                  <a:off x="2408812" y="5597715"/>
                  <a:ext cx="572967" cy="275268"/>
                </a:xfrm>
                <a:prstGeom prst="rect">
                  <a:avLst/>
                </a:prstGeom>
                <a:blipFill>
                  <a:blip r:embed="rId17"/>
                  <a:stretch>
                    <a:fillRect l="-2174" r="-2174"/>
                  </a:stretch>
                </a:blipFill>
              </p:spPr>
              <p:txBody>
                <a:bodyPr/>
                <a:lstStyle/>
                <a:p>
                  <a:r>
                    <a:rPr lang="en-US">
                      <a:noFill/>
                    </a:rPr>
                    <a:t> </a:t>
                  </a:r>
                </a:p>
              </p:txBody>
            </p:sp>
          </mc:Fallback>
        </mc:AlternateContent>
        <p:cxnSp>
          <p:nvCxnSpPr>
            <p:cNvPr id="261" name="Straight Connector 260">
              <a:extLst>
                <a:ext uri="{FF2B5EF4-FFF2-40B4-BE49-F238E27FC236}">
                  <a16:creationId xmlns:a16="http://schemas.microsoft.com/office/drawing/2014/main" id="{4B918614-86B5-B24D-99F0-422D7A51EBF7}"/>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2" name="TextBox 261">
              <a:extLst>
                <a:ext uri="{FF2B5EF4-FFF2-40B4-BE49-F238E27FC236}">
                  <a16:creationId xmlns:a16="http://schemas.microsoft.com/office/drawing/2014/main" id="{67F1E4C3-04D2-F343-9910-C1472C6BFF66}"/>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mc:AlternateContent xmlns:mc="http://schemas.openxmlformats.org/markup-compatibility/2006" xmlns:a14="http://schemas.microsoft.com/office/drawing/2010/main">
        <mc:Choice Requires="a14">
          <p:sp>
            <p:nvSpPr>
              <p:cNvPr id="263" name="TextBox 262">
                <a:extLst>
                  <a:ext uri="{FF2B5EF4-FFF2-40B4-BE49-F238E27FC236}">
                    <a16:creationId xmlns:a16="http://schemas.microsoft.com/office/drawing/2014/main" id="{7B457EC2-2D67-5D4B-8D46-79804C85E504}"/>
                  </a:ext>
                </a:extLst>
              </p:cNvPr>
              <p:cNvSpPr txBox="1"/>
              <p:nvPr/>
            </p:nvSpPr>
            <p:spPr>
              <a:xfrm>
                <a:off x="3157862" y="5036327"/>
                <a:ext cx="519810"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263" name="TextBox 262">
                <a:extLst>
                  <a:ext uri="{FF2B5EF4-FFF2-40B4-BE49-F238E27FC236}">
                    <a16:creationId xmlns:a16="http://schemas.microsoft.com/office/drawing/2014/main" id="{7B457EC2-2D67-5D4B-8D46-79804C85E504}"/>
                  </a:ext>
                </a:extLst>
              </p:cNvPr>
              <p:cNvSpPr txBox="1">
                <a:spLocks noRot="1" noChangeAspect="1" noMove="1" noResize="1" noEditPoints="1" noAdjustHandles="1" noChangeArrowheads="1" noChangeShapeType="1" noTextEdit="1"/>
              </p:cNvSpPr>
              <p:nvPr/>
            </p:nvSpPr>
            <p:spPr>
              <a:xfrm>
                <a:off x="3157862" y="5036327"/>
                <a:ext cx="519810" cy="309637"/>
              </a:xfrm>
              <a:prstGeom prst="rect">
                <a:avLst/>
              </a:prstGeom>
              <a:blipFill>
                <a:blip r:embed="rId18"/>
                <a:stretch>
                  <a:fillRect b="-4000"/>
                </a:stretch>
              </a:blipFill>
            </p:spPr>
            <p:txBody>
              <a:bodyPr/>
              <a:lstStyle/>
              <a:p>
                <a:r>
                  <a:rPr lang="en-US">
                    <a:noFill/>
                  </a:rPr>
                  <a:t> </a:t>
                </a:r>
              </a:p>
            </p:txBody>
          </p:sp>
        </mc:Fallback>
      </mc:AlternateContent>
      <p:grpSp>
        <p:nvGrpSpPr>
          <p:cNvPr id="264" name="Group 263">
            <a:extLst>
              <a:ext uri="{FF2B5EF4-FFF2-40B4-BE49-F238E27FC236}">
                <a16:creationId xmlns:a16="http://schemas.microsoft.com/office/drawing/2014/main" id="{3D020E0C-50F9-194A-B6DF-1E026BB8DA75}"/>
              </a:ext>
            </a:extLst>
          </p:cNvPr>
          <p:cNvGrpSpPr/>
          <p:nvPr/>
        </p:nvGrpSpPr>
        <p:grpSpPr>
          <a:xfrm>
            <a:off x="3740018" y="5021854"/>
            <a:ext cx="904077" cy="373269"/>
            <a:chOff x="2395623" y="5606507"/>
            <a:chExt cx="904077" cy="373269"/>
          </a:xfrm>
        </p:grpSpPr>
        <mc:AlternateContent xmlns:mc="http://schemas.openxmlformats.org/markup-compatibility/2006" xmlns:a14="http://schemas.microsoft.com/office/drawing/2010/main">
          <mc:Choice Requires="a14">
            <p:sp>
              <p:nvSpPr>
                <p:cNvPr id="267" name="TextBox 266">
                  <a:extLst>
                    <a:ext uri="{FF2B5EF4-FFF2-40B4-BE49-F238E27FC236}">
                      <a16:creationId xmlns:a16="http://schemas.microsoft.com/office/drawing/2014/main" id="{CA752C0B-12A5-A241-9017-9885A87E83A4}"/>
                    </a:ext>
                  </a:extLst>
                </p:cNvPr>
                <p:cNvSpPr txBox="1"/>
                <p:nvPr/>
              </p:nvSpPr>
              <p:spPr>
                <a:xfrm>
                  <a:off x="2395623" y="5606507"/>
                  <a:ext cx="581273"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9</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67" name="TextBox 266">
                  <a:extLst>
                    <a:ext uri="{FF2B5EF4-FFF2-40B4-BE49-F238E27FC236}">
                      <a16:creationId xmlns:a16="http://schemas.microsoft.com/office/drawing/2014/main" id="{CA752C0B-12A5-A241-9017-9885A87E83A4}"/>
                    </a:ext>
                  </a:extLst>
                </p:cNvPr>
                <p:cNvSpPr txBox="1">
                  <a:spLocks noRot="1" noChangeAspect="1" noMove="1" noResize="1" noEditPoints="1" noAdjustHandles="1" noChangeArrowheads="1" noChangeShapeType="1" noTextEdit="1"/>
                </p:cNvSpPr>
                <p:nvPr/>
              </p:nvSpPr>
              <p:spPr>
                <a:xfrm>
                  <a:off x="2395623" y="5606507"/>
                  <a:ext cx="581273" cy="275268"/>
                </a:xfrm>
                <a:prstGeom prst="rect">
                  <a:avLst/>
                </a:prstGeom>
                <a:blipFill>
                  <a:blip r:embed="rId19"/>
                  <a:stretch>
                    <a:fillRect r="-2128" b="-4545"/>
                  </a:stretch>
                </a:blipFill>
              </p:spPr>
              <p:txBody>
                <a:bodyPr/>
                <a:lstStyle/>
                <a:p>
                  <a:r>
                    <a:rPr lang="en-US">
                      <a:noFill/>
                    </a:rPr>
                    <a:t> </a:t>
                  </a:r>
                </a:p>
              </p:txBody>
            </p:sp>
          </mc:Fallback>
        </mc:AlternateContent>
        <p:cxnSp>
          <p:nvCxnSpPr>
            <p:cNvPr id="269" name="Straight Connector 268">
              <a:extLst>
                <a:ext uri="{FF2B5EF4-FFF2-40B4-BE49-F238E27FC236}">
                  <a16:creationId xmlns:a16="http://schemas.microsoft.com/office/drawing/2014/main" id="{5B204351-D5D1-7240-BD11-A45FA1702888}"/>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0" name="TextBox 269">
              <a:extLst>
                <a:ext uri="{FF2B5EF4-FFF2-40B4-BE49-F238E27FC236}">
                  <a16:creationId xmlns:a16="http://schemas.microsoft.com/office/drawing/2014/main" id="{3E90F39D-6C6A-9F41-B36F-EABDF9CED49B}"/>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sp>
        <p:nvSpPr>
          <p:cNvPr id="271" name="TextBox 270">
            <a:extLst>
              <a:ext uri="{FF2B5EF4-FFF2-40B4-BE49-F238E27FC236}">
                <a16:creationId xmlns:a16="http://schemas.microsoft.com/office/drawing/2014/main" id="{DE687EAB-F3E6-1841-8F5A-9CC93784DA8D}"/>
              </a:ext>
            </a:extLst>
          </p:cNvPr>
          <p:cNvSpPr txBox="1"/>
          <p:nvPr/>
        </p:nvSpPr>
        <p:spPr>
          <a:xfrm>
            <a:off x="6823481" y="3521473"/>
            <a:ext cx="46965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42. </a:t>
            </a:r>
          </a:p>
        </p:txBody>
      </p:sp>
      <p:sp>
        <p:nvSpPr>
          <p:cNvPr id="272" name="TextBox 271">
            <a:extLst>
              <a:ext uri="{FF2B5EF4-FFF2-40B4-BE49-F238E27FC236}">
                <a16:creationId xmlns:a16="http://schemas.microsoft.com/office/drawing/2014/main" id="{11E3024D-9C2E-DF46-80AF-986D2E63871E}"/>
              </a:ext>
            </a:extLst>
          </p:cNvPr>
          <p:cNvSpPr txBox="1"/>
          <p:nvPr/>
        </p:nvSpPr>
        <p:spPr>
          <a:xfrm>
            <a:off x="2562692" y="4995999"/>
            <a:ext cx="51051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22. </a:t>
            </a:r>
          </a:p>
        </p:txBody>
      </p:sp>
      <p:sp>
        <p:nvSpPr>
          <p:cNvPr id="273" name="TextBox 272">
            <a:extLst>
              <a:ext uri="{FF2B5EF4-FFF2-40B4-BE49-F238E27FC236}">
                <a16:creationId xmlns:a16="http://schemas.microsoft.com/office/drawing/2014/main" id="{A824D31A-F2A1-FE44-865C-44C183C7495C}"/>
              </a:ext>
            </a:extLst>
          </p:cNvPr>
          <p:cNvSpPr txBox="1"/>
          <p:nvPr/>
        </p:nvSpPr>
        <p:spPr>
          <a:xfrm>
            <a:off x="2575050" y="5346368"/>
            <a:ext cx="53759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23. </a:t>
            </a:r>
          </a:p>
        </p:txBody>
      </p:sp>
      <p:sp>
        <p:nvSpPr>
          <p:cNvPr id="274" name="TextBox 273">
            <a:extLst>
              <a:ext uri="{FF2B5EF4-FFF2-40B4-BE49-F238E27FC236}">
                <a16:creationId xmlns:a16="http://schemas.microsoft.com/office/drawing/2014/main" id="{E866DE17-8164-DB48-A234-E5EB3D4AB564}"/>
              </a:ext>
            </a:extLst>
          </p:cNvPr>
          <p:cNvSpPr txBox="1"/>
          <p:nvPr/>
        </p:nvSpPr>
        <p:spPr>
          <a:xfrm>
            <a:off x="2582311" y="5727049"/>
            <a:ext cx="51051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24. </a:t>
            </a:r>
          </a:p>
        </p:txBody>
      </p:sp>
      <p:sp>
        <p:nvSpPr>
          <p:cNvPr id="275" name="TextBox 274">
            <a:extLst>
              <a:ext uri="{FF2B5EF4-FFF2-40B4-BE49-F238E27FC236}">
                <a16:creationId xmlns:a16="http://schemas.microsoft.com/office/drawing/2014/main" id="{046C580D-0F66-0F4B-9778-2606EEC679C4}"/>
              </a:ext>
            </a:extLst>
          </p:cNvPr>
          <p:cNvSpPr txBox="1"/>
          <p:nvPr/>
        </p:nvSpPr>
        <p:spPr>
          <a:xfrm>
            <a:off x="6823647" y="3144055"/>
            <a:ext cx="53759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41. </a:t>
            </a:r>
          </a:p>
        </p:txBody>
      </p:sp>
      <p:sp>
        <p:nvSpPr>
          <p:cNvPr id="276" name="TextBox 275">
            <a:extLst>
              <a:ext uri="{FF2B5EF4-FFF2-40B4-BE49-F238E27FC236}">
                <a16:creationId xmlns:a16="http://schemas.microsoft.com/office/drawing/2014/main" id="{0CA2CC35-88BA-8B44-848C-1752678B8B35}"/>
              </a:ext>
            </a:extLst>
          </p:cNvPr>
          <p:cNvSpPr txBox="1"/>
          <p:nvPr/>
        </p:nvSpPr>
        <p:spPr>
          <a:xfrm>
            <a:off x="1231530" y="4635303"/>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277" name="TextBox 276">
            <a:extLst>
              <a:ext uri="{FF2B5EF4-FFF2-40B4-BE49-F238E27FC236}">
                <a16:creationId xmlns:a16="http://schemas.microsoft.com/office/drawing/2014/main" id="{C81F93A7-1806-3D46-832D-8306F9A34843}"/>
              </a:ext>
            </a:extLst>
          </p:cNvPr>
          <p:cNvSpPr txBox="1"/>
          <p:nvPr/>
        </p:nvSpPr>
        <p:spPr>
          <a:xfrm>
            <a:off x="1233535" y="5000947"/>
            <a:ext cx="40717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278" name="TextBox 277">
            <a:extLst>
              <a:ext uri="{FF2B5EF4-FFF2-40B4-BE49-F238E27FC236}">
                <a16:creationId xmlns:a16="http://schemas.microsoft.com/office/drawing/2014/main" id="{4AA26D47-913C-5346-A849-24F3E97693A4}"/>
              </a:ext>
            </a:extLst>
          </p:cNvPr>
          <p:cNvSpPr txBox="1"/>
          <p:nvPr/>
        </p:nvSpPr>
        <p:spPr>
          <a:xfrm>
            <a:off x="1238157" y="5385476"/>
            <a:ext cx="36267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279" name="TextBox 278">
            <a:extLst>
              <a:ext uri="{FF2B5EF4-FFF2-40B4-BE49-F238E27FC236}">
                <a16:creationId xmlns:a16="http://schemas.microsoft.com/office/drawing/2014/main" id="{E6F9EF8D-F129-3245-A738-75B78F4DA2B3}"/>
              </a:ext>
            </a:extLst>
          </p:cNvPr>
          <p:cNvSpPr txBox="1"/>
          <p:nvPr/>
        </p:nvSpPr>
        <p:spPr>
          <a:xfrm>
            <a:off x="1242496" y="5750372"/>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grpSp>
        <p:nvGrpSpPr>
          <p:cNvPr id="280" name="Group 279">
            <a:extLst>
              <a:ext uri="{FF2B5EF4-FFF2-40B4-BE49-F238E27FC236}">
                <a16:creationId xmlns:a16="http://schemas.microsoft.com/office/drawing/2014/main" id="{54AE9975-1503-7E40-944E-50AA987160F8}"/>
              </a:ext>
            </a:extLst>
          </p:cNvPr>
          <p:cNvGrpSpPr/>
          <p:nvPr/>
        </p:nvGrpSpPr>
        <p:grpSpPr>
          <a:xfrm>
            <a:off x="1767035" y="4610852"/>
            <a:ext cx="673842" cy="402639"/>
            <a:chOff x="7601575" y="5855991"/>
            <a:chExt cx="673842" cy="402639"/>
          </a:xfrm>
        </p:grpSpPr>
        <p:cxnSp>
          <p:nvCxnSpPr>
            <p:cNvPr id="281" name="Straight Connector 280">
              <a:extLst>
                <a:ext uri="{FF2B5EF4-FFF2-40B4-BE49-F238E27FC236}">
                  <a16:creationId xmlns:a16="http://schemas.microsoft.com/office/drawing/2014/main" id="{89316692-4102-F84C-B9C4-6A57AC5A11B6}"/>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2" name="TextBox 281">
              <a:extLst>
                <a:ext uri="{FF2B5EF4-FFF2-40B4-BE49-F238E27FC236}">
                  <a16:creationId xmlns:a16="http://schemas.microsoft.com/office/drawing/2014/main" id="{19EE81E6-F829-8F4E-A639-8D01EBC4E9DC}"/>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283" name="TextBox 282">
              <a:extLst>
                <a:ext uri="{FF2B5EF4-FFF2-40B4-BE49-F238E27FC236}">
                  <a16:creationId xmlns:a16="http://schemas.microsoft.com/office/drawing/2014/main" id="{1FD2AD95-7DBF-E645-B48E-84B6856F1611}"/>
                </a:ext>
              </a:extLst>
            </p:cNvPr>
            <p:cNvSpPr txBox="1"/>
            <p:nvPr/>
          </p:nvSpPr>
          <p:spPr>
            <a:xfrm>
              <a:off x="7601575" y="5855991"/>
              <a:ext cx="457822"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19 </a:t>
              </a:r>
            </a:p>
          </p:txBody>
        </p:sp>
      </p:grpSp>
      <p:grpSp>
        <p:nvGrpSpPr>
          <p:cNvPr id="284" name="Group 283">
            <a:extLst>
              <a:ext uri="{FF2B5EF4-FFF2-40B4-BE49-F238E27FC236}">
                <a16:creationId xmlns:a16="http://schemas.microsoft.com/office/drawing/2014/main" id="{DE537E44-D6DB-0547-AEEF-07552B8C6DD3}"/>
              </a:ext>
            </a:extLst>
          </p:cNvPr>
          <p:cNvGrpSpPr/>
          <p:nvPr/>
        </p:nvGrpSpPr>
        <p:grpSpPr>
          <a:xfrm>
            <a:off x="1752474" y="4976607"/>
            <a:ext cx="681042" cy="388239"/>
            <a:chOff x="7594375" y="5870391"/>
            <a:chExt cx="681042" cy="388239"/>
          </a:xfrm>
        </p:grpSpPr>
        <p:cxnSp>
          <p:nvCxnSpPr>
            <p:cNvPr id="285" name="Straight Connector 284">
              <a:extLst>
                <a:ext uri="{FF2B5EF4-FFF2-40B4-BE49-F238E27FC236}">
                  <a16:creationId xmlns:a16="http://schemas.microsoft.com/office/drawing/2014/main" id="{A7E95D91-76EF-8249-8A2A-C7DD27FB2F39}"/>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6" name="TextBox 285">
              <a:extLst>
                <a:ext uri="{FF2B5EF4-FFF2-40B4-BE49-F238E27FC236}">
                  <a16:creationId xmlns:a16="http://schemas.microsoft.com/office/drawing/2014/main" id="{5D7AC52A-1C24-024C-87B9-7DA881840C32}"/>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287" name="TextBox 286">
              <a:extLst>
                <a:ext uri="{FF2B5EF4-FFF2-40B4-BE49-F238E27FC236}">
                  <a16:creationId xmlns:a16="http://schemas.microsoft.com/office/drawing/2014/main" id="{A42AC880-3A14-1D40-BB64-27B2523D97E0}"/>
                </a:ext>
              </a:extLst>
            </p:cNvPr>
            <p:cNvSpPr txBox="1"/>
            <p:nvPr/>
          </p:nvSpPr>
          <p:spPr>
            <a:xfrm>
              <a:off x="7594375" y="5870391"/>
              <a:ext cx="445670"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19 </a:t>
              </a:r>
            </a:p>
          </p:txBody>
        </p:sp>
      </p:grpSp>
      <p:grpSp>
        <p:nvGrpSpPr>
          <p:cNvPr id="288" name="Group 287">
            <a:extLst>
              <a:ext uri="{FF2B5EF4-FFF2-40B4-BE49-F238E27FC236}">
                <a16:creationId xmlns:a16="http://schemas.microsoft.com/office/drawing/2014/main" id="{4F8DC3C7-9E7F-FB44-AF34-4E3C555CB46D}"/>
              </a:ext>
            </a:extLst>
          </p:cNvPr>
          <p:cNvGrpSpPr/>
          <p:nvPr/>
        </p:nvGrpSpPr>
        <p:grpSpPr>
          <a:xfrm>
            <a:off x="1750542" y="5354682"/>
            <a:ext cx="677484" cy="402639"/>
            <a:chOff x="7597933" y="5855991"/>
            <a:chExt cx="677484" cy="402639"/>
          </a:xfrm>
        </p:grpSpPr>
        <p:cxnSp>
          <p:nvCxnSpPr>
            <p:cNvPr id="289" name="Straight Connector 288">
              <a:extLst>
                <a:ext uri="{FF2B5EF4-FFF2-40B4-BE49-F238E27FC236}">
                  <a16:creationId xmlns:a16="http://schemas.microsoft.com/office/drawing/2014/main" id="{8E0896DE-C3D4-A648-BA89-6044D9AF45C5}"/>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0" name="TextBox 289">
              <a:extLst>
                <a:ext uri="{FF2B5EF4-FFF2-40B4-BE49-F238E27FC236}">
                  <a16:creationId xmlns:a16="http://schemas.microsoft.com/office/drawing/2014/main" id="{445D14D9-4B09-F348-895E-35E4F5CA9D66}"/>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291" name="TextBox 290">
              <a:extLst>
                <a:ext uri="{FF2B5EF4-FFF2-40B4-BE49-F238E27FC236}">
                  <a16:creationId xmlns:a16="http://schemas.microsoft.com/office/drawing/2014/main" id="{2ACC4BD3-F2CF-0045-8403-9242785B4666}"/>
                </a:ext>
              </a:extLst>
            </p:cNvPr>
            <p:cNvSpPr txBox="1"/>
            <p:nvPr/>
          </p:nvSpPr>
          <p:spPr>
            <a:xfrm>
              <a:off x="7597933" y="5855991"/>
              <a:ext cx="41946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19 </a:t>
              </a:r>
            </a:p>
          </p:txBody>
        </p:sp>
      </p:grpSp>
      <p:grpSp>
        <p:nvGrpSpPr>
          <p:cNvPr id="292" name="Group 291">
            <a:extLst>
              <a:ext uri="{FF2B5EF4-FFF2-40B4-BE49-F238E27FC236}">
                <a16:creationId xmlns:a16="http://schemas.microsoft.com/office/drawing/2014/main" id="{71EE97EE-92C8-F242-8860-3042D6C24827}"/>
              </a:ext>
            </a:extLst>
          </p:cNvPr>
          <p:cNvGrpSpPr/>
          <p:nvPr/>
        </p:nvGrpSpPr>
        <p:grpSpPr>
          <a:xfrm>
            <a:off x="1742254" y="5718229"/>
            <a:ext cx="678411" cy="390447"/>
            <a:chOff x="7597006" y="5868183"/>
            <a:chExt cx="678411" cy="390447"/>
          </a:xfrm>
        </p:grpSpPr>
        <p:cxnSp>
          <p:nvCxnSpPr>
            <p:cNvPr id="293" name="Straight Connector 292">
              <a:extLst>
                <a:ext uri="{FF2B5EF4-FFF2-40B4-BE49-F238E27FC236}">
                  <a16:creationId xmlns:a16="http://schemas.microsoft.com/office/drawing/2014/main" id="{6619B6CD-7567-CB44-B927-1B56A377CAC2}"/>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4" name="TextBox 293">
              <a:extLst>
                <a:ext uri="{FF2B5EF4-FFF2-40B4-BE49-F238E27FC236}">
                  <a16:creationId xmlns:a16="http://schemas.microsoft.com/office/drawing/2014/main" id="{1AE26894-222E-AB47-9931-B31890BB1ED7}"/>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295" name="TextBox 294">
              <a:extLst>
                <a:ext uri="{FF2B5EF4-FFF2-40B4-BE49-F238E27FC236}">
                  <a16:creationId xmlns:a16="http://schemas.microsoft.com/office/drawing/2014/main" id="{EFF317A8-9309-5646-8752-3B37B595671C}"/>
                </a:ext>
              </a:extLst>
            </p:cNvPr>
            <p:cNvSpPr txBox="1"/>
            <p:nvPr/>
          </p:nvSpPr>
          <p:spPr>
            <a:xfrm>
              <a:off x="7597006" y="5868183"/>
              <a:ext cx="438681"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19 </a:t>
              </a:r>
            </a:p>
          </p:txBody>
        </p:sp>
      </p:grpSp>
      <p:sp>
        <p:nvSpPr>
          <p:cNvPr id="296" name="TextBox 295">
            <a:extLst>
              <a:ext uri="{FF2B5EF4-FFF2-40B4-BE49-F238E27FC236}">
                <a16:creationId xmlns:a16="http://schemas.microsoft.com/office/drawing/2014/main" id="{5E533963-125C-A646-A6B8-A0CD04613AC7}"/>
              </a:ext>
            </a:extLst>
          </p:cNvPr>
          <p:cNvSpPr txBox="1"/>
          <p:nvPr/>
        </p:nvSpPr>
        <p:spPr>
          <a:xfrm>
            <a:off x="3310284" y="1685586"/>
            <a:ext cx="36267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297" name="TextBox 296">
            <a:extLst>
              <a:ext uri="{FF2B5EF4-FFF2-40B4-BE49-F238E27FC236}">
                <a16:creationId xmlns:a16="http://schemas.microsoft.com/office/drawing/2014/main" id="{FE3D8E68-B536-5546-97A7-90DBBE387367}"/>
              </a:ext>
            </a:extLst>
          </p:cNvPr>
          <p:cNvSpPr txBox="1"/>
          <p:nvPr/>
        </p:nvSpPr>
        <p:spPr>
          <a:xfrm>
            <a:off x="3314623" y="2050482"/>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grpSp>
        <p:nvGrpSpPr>
          <p:cNvPr id="298" name="Group 297">
            <a:extLst>
              <a:ext uri="{FF2B5EF4-FFF2-40B4-BE49-F238E27FC236}">
                <a16:creationId xmlns:a16="http://schemas.microsoft.com/office/drawing/2014/main" id="{1636DDE8-78FF-6045-878B-AB6B4887A895}"/>
              </a:ext>
            </a:extLst>
          </p:cNvPr>
          <p:cNvGrpSpPr/>
          <p:nvPr/>
        </p:nvGrpSpPr>
        <p:grpSpPr>
          <a:xfrm>
            <a:off x="3853149" y="1654792"/>
            <a:ext cx="677484" cy="402639"/>
            <a:chOff x="7597933" y="5855991"/>
            <a:chExt cx="677484" cy="402639"/>
          </a:xfrm>
        </p:grpSpPr>
        <p:cxnSp>
          <p:nvCxnSpPr>
            <p:cNvPr id="299" name="Straight Connector 298">
              <a:extLst>
                <a:ext uri="{FF2B5EF4-FFF2-40B4-BE49-F238E27FC236}">
                  <a16:creationId xmlns:a16="http://schemas.microsoft.com/office/drawing/2014/main" id="{09FDAA7B-8EF5-014D-9419-02E0411DEAE1}"/>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00" name="TextBox 299">
              <a:extLst>
                <a:ext uri="{FF2B5EF4-FFF2-40B4-BE49-F238E27FC236}">
                  <a16:creationId xmlns:a16="http://schemas.microsoft.com/office/drawing/2014/main" id="{A05C7698-5EF9-F64A-B706-B0349496449B}"/>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301" name="TextBox 300">
              <a:extLst>
                <a:ext uri="{FF2B5EF4-FFF2-40B4-BE49-F238E27FC236}">
                  <a16:creationId xmlns:a16="http://schemas.microsoft.com/office/drawing/2014/main" id="{8CA1C8B3-7072-1A4D-ABDA-4C44646AF35A}"/>
                </a:ext>
              </a:extLst>
            </p:cNvPr>
            <p:cNvSpPr txBox="1"/>
            <p:nvPr/>
          </p:nvSpPr>
          <p:spPr>
            <a:xfrm>
              <a:off x="7597933" y="5855991"/>
              <a:ext cx="41946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19 </a:t>
              </a:r>
            </a:p>
          </p:txBody>
        </p:sp>
      </p:grpSp>
      <p:grpSp>
        <p:nvGrpSpPr>
          <p:cNvPr id="302" name="Group 301">
            <a:extLst>
              <a:ext uri="{FF2B5EF4-FFF2-40B4-BE49-F238E27FC236}">
                <a16:creationId xmlns:a16="http://schemas.microsoft.com/office/drawing/2014/main" id="{251F4F50-DA78-A347-8A07-9BAAC3556EF9}"/>
              </a:ext>
            </a:extLst>
          </p:cNvPr>
          <p:cNvGrpSpPr/>
          <p:nvPr/>
        </p:nvGrpSpPr>
        <p:grpSpPr>
          <a:xfrm>
            <a:off x="3844861" y="2018339"/>
            <a:ext cx="678411" cy="390447"/>
            <a:chOff x="7597006" y="5868183"/>
            <a:chExt cx="678411" cy="390447"/>
          </a:xfrm>
        </p:grpSpPr>
        <p:cxnSp>
          <p:nvCxnSpPr>
            <p:cNvPr id="303" name="Straight Connector 302">
              <a:extLst>
                <a:ext uri="{FF2B5EF4-FFF2-40B4-BE49-F238E27FC236}">
                  <a16:creationId xmlns:a16="http://schemas.microsoft.com/office/drawing/2014/main" id="{A457E499-2710-434B-8D6F-D3AEBB6E1CD9}"/>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04" name="TextBox 303">
              <a:extLst>
                <a:ext uri="{FF2B5EF4-FFF2-40B4-BE49-F238E27FC236}">
                  <a16:creationId xmlns:a16="http://schemas.microsoft.com/office/drawing/2014/main" id="{DF5E26CA-2EA1-6C4A-9EA4-FEE06EFFCB0E}"/>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305" name="TextBox 304">
              <a:extLst>
                <a:ext uri="{FF2B5EF4-FFF2-40B4-BE49-F238E27FC236}">
                  <a16:creationId xmlns:a16="http://schemas.microsoft.com/office/drawing/2014/main" id="{FC216549-CB21-3244-94A5-644F04C8024F}"/>
                </a:ext>
              </a:extLst>
            </p:cNvPr>
            <p:cNvSpPr txBox="1"/>
            <p:nvPr/>
          </p:nvSpPr>
          <p:spPr>
            <a:xfrm>
              <a:off x="7597006" y="5868183"/>
              <a:ext cx="438681"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19 </a:t>
              </a:r>
            </a:p>
          </p:txBody>
        </p:sp>
      </p:grpSp>
      <mc:AlternateContent xmlns:mc="http://schemas.openxmlformats.org/markup-compatibility/2006" xmlns:a14="http://schemas.microsoft.com/office/drawing/2010/main">
        <mc:Choice Requires="a14">
          <p:sp>
            <p:nvSpPr>
              <p:cNvPr id="306" name="TextBox 305">
                <a:extLst>
                  <a:ext uri="{FF2B5EF4-FFF2-40B4-BE49-F238E27FC236}">
                    <a16:creationId xmlns:a16="http://schemas.microsoft.com/office/drawing/2014/main" id="{11FD6F5A-3636-E143-BC37-5CA5DB140A01}"/>
                  </a:ext>
                </a:extLst>
              </p:cNvPr>
              <p:cNvSpPr txBox="1"/>
              <p:nvPr/>
            </p:nvSpPr>
            <p:spPr>
              <a:xfrm>
                <a:off x="3151866" y="5395459"/>
                <a:ext cx="516424"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06" name="TextBox 305">
                <a:extLst>
                  <a:ext uri="{FF2B5EF4-FFF2-40B4-BE49-F238E27FC236}">
                    <a16:creationId xmlns:a16="http://schemas.microsoft.com/office/drawing/2014/main" id="{11FD6F5A-3636-E143-BC37-5CA5DB140A01}"/>
                  </a:ext>
                </a:extLst>
              </p:cNvPr>
              <p:cNvSpPr txBox="1">
                <a:spLocks noRot="1" noChangeAspect="1" noMove="1" noResize="1" noEditPoints="1" noAdjustHandles="1" noChangeArrowheads="1" noChangeShapeType="1" noTextEdit="1"/>
              </p:cNvSpPr>
              <p:nvPr/>
            </p:nvSpPr>
            <p:spPr>
              <a:xfrm>
                <a:off x="3151866" y="5395459"/>
                <a:ext cx="516424" cy="309637"/>
              </a:xfrm>
              <a:prstGeom prst="rect">
                <a:avLst/>
              </a:prstGeom>
              <a:blipFill>
                <a:blip r:embed="rId20"/>
                <a:stretch>
                  <a:fillRect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7" name="TextBox 306">
                <a:extLst>
                  <a:ext uri="{FF2B5EF4-FFF2-40B4-BE49-F238E27FC236}">
                    <a16:creationId xmlns:a16="http://schemas.microsoft.com/office/drawing/2014/main" id="{182733E4-70E3-6445-A21A-F4C3DAB5C922}"/>
                  </a:ext>
                </a:extLst>
              </p:cNvPr>
              <p:cNvSpPr txBox="1"/>
              <p:nvPr/>
            </p:nvSpPr>
            <p:spPr>
              <a:xfrm>
                <a:off x="3145670" y="5773328"/>
                <a:ext cx="519810"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07" name="TextBox 306">
                <a:extLst>
                  <a:ext uri="{FF2B5EF4-FFF2-40B4-BE49-F238E27FC236}">
                    <a16:creationId xmlns:a16="http://schemas.microsoft.com/office/drawing/2014/main" id="{182733E4-70E3-6445-A21A-F4C3DAB5C922}"/>
                  </a:ext>
                </a:extLst>
              </p:cNvPr>
              <p:cNvSpPr txBox="1">
                <a:spLocks noRot="1" noChangeAspect="1" noMove="1" noResize="1" noEditPoints="1" noAdjustHandles="1" noChangeArrowheads="1" noChangeShapeType="1" noTextEdit="1"/>
              </p:cNvSpPr>
              <p:nvPr/>
            </p:nvSpPr>
            <p:spPr>
              <a:xfrm>
                <a:off x="3145670" y="5773328"/>
                <a:ext cx="519810" cy="309637"/>
              </a:xfrm>
              <a:prstGeom prst="rect">
                <a:avLst/>
              </a:prstGeom>
              <a:blipFill>
                <a:blip r:embed="rId21"/>
                <a:stretch>
                  <a:fillRect b="-4000"/>
                </a:stretch>
              </a:blipFill>
            </p:spPr>
            <p:txBody>
              <a:bodyPr/>
              <a:lstStyle/>
              <a:p>
                <a:r>
                  <a:rPr lang="en-US">
                    <a:noFill/>
                  </a:rPr>
                  <a:t> </a:t>
                </a:r>
              </a:p>
            </p:txBody>
          </p:sp>
        </mc:Fallback>
      </mc:AlternateContent>
      <p:grpSp>
        <p:nvGrpSpPr>
          <p:cNvPr id="308" name="Group 307">
            <a:extLst>
              <a:ext uri="{FF2B5EF4-FFF2-40B4-BE49-F238E27FC236}">
                <a16:creationId xmlns:a16="http://schemas.microsoft.com/office/drawing/2014/main" id="{A197A75D-6C28-1D4F-8359-ED362C075460}"/>
              </a:ext>
            </a:extLst>
          </p:cNvPr>
          <p:cNvGrpSpPr/>
          <p:nvPr/>
        </p:nvGrpSpPr>
        <p:grpSpPr>
          <a:xfrm>
            <a:off x="3755306" y="5382471"/>
            <a:ext cx="890888" cy="382061"/>
            <a:chOff x="2408812" y="5597715"/>
            <a:chExt cx="890888" cy="382061"/>
          </a:xfrm>
        </p:grpSpPr>
        <mc:AlternateContent xmlns:mc="http://schemas.openxmlformats.org/markup-compatibility/2006" xmlns:a14="http://schemas.microsoft.com/office/drawing/2010/main">
          <mc:Choice Requires="a14">
            <p:sp>
              <p:nvSpPr>
                <p:cNvPr id="309" name="TextBox 308">
                  <a:extLst>
                    <a:ext uri="{FF2B5EF4-FFF2-40B4-BE49-F238E27FC236}">
                      <a16:creationId xmlns:a16="http://schemas.microsoft.com/office/drawing/2014/main" id="{6DAD1D2C-75D4-1A43-808F-347DE5960DDC}"/>
                    </a:ext>
                  </a:extLst>
                </p:cNvPr>
                <p:cNvSpPr txBox="1"/>
                <p:nvPr/>
              </p:nvSpPr>
              <p:spPr>
                <a:xfrm>
                  <a:off x="2408812" y="5597715"/>
                  <a:ext cx="572967"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9</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09" name="TextBox 308">
                  <a:extLst>
                    <a:ext uri="{FF2B5EF4-FFF2-40B4-BE49-F238E27FC236}">
                      <a16:creationId xmlns:a16="http://schemas.microsoft.com/office/drawing/2014/main" id="{6DAD1D2C-75D4-1A43-808F-347DE5960DDC}"/>
                    </a:ext>
                  </a:extLst>
                </p:cNvPr>
                <p:cNvSpPr txBox="1">
                  <a:spLocks noRot="1" noChangeAspect="1" noMove="1" noResize="1" noEditPoints="1" noAdjustHandles="1" noChangeArrowheads="1" noChangeShapeType="1" noTextEdit="1"/>
                </p:cNvSpPr>
                <p:nvPr/>
              </p:nvSpPr>
              <p:spPr>
                <a:xfrm>
                  <a:off x="2408812" y="5597715"/>
                  <a:ext cx="572967" cy="275268"/>
                </a:xfrm>
                <a:prstGeom prst="rect">
                  <a:avLst/>
                </a:prstGeom>
                <a:blipFill>
                  <a:blip r:embed="rId22"/>
                  <a:stretch>
                    <a:fillRect l="-4348" r="-2174" b="-4348"/>
                  </a:stretch>
                </a:blipFill>
              </p:spPr>
              <p:txBody>
                <a:bodyPr/>
                <a:lstStyle/>
                <a:p>
                  <a:r>
                    <a:rPr lang="en-US">
                      <a:noFill/>
                    </a:rPr>
                    <a:t> </a:t>
                  </a:r>
                </a:p>
              </p:txBody>
            </p:sp>
          </mc:Fallback>
        </mc:AlternateContent>
        <p:cxnSp>
          <p:nvCxnSpPr>
            <p:cNvPr id="310" name="Straight Connector 309">
              <a:extLst>
                <a:ext uri="{FF2B5EF4-FFF2-40B4-BE49-F238E27FC236}">
                  <a16:creationId xmlns:a16="http://schemas.microsoft.com/office/drawing/2014/main" id="{0CC2079D-5455-494F-965B-59B63F6B58BA}"/>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11" name="TextBox 310">
              <a:extLst>
                <a:ext uri="{FF2B5EF4-FFF2-40B4-BE49-F238E27FC236}">
                  <a16:creationId xmlns:a16="http://schemas.microsoft.com/office/drawing/2014/main" id="{95E8570C-0F41-D443-91B3-C49B8244622E}"/>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312" name="Group 311">
            <a:extLst>
              <a:ext uri="{FF2B5EF4-FFF2-40B4-BE49-F238E27FC236}">
                <a16:creationId xmlns:a16="http://schemas.microsoft.com/office/drawing/2014/main" id="{27A2F2E3-E88D-1A46-A47A-B75E8B37216E}"/>
              </a:ext>
            </a:extLst>
          </p:cNvPr>
          <p:cNvGrpSpPr/>
          <p:nvPr/>
        </p:nvGrpSpPr>
        <p:grpSpPr>
          <a:xfrm>
            <a:off x="3738317" y="5748967"/>
            <a:ext cx="904077" cy="373269"/>
            <a:chOff x="2395623" y="5606507"/>
            <a:chExt cx="904077" cy="373269"/>
          </a:xfrm>
        </p:grpSpPr>
        <mc:AlternateContent xmlns:mc="http://schemas.openxmlformats.org/markup-compatibility/2006" xmlns:a14="http://schemas.microsoft.com/office/drawing/2010/main">
          <mc:Choice Requires="a14">
            <p:sp>
              <p:nvSpPr>
                <p:cNvPr id="313" name="TextBox 312">
                  <a:extLst>
                    <a:ext uri="{FF2B5EF4-FFF2-40B4-BE49-F238E27FC236}">
                      <a16:creationId xmlns:a16="http://schemas.microsoft.com/office/drawing/2014/main" id="{E34FDA02-4D21-E64F-B868-2AEC23DA5A39}"/>
                    </a:ext>
                  </a:extLst>
                </p:cNvPr>
                <p:cNvSpPr txBox="1"/>
                <p:nvPr/>
              </p:nvSpPr>
              <p:spPr>
                <a:xfrm>
                  <a:off x="2395623" y="5606507"/>
                  <a:ext cx="581273"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9</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13" name="TextBox 312">
                  <a:extLst>
                    <a:ext uri="{FF2B5EF4-FFF2-40B4-BE49-F238E27FC236}">
                      <a16:creationId xmlns:a16="http://schemas.microsoft.com/office/drawing/2014/main" id="{E34FDA02-4D21-E64F-B868-2AEC23DA5A39}"/>
                    </a:ext>
                  </a:extLst>
                </p:cNvPr>
                <p:cNvSpPr txBox="1">
                  <a:spLocks noRot="1" noChangeAspect="1" noMove="1" noResize="1" noEditPoints="1" noAdjustHandles="1" noChangeArrowheads="1" noChangeShapeType="1" noTextEdit="1"/>
                </p:cNvSpPr>
                <p:nvPr/>
              </p:nvSpPr>
              <p:spPr>
                <a:xfrm>
                  <a:off x="2395623" y="5606507"/>
                  <a:ext cx="581273" cy="275268"/>
                </a:xfrm>
                <a:prstGeom prst="rect">
                  <a:avLst/>
                </a:prstGeom>
                <a:blipFill>
                  <a:blip r:embed="rId23"/>
                  <a:stretch>
                    <a:fillRect l="-2128" r="-2128"/>
                  </a:stretch>
                </a:blipFill>
              </p:spPr>
              <p:txBody>
                <a:bodyPr/>
                <a:lstStyle/>
                <a:p>
                  <a:r>
                    <a:rPr lang="en-US">
                      <a:noFill/>
                    </a:rPr>
                    <a:t> </a:t>
                  </a:r>
                </a:p>
              </p:txBody>
            </p:sp>
          </mc:Fallback>
        </mc:AlternateContent>
        <p:cxnSp>
          <p:nvCxnSpPr>
            <p:cNvPr id="314" name="Straight Connector 313">
              <a:extLst>
                <a:ext uri="{FF2B5EF4-FFF2-40B4-BE49-F238E27FC236}">
                  <a16:creationId xmlns:a16="http://schemas.microsoft.com/office/drawing/2014/main" id="{154DE010-A02E-F04E-849D-9834A5E7E97B}"/>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15" name="TextBox 314">
              <a:extLst>
                <a:ext uri="{FF2B5EF4-FFF2-40B4-BE49-F238E27FC236}">
                  <a16:creationId xmlns:a16="http://schemas.microsoft.com/office/drawing/2014/main" id="{1629A0F9-8596-3444-92F9-5121440F302B}"/>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sp>
        <p:nvSpPr>
          <p:cNvPr id="316" name="TextBox 315">
            <a:extLst>
              <a:ext uri="{FF2B5EF4-FFF2-40B4-BE49-F238E27FC236}">
                <a16:creationId xmlns:a16="http://schemas.microsoft.com/office/drawing/2014/main" id="{22A12AC2-F5A4-394F-B952-342B7D457141}"/>
              </a:ext>
            </a:extLst>
          </p:cNvPr>
          <p:cNvSpPr txBox="1"/>
          <p:nvPr/>
        </p:nvSpPr>
        <p:spPr>
          <a:xfrm>
            <a:off x="4684113" y="1660697"/>
            <a:ext cx="51051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25. </a:t>
            </a:r>
          </a:p>
        </p:txBody>
      </p:sp>
      <mc:AlternateContent xmlns:mc="http://schemas.openxmlformats.org/markup-compatibility/2006" xmlns:a14="http://schemas.microsoft.com/office/drawing/2010/main">
        <mc:Choice Requires="a14">
          <p:sp>
            <p:nvSpPr>
              <p:cNvPr id="317" name="TextBox 316">
                <a:extLst>
                  <a:ext uri="{FF2B5EF4-FFF2-40B4-BE49-F238E27FC236}">
                    <a16:creationId xmlns:a16="http://schemas.microsoft.com/office/drawing/2014/main" id="{AEEA9020-2D48-B643-9366-335E04418440}"/>
                  </a:ext>
                </a:extLst>
              </p:cNvPr>
              <p:cNvSpPr txBox="1"/>
              <p:nvPr/>
            </p:nvSpPr>
            <p:spPr>
              <a:xfrm>
                <a:off x="5265760" y="1706976"/>
                <a:ext cx="519810"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17" name="TextBox 316">
                <a:extLst>
                  <a:ext uri="{FF2B5EF4-FFF2-40B4-BE49-F238E27FC236}">
                    <a16:creationId xmlns:a16="http://schemas.microsoft.com/office/drawing/2014/main" id="{AEEA9020-2D48-B643-9366-335E04418440}"/>
                  </a:ext>
                </a:extLst>
              </p:cNvPr>
              <p:cNvSpPr txBox="1">
                <a:spLocks noRot="1" noChangeAspect="1" noMove="1" noResize="1" noEditPoints="1" noAdjustHandles="1" noChangeArrowheads="1" noChangeShapeType="1" noTextEdit="1"/>
              </p:cNvSpPr>
              <p:nvPr/>
            </p:nvSpPr>
            <p:spPr>
              <a:xfrm>
                <a:off x="5265760" y="1706976"/>
                <a:ext cx="519810" cy="309637"/>
              </a:xfrm>
              <a:prstGeom prst="rect">
                <a:avLst/>
              </a:prstGeom>
              <a:blipFill>
                <a:blip r:embed="rId24"/>
                <a:stretch>
                  <a:fillRect b="-3846"/>
                </a:stretch>
              </a:blipFill>
            </p:spPr>
            <p:txBody>
              <a:bodyPr/>
              <a:lstStyle/>
              <a:p>
                <a:r>
                  <a:rPr lang="en-US">
                    <a:noFill/>
                  </a:rPr>
                  <a:t> </a:t>
                </a:r>
              </a:p>
            </p:txBody>
          </p:sp>
        </mc:Fallback>
      </mc:AlternateContent>
      <p:grpSp>
        <p:nvGrpSpPr>
          <p:cNvPr id="318" name="Group 317">
            <a:extLst>
              <a:ext uri="{FF2B5EF4-FFF2-40B4-BE49-F238E27FC236}">
                <a16:creationId xmlns:a16="http://schemas.microsoft.com/office/drawing/2014/main" id="{B0FA9735-97F6-DE41-8A86-1875474FBB99}"/>
              </a:ext>
            </a:extLst>
          </p:cNvPr>
          <p:cNvGrpSpPr/>
          <p:nvPr/>
        </p:nvGrpSpPr>
        <p:grpSpPr>
          <a:xfrm>
            <a:off x="5858407" y="1682615"/>
            <a:ext cx="904077" cy="373269"/>
            <a:chOff x="2395623" y="5606507"/>
            <a:chExt cx="904077" cy="373269"/>
          </a:xfrm>
        </p:grpSpPr>
        <mc:AlternateContent xmlns:mc="http://schemas.openxmlformats.org/markup-compatibility/2006" xmlns:a14="http://schemas.microsoft.com/office/drawing/2010/main">
          <mc:Choice Requires="a14">
            <p:sp>
              <p:nvSpPr>
                <p:cNvPr id="319" name="TextBox 318">
                  <a:extLst>
                    <a:ext uri="{FF2B5EF4-FFF2-40B4-BE49-F238E27FC236}">
                      <a16:creationId xmlns:a16="http://schemas.microsoft.com/office/drawing/2014/main" id="{1F2027D5-86C3-254B-9346-31410FF1BB3D}"/>
                    </a:ext>
                  </a:extLst>
                </p:cNvPr>
                <p:cNvSpPr txBox="1"/>
                <p:nvPr/>
              </p:nvSpPr>
              <p:spPr>
                <a:xfrm>
                  <a:off x="2395623" y="5606507"/>
                  <a:ext cx="581273"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9</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19" name="TextBox 318">
                  <a:extLst>
                    <a:ext uri="{FF2B5EF4-FFF2-40B4-BE49-F238E27FC236}">
                      <a16:creationId xmlns:a16="http://schemas.microsoft.com/office/drawing/2014/main" id="{1F2027D5-86C3-254B-9346-31410FF1BB3D}"/>
                    </a:ext>
                  </a:extLst>
                </p:cNvPr>
                <p:cNvSpPr txBox="1">
                  <a:spLocks noRot="1" noChangeAspect="1" noMove="1" noResize="1" noEditPoints="1" noAdjustHandles="1" noChangeArrowheads="1" noChangeShapeType="1" noTextEdit="1"/>
                </p:cNvSpPr>
                <p:nvPr/>
              </p:nvSpPr>
              <p:spPr>
                <a:xfrm>
                  <a:off x="2395623" y="5606507"/>
                  <a:ext cx="581273" cy="275268"/>
                </a:xfrm>
                <a:prstGeom prst="rect">
                  <a:avLst/>
                </a:prstGeom>
                <a:blipFill>
                  <a:blip r:embed="rId25"/>
                  <a:stretch>
                    <a:fillRect l="-2128" r="-2128"/>
                  </a:stretch>
                </a:blipFill>
              </p:spPr>
              <p:txBody>
                <a:bodyPr/>
                <a:lstStyle/>
                <a:p>
                  <a:r>
                    <a:rPr lang="en-US">
                      <a:noFill/>
                    </a:rPr>
                    <a:t> </a:t>
                  </a:r>
                </a:p>
              </p:txBody>
            </p:sp>
          </mc:Fallback>
        </mc:AlternateContent>
        <p:cxnSp>
          <p:nvCxnSpPr>
            <p:cNvPr id="320" name="Straight Connector 319">
              <a:extLst>
                <a:ext uri="{FF2B5EF4-FFF2-40B4-BE49-F238E27FC236}">
                  <a16:creationId xmlns:a16="http://schemas.microsoft.com/office/drawing/2014/main" id="{87AB53CC-06F3-994A-B991-70BFFE012D53}"/>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1" name="TextBox 320">
              <a:extLst>
                <a:ext uri="{FF2B5EF4-FFF2-40B4-BE49-F238E27FC236}">
                  <a16:creationId xmlns:a16="http://schemas.microsoft.com/office/drawing/2014/main" id="{93F3D6D9-C012-1248-853C-E00586BCF0CA}"/>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sp>
        <p:nvSpPr>
          <p:cNvPr id="322" name="TextBox 321">
            <a:extLst>
              <a:ext uri="{FF2B5EF4-FFF2-40B4-BE49-F238E27FC236}">
                <a16:creationId xmlns:a16="http://schemas.microsoft.com/office/drawing/2014/main" id="{288E85DB-C37A-244C-8F1D-07A5D797B5F1}"/>
              </a:ext>
            </a:extLst>
          </p:cNvPr>
          <p:cNvSpPr txBox="1"/>
          <p:nvPr/>
        </p:nvSpPr>
        <p:spPr>
          <a:xfrm>
            <a:off x="5417694" y="2030434"/>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323" name="TextBox 322">
            <a:extLst>
              <a:ext uri="{FF2B5EF4-FFF2-40B4-BE49-F238E27FC236}">
                <a16:creationId xmlns:a16="http://schemas.microsoft.com/office/drawing/2014/main" id="{F89F43AC-2ECC-9249-B27E-D9E60D4D8894}"/>
              </a:ext>
            </a:extLst>
          </p:cNvPr>
          <p:cNvSpPr txBox="1"/>
          <p:nvPr/>
        </p:nvSpPr>
        <p:spPr>
          <a:xfrm>
            <a:off x="5419699" y="2396078"/>
            <a:ext cx="40717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324" name="TextBox 323">
            <a:extLst>
              <a:ext uri="{FF2B5EF4-FFF2-40B4-BE49-F238E27FC236}">
                <a16:creationId xmlns:a16="http://schemas.microsoft.com/office/drawing/2014/main" id="{E95A228C-7DE3-F84D-9EC6-81B9220D2463}"/>
              </a:ext>
            </a:extLst>
          </p:cNvPr>
          <p:cNvSpPr txBox="1"/>
          <p:nvPr/>
        </p:nvSpPr>
        <p:spPr>
          <a:xfrm>
            <a:off x="5424321" y="2780607"/>
            <a:ext cx="36267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325" name="TextBox 324">
            <a:extLst>
              <a:ext uri="{FF2B5EF4-FFF2-40B4-BE49-F238E27FC236}">
                <a16:creationId xmlns:a16="http://schemas.microsoft.com/office/drawing/2014/main" id="{40407FCC-A346-F344-9106-385F578CEEA9}"/>
              </a:ext>
            </a:extLst>
          </p:cNvPr>
          <p:cNvSpPr txBox="1"/>
          <p:nvPr/>
        </p:nvSpPr>
        <p:spPr>
          <a:xfrm>
            <a:off x="5428660" y="3145503"/>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grpSp>
        <p:nvGrpSpPr>
          <p:cNvPr id="326" name="Group 325">
            <a:extLst>
              <a:ext uri="{FF2B5EF4-FFF2-40B4-BE49-F238E27FC236}">
                <a16:creationId xmlns:a16="http://schemas.microsoft.com/office/drawing/2014/main" id="{77013309-5515-7642-B231-F7730A659FCA}"/>
              </a:ext>
            </a:extLst>
          </p:cNvPr>
          <p:cNvGrpSpPr/>
          <p:nvPr/>
        </p:nvGrpSpPr>
        <p:grpSpPr>
          <a:xfrm>
            <a:off x="5953199" y="2005983"/>
            <a:ext cx="673842" cy="402639"/>
            <a:chOff x="7601575" y="5855991"/>
            <a:chExt cx="673842" cy="402639"/>
          </a:xfrm>
        </p:grpSpPr>
        <p:cxnSp>
          <p:nvCxnSpPr>
            <p:cNvPr id="327" name="Straight Connector 326">
              <a:extLst>
                <a:ext uri="{FF2B5EF4-FFF2-40B4-BE49-F238E27FC236}">
                  <a16:creationId xmlns:a16="http://schemas.microsoft.com/office/drawing/2014/main" id="{7438E634-4098-154F-A3C9-077E1A93DA6A}"/>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40" name="TextBox 339">
              <a:extLst>
                <a:ext uri="{FF2B5EF4-FFF2-40B4-BE49-F238E27FC236}">
                  <a16:creationId xmlns:a16="http://schemas.microsoft.com/office/drawing/2014/main" id="{CA844323-0147-7B4A-B04E-1F57904A890C}"/>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341" name="TextBox 340">
              <a:extLst>
                <a:ext uri="{FF2B5EF4-FFF2-40B4-BE49-F238E27FC236}">
                  <a16:creationId xmlns:a16="http://schemas.microsoft.com/office/drawing/2014/main" id="{B66D764D-042F-7C45-B1D3-D4D21006021C}"/>
                </a:ext>
              </a:extLst>
            </p:cNvPr>
            <p:cNvSpPr txBox="1"/>
            <p:nvPr/>
          </p:nvSpPr>
          <p:spPr>
            <a:xfrm>
              <a:off x="7601575" y="5855991"/>
              <a:ext cx="457822"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19 </a:t>
              </a:r>
            </a:p>
          </p:txBody>
        </p:sp>
      </p:grpSp>
      <p:grpSp>
        <p:nvGrpSpPr>
          <p:cNvPr id="342" name="Group 341">
            <a:extLst>
              <a:ext uri="{FF2B5EF4-FFF2-40B4-BE49-F238E27FC236}">
                <a16:creationId xmlns:a16="http://schemas.microsoft.com/office/drawing/2014/main" id="{80C21976-7AA0-F645-B3B2-B6CE589D463A}"/>
              </a:ext>
            </a:extLst>
          </p:cNvPr>
          <p:cNvGrpSpPr/>
          <p:nvPr/>
        </p:nvGrpSpPr>
        <p:grpSpPr>
          <a:xfrm>
            <a:off x="5938638" y="2371738"/>
            <a:ext cx="681042" cy="388239"/>
            <a:chOff x="7594375" y="5870391"/>
            <a:chExt cx="681042" cy="388239"/>
          </a:xfrm>
        </p:grpSpPr>
        <p:cxnSp>
          <p:nvCxnSpPr>
            <p:cNvPr id="343" name="Straight Connector 342">
              <a:extLst>
                <a:ext uri="{FF2B5EF4-FFF2-40B4-BE49-F238E27FC236}">
                  <a16:creationId xmlns:a16="http://schemas.microsoft.com/office/drawing/2014/main" id="{BCD90C26-9DEA-2547-A83F-591B73ECE0D4}"/>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44" name="TextBox 343">
              <a:extLst>
                <a:ext uri="{FF2B5EF4-FFF2-40B4-BE49-F238E27FC236}">
                  <a16:creationId xmlns:a16="http://schemas.microsoft.com/office/drawing/2014/main" id="{39C93C1D-F6E0-EA44-966D-2ABF29F4879B}"/>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345" name="TextBox 344">
              <a:extLst>
                <a:ext uri="{FF2B5EF4-FFF2-40B4-BE49-F238E27FC236}">
                  <a16:creationId xmlns:a16="http://schemas.microsoft.com/office/drawing/2014/main" id="{7EA1660E-1A9B-4146-A630-FB8D80E76A39}"/>
                </a:ext>
              </a:extLst>
            </p:cNvPr>
            <p:cNvSpPr txBox="1"/>
            <p:nvPr/>
          </p:nvSpPr>
          <p:spPr>
            <a:xfrm>
              <a:off x="7594375" y="5870391"/>
              <a:ext cx="445670"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19 </a:t>
              </a:r>
            </a:p>
          </p:txBody>
        </p:sp>
      </p:grpSp>
      <p:grpSp>
        <p:nvGrpSpPr>
          <p:cNvPr id="346" name="Group 345">
            <a:extLst>
              <a:ext uri="{FF2B5EF4-FFF2-40B4-BE49-F238E27FC236}">
                <a16:creationId xmlns:a16="http://schemas.microsoft.com/office/drawing/2014/main" id="{44945DD8-585A-F844-A0EB-714B4C920110}"/>
              </a:ext>
            </a:extLst>
          </p:cNvPr>
          <p:cNvGrpSpPr/>
          <p:nvPr/>
        </p:nvGrpSpPr>
        <p:grpSpPr>
          <a:xfrm>
            <a:off x="5936706" y="2749813"/>
            <a:ext cx="677484" cy="402639"/>
            <a:chOff x="7597933" y="5855991"/>
            <a:chExt cx="677484" cy="402639"/>
          </a:xfrm>
        </p:grpSpPr>
        <p:cxnSp>
          <p:nvCxnSpPr>
            <p:cNvPr id="347" name="Straight Connector 346">
              <a:extLst>
                <a:ext uri="{FF2B5EF4-FFF2-40B4-BE49-F238E27FC236}">
                  <a16:creationId xmlns:a16="http://schemas.microsoft.com/office/drawing/2014/main" id="{E0D49DAD-98AD-F544-9AED-D55139157B6D}"/>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48" name="TextBox 347">
              <a:extLst>
                <a:ext uri="{FF2B5EF4-FFF2-40B4-BE49-F238E27FC236}">
                  <a16:creationId xmlns:a16="http://schemas.microsoft.com/office/drawing/2014/main" id="{1056CD65-5965-5646-AD30-91FC5088E68E}"/>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349" name="TextBox 348">
              <a:extLst>
                <a:ext uri="{FF2B5EF4-FFF2-40B4-BE49-F238E27FC236}">
                  <a16:creationId xmlns:a16="http://schemas.microsoft.com/office/drawing/2014/main" id="{10B3FFF7-7CC3-ED45-B008-0F56CA8DA883}"/>
                </a:ext>
              </a:extLst>
            </p:cNvPr>
            <p:cNvSpPr txBox="1"/>
            <p:nvPr/>
          </p:nvSpPr>
          <p:spPr>
            <a:xfrm>
              <a:off x="7597933" y="5855991"/>
              <a:ext cx="41946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19 </a:t>
              </a:r>
            </a:p>
          </p:txBody>
        </p:sp>
      </p:grpSp>
      <p:grpSp>
        <p:nvGrpSpPr>
          <p:cNvPr id="350" name="Group 349">
            <a:extLst>
              <a:ext uri="{FF2B5EF4-FFF2-40B4-BE49-F238E27FC236}">
                <a16:creationId xmlns:a16="http://schemas.microsoft.com/office/drawing/2014/main" id="{46EFF469-49F1-B249-9694-0554B210E930}"/>
              </a:ext>
            </a:extLst>
          </p:cNvPr>
          <p:cNvGrpSpPr/>
          <p:nvPr/>
        </p:nvGrpSpPr>
        <p:grpSpPr>
          <a:xfrm>
            <a:off x="5928418" y="3113360"/>
            <a:ext cx="678411" cy="390447"/>
            <a:chOff x="7597006" y="5868183"/>
            <a:chExt cx="678411" cy="390447"/>
          </a:xfrm>
        </p:grpSpPr>
        <p:cxnSp>
          <p:nvCxnSpPr>
            <p:cNvPr id="351" name="Straight Connector 350">
              <a:extLst>
                <a:ext uri="{FF2B5EF4-FFF2-40B4-BE49-F238E27FC236}">
                  <a16:creationId xmlns:a16="http://schemas.microsoft.com/office/drawing/2014/main" id="{9287A95B-6B48-8A43-85C3-5A6E3A017C61}"/>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2" name="TextBox 351">
              <a:extLst>
                <a:ext uri="{FF2B5EF4-FFF2-40B4-BE49-F238E27FC236}">
                  <a16:creationId xmlns:a16="http://schemas.microsoft.com/office/drawing/2014/main" id="{508EB4A8-6892-2F48-A290-059CB8F86559}"/>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353" name="TextBox 352">
              <a:extLst>
                <a:ext uri="{FF2B5EF4-FFF2-40B4-BE49-F238E27FC236}">
                  <a16:creationId xmlns:a16="http://schemas.microsoft.com/office/drawing/2014/main" id="{864C5E74-B49C-094C-9E71-6AB32998F5B9}"/>
                </a:ext>
              </a:extLst>
            </p:cNvPr>
            <p:cNvSpPr txBox="1"/>
            <p:nvPr/>
          </p:nvSpPr>
          <p:spPr>
            <a:xfrm>
              <a:off x="7597006" y="5868183"/>
              <a:ext cx="438681"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19 </a:t>
              </a:r>
            </a:p>
          </p:txBody>
        </p:sp>
      </p:grpSp>
      <p:sp>
        <p:nvSpPr>
          <p:cNvPr id="354" name="TextBox 353">
            <a:extLst>
              <a:ext uri="{FF2B5EF4-FFF2-40B4-BE49-F238E27FC236}">
                <a16:creationId xmlns:a16="http://schemas.microsoft.com/office/drawing/2014/main" id="{C7A4009B-4B14-F04B-B787-63D795AE1188}"/>
              </a:ext>
            </a:extLst>
          </p:cNvPr>
          <p:cNvSpPr txBox="1"/>
          <p:nvPr/>
        </p:nvSpPr>
        <p:spPr>
          <a:xfrm>
            <a:off x="5425377" y="3512684"/>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355" name="TextBox 354">
            <a:extLst>
              <a:ext uri="{FF2B5EF4-FFF2-40B4-BE49-F238E27FC236}">
                <a16:creationId xmlns:a16="http://schemas.microsoft.com/office/drawing/2014/main" id="{72EAC9E1-8BF0-6E47-BD3C-AA74896B06A7}"/>
              </a:ext>
            </a:extLst>
          </p:cNvPr>
          <p:cNvSpPr txBox="1"/>
          <p:nvPr/>
        </p:nvSpPr>
        <p:spPr>
          <a:xfrm>
            <a:off x="5415190" y="3884424"/>
            <a:ext cx="40717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356" name="TextBox 355">
            <a:extLst>
              <a:ext uri="{FF2B5EF4-FFF2-40B4-BE49-F238E27FC236}">
                <a16:creationId xmlns:a16="http://schemas.microsoft.com/office/drawing/2014/main" id="{30144C8D-DC06-1C4A-A85A-75574ED5C344}"/>
              </a:ext>
            </a:extLst>
          </p:cNvPr>
          <p:cNvSpPr txBox="1"/>
          <p:nvPr/>
        </p:nvSpPr>
        <p:spPr>
          <a:xfrm>
            <a:off x="5419812" y="4268953"/>
            <a:ext cx="36267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357" name="TextBox 356">
            <a:extLst>
              <a:ext uri="{FF2B5EF4-FFF2-40B4-BE49-F238E27FC236}">
                <a16:creationId xmlns:a16="http://schemas.microsoft.com/office/drawing/2014/main" id="{5528FA14-8435-9943-BAC8-3DAE6EEC9E48}"/>
              </a:ext>
            </a:extLst>
          </p:cNvPr>
          <p:cNvSpPr txBox="1"/>
          <p:nvPr/>
        </p:nvSpPr>
        <p:spPr>
          <a:xfrm>
            <a:off x="5424151" y="4633849"/>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grpSp>
        <p:nvGrpSpPr>
          <p:cNvPr id="358" name="Group 357">
            <a:extLst>
              <a:ext uri="{FF2B5EF4-FFF2-40B4-BE49-F238E27FC236}">
                <a16:creationId xmlns:a16="http://schemas.microsoft.com/office/drawing/2014/main" id="{7C933779-BB99-5542-9A2A-F87F61B77C5A}"/>
              </a:ext>
            </a:extLst>
          </p:cNvPr>
          <p:cNvGrpSpPr/>
          <p:nvPr/>
        </p:nvGrpSpPr>
        <p:grpSpPr>
          <a:xfrm>
            <a:off x="5960882" y="3488233"/>
            <a:ext cx="673842" cy="402639"/>
            <a:chOff x="7601575" y="5855991"/>
            <a:chExt cx="673842" cy="402639"/>
          </a:xfrm>
        </p:grpSpPr>
        <p:cxnSp>
          <p:nvCxnSpPr>
            <p:cNvPr id="359" name="Straight Connector 358">
              <a:extLst>
                <a:ext uri="{FF2B5EF4-FFF2-40B4-BE49-F238E27FC236}">
                  <a16:creationId xmlns:a16="http://schemas.microsoft.com/office/drawing/2014/main" id="{6F8A5A8E-F10D-CE4F-BFC4-6EB5457FE632}"/>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0" name="TextBox 359">
              <a:extLst>
                <a:ext uri="{FF2B5EF4-FFF2-40B4-BE49-F238E27FC236}">
                  <a16:creationId xmlns:a16="http://schemas.microsoft.com/office/drawing/2014/main" id="{5AB5B233-3027-D449-8C00-C0B5759D7E62}"/>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361" name="TextBox 360">
              <a:extLst>
                <a:ext uri="{FF2B5EF4-FFF2-40B4-BE49-F238E27FC236}">
                  <a16:creationId xmlns:a16="http://schemas.microsoft.com/office/drawing/2014/main" id="{BAFEA7A4-0175-E544-8110-9EAEEE0A8D26}"/>
                </a:ext>
              </a:extLst>
            </p:cNvPr>
            <p:cNvSpPr txBox="1"/>
            <p:nvPr/>
          </p:nvSpPr>
          <p:spPr>
            <a:xfrm>
              <a:off x="7601575" y="5855991"/>
              <a:ext cx="457822"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19 </a:t>
              </a:r>
            </a:p>
          </p:txBody>
        </p:sp>
      </p:grpSp>
      <p:grpSp>
        <p:nvGrpSpPr>
          <p:cNvPr id="362" name="Group 361">
            <a:extLst>
              <a:ext uri="{FF2B5EF4-FFF2-40B4-BE49-F238E27FC236}">
                <a16:creationId xmlns:a16="http://schemas.microsoft.com/office/drawing/2014/main" id="{2CF22A89-D5E4-DA4D-B942-9AFE9D52AB67}"/>
              </a:ext>
            </a:extLst>
          </p:cNvPr>
          <p:cNvGrpSpPr/>
          <p:nvPr/>
        </p:nvGrpSpPr>
        <p:grpSpPr>
          <a:xfrm>
            <a:off x="5958513" y="3872276"/>
            <a:ext cx="681042" cy="388239"/>
            <a:chOff x="7594375" y="5870391"/>
            <a:chExt cx="681042" cy="388239"/>
          </a:xfrm>
        </p:grpSpPr>
        <p:cxnSp>
          <p:nvCxnSpPr>
            <p:cNvPr id="363" name="Straight Connector 362">
              <a:extLst>
                <a:ext uri="{FF2B5EF4-FFF2-40B4-BE49-F238E27FC236}">
                  <a16:creationId xmlns:a16="http://schemas.microsoft.com/office/drawing/2014/main" id="{1302AF56-858D-6D43-BF82-AE79E4C7DF5E}"/>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4" name="TextBox 363">
              <a:extLst>
                <a:ext uri="{FF2B5EF4-FFF2-40B4-BE49-F238E27FC236}">
                  <a16:creationId xmlns:a16="http://schemas.microsoft.com/office/drawing/2014/main" id="{CE20AB9A-2F44-D544-B7D6-21F109F88574}"/>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365" name="TextBox 364">
              <a:extLst>
                <a:ext uri="{FF2B5EF4-FFF2-40B4-BE49-F238E27FC236}">
                  <a16:creationId xmlns:a16="http://schemas.microsoft.com/office/drawing/2014/main" id="{29F53ACD-7C95-9442-BE6F-CAB7B7576115}"/>
                </a:ext>
              </a:extLst>
            </p:cNvPr>
            <p:cNvSpPr txBox="1"/>
            <p:nvPr/>
          </p:nvSpPr>
          <p:spPr>
            <a:xfrm>
              <a:off x="7594375" y="5870391"/>
              <a:ext cx="445670"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19 </a:t>
              </a:r>
            </a:p>
          </p:txBody>
        </p:sp>
      </p:grpSp>
      <p:grpSp>
        <p:nvGrpSpPr>
          <p:cNvPr id="366" name="Group 365">
            <a:extLst>
              <a:ext uri="{FF2B5EF4-FFF2-40B4-BE49-F238E27FC236}">
                <a16:creationId xmlns:a16="http://schemas.microsoft.com/office/drawing/2014/main" id="{B6BD0C2C-454F-0144-8FAF-FC9B33E14E90}"/>
              </a:ext>
            </a:extLst>
          </p:cNvPr>
          <p:cNvGrpSpPr/>
          <p:nvPr/>
        </p:nvGrpSpPr>
        <p:grpSpPr>
          <a:xfrm>
            <a:off x="5956581" y="4250351"/>
            <a:ext cx="677484" cy="402639"/>
            <a:chOff x="7597933" y="5855991"/>
            <a:chExt cx="677484" cy="402639"/>
          </a:xfrm>
        </p:grpSpPr>
        <p:cxnSp>
          <p:nvCxnSpPr>
            <p:cNvPr id="367" name="Straight Connector 366">
              <a:extLst>
                <a:ext uri="{FF2B5EF4-FFF2-40B4-BE49-F238E27FC236}">
                  <a16:creationId xmlns:a16="http://schemas.microsoft.com/office/drawing/2014/main" id="{EFE4F3DC-A8DF-164D-A3A6-2BD17B035843}"/>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8" name="TextBox 367">
              <a:extLst>
                <a:ext uri="{FF2B5EF4-FFF2-40B4-BE49-F238E27FC236}">
                  <a16:creationId xmlns:a16="http://schemas.microsoft.com/office/drawing/2014/main" id="{F840C88F-041E-FF49-AC67-2787F2606784}"/>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369" name="TextBox 368">
              <a:extLst>
                <a:ext uri="{FF2B5EF4-FFF2-40B4-BE49-F238E27FC236}">
                  <a16:creationId xmlns:a16="http://schemas.microsoft.com/office/drawing/2014/main" id="{DB32D219-A0E3-604A-B503-FDD920250417}"/>
                </a:ext>
              </a:extLst>
            </p:cNvPr>
            <p:cNvSpPr txBox="1"/>
            <p:nvPr/>
          </p:nvSpPr>
          <p:spPr>
            <a:xfrm>
              <a:off x="7597933" y="5855991"/>
              <a:ext cx="41946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19 </a:t>
              </a:r>
            </a:p>
          </p:txBody>
        </p:sp>
      </p:grpSp>
      <p:grpSp>
        <p:nvGrpSpPr>
          <p:cNvPr id="370" name="Group 369">
            <a:extLst>
              <a:ext uri="{FF2B5EF4-FFF2-40B4-BE49-F238E27FC236}">
                <a16:creationId xmlns:a16="http://schemas.microsoft.com/office/drawing/2014/main" id="{E5375C87-3803-674E-8F2D-19E37FA8D742}"/>
              </a:ext>
            </a:extLst>
          </p:cNvPr>
          <p:cNvGrpSpPr/>
          <p:nvPr/>
        </p:nvGrpSpPr>
        <p:grpSpPr>
          <a:xfrm>
            <a:off x="5948293" y="4613898"/>
            <a:ext cx="678411" cy="390447"/>
            <a:chOff x="7597006" y="5868183"/>
            <a:chExt cx="678411" cy="390447"/>
          </a:xfrm>
        </p:grpSpPr>
        <p:cxnSp>
          <p:nvCxnSpPr>
            <p:cNvPr id="371" name="Straight Connector 370">
              <a:extLst>
                <a:ext uri="{FF2B5EF4-FFF2-40B4-BE49-F238E27FC236}">
                  <a16:creationId xmlns:a16="http://schemas.microsoft.com/office/drawing/2014/main" id="{48CFED63-333B-7D47-A8A6-398846795652}"/>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72" name="TextBox 371">
              <a:extLst>
                <a:ext uri="{FF2B5EF4-FFF2-40B4-BE49-F238E27FC236}">
                  <a16:creationId xmlns:a16="http://schemas.microsoft.com/office/drawing/2014/main" id="{B1448968-F02D-2F48-B302-B62047B053D0}"/>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373" name="TextBox 372">
              <a:extLst>
                <a:ext uri="{FF2B5EF4-FFF2-40B4-BE49-F238E27FC236}">
                  <a16:creationId xmlns:a16="http://schemas.microsoft.com/office/drawing/2014/main" id="{6B1503DE-62EA-8A41-A1CF-95B89C34CDAF}"/>
                </a:ext>
              </a:extLst>
            </p:cNvPr>
            <p:cNvSpPr txBox="1"/>
            <p:nvPr/>
          </p:nvSpPr>
          <p:spPr>
            <a:xfrm>
              <a:off x="7597006" y="5868183"/>
              <a:ext cx="438681"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19 </a:t>
              </a:r>
            </a:p>
          </p:txBody>
        </p:sp>
      </p:grpSp>
      <p:sp>
        <p:nvSpPr>
          <p:cNvPr id="374" name="TextBox 373">
            <a:extLst>
              <a:ext uri="{FF2B5EF4-FFF2-40B4-BE49-F238E27FC236}">
                <a16:creationId xmlns:a16="http://schemas.microsoft.com/office/drawing/2014/main" id="{B1767A7F-AF70-3742-9783-DF2BDF7DABDE}"/>
              </a:ext>
            </a:extLst>
          </p:cNvPr>
          <p:cNvSpPr txBox="1"/>
          <p:nvPr/>
        </p:nvSpPr>
        <p:spPr>
          <a:xfrm>
            <a:off x="4687977" y="2039984"/>
            <a:ext cx="49232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26. </a:t>
            </a:r>
          </a:p>
        </p:txBody>
      </p:sp>
      <p:sp>
        <p:nvSpPr>
          <p:cNvPr id="375" name="TextBox 374">
            <a:extLst>
              <a:ext uri="{FF2B5EF4-FFF2-40B4-BE49-F238E27FC236}">
                <a16:creationId xmlns:a16="http://schemas.microsoft.com/office/drawing/2014/main" id="{21D71EFB-0AF2-0F46-9E34-14B5CFC10AFF}"/>
              </a:ext>
            </a:extLst>
          </p:cNvPr>
          <p:cNvSpPr txBox="1"/>
          <p:nvPr/>
        </p:nvSpPr>
        <p:spPr>
          <a:xfrm>
            <a:off x="4687949" y="2435593"/>
            <a:ext cx="51051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27. </a:t>
            </a:r>
          </a:p>
        </p:txBody>
      </p:sp>
      <p:sp>
        <p:nvSpPr>
          <p:cNvPr id="376" name="TextBox 375">
            <a:extLst>
              <a:ext uri="{FF2B5EF4-FFF2-40B4-BE49-F238E27FC236}">
                <a16:creationId xmlns:a16="http://schemas.microsoft.com/office/drawing/2014/main" id="{C804776D-E9DF-1548-8C05-C8FB530217C2}"/>
              </a:ext>
            </a:extLst>
          </p:cNvPr>
          <p:cNvSpPr txBox="1"/>
          <p:nvPr/>
        </p:nvSpPr>
        <p:spPr>
          <a:xfrm>
            <a:off x="4683923" y="2792058"/>
            <a:ext cx="49232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28. </a:t>
            </a:r>
          </a:p>
        </p:txBody>
      </p:sp>
      <p:sp>
        <p:nvSpPr>
          <p:cNvPr id="377" name="TextBox 376">
            <a:extLst>
              <a:ext uri="{FF2B5EF4-FFF2-40B4-BE49-F238E27FC236}">
                <a16:creationId xmlns:a16="http://schemas.microsoft.com/office/drawing/2014/main" id="{0EF19473-F498-5D47-8BB0-0265447C9ED2}"/>
              </a:ext>
            </a:extLst>
          </p:cNvPr>
          <p:cNvSpPr txBox="1"/>
          <p:nvPr/>
        </p:nvSpPr>
        <p:spPr>
          <a:xfrm>
            <a:off x="4687949" y="3151779"/>
            <a:ext cx="51051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29. </a:t>
            </a:r>
          </a:p>
        </p:txBody>
      </p:sp>
      <p:sp>
        <p:nvSpPr>
          <p:cNvPr id="378" name="TextBox 377">
            <a:extLst>
              <a:ext uri="{FF2B5EF4-FFF2-40B4-BE49-F238E27FC236}">
                <a16:creationId xmlns:a16="http://schemas.microsoft.com/office/drawing/2014/main" id="{F98E8652-8CA9-1146-8782-5E5A82D4518D}"/>
              </a:ext>
            </a:extLst>
          </p:cNvPr>
          <p:cNvSpPr txBox="1"/>
          <p:nvPr/>
        </p:nvSpPr>
        <p:spPr>
          <a:xfrm>
            <a:off x="4679527" y="3517652"/>
            <a:ext cx="49232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30. </a:t>
            </a:r>
          </a:p>
        </p:txBody>
      </p:sp>
      <p:sp>
        <p:nvSpPr>
          <p:cNvPr id="379" name="TextBox 378">
            <a:extLst>
              <a:ext uri="{FF2B5EF4-FFF2-40B4-BE49-F238E27FC236}">
                <a16:creationId xmlns:a16="http://schemas.microsoft.com/office/drawing/2014/main" id="{8043A8E1-DF90-6D4E-A779-4806A0AD4315}"/>
              </a:ext>
            </a:extLst>
          </p:cNvPr>
          <p:cNvSpPr txBox="1"/>
          <p:nvPr/>
        </p:nvSpPr>
        <p:spPr>
          <a:xfrm>
            <a:off x="4679974" y="3896477"/>
            <a:ext cx="48092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31. </a:t>
            </a:r>
          </a:p>
        </p:txBody>
      </p:sp>
      <p:sp>
        <p:nvSpPr>
          <p:cNvPr id="380" name="TextBox 379">
            <a:extLst>
              <a:ext uri="{FF2B5EF4-FFF2-40B4-BE49-F238E27FC236}">
                <a16:creationId xmlns:a16="http://schemas.microsoft.com/office/drawing/2014/main" id="{D1FA3E74-1098-9F4B-A04D-19C094FF63E5}"/>
              </a:ext>
            </a:extLst>
          </p:cNvPr>
          <p:cNvSpPr txBox="1"/>
          <p:nvPr/>
        </p:nvSpPr>
        <p:spPr>
          <a:xfrm>
            <a:off x="4685443" y="4264635"/>
            <a:ext cx="54410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32. </a:t>
            </a:r>
          </a:p>
        </p:txBody>
      </p:sp>
      <p:sp>
        <p:nvSpPr>
          <p:cNvPr id="381" name="TextBox 380">
            <a:extLst>
              <a:ext uri="{FF2B5EF4-FFF2-40B4-BE49-F238E27FC236}">
                <a16:creationId xmlns:a16="http://schemas.microsoft.com/office/drawing/2014/main" id="{F6A2C481-50E5-FE4F-A33C-DF26F16C5BDA}"/>
              </a:ext>
            </a:extLst>
          </p:cNvPr>
          <p:cNvSpPr txBox="1"/>
          <p:nvPr/>
        </p:nvSpPr>
        <p:spPr>
          <a:xfrm>
            <a:off x="4677390" y="4637707"/>
            <a:ext cx="52800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33. </a:t>
            </a:r>
          </a:p>
        </p:txBody>
      </p:sp>
      <p:sp>
        <p:nvSpPr>
          <p:cNvPr id="382" name="TextBox 381">
            <a:extLst>
              <a:ext uri="{FF2B5EF4-FFF2-40B4-BE49-F238E27FC236}">
                <a16:creationId xmlns:a16="http://schemas.microsoft.com/office/drawing/2014/main" id="{72478D24-D517-3B42-984A-43FAD4944F1C}"/>
              </a:ext>
            </a:extLst>
          </p:cNvPr>
          <p:cNvSpPr txBox="1"/>
          <p:nvPr/>
        </p:nvSpPr>
        <p:spPr>
          <a:xfrm>
            <a:off x="4677390" y="5024652"/>
            <a:ext cx="55339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34. </a:t>
            </a:r>
          </a:p>
        </p:txBody>
      </p:sp>
      <p:sp>
        <p:nvSpPr>
          <p:cNvPr id="383" name="TextBox 382">
            <a:extLst>
              <a:ext uri="{FF2B5EF4-FFF2-40B4-BE49-F238E27FC236}">
                <a16:creationId xmlns:a16="http://schemas.microsoft.com/office/drawing/2014/main" id="{909C892D-EB6F-374F-8019-5209FB773F1B}"/>
              </a:ext>
            </a:extLst>
          </p:cNvPr>
          <p:cNvSpPr txBox="1"/>
          <p:nvPr/>
        </p:nvSpPr>
        <p:spPr>
          <a:xfrm>
            <a:off x="4685043" y="5366851"/>
            <a:ext cx="49713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35. </a:t>
            </a:r>
          </a:p>
        </p:txBody>
      </p:sp>
      <p:sp>
        <p:nvSpPr>
          <p:cNvPr id="384" name="TextBox 383">
            <a:extLst>
              <a:ext uri="{FF2B5EF4-FFF2-40B4-BE49-F238E27FC236}">
                <a16:creationId xmlns:a16="http://schemas.microsoft.com/office/drawing/2014/main" id="{7C8E0163-433E-C74C-8DC1-76A76A3794C5}"/>
              </a:ext>
            </a:extLst>
          </p:cNvPr>
          <p:cNvSpPr txBox="1"/>
          <p:nvPr/>
        </p:nvSpPr>
        <p:spPr>
          <a:xfrm>
            <a:off x="4680368" y="5716477"/>
            <a:ext cx="49232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36. </a:t>
            </a:r>
          </a:p>
        </p:txBody>
      </p:sp>
      <p:sp>
        <p:nvSpPr>
          <p:cNvPr id="385" name="TextBox 384">
            <a:extLst>
              <a:ext uri="{FF2B5EF4-FFF2-40B4-BE49-F238E27FC236}">
                <a16:creationId xmlns:a16="http://schemas.microsoft.com/office/drawing/2014/main" id="{3615610B-07A8-594C-8112-9B4AFE5508FE}"/>
              </a:ext>
            </a:extLst>
          </p:cNvPr>
          <p:cNvSpPr txBox="1"/>
          <p:nvPr/>
        </p:nvSpPr>
        <p:spPr>
          <a:xfrm>
            <a:off x="6820846" y="1664165"/>
            <a:ext cx="51051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37. </a:t>
            </a:r>
          </a:p>
        </p:txBody>
      </p:sp>
      <p:sp>
        <p:nvSpPr>
          <p:cNvPr id="386" name="TextBox 385">
            <a:extLst>
              <a:ext uri="{FF2B5EF4-FFF2-40B4-BE49-F238E27FC236}">
                <a16:creationId xmlns:a16="http://schemas.microsoft.com/office/drawing/2014/main" id="{B081DBAB-5421-7C41-8858-DBFB7868C1E8}"/>
              </a:ext>
            </a:extLst>
          </p:cNvPr>
          <p:cNvSpPr txBox="1"/>
          <p:nvPr/>
        </p:nvSpPr>
        <p:spPr>
          <a:xfrm>
            <a:off x="6825811" y="2018767"/>
            <a:ext cx="53759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38. </a:t>
            </a:r>
          </a:p>
        </p:txBody>
      </p:sp>
      <p:sp>
        <p:nvSpPr>
          <p:cNvPr id="387" name="TextBox 386">
            <a:extLst>
              <a:ext uri="{FF2B5EF4-FFF2-40B4-BE49-F238E27FC236}">
                <a16:creationId xmlns:a16="http://schemas.microsoft.com/office/drawing/2014/main" id="{AB0FF38D-9463-B54D-A609-F8A44960A1C0}"/>
              </a:ext>
            </a:extLst>
          </p:cNvPr>
          <p:cNvSpPr txBox="1"/>
          <p:nvPr/>
        </p:nvSpPr>
        <p:spPr>
          <a:xfrm>
            <a:off x="6829246" y="2378165"/>
            <a:ext cx="51051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39. </a:t>
            </a:r>
          </a:p>
        </p:txBody>
      </p:sp>
      <p:sp>
        <p:nvSpPr>
          <p:cNvPr id="388" name="TextBox 387">
            <a:extLst>
              <a:ext uri="{FF2B5EF4-FFF2-40B4-BE49-F238E27FC236}">
                <a16:creationId xmlns:a16="http://schemas.microsoft.com/office/drawing/2014/main" id="{28871CB0-73C8-B243-9D2D-8D5B4313EC1A}"/>
              </a:ext>
            </a:extLst>
          </p:cNvPr>
          <p:cNvSpPr txBox="1"/>
          <p:nvPr/>
        </p:nvSpPr>
        <p:spPr>
          <a:xfrm>
            <a:off x="6834211" y="2732767"/>
            <a:ext cx="53759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40. </a:t>
            </a:r>
          </a:p>
        </p:txBody>
      </p:sp>
      <p:sp>
        <p:nvSpPr>
          <p:cNvPr id="389" name="TextBox 388">
            <a:extLst>
              <a:ext uri="{FF2B5EF4-FFF2-40B4-BE49-F238E27FC236}">
                <a16:creationId xmlns:a16="http://schemas.microsoft.com/office/drawing/2014/main" id="{68C0AB29-FC86-1743-B5CC-E71E2350060B}"/>
              </a:ext>
            </a:extLst>
          </p:cNvPr>
          <p:cNvSpPr txBox="1"/>
          <p:nvPr/>
        </p:nvSpPr>
        <p:spPr>
          <a:xfrm>
            <a:off x="5419369" y="4993524"/>
            <a:ext cx="40717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390" name="TextBox 389">
            <a:extLst>
              <a:ext uri="{FF2B5EF4-FFF2-40B4-BE49-F238E27FC236}">
                <a16:creationId xmlns:a16="http://schemas.microsoft.com/office/drawing/2014/main" id="{2DAB7B2A-A309-954A-8107-4E26C280E0FF}"/>
              </a:ext>
            </a:extLst>
          </p:cNvPr>
          <p:cNvSpPr txBox="1"/>
          <p:nvPr/>
        </p:nvSpPr>
        <p:spPr>
          <a:xfrm>
            <a:off x="5423991" y="5378053"/>
            <a:ext cx="36267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391" name="TextBox 390">
            <a:extLst>
              <a:ext uri="{FF2B5EF4-FFF2-40B4-BE49-F238E27FC236}">
                <a16:creationId xmlns:a16="http://schemas.microsoft.com/office/drawing/2014/main" id="{0A3C634A-629D-3E4A-B58F-F469B18130DB}"/>
              </a:ext>
            </a:extLst>
          </p:cNvPr>
          <p:cNvSpPr txBox="1"/>
          <p:nvPr/>
        </p:nvSpPr>
        <p:spPr>
          <a:xfrm>
            <a:off x="5428330" y="5742949"/>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grpSp>
        <p:nvGrpSpPr>
          <p:cNvPr id="392" name="Group 391">
            <a:extLst>
              <a:ext uri="{FF2B5EF4-FFF2-40B4-BE49-F238E27FC236}">
                <a16:creationId xmlns:a16="http://schemas.microsoft.com/office/drawing/2014/main" id="{0E312FAC-58F6-5F4F-B9FD-A0D7A2D48535}"/>
              </a:ext>
            </a:extLst>
          </p:cNvPr>
          <p:cNvGrpSpPr/>
          <p:nvPr/>
        </p:nvGrpSpPr>
        <p:grpSpPr>
          <a:xfrm>
            <a:off x="5962692" y="4981376"/>
            <a:ext cx="681042" cy="388239"/>
            <a:chOff x="7594375" y="5870391"/>
            <a:chExt cx="681042" cy="388239"/>
          </a:xfrm>
        </p:grpSpPr>
        <p:cxnSp>
          <p:nvCxnSpPr>
            <p:cNvPr id="393" name="Straight Connector 392">
              <a:extLst>
                <a:ext uri="{FF2B5EF4-FFF2-40B4-BE49-F238E27FC236}">
                  <a16:creationId xmlns:a16="http://schemas.microsoft.com/office/drawing/2014/main" id="{E8E0286C-C45B-AF4E-B89C-6F191B1956CF}"/>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4" name="TextBox 393">
              <a:extLst>
                <a:ext uri="{FF2B5EF4-FFF2-40B4-BE49-F238E27FC236}">
                  <a16:creationId xmlns:a16="http://schemas.microsoft.com/office/drawing/2014/main" id="{8BBBF2E3-99BA-AB44-84F3-AAC86565523F}"/>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395" name="TextBox 394">
              <a:extLst>
                <a:ext uri="{FF2B5EF4-FFF2-40B4-BE49-F238E27FC236}">
                  <a16:creationId xmlns:a16="http://schemas.microsoft.com/office/drawing/2014/main" id="{DC4C9401-EAD4-684A-90A3-E1A317B283ED}"/>
                </a:ext>
              </a:extLst>
            </p:cNvPr>
            <p:cNvSpPr txBox="1"/>
            <p:nvPr/>
          </p:nvSpPr>
          <p:spPr>
            <a:xfrm>
              <a:off x="7594375" y="5870391"/>
              <a:ext cx="445670"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19 </a:t>
              </a:r>
            </a:p>
          </p:txBody>
        </p:sp>
      </p:grpSp>
      <p:grpSp>
        <p:nvGrpSpPr>
          <p:cNvPr id="396" name="Group 395">
            <a:extLst>
              <a:ext uri="{FF2B5EF4-FFF2-40B4-BE49-F238E27FC236}">
                <a16:creationId xmlns:a16="http://schemas.microsoft.com/office/drawing/2014/main" id="{C9A52FE1-C93A-4943-AA3B-F28C9ACBBC53}"/>
              </a:ext>
            </a:extLst>
          </p:cNvPr>
          <p:cNvGrpSpPr/>
          <p:nvPr/>
        </p:nvGrpSpPr>
        <p:grpSpPr>
          <a:xfrm>
            <a:off x="5960760" y="5359451"/>
            <a:ext cx="677484" cy="402639"/>
            <a:chOff x="7597933" y="5855991"/>
            <a:chExt cx="677484" cy="402639"/>
          </a:xfrm>
        </p:grpSpPr>
        <p:cxnSp>
          <p:nvCxnSpPr>
            <p:cNvPr id="397" name="Straight Connector 396">
              <a:extLst>
                <a:ext uri="{FF2B5EF4-FFF2-40B4-BE49-F238E27FC236}">
                  <a16:creationId xmlns:a16="http://schemas.microsoft.com/office/drawing/2014/main" id="{A17EB89B-4BB0-6A41-B633-967EE00C4754}"/>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8" name="TextBox 397">
              <a:extLst>
                <a:ext uri="{FF2B5EF4-FFF2-40B4-BE49-F238E27FC236}">
                  <a16:creationId xmlns:a16="http://schemas.microsoft.com/office/drawing/2014/main" id="{09FCD2E8-2EA6-5343-91B8-3017B7F2A610}"/>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399" name="TextBox 398">
              <a:extLst>
                <a:ext uri="{FF2B5EF4-FFF2-40B4-BE49-F238E27FC236}">
                  <a16:creationId xmlns:a16="http://schemas.microsoft.com/office/drawing/2014/main" id="{B628CCCE-1C91-7D48-B3AA-92614719638F}"/>
                </a:ext>
              </a:extLst>
            </p:cNvPr>
            <p:cNvSpPr txBox="1"/>
            <p:nvPr/>
          </p:nvSpPr>
          <p:spPr>
            <a:xfrm>
              <a:off x="7597933" y="5855991"/>
              <a:ext cx="41946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19 </a:t>
              </a:r>
            </a:p>
          </p:txBody>
        </p:sp>
      </p:grpSp>
      <p:grpSp>
        <p:nvGrpSpPr>
          <p:cNvPr id="400" name="Group 399">
            <a:extLst>
              <a:ext uri="{FF2B5EF4-FFF2-40B4-BE49-F238E27FC236}">
                <a16:creationId xmlns:a16="http://schemas.microsoft.com/office/drawing/2014/main" id="{57D28845-04C7-0542-A081-B4DCD9B3D1BF}"/>
              </a:ext>
            </a:extLst>
          </p:cNvPr>
          <p:cNvGrpSpPr/>
          <p:nvPr/>
        </p:nvGrpSpPr>
        <p:grpSpPr>
          <a:xfrm>
            <a:off x="5952472" y="5722998"/>
            <a:ext cx="678411" cy="390447"/>
            <a:chOff x="7597006" y="5868183"/>
            <a:chExt cx="678411" cy="390447"/>
          </a:xfrm>
        </p:grpSpPr>
        <p:cxnSp>
          <p:nvCxnSpPr>
            <p:cNvPr id="401" name="Straight Connector 400">
              <a:extLst>
                <a:ext uri="{FF2B5EF4-FFF2-40B4-BE49-F238E27FC236}">
                  <a16:creationId xmlns:a16="http://schemas.microsoft.com/office/drawing/2014/main" id="{B1617041-BF42-6B40-8371-78A106C2919C}"/>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02" name="TextBox 401">
              <a:extLst>
                <a:ext uri="{FF2B5EF4-FFF2-40B4-BE49-F238E27FC236}">
                  <a16:creationId xmlns:a16="http://schemas.microsoft.com/office/drawing/2014/main" id="{91730968-8D9F-8C42-AB74-D97B540C5FF3}"/>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403" name="TextBox 402">
              <a:extLst>
                <a:ext uri="{FF2B5EF4-FFF2-40B4-BE49-F238E27FC236}">
                  <a16:creationId xmlns:a16="http://schemas.microsoft.com/office/drawing/2014/main" id="{165BB5F8-15CB-1B4E-80B8-453369869C30}"/>
                </a:ext>
              </a:extLst>
            </p:cNvPr>
            <p:cNvSpPr txBox="1"/>
            <p:nvPr/>
          </p:nvSpPr>
          <p:spPr>
            <a:xfrm>
              <a:off x="7597006" y="5868183"/>
              <a:ext cx="438681"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19 </a:t>
              </a:r>
            </a:p>
          </p:txBody>
        </p:sp>
      </p:grpSp>
      <p:sp>
        <p:nvSpPr>
          <p:cNvPr id="404" name="TextBox 403">
            <a:extLst>
              <a:ext uri="{FF2B5EF4-FFF2-40B4-BE49-F238E27FC236}">
                <a16:creationId xmlns:a16="http://schemas.microsoft.com/office/drawing/2014/main" id="{5C77577A-FB33-6E40-8BED-8A5F0CD81A23}"/>
              </a:ext>
            </a:extLst>
          </p:cNvPr>
          <p:cNvSpPr txBox="1"/>
          <p:nvPr/>
        </p:nvSpPr>
        <p:spPr>
          <a:xfrm>
            <a:off x="6837609" y="3883077"/>
            <a:ext cx="48092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43. </a:t>
            </a:r>
          </a:p>
        </p:txBody>
      </p:sp>
      <p:sp>
        <p:nvSpPr>
          <p:cNvPr id="501" name="TextBox 500">
            <a:extLst>
              <a:ext uri="{FF2B5EF4-FFF2-40B4-BE49-F238E27FC236}">
                <a16:creationId xmlns:a16="http://schemas.microsoft.com/office/drawing/2014/main" id="{35B56AB6-FF10-AD4F-8348-5BE285833100}"/>
              </a:ext>
            </a:extLst>
          </p:cNvPr>
          <p:cNvSpPr txBox="1"/>
          <p:nvPr/>
        </p:nvSpPr>
        <p:spPr>
          <a:xfrm>
            <a:off x="6843078" y="4251235"/>
            <a:ext cx="54410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44. </a:t>
            </a:r>
          </a:p>
        </p:txBody>
      </p:sp>
      <p:sp>
        <p:nvSpPr>
          <p:cNvPr id="502" name="TextBox 501">
            <a:extLst>
              <a:ext uri="{FF2B5EF4-FFF2-40B4-BE49-F238E27FC236}">
                <a16:creationId xmlns:a16="http://schemas.microsoft.com/office/drawing/2014/main" id="{2704E6B1-1B0D-FD42-893F-8146365CA27D}"/>
              </a:ext>
            </a:extLst>
          </p:cNvPr>
          <p:cNvSpPr txBox="1"/>
          <p:nvPr/>
        </p:nvSpPr>
        <p:spPr>
          <a:xfrm>
            <a:off x="6835025" y="4624307"/>
            <a:ext cx="52800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45. </a:t>
            </a:r>
          </a:p>
        </p:txBody>
      </p:sp>
      <p:sp>
        <p:nvSpPr>
          <p:cNvPr id="503" name="TextBox 502">
            <a:extLst>
              <a:ext uri="{FF2B5EF4-FFF2-40B4-BE49-F238E27FC236}">
                <a16:creationId xmlns:a16="http://schemas.microsoft.com/office/drawing/2014/main" id="{D3B13F68-3010-2648-A1C4-E9F096E89BBF}"/>
              </a:ext>
            </a:extLst>
          </p:cNvPr>
          <p:cNvSpPr txBox="1"/>
          <p:nvPr/>
        </p:nvSpPr>
        <p:spPr>
          <a:xfrm>
            <a:off x="6835025" y="5011252"/>
            <a:ext cx="55339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46. </a:t>
            </a:r>
          </a:p>
        </p:txBody>
      </p:sp>
      <p:sp>
        <p:nvSpPr>
          <p:cNvPr id="504" name="TextBox 503">
            <a:extLst>
              <a:ext uri="{FF2B5EF4-FFF2-40B4-BE49-F238E27FC236}">
                <a16:creationId xmlns:a16="http://schemas.microsoft.com/office/drawing/2014/main" id="{50E4FBEE-15D2-F841-9901-9BE804F99631}"/>
              </a:ext>
            </a:extLst>
          </p:cNvPr>
          <p:cNvSpPr txBox="1"/>
          <p:nvPr/>
        </p:nvSpPr>
        <p:spPr>
          <a:xfrm>
            <a:off x="6842678" y="5365643"/>
            <a:ext cx="49713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47. </a:t>
            </a:r>
          </a:p>
        </p:txBody>
      </p:sp>
      <p:sp>
        <p:nvSpPr>
          <p:cNvPr id="505" name="TextBox 504">
            <a:extLst>
              <a:ext uri="{FF2B5EF4-FFF2-40B4-BE49-F238E27FC236}">
                <a16:creationId xmlns:a16="http://schemas.microsoft.com/office/drawing/2014/main" id="{3E1ABCE1-A7D4-6D4D-B866-163C84530DF0}"/>
              </a:ext>
            </a:extLst>
          </p:cNvPr>
          <p:cNvSpPr txBox="1"/>
          <p:nvPr/>
        </p:nvSpPr>
        <p:spPr>
          <a:xfrm>
            <a:off x="6838003" y="5727461"/>
            <a:ext cx="49232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48. </a:t>
            </a:r>
          </a:p>
        </p:txBody>
      </p:sp>
      <mc:AlternateContent xmlns:mc="http://schemas.openxmlformats.org/markup-compatibility/2006" xmlns:a14="http://schemas.microsoft.com/office/drawing/2010/main">
        <mc:Choice Requires="a14">
          <p:sp>
            <p:nvSpPr>
              <p:cNvPr id="506" name="TextBox 505">
                <a:extLst>
                  <a:ext uri="{FF2B5EF4-FFF2-40B4-BE49-F238E27FC236}">
                    <a16:creationId xmlns:a16="http://schemas.microsoft.com/office/drawing/2014/main" id="{51421CB0-2092-174F-99A0-721135C88461}"/>
                  </a:ext>
                </a:extLst>
              </p:cNvPr>
              <p:cNvSpPr txBox="1"/>
              <p:nvPr/>
            </p:nvSpPr>
            <p:spPr>
              <a:xfrm>
                <a:off x="7417213" y="2046091"/>
                <a:ext cx="516424"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506" name="TextBox 505">
                <a:extLst>
                  <a:ext uri="{FF2B5EF4-FFF2-40B4-BE49-F238E27FC236}">
                    <a16:creationId xmlns:a16="http://schemas.microsoft.com/office/drawing/2014/main" id="{51421CB0-2092-174F-99A0-721135C88461}"/>
                  </a:ext>
                </a:extLst>
              </p:cNvPr>
              <p:cNvSpPr txBox="1">
                <a:spLocks noRot="1" noChangeAspect="1" noMove="1" noResize="1" noEditPoints="1" noAdjustHandles="1" noChangeArrowheads="1" noChangeShapeType="1" noTextEdit="1"/>
              </p:cNvSpPr>
              <p:nvPr/>
            </p:nvSpPr>
            <p:spPr>
              <a:xfrm>
                <a:off x="7417213" y="2046091"/>
                <a:ext cx="516424" cy="309637"/>
              </a:xfrm>
              <a:prstGeom prst="rect">
                <a:avLst/>
              </a:prstGeom>
              <a:blipFill>
                <a:blip r:embed="rId26"/>
                <a:stretch>
                  <a:fillRect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7" name="TextBox 506">
                <a:extLst>
                  <a:ext uri="{FF2B5EF4-FFF2-40B4-BE49-F238E27FC236}">
                    <a16:creationId xmlns:a16="http://schemas.microsoft.com/office/drawing/2014/main" id="{4367B155-890A-714F-B8FF-1F175F13259A}"/>
                  </a:ext>
                </a:extLst>
              </p:cNvPr>
              <p:cNvSpPr txBox="1"/>
              <p:nvPr/>
            </p:nvSpPr>
            <p:spPr>
              <a:xfrm>
                <a:off x="7410482" y="1695111"/>
                <a:ext cx="519810"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507" name="TextBox 506">
                <a:extLst>
                  <a:ext uri="{FF2B5EF4-FFF2-40B4-BE49-F238E27FC236}">
                    <a16:creationId xmlns:a16="http://schemas.microsoft.com/office/drawing/2014/main" id="{4367B155-890A-714F-B8FF-1F175F13259A}"/>
                  </a:ext>
                </a:extLst>
              </p:cNvPr>
              <p:cNvSpPr txBox="1">
                <a:spLocks noRot="1" noChangeAspect="1" noMove="1" noResize="1" noEditPoints="1" noAdjustHandles="1" noChangeArrowheads="1" noChangeShapeType="1" noTextEdit="1"/>
              </p:cNvSpPr>
              <p:nvPr/>
            </p:nvSpPr>
            <p:spPr>
              <a:xfrm>
                <a:off x="7410482" y="1695111"/>
                <a:ext cx="519810" cy="309637"/>
              </a:xfrm>
              <a:prstGeom prst="rect">
                <a:avLst/>
              </a:prstGeom>
              <a:blipFill>
                <a:blip r:embed="rId27"/>
                <a:stretch>
                  <a:fillRect b="-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8" name="TextBox 507">
                <a:extLst>
                  <a:ext uri="{FF2B5EF4-FFF2-40B4-BE49-F238E27FC236}">
                    <a16:creationId xmlns:a16="http://schemas.microsoft.com/office/drawing/2014/main" id="{B8738F7F-29AA-E540-A590-4FB5D34E3314}"/>
                  </a:ext>
                </a:extLst>
              </p:cNvPr>
              <p:cNvSpPr txBox="1"/>
              <p:nvPr/>
            </p:nvSpPr>
            <p:spPr>
              <a:xfrm>
                <a:off x="7416841" y="2782157"/>
                <a:ext cx="516424"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508" name="TextBox 507">
                <a:extLst>
                  <a:ext uri="{FF2B5EF4-FFF2-40B4-BE49-F238E27FC236}">
                    <a16:creationId xmlns:a16="http://schemas.microsoft.com/office/drawing/2014/main" id="{B8738F7F-29AA-E540-A590-4FB5D34E3314}"/>
                  </a:ext>
                </a:extLst>
              </p:cNvPr>
              <p:cNvSpPr txBox="1">
                <a:spLocks noRot="1" noChangeAspect="1" noMove="1" noResize="1" noEditPoints="1" noAdjustHandles="1" noChangeArrowheads="1" noChangeShapeType="1" noTextEdit="1"/>
              </p:cNvSpPr>
              <p:nvPr/>
            </p:nvSpPr>
            <p:spPr>
              <a:xfrm>
                <a:off x="7416841" y="2782157"/>
                <a:ext cx="516424" cy="309637"/>
              </a:xfrm>
              <a:prstGeom prst="rect">
                <a:avLst/>
              </a:prstGeom>
              <a:blipFill>
                <a:blip r:embed="rId28"/>
                <a:stretch>
                  <a:fillRect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9" name="TextBox 508">
                <a:extLst>
                  <a:ext uri="{FF2B5EF4-FFF2-40B4-BE49-F238E27FC236}">
                    <a16:creationId xmlns:a16="http://schemas.microsoft.com/office/drawing/2014/main" id="{40147D85-1F34-3B4F-8159-17C080E54431}"/>
                  </a:ext>
                </a:extLst>
              </p:cNvPr>
              <p:cNvSpPr txBox="1"/>
              <p:nvPr/>
            </p:nvSpPr>
            <p:spPr>
              <a:xfrm>
                <a:off x="7410110" y="2431177"/>
                <a:ext cx="519810"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509" name="TextBox 508">
                <a:extLst>
                  <a:ext uri="{FF2B5EF4-FFF2-40B4-BE49-F238E27FC236}">
                    <a16:creationId xmlns:a16="http://schemas.microsoft.com/office/drawing/2014/main" id="{40147D85-1F34-3B4F-8159-17C080E54431}"/>
                  </a:ext>
                </a:extLst>
              </p:cNvPr>
              <p:cNvSpPr txBox="1">
                <a:spLocks noRot="1" noChangeAspect="1" noMove="1" noResize="1" noEditPoints="1" noAdjustHandles="1" noChangeArrowheads="1" noChangeShapeType="1" noTextEdit="1"/>
              </p:cNvSpPr>
              <p:nvPr/>
            </p:nvSpPr>
            <p:spPr>
              <a:xfrm>
                <a:off x="7410110" y="2431177"/>
                <a:ext cx="519810" cy="309637"/>
              </a:xfrm>
              <a:prstGeom prst="rect">
                <a:avLst/>
              </a:prstGeom>
              <a:blipFill>
                <a:blip r:embed="rId29"/>
                <a:stretch>
                  <a:fillRect b="-3846"/>
                </a:stretch>
              </a:blipFill>
            </p:spPr>
            <p:txBody>
              <a:bodyPr/>
              <a:lstStyle/>
              <a:p>
                <a:r>
                  <a:rPr lang="en-US">
                    <a:noFill/>
                  </a:rPr>
                  <a:t> </a:t>
                </a:r>
              </a:p>
            </p:txBody>
          </p:sp>
        </mc:Fallback>
      </mc:AlternateContent>
      <p:grpSp>
        <p:nvGrpSpPr>
          <p:cNvPr id="510" name="Group 509">
            <a:extLst>
              <a:ext uri="{FF2B5EF4-FFF2-40B4-BE49-F238E27FC236}">
                <a16:creationId xmlns:a16="http://schemas.microsoft.com/office/drawing/2014/main" id="{88B592A6-DD60-1642-BE19-8599749663FC}"/>
              </a:ext>
            </a:extLst>
          </p:cNvPr>
          <p:cNvGrpSpPr/>
          <p:nvPr/>
        </p:nvGrpSpPr>
        <p:grpSpPr>
          <a:xfrm>
            <a:off x="8070367" y="1691833"/>
            <a:ext cx="824947" cy="368872"/>
            <a:chOff x="2457169" y="5624092"/>
            <a:chExt cx="824947" cy="368872"/>
          </a:xfrm>
        </p:grpSpPr>
        <mc:AlternateContent xmlns:mc="http://schemas.openxmlformats.org/markup-compatibility/2006" xmlns:a14="http://schemas.microsoft.com/office/drawing/2010/main">
          <mc:Choice Requires="a14">
            <p:sp>
              <p:nvSpPr>
                <p:cNvPr id="511" name="TextBox 510">
                  <a:extLst>
                    <a:ext uri="{FF2B5EF4-FFF2-40B4-BE49-F238E27FC236}">
                      <a16:creationId xmlns:a16="http://schemas.microsoft.com/office/drawing/2014/main" id="{BA86C83B-707C-D64D-B310-2232E120EDDD}"/>
                    </a:ext>
                  </a:extLst>
                </p:cNvPr>
                <p:cNvSpPr txBox="1"/>
                <p:nvPr/>
              </p:nvSpPr>
              <p:spPr>
                <a:xfrm>
                  <a:off x="2457169" y="5624092"/>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9</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511" name="TextBox 510">
                  <a:extLst>
                    <a:ext uri="{FF2B5EF4-FFF2-40B4-BE49-F238E27FC236}">
                      <a16:creationId xmlns:a16="http://schemas.microsoft.com/office/drawing/2014/main" id="{BA86C83B-707C-D64D-B310-2232E120EDDD}"/>
                    </a:ext>
                  </a:extLst>
                </p:cNvPr>
                <p:cNvSpPr txBox="1">
                  <a:spLocks noRot="1" noChangeAspect="1" noMove="1" noResize="1" noEditPoints="1" noAdjustHandles="1" noChangeArrowheads="1" noChangeShapeType="1" noTextEdit="1"/>
                </p:cNvSpPr>
                <p:nvPr/>
              </p:nvSpPr>
              <p:spPr>
                <a:xfrm>
                  <a:off x="2457169" y="5624092"/>
                  <a:ext cx="436322" cy="275268"/>
                </a:xfrm>
                <a:prstGeom prst="rect">
                  <a:avLst/>
                </a:prstGeom>
                <a:blipFill>
                  <a:blip r:embed="rId30"/>
                  <a:stretch>
                    <a:fillRect l="-13889" r="-22222" b="-4545"/>
                  </a:stretch>
                </a:blipFill>
              </p:spPr>
              <p:txBody>
                <a:bodyPr/>
                <a:lstStyle/>
                <a:p>
                  <a:r>
                    <a:rPr lang="en-US">
                      <a:noFill/>
                    </a:rPr>
                    <a:t> </a:t>
                  </a:r>
                </a:p>
              </p:txBody>
            </p:sp>
          </mc:Fallback>
        </mc:AlternateContent>
        <p:cxnSp>
          <p:nvCxnSpPr>
            <p:cNvPr id="512" name="Straight Connector 511">
              <a:extLst>
                <a:ext uri="{FF2B5EF4-FFF2-40B4-BE49-F238E27FC236}">
                  <a16:creationId xmlns:a16="http://schemas.microsoft.com/office/drawing/2014/main" id="{9E2961C2-ACD9-3C4B-9BAA-62910B71AC15}"/>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13" name="TextBox 512">
              <a:extLst>
                <a:ext uri="{FF2B5EF4-FFF2-40B4-BE49-F238E27FC236}">
                  <a16:creationId xmlns:a16="http://schemas.microsoft.com/office/drawing/2014/main" id="{72FF1393-0496-EF44-B400-BEC9078B61CB}"/>
                </a:ext>
              </a:extLst>
            </p:cNvPr>
            <p:cNvSpPr txBox="1"/>
            <p:nvPr/>
          </p:nvSpPr>
          <p:spPr>
            <a:xfrm>
              <a:off x="2926100" y="5654410"/>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514" name="Group 513">
            <a:extLst>
              <a:ext uri="{FF2B5EF4-FFF2-40B4-BE49-F238E27FC236}">
                <a16:creationId xmlns:a16="http://schemas.microsoft.com/office/drawing/2014/main" id="{38637F98-DDD0-9B44-9970-634F2B604FB6}"/>
              </a:ext>
            </a:extLst>
          </p:cNvPr>
          <p:cNvGrpSpPr/>
          <p:nvPr/>
        </p:nvGrpSpPr>
        <p:grpSpPr>
          <a:xfrm>
            <a:off x="7997273" y="2062978"/>
            <a:ext cx="848081" cy="368872"/>
            <a:chOff x="2386832" y="5637280"/>
            <a:chExt cx="848081" cy="368872"/>
          </a:xfrm>
        </p:grpSpPr>
        <mc:AlternateContent xmlns:mc="http://schemas.openxmlformats.org/markup-compatibility/2006" xmlns:a14="http://schemas.microsoft.com/office/drawing/2010/main">
          <mc:Choice Requires="a14">
            <p:sp>
              <p:nvSpPr>
                <p:cNvPr id="515" name="TextBox 514">
                  <a:extLst>
                    <a:ext uri="{FF2B5EF4-FFF2-40B4-BE49-F238E27FC236}">
                      <a16:creationId xmlns:a16="http://schemas.microsoft.com/office/drawing/2014/main" id="{76DF2C48-C4AD-3E4A-8EFB-8941EE61F0A5}"/>
                    </a:ext>
                  </a:extLst>
                </p:cNvPr>
                <p:cNvSpPr txBox="1"/>
                <p:nvPr/>
              </p:nvSpPr>
              <p:spPr>
                <a:xfrm>
                  <a:off x="2386832" y="5637280"/>
                  <a:ext cx="583813"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9</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515" name="TextBox 514">
                  <a:extLst>
                    <a:ext uri="{FF2B5EF4-FFF2-40B4-BE49-F238E27FC236}">
                      <a16:creationId xmlns:a16="http://schemas.microsoft.com/office/drawing/2014/main" id="{76DF2C48-C4AD-3E4A-8EFB-8941EE61F0A5}"/>
                    </a:ext>
                  </a:extLst>
                </p:cNvPr>
                <p:cNvSpPr txBox="1">
                  <a:spLocks noRot="1" noChangeAspect="1" noMove="1" noResize="1" noEditPoints="1" noAdjustHandles="1" noChangeArrowheads="1" noChangeShapeType="1" noTextEdit="1"/>
                </p:cNvSpPr>
                <p:nvPr/>
              </p:nvSpPr>
              <p:spPr>
                <a:xfrm>
                  <a:off x="2386832" y="5637280"/>
                  <a:ext cx="583813" cy="275268"/>
                </a:xfrm>
                <a:prstGeom prst="rect">
                  <a:avLst/>
                </a:prstGeom>
                <a:blipFill>
                  <a:blip r:embed="rId31"/>
                  <a:stretch>
                    <a:fillRect l="-2128" b="-4545"/>
                  </a:stretch>
                </a:blipFill>
              </p:spPr>
              <p:txBody>
                <a:bodyPr/>
                <a:lstStyle/>
                <a:p>
                  <a:r>
                    <a:rPr lang="en-US">
                      <a:noFill/>
                    </a:rPr>
                    <a:t> </a:t>
                  </a:r>
                </a:p>
              </p:txBody>
            </p:sp>
          </mc:Fallback>
        </mc:AlternateContent>
        <p:cxnSp>
          <p:nvCxnSpPr>
            <p:cNvPr id="516" name="Straight Connector 515">
              <a:extLst>
                <a:ext uri="{FF2B5EF4-FFF2-40B4-BE49-F238E27FC236}">
                  <a16:creationId xmlns:a16="http://schemas.microsoft.com/office/drawing/2014/main" id="{47A1E3E5-54E0-474E-A795-49465BA2290A}"/>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17" name="TextBox 516">
              <a:extLst>
                <a:ext uri="{FF2B5EF4-FFF2-40B4-BE49-F238E27FC236}">
                  <a16:creationId xmlns:a16="http://schemas.microsoft.com/office/drawing/2014/main" id="{0692C899-64E3-6249-AD4E-17EBD0929C04}"/>
                </a:ext>
              </a:extLst>
            </p:cNvPr>
            <p:cNvSpPr txBox="1"/>
            <p:nvPr/>
          </p:nvSpPr>
          <p:spPr>
            <a:xfrm>
              <a:off x="2934892" y="5667598"/>
              <a:ext cx="300021"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518" name="Group 517">
            <a:extLst>
              <a:ext uri="{FF2B5EF4-FFF2-40B4-BE49-F238E27FC236}">
                <a16:creationId xmlns:a16="http://schemas.microsoft.com/office/drawing/2014/main" id="{F18EF8C4-55C6-9E4E-943A-C2E568F2797F}"/>
              </a:ext>
            </a:extLst>
          </p:cNvPr>
          <p:cNvGrpSpPr/>
          <p:nvPr/>
        </p:nvGrpSpPr>
        <p:grpSpPr>
          <a:xfrm>
            <a:off x="8062604" y="2453573"/>
            <a:ext cx="851323" cy="342496"/>
            <a:chOff x="2448377" y="5637280"/>
            <a:chExt cx="851323" cy="342496"/>
          </a:xfrm>
        </p:grpSpPr>
        <mc:AlternateContent xmlns:mc="http://schemas.openxmlformats.org/markup-compatibility/2006" xmlns:a14="http://schemas.microsoft.com/office/drawing/2010/main">
          <mc:Choice Requires="a14">
            <p:sp>
              <p:nvSpPr>
                <p:cNvPr id="519" name="TextBox 518">
                  <a:extLst>
                    <a:ext uri="{FF2B5EF4-FFF2-40B4-BE49-F238E27FC236}">
                      <a16:creationId xmlns:a16="http://schemas.microsoft.com/office/drawing/2014/main" id="{EE21B182-AE29-3C47-815E-3B972E614F2B}"/>
                    </a:ext>
                  </a:extLst>
                </p:cNvPr>
                <p:cNvSpPr txBox="1"/>
                <p:nvPr/>
              </p:nvSpPr>
              <p:spPr>
                <a:xfrm>
                  <a:off x="2448377"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9</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519" name="TextBox 518">
                  <a:extLst>
                    <a:ext uri="{FF2B5EF4-FFF2-40B4-BE49-F238E27FC236}">
                      <a16:creationId xmlns:a16="http://schemas.microsoft.com/office/drawing/2014/main" id="{EE21B182-AE29-3C47-815E-3B972E614F2B}"/>
                    </a:ext>
                  </a:extLst>
                </p:cNvPr>
                <p:cNvSpPr txBox="1">
                  <a:spLocks noRot="1" noChangeAspect="1" noMove="1" noResize="1" noEditPoints="1" noAdjustHandles="1" noChangeArrowheads="1" noChangeShapeType="1" noTextEdit="1"/>
                </p:cNvSpPr>
                <p:nvPr/>
              </p:nvSpPr>
              <p:spPr>
                <a:xfrm>
                  <a:off x="2448377" y="5637280"/>
                  <a:ext cx="436322" cy="275268"/>
                </a:xfrm>
                <a:prstGeom prst="rect">
                  <a:avLst/>
                </a:prstGeom>
                <a:blipFill>
                  <a:blip r:embed="rId32"/>
                  <a:stretch>
                    <a:fillRect l="-14286" r="-22857" b="-4545"/>
                  </a:stretch>
                </a:blipFill>
              </p:spPr>
              <p:txBody>
                <a:bodyPr/>
                <a:lstStyle/>
                <a:p>
                  <a:r>
                    <a:rPr lang="en-US">
                      <a:noFill/>
                    </a:rPr>
                    <a:t> </a:t>
                  </a:r>
                </a:p>
              </p:txBody>
            </p:sp>
          </mc:Fallback>
        </mc:AlternateContent>
        <p:cxnSp>
          <p:nvCxnSpPr>
            <p:cNvPr id="520" name="Straight Connector 519">
              <a:extLst>
                <a:ext uri="{FF2B5EF4-FFF2-40B4-BE49-F238E27FC236}">
                  <a16:creationId xmlns:a16="http://schemas.microsoft.com/office/drawing/2014/main" id="{868ABC18-04D0-F241-AC92-8514087FC4BC}"/>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21" name="TextBox 520">
              <a:extLst>
                <a:ext uri="{FF2B5EF4-FFF2-40B4-BE49-F238E27FC236}">
                  <a16:creationId xmlns:a16="http://schemas.microsoft.com/office/drawing/2014/main" id="{5436792F-AE15-6841-8C1A-239A18C9DEF9}"/>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522" name="Group 521">
            <a:extLst>
              <a:ext uri="{FF2B5EF4-FFF2-40B4-BE49-F238E27FC236}">
                <a16:creationId xmlns:a16="http://schemas.microsoft.com/office/drawing/2014/main" id="{B21BF0D1-24B4-B94B-B318-30C79A09B45A}"/>
              </a:ext>
            </a:extLst>
          </p:cNvPr>
          <p:cNvGrpSpPr/>
          <p:nvPr/>
        </p:nvGrpSpPr>
        <p:grpSpPr>
          <a:xfrm>
            <a:off x="7992206" y="2789550"/>
            <a:ext cx="908472" cy="364476"/>
            <a:chOff x="2391228" y="5615300"/>
            <a:chExt cx="908472" cy="364476"/>
          </a:xfrm>
        </p:grpSpPr>
        <mc:AlternateContent xmlns:mc="http://schemas.openxmlformats.org/markup-compatibility/2006" xmlns:a14="http://schemas.microsoft.com/office/drawing/2010/main">
          <mc:Choice Requires="a14">
            <p:sp>
              <p:nvSpPr>
                <p:cNvPr id="523" name="TextBox 522">
                  <a:extLst>
                    <a:ext uri="{FF2B5EF4-FFF2-40B4-BE49-F238E27FC236}">
                      <a16:creationId xmlns:a16="http://schemas.microsoft.com/office/drawing/2014/main" id="{99FF6A9B-8602-D44F-A987-68E4F9DB9D05}"/>
                    </a:ext>
                  </a:extLst>
                </p:cNvPr>
                <p:cNvSpPr txBox="1"/>
                <p:nvPr/>
              </p:nvSpPr>
              <p:spPr>
                <a:xfrm>
                  <a:off x="2391228" y="5615300"/>
                  <a:ext cx="59247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9</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523" name="TextBox 522">
                  <a:extLst>
                    <a:ext uri="{FF2B5EF4-FFF2-40B4-BE49-F238E27FC236}">
                      <a16:creationId xmlns:a16="http://schemas.microsoft.com/office/drawing/2014/main" id="{99FF6A9B-8602-D44F-A987-68E4F9DB9D05}"/>
                    </a:ext>
                  </a:extLst>
                </p:cNvPr>
                <p:cNvSpPr txBox="1">
                  <a:spLocks noRot="1" noChangeAspect="1" noMove="1" noResize="1" noEditPoints="1" noAdjustHandles="1" noChangeArrowheads="1" noChangeShapeType="1" noTextEdit="1"/>
                </p:cNvSpPr>
                <p:nvPr/>
              </p:nvSpPr>
              <p:spPr>
                <a:xfrm>
                  <a:off x="2391228" y="5615300"/>
                  <a:ext cx="592479" cy="275268"/>
                </a:xfrm>
                <a:prstGeom prst="rect">
                  <a:avLst/>
                </a:prstGeom>
                <a:blipFill>
                  <a:blip r:embed="rId33"/>
                  <a:stretch>
                    <a:fillRect/>
                  </a:stretch>
                </a:blipFill>
              </p:spPr>
              <p:txBody>
                <a:bodyPr/>
                <a:lstStyle/>
                <a:p>
                  <a:r>
                    <a:rPr lang="en-US">
                      <a:noFill/>
                    </a:rPr>
                    <a:t> </a:t>
                  </a:r>
                </a:p>
              </p:txBody>
            </p:sp>
          </mc:Fallback>
        </mc:AlternateContent>
        <p:cxnSp>
          <p:nvCxnSpPr>
            <p:cNvPr id="524" name="Straight Connector 523">
              <a:extLst>
                <a:ext uri="{FF2B5EF4-FFF2-40B4-BE49-F238E27FC236}">
                  <a16:creationId xmlns:a16="http://schemas.microsoft.com/office/drawing/2014/main" id="{37C22DF6-361F-9A44-8581-1502BE4AE7D3}"/>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25" name="TextBox 524">
              <a:extLst>
                <a:ext uri="{FF2B5EF4-FFF2-40B4-BE49-F238E27FC236}">
                  <a16:creationId xmlns:a16="http://schemas.microsoft.com/office/drawing/2014/main" id="{2DBD1FCE-2B9F-B943-9884-8D4FC7392662}"/>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mc:AlternateContent xmlns:mc="http://schemas.openxmlformats.org/markup-compatibility/2006" xmlns:a14="http://schemas.microsoft.com/office/drawing/2010/main">
        <mc:Choice Requires="a14">
          <p:sp>
            <p:nvSpPr>
              <p:cNvPr id="526" name="TextBox 525">
                <a:extLst>
                  <a:ext uri="{FF2B5EF4-FFF2-40B4-BE49-F238E27FC236}">
                    <a16:creationId xmlns:a16="http://schemas.microsoft.com/office/drawing/2014/main" id="{1CA7C509-65F1-0B41-9220-1EF74FD6F0ED}"/>
                  </a:ext>
                </a:extLst>
              </p:cNvPr>
              <p:cNvSpPr txBox="1"/>
              <p:nvPr/>
            </p:nvSpPr>
            <p:spPr>
              <a:xfrm>
                <a:off x="7410645" y="3160026"/>
                <a:ext cx="519810"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526" name="TextBox 525">
                <a:extLst>
                  <a:ext uri="{FF2B5EF4-FFF2-40B4-BE49-F238E27FC236}">
                    <a16:creationId xmlns:a16="http://schemas.microsoft.com/office/drawing/2014/main" id="{1CA7C509-65F1-0B41-9220-1EF74FD6F0ED}"/>
                  </a:ext>
                </a:extLst>
              </p:cNvPr>
              <p:cNvSpPr txBox="1">
                <a:spLocks noRot="1" noChangeAspect="1" noMove="1" noResize="1" noEditPoints="1" noAdjustHandles="1" noChangeArrowheads="1" noChangeShapeType="1" noTextEdit="1"/>
              </p:cNvSpPr>
              <p:nvPr/>
            </p:nvSpPr>
            <p:spPr>
              <a:xfrm>
                <a:off x="7410645" y="3160026"/>
                <a:ext cx="519810" cy="309637"/>
              </a:xfrm>
              <a:prstGeom prst="rect">
                <a:avLst/>
              </a:prstGeom>
              <a:blipFill>
                <a:blip r:embed="rId34"/>
                <a:stretch>
                  <a:fillRect b="-8000"/>
                </a:stretch>
              </a:blipFill>
            </p:spPr>
            <p:txBody>
              <a:bodyPr/>
              <a:lstStyle/>
              <a:p>
                <a:r>
                  <a:rPr lang="en-US">
                    <a:noFill/>
                  </a:rPr>
                  <a:t> </a:t>
                </a:r>
              </a:p>
            </p:txBody>
          </p:sp>
        </mc:Fallback>
      </mc:AlternateContent>
      <p:grpSp>
        <p:nvGrpSpPr>
          <p:cNvPr id="527" name="Group 526">
            <a:extLst>
              <a:ext uri="{FF2B5EF4-FFF2-40B4-BE49-F238E27FC236}">
                <a16:creationId xmlns:a16="http://schemas.microsoft.com/office/drawing/2014/main" id="{F36D1C9D-31E8-7A4B-85F2-91AEB529B360}"/>
              </a:ext>
            </a:extLst>
          </p:cNvPr>
          <p:cNvGrpSpPr/>
          <p:nvPr/>
        </p:nvGrpSpPr>
        <p:grpSpPr>
          <a:xfrm>
            <a:off x="7979614" y="3178026"/>
            <a:ext cx="917264" cy="342496"/>
            <a:chOff x="2382436" y="5637280"/>
            <a:chExt cx="917264" cy="342496"/>
          </a:xfrm>
        </p:grpSpPr>
        <mc:AlternateContent xmlns:mc="http://schemas.openxmlformats.org/markup-compatibility/2006" xmlns:a14="http://schemas.microsoft.com/office/drawing/2010/main">
          <mc:Choice Requires="a14">
            <p:sp>
              <p:nvSpPr>
                <p:cNvPr id="528" name="TextBox 527">
                  <a:extLst>
                    <a:ext uri="{FF2B5EF4-FFF2-40B4-BE49-F238E27FC236}">
                      <a16:creationId xmlns:a16="http://schemas.microsoft.com/office/drawing/2014/main" id="{E48B8229-0E5D-7E41-8035-9F80415C53DF}"/>
                    </a:ext>
                  </a:extLst>
                </p:cNvPr>
                <p:cNvSpPr txBox="1"/>
                <p:nvPr/>
              </p:nvSpPr>
              <p:spPr>
                <a:xfrm>
                  <a:off x="2382436" y="5637280"/>
                  <a:ext cx="61608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9</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528" name="TextBox 527">
                  <a:extLst>
                    <a:ext uri="{FF2B5EF4-FFF2-40B4-BE49-F238E27FC236}">
                      <a16:creationId xmlns:a16="http://schemas.microsoft.com/office/drawing/2014/main" id="{E48B8229-0E5D-7E41-8035-9F80415C53DF}"/>
                    </a:ext>
                  </a:extLst>
                </p:cNvPr>
                <p:cNvSpPr txBox="1">
                  <a:spLocks noRot="1" noChangeAspect="1" noMove="1" noResize="1" noEditPoints="1" noAdjustHandles="1" noChangeArrowheads="1" noChangeShapeType="1" noTextEdit="1"/>
                </p:cNvSpPr>
                <p:nvPr/>
              </p:nvSpPr>
              <p:spPr>
                <a:xfrm>
                  <a:off x="2382436" y="5637280"/>
                  <a:ext cx="616082" cy="275268"/>
                </a:xfrm>
                <a:prstGeom prst="rect">
                  <a:avLst/>
                </a:prstGeom>
                <a:blipFill>
                  <a:blip r:embed="rId35"/>
                  <a:stretch>
                    <a:fillRect b="-4545"/>
                  </a:stretch>
                </a:blipFill>
              </p:spPr>
              <p:txBody>
                <a:bodyPr/>
                <a:lstStyle/>
                <a:p>
                  <a:r>
                    <a:rPr lang="en-US">
                      <a:noFill/>
                    </a:rPr>
                    <a:t> </a:t>
                  </a:r>
                </a:p>
              </p:txBody>
            </p:sp>
          </mc:Fallback>
        </mc:AlternateContent>
        <p:cxnSp>
          <p:nvCxnSpPr>
            <p:cNvPr id="529" name="Straight Connector 528">
              <a:extLst>
                <a:ext uri="{FF2B5EF4-FFF2-40B4-BE49-F238E27FC236}">
                  <a16:creationId xmlns:a16="http://schemas.microsoft.com/office/drawing/2014/main" id="{E3E112A7-E7D1-5243-8BCA-6CCE68255374}"/>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30" name="TextBox 529">
              <a:extLst>
                <a:ext uri="{FF2B5EF4-FFF2-40B4-BE49-F238E27FC236}">
                  <a16:creationId xmlns:a16="http://schemas.microsoft.com/office/drawing/2014/main" id="{64BF0C24-B435-BA46-BD7A-4B67EDDED504}"/>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mc:AlternateContent xmlns:mc="http://schemas.openxmlformats.org/markup-compatibility/2006" xmlns:a14="http://schemas.microsoft.com/office/drawing/2010/main">
        <mc:Choice Requires="a14">
          <p:sp>
            <p:nvSpPr>
              <p:cNvPr id="531" name="TextBox 530">
                <a:extLst>
                  <a:ext uri="{FF2B5EF4-FFF2-40B4-BE49-F238E27FC236}">
                    <a16:creationId xmlns:a16="http://schemas.microsoft.com/office/drawing/2014/main" id="{13E3A954-6193-AC4A-B0EF-6E9818873F5B}"/>
                  </a:ext>
                </a:extLst>
              </p:cNvPr>
              <p:cNvSpPr txBox="1"/>
              <p:nvPr/>
            </p:nvSpPr>
            <p:spPr>
              <a:xfrm>
                <a:off x="7411036" y="3530593"/>
                <a:ext cx="516424"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531" name="TextBox 530">
                <a:extLst>
                  <a:ext uri="{FF2B5EF4-FFF2-40B4-BE49-F238E27FC236}">
                    <a16:creationId xmlns:a16="http://schemas.microsoft.com/office/drawing/2014/main" id="{13E3A954-6193-AC4A-B0EF-6E9818873F5B}"/>
                  </a:ext>
                </a:extLst>
              </p:cNvPr>
              <p:cNvSpPr txBox="1">
                <a:spLocks noRot="1" noChangeAspect="1" noMove="1" noResize="1" noEditPoints="1" noAdjustHandles="1" noChangeArrowheads="1" noChangeShapeType="1" noTextEdit="1"/>
              </p:cNvSpPr>
              <p:nvPr/>
            </p:nvSpPr>
            <p:spPr>
              <a:xfrm>
                <a:off x="7411036" y="3530593"/>
                <a:ext cx="516424" cy="309637"/>
              </a:xfrm>
              <a:prstGeom prst="rect">
                <a:avLst/>
              </a:prstGeom>
              <a:blipFill>
                <a:blip r:embed="rId36"/>
                <a:stretch>
                  <a:fillRect b="-8000"/>
                </a:stretch>
              </a:blipFill>
            </p:spPr>
            <p:txBody>
              <a:bodyPr/>
              <a:lstStyle/>
              <a:p>
                <a:r>
                  <a:rPr lang="en-US">
                    <a:noFill/>
                  </a:rPr>
                  <a:t> </a:t>
                </a:r>
              </a:p>
            </p:txBody>
          </p:sp>
        </mc:Fallback>
      </mc:AlternateContent>
      <p:grpSp>
        <p:nvGrpSpPr>
          <p:cNvPr id="532" name="Group 531">
            <a:extLst>
              <a:ext uri="{FF2B5EF4-FFF2-40B4-BE49-F238E27FC236}">
                <a16:creationId xmlns:a16="http://schemas.microsoft.com/office/drawing/2014/main" id="{2DD4E0D2-9C12-E34A-BFB6-0F27C47D59BD}"/>
              </a:ext>
            </a:extLst>
          </p:cNvPr>
          <p:cNvGrpSpPr/>
          <p:nvPr/>
        </p:nvGrpSpPr>
        <p:grpSpPr>
          <a:xfrm>
            <a:off x="8003985" y="3539685"/>
            <a:ext cx="890888" cy="382061"/>
            <a:chOff x="2408812" y="5597715"/>
            <a:chExt cx="890888" cy="382061"/>
          </a:xfrm>
        </p:grpSpPr>
        <mc:AlternateContent xmlns:mc="http://schemas.openxmlformats.org/markup-compatibility/2006" xmlns:a14="http://schemas.microsoft.com/office/drawing/2010/main">
          <mc:Choice Requires="a14">
            <p:sp>
              <p:nvSpPr>
                <p:cNvPr id="533" name="TextBox 532">
                  <a:extLst>
                    <a:ext uri="{FF2B5EF4-FFF2-40B4-BE49-F238E27FC236}">
                      <a16:creationId xmlns:a16="http://schemas.microsoft.com/office/drawing/2014/main" id="{55335F14-A9BF-8A48-B6BB-090866978918}"/>
                    </a:ext>
                  </a:extLst>
                </p:cNvPr>
                <p:cNvSpPr txBox="1"/>
                <p:nvPr/>
              </p:nvSpPr>
              <p:spPr>
                <a:xfrm>
                  <a:off x="2408812" y="5597715"/>
                  <a:ext cx="572967"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9</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533" name="TextBox 532">
                  <a:extLst>
                    <a:ext uri="{FF2B5EF4-FFF2-40B4-BE49-F238E27FC236}">
                      <a16:creationId xmlns:a16="http://schemas.microsoft.com/office/drawing/2014/main" id="{55335F14-A9BF-8A48-B6BB-090866978918}"/>
                    </a:ext>
                  </a:extLst>
                </p:cNvPr>
                <p:cNvSpPr txBox="1">
                  <a:spLocks noRot="1" noChangeAspect="1" noMove="1" noResize="1" noEditPoints="1" noAdjustHandles="1" noChangeArrowheads="1" noChangeShapeType="1" noTextEdit="1"/>
                </p:cNvSpPr>
                <p:nvPr/>
              </p:nvSpPr>
              <p:spPr>
                <a:xfrm>
                  <a:off x="2408812" y="5597715"/>
                  <a:ext cx="572967" cy="275268"/>
                </a:xfrm>
                <a:prstGeom prst="rect">
                  <a:avLst/>
                </a:prstGeom>
                <a:blipFill>
                  <a:blip r:embed="rId37"/>
                  <a:stretch>
                    <a:fillRect l="-2174" r="-2174"/>
                  </a:stretch>
                </a:blipFill>
              </p:spPr>
              <p:txBody>
                <a:bodyPr/>
                <a:lstStyle/>
                <a:p>
                  <a:r>
                    <a:rPr lang="en-US">
                      <a:noFill/>
                    </a:rPr>
                    <a:t> </a:t>
                  </a:r>
                </a:p>
              </p:txBody>
            </p:sp>
          </mc:Fallback>
        </mc:AlternateContent>
        <p:cxnSp>
          <p:nvCxnSpPr>
            <p:cNvPr id="534" name="Straight Connector 533">
              <a:extLst>
                <a:ext uri="{FF2B5EF4-FFF2-40B4-BE49-F238E27FC236}">
                  <a16:creationId xmlns:a16="http://schemas.microsoft.com/office/drawing/2014/main" id="{DFA45D27-971B-914D-81C2-547ED3228A74}"/>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35" name="TextBox 534">
              <a:extLst>
                <a:ext uri="{FF2B5EF4-FFF2-40B4-BE49-F238E27FC236}">
                  <a16:creationId xmlns:a16="http://schemas.microsoft.com/office/drawing/2014/main" id="{763E9BEF-922E-AF47-A69D-C071A9724642}"/>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mc:AlternateContent xmlns:mc="http://schemas.openxmlformats.org/markup-compatibility/2006" xmlns:a14="http://schemas.microsoft.com/office/drawing/2010/main">
        <mc:Choice Requires="a14">
          <p:sp>
            <p:nvSpPr>
              <p:cNvPr id="536" name="TextBox 535">
                <a:extLst>
                  <a:ext uri="{FF2B5EF4-FFF2-40B4-BE49-F238E27FC236}">
                    <a16:creationId xmlns:a16="http://schemas.microsoft.com/office/drawing/2014/main" id="{3E6E2F25-B89A-3549-A8BB-60893C2CE094}"/>
                  </a:ext>
                </a:extLst>
              </p:cNvPr>
              <p:cNvSpPr txBox="1"/>
              <p:nvPr/>
            </p:nvSpPr>
            <p:spPr>
              <a:xfrm>
                <a:off x="7404840" y="3908462"/>
                <a:ext cx="519810"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536" name="TextBox 535">
                <a:extLst>
                  <a:ext uri="{FF2B5EF4-FFF2-40B4-BE49-F238E27FC236}">
                    <a16:creationId xmlns:a16="http://schemas.microsoft.com/office/drawing/2014/main" id="{3E6E2F25-B89A-3549-A8BB-60893C2CE094}"/>
                  </a:ext>
                </a:extLst>
              </p:cNvPr>
              <p:cNvSpPr txBox="1">
                <a:spLocks noRot="1" noChangeAspect="1" noMove="1" noResize="1" noEditPoints="1" noAdjustHandles="1" noChangeArrowheads="1" noChangeShapeType="1" noTextEdit="1"/>
              </p:cNvSpPr>
              <p:nvPr/>
            </p:nvSpPr>
            <p:spPr>
              <a:xfrm>
                <a:off x="7404840" y="3908462"/>
                <a:ext cx="519810" cy="309637"/>
              </a:xfrm>
              <a:prstGeom prst="rect">
                <a:avLst/>
              </a:prstGeom>
              <a:blipFill>
                <a:blip r:embed="rId38"/>
                <a:stretch>
                  <a:fillRect b="-8000"/>
                </a:stretch>
              </a:blipFill>
            </p:spPr>
            <p:txBody>
              <a:bodyPr/>
              <a:lstStyle/>
              <a:p>
                <a:r>
                  <a:rPr lang="en-US">
                    <a:noFill/>
                  </a:rPr>
                  <a:t> </a:t>
                </a:r>
              </a:p>
            </p:txBody>
          </p:sp>
        </mc:Fallback>
      </mc:AlternateContent>
      <p:grpSp>
        <p:nvGrpSpPr>
          <p:cNvPr id="537" name="Group 536">
            <a:extLst>
              <a:ext uri="{FF2B5EF4-FFF2-40B4-BE49-F238E27FC236}">
                <a16:creationId xmlns:a16="http://schemas.microsoft.com/office/drawing/2014/main" id="{1F75E3A9-3FA6-E64A-AD92-C87080EC4D5D}"/>
              </a:ext>
            </a:extLst>
          </p:cNvPr>
          <p:cNvGrpSpPr/>
          <p:nvPr/>
        </p:nvGrpSpPr>
        <p:grpSpPr>
          <a:xfrm>
            <a:off x="7986996" y="3906181"/>
            <a:ext cx="904077" cy="373269"/>
            <a:chOff x="2395623" y="5606507"/>
            <a:chExt cx="904077" cy="373269"/>
          </a:xfrm>
        </p:grpSpPr>
        <mc:AlternateContent xmlns:mc="http://schemas.openxmlformats.org/markup-compatibility/2006" xmlns:a14="http://schemas.microsoft.com/office/drawing/2010/main">
          <mc:Choice Requires="a14">
            <p:sp>
              <p:nvSpPr>
                <p:cNvPr id="538" name="TextBox 537">
                  <a:extLst>
                    <a:ext uri="{FF2B5EF4-FFF2-40B4-BE49-F238E27FC236}">
                      <a16:creationId xmlns:a16="http://schemas.microsoft.com/office/drawing/2014/main" id="{EF88E7E0-1C52-4A4B-BB62-0474EB687439}"/>
                    </a:ext>
                  </a:extLst>
                </p:cNvPr>
                <p:cNvSpPr txBox="1"/>
                <p:nvPr/>
              </p:nvSpPr>
              <p:spPr>
                <a:xfrm>
                  <a:off x="2395623" y="5606507"/>
                  <a:ext cx="581273"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9</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538" name="TextBox 537">
                  <a:extLst>
                    <a:ext uri="{FF2B5EF4-FFF2-40B4-BE49-F238E27FC236}">
                      <a16:creationId xmlns:a16="http://schemas.microsoft.com/office/drawing/2014/main" id="{EF88E7E0-1C52-4A4B-BB62-0474EB687439}"/>
                    </a:ext>
                  </a:extLst>
                </p:cNvPr>
                <p:cNvSpPr txBox="1">
                  <a:spLocks noRot="1" noChangeAspect="1" noMove="1" noResize="1" noEditPoints="1" noAdjustHandles="1" noChangeArrowheads="1" noChangeShapeType="1" noTextEdit="1"/>
                </p:cNvSpPr>
                <p:nvPr/>
              </p:nvSpPr>
              <p:spPr>
                <a:xfrm>
                  <a:off x="2395623" y="5606507"/>
                  <a:ext cx="581273" cy="275268"/>
                </a:xfrm>
                <a:prstGeom prst="rect">
                  <a:avLst/>
                </a:prstGeom>
                <a:blipFill>
                  <a:blip r:embed="rId39"/>
                  <a:stretch>
                    <a:fillRect l="-2128"/>
                  </a:stretch>
                </a:blipFill>
              </p:spPr>
              <p:txBody>
                <a:bodyPr/>
                <a:lstStyle/>
                <a:p>
                  <a:r>
                    <a:rPr lang="en-US">
                      <a:noFill/>
                    </a:rPr>
                    <a:t> </a:t>
                  </a:r>
                </a:p>
              </p:txBody>
            </p:sp>
          </mc:Fallback>
        </mc:AlternateContent>
        <p:cxnSp>
          <p:nvCxnSpPr>
            <p:cNvPr id="539" name="Straight Connector 538">
              <a:extLst>
                <a:ext uri="{FF2B5EF4-FFF2-40B4-BE49-F238E27FC236}">
                  <a16:creationId xmlns:a16="http://schemas.microsoft.com/office/drawing/2014/main" id="{DA16B4AB-226B-0B41-B28F-AC4662C95EBD}"/>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40" name="TextBox 539">
              <a:extLst>
                <a:ext uri="{FF2B5EF4-FFF2-40B4-BE49-F238E27FC236}">
                  <a16:creationId xmlns:a16="http://schemas.microsoft.com/office/drawing/2014/main" id="{DB78B8C9-1778-974E-A212-C2E4FB028DE2}"/>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mc:AlternateContent xmlns:mc="http://schemas.openxmlformats.org/markup-compatibility/2006" xmlns:a14="http://schemas.microsoft.com/office/drawing/2010/main">
        <mc:Choice Requires="a14">
          <p:sp>
            <p:nvSpPr>
              <p:cNvPr id="541" name="TextBox 540">
                <a:extLst>
                  <a:ext uri="{FF2B5EF4-FFF2-40B4-BE49-F238E27FC236}">
                    <a16:creationId xmlns:a16="http://schemas.microsoft.com/office/drawing/2014/main" id="{95F21E4F-C639-4D4D-BE01-4560C09D43E8}"/>
                  </a:ext>
                </a:extLst>
              </p:cNvPr>
              <p:cNvSpPr txBox="1"/>
              <p:nvPr/>
            </p:nvSpPr>
            <p:spPr>
              <a:xfrm>
                <a:off x="7398844" y="4267594"/>
                <a:ext cx="516424"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541" name="TextBox 540">
                <a:extLst>
                  <a:ext uri="{FF2B5EF4-FFF2-40B4-BE49-F238E27FC236}">
                    <a16:creationId xmlns:a16="http://schemas.microsoft.com/office/drawing/2014/main" id="{95F21E4F-C639-4D4D-BE01-4560C09D43E8}"/>
                  </a:ext>
                </a:extLst>
              </p:cNvPr>
              <p:cNvSpPr txBox="1">
                <a:spLocks noRot="1" noChangeAspect="1" noMove="1" noResize="1" noEditPoints="1" noAdjustHandles="1" noChangeArrowheads="1" noChangeShapeType="1" noTextEdit="1"/>
              </p:cNvSpPr>
              <p:nvPr/>
            </p:nvSpPr>
            <p:spPr>
              <a:xfrm>
                <a:off x="7398844" y="4267594"/>
                <a:ext cx="516424" cy="309637"/>
              </a:xfrm>
              <a:prstGeom prst="rect">
                <a:avLst/>
              </a:prstGeom>
              <a:blipFill>
                <a:blip r:embed="rId40"/>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2" name="TextBox 541">
                <a:extLst>
                  <a:ext uri="{FF2B5EF4-FFF2-40B4-BE49-F238E27FC236}">
                    <a16:creationId xmlns:a16="http://schemas.microsoft.com/office/drawing/2014/main" id="{4E7C461E-9316-CA47-8999-2FE7333FDEA8}"/>
                  </a:ext>
                </a:extLst>
              </p:cNvPr>
              <p:cNvSpPr txBox="1"/>
              <p:nvPr/>
            </p:nvSpPr>
            <p:spPr>
              <a:xfrm>
                <a:off x="7392648" y="4645463"/>
                <a:ext cx="519810"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542" name="TextBox 541">
                <a:extLst>
                  <a:ext uri="{FF2B5EF4-FFF2-40B4-BE49-F238E27FC236}">
                    <a16:creationId xmlns:a16="http://schemas.microsoft.com/office/drawing/2014/main" id="{4E7C461E-9316-CA47-8999-2FE7333FDEA8}"/>
                  </a:ext>
                </a:extLst>
              </p:cNvPr>
              <p:cNvSpPr txBox="1">
                <a:spLocks noRot="1" noChangeAspect="1" noMove="1" noResize="1" noEditPoints="1" noAdjustHandles="1" noChangeArrowheads="1" noChangeShapeType="1" noTextEdit="1"/>
              </p:cNvSpPr>
              <p:nvPr/>
            </p:nvSpPr>
            <p:spPr>
              <a:xfrm>
                <a:off x="7392648" y="4645463"/>
                <a:ext cx="519810" cy="309637"/>
              </a:xfrm>
              <a:prstGeom prst="rect">
                <a:avLst/>
              </a:prstGeom>
              <a:blipFill>
                <a:blip r:embed="rId41"/>
                <a:stretch>
                  <a:fillRect b="-8000"/>
                </a:stretch>
              </a:blipFill>
            </p:spPr>
            <p:txBody>
              <a:bodyPr/>
              <a:lstStyle/>
              <a:p>
                <a:r>
                  <a:rPr lang="en-US">
                    <a:noFill/>
                  </a:rPr>
                  <a:t> </a:t>
                </a:r>
              </a:p>
            </p:txBody>
          </p:sp>
        </mc:Fallback>
      </mc:AlternateContent>
      <p:grpSp>
        <p:nvGrpSpPr>
          <p:cNvPr id="543" name="Group 542">
            <a:extLst>
              <a:ext uri="{FF2B5EF4-FFF2-40B4-BE49-F238E27FC236}">
                <a16:creationId xmlns:a16="http://schemas.microsoft.com/office/drawing/2014/main" id="{145C0F7C-3141-A148-B2F6-77F063171F08}"/>
              </a:ext>
            </a:extLst>
          </p:cNvPr>
          <p:cNvGrpSpPr/>
          <p:nvPr/>
        </p:nvGrpSpPr>
        <p:grpSpPr>
          <a:xfrm>
            <a:off x="8002284" y="4272894"/>
            <a:ext cx="890888" cy="382061"/>
            <a:chOff x="2408812" y="5597715"/>
            <a:chExt cx="890888" cy="382061"/>
          </a:xfrm>
        </p:grpSpPr>
        <mc:AlternateContent xmlns:mc="http://schemas.openxmlformats.org/markup-compatibility/2006" xmlns:a14="http://schemas.microsoft.com/office/drawing/2010/main">
          <mc:Choice Requires="a14">
            <p:sp>
              <p:nvSpPr>
                <p:cNvPr id="544" name="TextBox 543">
                  <a:extLst>
                    <a:ext uri="{FF2B5EF4-FFF2-40B4-BE49-F238E27FC236}">
                      <a16:creationId xmlns:a16="http://schemas.microsoft.com/office/drawing/2014/main" id="{4C31957D-323D-DC41-96EF-EA3931F0EB94}"/>
                    </a:ext>
                  </a:extLst>
                </p:cNvPr>
                <p:cNvSpPr txBox="1"/>
                <p:nvPr/>
              </p:nvSpPr>
              <p:spPr>
                <a:xfrm>
                  <a:off x="2408812" y="5597715"/>
                  <a:ext cx="572967"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9</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544" name="TextBox 543">
                  <a:extLst>
                    <a:ext uri="{FF2B5EF4-FFF2-40B4-BE49-F238E27FC236}">
                      <a16:creationId xmlns:a16="http://schemas.microsoft.com/office/drawing/2014/main" id="{4C31957D-323D-DC41-96EF-EA3931F0EB94}"/>
                    </a:ext>
                  </a:extLst>
                </p:cNvPr>
                <p:cNvSpPr txBox="1">
                  <a:spLocks noRot="1" noChangeAspect="1" noMove="1" noResize="1" noEditPoints="1" noAdjustHandles="1" noChangeArrowheads="1" noChangeShapeType="1" noTextEdit="1"/>
                </p:cNvSpPr>
                <p:nvPr/>
              </p:nvSpPr>
              <p:spPr>
                <a:xfrm>
                  <a:off x="2408812" y="5597715"/>
                  <a:ext cx="572967" cy="275268"/>
                </a:xfrm>
                <a:prstGeom prst="rect">
                  <a:avLst/>
                </a:prstGeom>
                <a:blipFill>
                  <a:blip r:embed="rId42"/>
                  <a:stretch>
                    <a:fillRect l="-2174" r="-2174"/>
                  </a:stretch>
                </a:blipFill>
              </p:spPr>
              <p:txBody>
                <a:bodyPr/>
                <a:lstStyle/>
                <a:p>
                  <a:r>
                    <a:rPr lang="en-US">
                      <a:noFill/>
                    </a:rPr>
                    <a:t> </a:t>
                  </a:r>
                </a:p>
              </p:txBody>
            </p:sp>
          </mc:Fallback>
        </mc:AlternateContent>
        <p:cxnSp>
          <p:nvCxnSpPr>
            <p:cNvPr id="545" name="Straight Connector 544">
              <a:extLst>
                <a:ext uri="{FF2B5EF4-FFF2-40B4-BE49-F238E27FC236}">
                  <a16:creationId xmlns:a16="http://schemas.microsoft.com/office/drawing/2014/main" id="{B06A98B3-1A82-7D4F-85D3-1EE8B99E40FE}"/>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46" name="TextBox 545">
              <a:extLst>
                <a:ext uri="{FF2B5EF4-FFF2-40B4-BE49-F238E27FC236}">
                  <a16:creationId xmlns:a16="http://schemas.microsoft.com/office/drawing/2014/main" id="{3997004E-CAF8-A04C-9C25-6706791ABE37}"/>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547" name="Group 546">
            <a:extLst>
              <a:ext uri="{FF2B5EF4-FFF2-40B4-BE49-F238E27FC236}">
                <a16:creationId xmlns:a16="http://schemas.microsoft.com/office/drawing/2014/main" id="{0CDC1602-BF23-BB45-B991-4FF9F566C30E}"/>
              </a:ext>
            </a:extLst>
          </p:cNvPr>
          <p:cNvGrpSpPr/>
          <p:nvPr/>
        </p:nvGrpSpPr>
        <p:grpSpPr>
          <a:xfrm>
            <a:off x="7985295" y="4639390"/>
            <a:ext cx="904077" cy="373269"/>
            <a:chOff x="2395623" y="5606507"/>
            <a:chExt cx="904077" cy="373269"/>
          </a:xfrm>
        </p:grpSpPr>
        <mc:AlternateContent xmlns:mc="http://schemas.openxmlformats.org/markup-compatibility/2006" xmlns:a14="http://schemas.microsoft.com/office/drawing/2010/main">
          <mc:Choice Requires="a14">
            <p:sp>
              <p:nvSpPr>
                <p:cNvPr id="548" name="TextBox 547">
                  <a:extLst>
                    <a:ext uri="{FF2B5EF4-FFF2-40B4-BE49-F238E27FC236}">
                      <a16:creationId xmlns:a16="http://schemas.microsoft.com/office/drawing/2014/main" id="{571B0826-9F0D-FD47-888A-16A70AB61233}"/>
                    </a:ext>
                  </a:extLst>
                </p:cNvPr>
                <p:cNvSpPr txBox="1"/>
                <p:nvPr/>
              </p:nvSpPr>
              <p:spPr>
                <a:xfrm>
                  <a:off x="2395623" y="5606507"/>
                  <a:ext cx="581273"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9</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548" name="TextBox 547">
                  <a:extLst>
                    <a:ext uri="{FF2B5EF4-FFF2-40B4-BE49-F238E27FC236}">
                      <a16:creationId xmlns:a16="http://schemas.microsoft.com/office/drawing/2014/main" id="{571B0826-9F0D-FD47-888A-16A70AB61233}"/>
                    </a:ext>
                  </a:extLst>
                </p:cNvPr>
                <p:cNvSpPr txBox="1">
                  <a:spLocks noRot="1" noChangeAspect="1" noMove="1" noResize="1" noEditPoints="1" noAdjustHandles="1" noChangeArrowheads="1" noChangeShapeType="1" noTextEdit="1"/>
                </p:cNvSpPr>
                <p:nvPr/>
              </p:nvSpPr>
              <p:spPr>
                <a:xfrm>
                  <a:off x="2395623" y="5606507"/>
                  <a:ext cx="581273" cy="275268"/>
                </a:xfrm>
                <a:prstGeom prst="rect">
                  <a:avLst/>
                </a:prstGeom>
                <a:blipFill>
                  <a:blip r:embed="rId43"/>
                  <a:stretch>
                    <a:fillRect l="-2128" b="-4545"/>
                  </a:stretch>
                </a:blipFill>
              </p:spPr>
              <p:txBody>
                <a:bodyPr/>
                <a:lstStyle/>
                <a:p>
                  <a:r>
                    <a:rPr lang="en-US">
                      <a:noFill/>
                    </a:rPr>
                    <a:t> </a:t>
                  </a:r>
                </a:p>
              </p:txBody>
            </p:sp>
          </mc:Fallback>
        </mc:AlternateContent>
        <p:cxnSp>
          <p:nvCxnSpPr>
            <p:cNvPr id="549" name="Straight Connector 548">
              <a:extLst>
                <a:ext uri="{FF2B5EF4-FFF2-40B4-BE49-F238E27FC236}">
                  <a16:creationId xmlns:a16="http://schemas.microsoft.com/office/drawing/2014/main" id="{D521404E-10DA-F447-8162-4E476D38A083}"/>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50" name="TextBox 549">
              <a:extLst>
                <a:ext uri="{FF2B5EF4-FFF2-40B4-BE49-F238E27FC236}">
                  <a16:creationId xmlns:a16="http://schemas.microsoft.com/office/drawing/2014/main" id="{367B972A-24B2-4E46-8BB0-9E8F0DF5DAA2}"/>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mc:AlternateContent xmlns:mc="http://schemas.openxmlformats.org/markup-compatibility/2006" xmlns:a14="http://schemas.microsoft.com/office/drawing/2010/main">
        <mc:Choice Requires="a14">
          <p:sp>
            <p:nvSpPr>
              <p:cNvPr id="551" name="TextBox 550">
                <a:extLst>
                  <a:ext uri="{FF2B5EF4-FFF2-40B4-BE49-F238E27FC236}">
                    <a16:creationId xmlns:a16="http://schemas.microsoft.com/office/drawing/2014/main" id="{F964B71B-EF88-984F-AEC6-91C9FAB70FE2}"/>
                  </a:ext>
                </a:extLst>
              </p:cNvPr>
              <p:cNvSpPr txBox="1"/>
              <p:nvPr/>
            </p:nvSpPr>
            <p:spPr>
              <a:xfrm>
                <a:off x="7398744" y="5023415"/>
                <a:ext cx="519810"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551" name="TextBox 550">
                <a:extLst>
                  <a:ext uri="{FF2B5EF4-FFF2-40B4-BE49-F238E27FC236}">
                    <a16:creationId xmlns:a16="http://schemas.microsoft.com/office/drawing/2014/main" id="{F964B71B-EF88-984F-AEC6-91C9FAB70FE2}"/>
                  </a:ext>
                </a:extLst>
              </p:cNvPr>
              <p:cNvSpPr txBox="1">
                <a:spLocks noRot="1" noChangeAspect="1" noMove="1" noResize="1" noEditPoints="1" noAdjustHandles="1" noChangeArrowheads="1" noChangeShapeType="1" noTextEdit="1"/>
              </p:cNvSpPr>
              <p:nvPr/>
            </p:nvSpPr>
            <p:spPr>
              <a:xfrm>
                <a:off x="7398744" y="5023415"/>
                <a:ext cx="519810" cy="309637"/>
              </a:xfrm>
              <a:prstGeom prst="rect">
                <a:avLst/>
              </a:prstGeom>
              <a:blipFill>
                <a:blip r:embed="rId44"/>
                <a:stretch>
                  <a:fillRect b="-4167"/>
                </a:stretch>
              </a:blipFill>
            </p:spPr>
            <p:txBody>
              <a:bodyPr/>
              <a:lstStyle/>
              <a:p>
                <a:r>
                  <a:rPr lang="en-US">
                    <a:noFill/>
                  </a:rPr>
                  <a:t> </a:t>
                </a:r>
              </a:p>
            </p:txBody>
          </p:sp>
        </mc:Fallback>
      </mc:AlternateContent>
      <p:grpSp>
        <p:nvGrpSpPr>
          <p:cNvPr id="552" name="Group 551">
            <a:extLst>
              <a:ext uri="{FF2B5EF4-FFF2-40B4-BE49-F238E27FC236}">
                <a16:creationId xmlns:a16="http://schemas.microsoft.com/office/drawing/2014/main" id="{7CA38F6A-68CD-D242-A5D1-159134EDA040}"/>
              </a:ext>
            </a:extLst>
          </p:cNvPr>
          <p:cNvGrpSpPr/>
          <p:nvPr/>
        </p:nvGrpSpPr>
        <p:grpSpPr>
          <a:xfrm>
            <a:off x="7991391" y="5017342"/>
            <a:ext cx="904077" cy="373269"/>
            <a:chOff x="2395623" y="5606507"/>
            <a:chExt cx="904077" cy="373269"/>
          </a:xfrm>
        </p:grpSpPr>
        <mc:AlternateContent xmlns:mc="http://schemas.openxmlformats.org/markup-compatibility/2006" xmlns:a14="http://schemas.microsoft.com/office/drawing/2010/main">
          <mc:Choice Requires="a14">
            <p:sp>
              <p:nvSpPr>
                <p:cNvPr id="553" name="TextBox 552">
                  <a:extLst>
                    <a:ext uri="{FF2B5EF4-FFF2-40B4-BE49-F238E27FC236}">
                      <a16:creationId xmlns:a16="http://schemas.microsoft.com/office/drawing/2014/main" id="{D0BBBC07-113A-7741-9D1C-5659FCD75BCC}"/>
                    </a:ext>
                  </a:extLst>
                </p:cNvPr>
                <p:cNvSpPr txBox="1"/>
                <p:nvPr/>
              </p:nvSpPr>
              <p:spPr>
                <a:xfrm>
                  <a:off x="2395623" y="5606507"/>
                  <a:ext cx="581273"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9</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553" name="TextBox 552">
                  <a:extLst>
                    <a:ext uri="{FF2B5EF4-FFF2-40B4-BE49-F238E27FC236}">
                      <a16:creationId xmlns:a16="http://schemas.microsoft.com/office/drawing/2014/main" id="{D0BBBC07-113A-7741-9D1C-5659FCD75BCC}"/>
                    </a:ext>
                  </a:extLst>
                </p:cNvPr>
                <p:cNvSpPr txBox="1">
                  <a:spLocks noRot="1" noChangeAspect="1" noMove="1" noResize="1" noEditPoints="1" noAdjustHandles="1" noChangeArrowheads="1" noChangeShapeType="1" noTextEdit="1"/>
                </p:cNvSpPr>
                <p:nvPr/>
              </p:nvSpPr>
              <p:spPr>
                <a:xfrm>
                  <a:off x="2395623" y="5606507"/>
                  <a:ext cx="581273" cy="275268"/>
                </a:xfrm>
                <a:prstGeom prst="rect">
                  <a:avLst/>
                </a:prstGeom>
                <a:blipFill>
                  <a:blip r:embed="rId45"/>
                  <a:stretch>
                    <a:fillRect l="-2128" r="-2128" b="-4348"/>
                  </a:stretch>
                </a:blipFill>
              </p:spPr>
              <p:txBody>
                <a:bodyPr/>
                <a:lstStyle/>
                <a:p>
                  <a:r>
                    <a:rPr lang="en-US">
                      <a:noFill/>
                    </a:rPr>
                    <a:t> </a:t>
                  </a:r>
                </a:p>
              </p:txBody>
            </p:sp>
          </mc:Fallback>
        </mc:AlternateContent>
        <p:cxnSp>
          <p:nvCxnSpPr>
            <p:cNvPr id="554" name="Straight Connector 553">
              <a:extLst>
                <a:ext uri="{FF2B5EF4-FFF2-40B4-BE49-F238E27FC236}">
                  <a16:creationId xmlns:a16="http://schemas.microsoft.com/office/drawing/2014/main" id="{93C71549-2130-8941-8BD0-BA449B1E9CFC}"/>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55" name="TextBox 554">
              <a:extLst>
                <a:ext uri="{FF2B5EF4-FFF2-40B4-BE49-F238E27FC236}">
                  <a16:creationId xmlns:a16="http://schemas.microsoft.com/office/drawing/2014/main" id="{42C99B7F-C847-0949-8124-4D50573A3573}"/>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mc:AlternateContent xmlns:mc="http://schemas.openxmlformats.org/markup-compatibility/2006" xmlns:a14="http://schemas.microsoft.com/office/drawing/2010/main">
        <mc:Choice Requires="a14">
          <p:sp>
            <p:nvSpPr>
              <p:cNvPr id="556" name="TextBox 555">
                <a:extLst>
                  <a:ext uri="{FF2B5EF4-FFF2-40B4-BE49-F238E27FC236}">
                    <a16:creationId xmlns:a16="http://schemas.microsoft.com/office/drawing/2014/main" id="{08156CF9-A88B-2F4B-8F4F-2FA7C714D8B5}"/>
                  </a:ext>
                </a:extLst>
              </p:cNvPr>
              <p:cNvSpPr txBox="1"/>
              <p:nvPr/>
            </p:nvSpPr>
            <p:spPr>
              <a:xfrm>
                <a:off x="7386552" y="5395188"/>
                <a:ext cx="519810"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556" name="TextBox 555">
                <a:extLst>
                  <a:ext uri="{FF2B5EF4-FFF2-40B4-BE49-F238E27FC236}">
                    <a16:creationId xmlns:a16="http://schemas.microsoft.com/office/drawing/2014/main" id="{08156CF9-A88B-2F4B-8F4F-2FA7C714D8B5}"/>
                  </a:ext>
                </a:extLst>
              </p:cNvPr>
              <p:cNvSpPr txBox="1">
                <a:spLocks noRot="1" noChangeAspect="1" noMove="1" noResize="1" noEditPoints="1" noAdjustHandles="1" noChangeArrowheads="1" noChangeShapeType="1" noTextEdit="1"/>
              </p:cNvSpPr>
              <p:nvPr/>
            </p:nvSpPr>
            <p:spPr>
              <a:xfrm>
                <a:off x="7386552" y="5395188"/>
                <a:ext cx="519810" cy="309637"/>
              </a:xfrm>
              <a:prstGeom prst="rect">
                <a:avLst/>
              </a:prstGeom>
              <a:blipFill>
                <a:blip r:embed="rId46"/>
                <a:stretch>
                  <a:fillRect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7" name="TextBox 556">
                <a:extLst>
                  <a:ext uri="{FF2B5EF4-FFF2-40B4-BE49-F238E27FC236}">
                    <a16:creationId xmlns:a16="http://schemas.microsoft.com/office/drawing/2014/main" id="{67D3CE77-D881-5344-B4F8-E21F3F567B28}"/>
                  </a:ext>
                </a:extLst>
              </p:cNvPr>
              <p:cNvSpPr txBox="1"/>
              <p:nvPr/>
            </p:nvSpPr>
            <p:spPr>
              <a:xfrm>
                <a:off x="7392648" y="5767044"/>
                <a:ext cx="519810"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557" name="TextBox 556">
                <a:extLst>
                  <a:ext uri="{FF2B5EF4-FFF2-40B4-BE49-F238E27FC236}">
                    <a16:creationId xmlns:a16="http://schemas.microsoft.com/office/drawing/2014/main" id="{67D3CE77-D881-5344-B4F8-E21F3F567B28}"/>
                  </a:ext>
                </a:extLst>
              </p:cNvPr>
              <p:cNvSpPr txBox="1">
                <a:spLocks noRot="1" noChangeAspect="1" noMove="1" noResize="1" noEditPoints="1" noAdjustHandles="1" noChangeArrowheads="1" noChangeShapeType="1" noTextEdit="1"/>
              </p:cNvSpPr>
              <p:nvPr/>
            </p:nvSpPr>
            <p:spPr>
              <a:xfrm>
                <a:off x="7392648" y="5767044"/>
                <a:ext cx="519810" cy="309637"/>
              </a:xfrm>
              <a:prstGeom prst="rect">
                <a:avLst/>
              </a:prstGeom>
              <a:blipFill>
                <a:blip r:embed="rId47"/>
                <a:stretch>
                  <a:fillRect b="-8000"/>
                </a:stretch>
              </a:blipFill>
            </p:spPr>
            <p:txBody>
              <a:bodyPr/>
              <a:lstStyle/>
              <a:p>
                <a:r>
                  <a:rPr lang="en-US">
                    <a:noFill/>
                  </a:rPr>
                  <a:t> </a:t>
                </a:r>
              </a:p>
            </p:txBody>
          </p:sp>
        </mc:Fallback>
      </mc:AlternateContent>
      <p:grpSp>
        <p:nvGrpSpPr>
          <p:cNvPr id="558" name="Group 557">
            <a:extLst>
              <a:ext uri="{FF2B5EF4-FFF2-40B4-BE49-F238E27FC236}">
                <a16:creationId xmlns:a16="http://schemas.microsoft.com/office/drawing/2014/main" id="{9B307F4D-8E5B-D948-9656-5B836699A107}"/>
              </a:ext>
            </a:extLst>
          </p:cNvPr>
          <p:cNvGrpSpPr/>
          <p:nvPr/>
        </p:nvGrpSpPr>
        <p:grpSpPr>
          <a:xfrm>
            <a:off x="8073099" y="5417638"/>
            <a:ext cx="727131" cy="342496"/>
            <a:chOff x="2572569" y="5637280"/>
            <a:chExt cx="727131" cy="342496"/>
          </a:xfrm>
        </p:grpSpPr>
        <mc:AlternateContent xmlns:mc="http://schemas.openxmlformats.org/markup-compatibility/2006" xmlns:a14="http://schemas.microsoft.com/office/drawing/2010/main">
          <mc:Choice Requires="a14">
            <p:sp>
              <p:nvSpPr>
                <p:cNvPr id="559" name="TextBox 558">
                  <a:extLst>
                    <a:ext uri="{FF2B5EF4-FFF2-40B4-BE49-F238E27FC236}">
                      <a16:creationId xmlns:a16="http://schemas.microsoft.com/office/drawing/2014/main" id="{09E7A14F-EF89-C64F-9877-5C4BED27ADB5}"/>
                    </a:ext>
                  </a:extLst>
                </p:cNvPr>
                <p:cNvSpPr txBox="1"/>
                <p:nvPr/>
              </p:nvSpPr>
              <p:spPr>
                <a:xfrm>
                  <a:off x="257256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559" name="TextBox 558">
                  <a:extLst>
                    <a:ext uri="{FF2B5EF4-FFF2-40B4-BE49-F238E27FC236}">
                      <a16:creationId xmlns:a16="http://schemas.microsoft.com/office/drawing/2014/main" id="{09E7A14F-EF89-C64F-9877-5C4BED27ADB5}"/>
                    </a:ext>
                  </a:extLst>
                </p:cNvPr>
                <p:cNvSpPr txBox="1">
                  <a:spLocks noRot="1" noChangeAspect="1" noMove="1" noResize="1" noEditPoints="1" noAdjustHandles="1" noChangeArrowheads="1" noChangeShapeType="1" noTextEdit="1"/>
                </p:cNvSpPr>
                <p:nvPr/>
              </p:nvSpPr>
              <p:spPr>
                <a:xfrm>
                  <a:off x="2572569" y="5637280"/>
                  <a:ext cx="436322" cy="275268"/>
                </a:xfrm>
                <a:prstGeom prst="rect">
                  <a:avLst/>
                </a:prstGeom>
                <a:blipFill>
                  <a:blip r:embed="rId48"/>
                  <a:stretch>
                    <a:fillRect/>
                  </a:stretch>
                </a:blipFill>
              </p:spPr>
              <p:txBody>
                <a:bodyPr/>
                <a:lstStyle/>
                <a:p>
                  <a:r>
                    <a:rPr lang="en-US">
                      <a:noFill/>
                    </a:rPr>
                    <a:t> </a:t>
                  </a:r>
                </a:p>
              </p:txBody>
            </p:sp>
          </mc:Fallback>
        </mc:AlternateContent>
        <p:cxnSp>
          <p:nvCxnSpPr>
            <p:cNvPr id="560" name="Straight Connector 559">
              <a:extLst>
                <a:ext uri="{FF2B5EF4-FFF2-40B4-BE49-F238E27FC236}">
                  <a16:creationId xmlns:a16="http://schemas.microsoft.com/office/drawing/2014/main" id="{CF576A0B-12D3-E64C-B0DD-39A4529E7020}"/>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61" name="TextBox 560">
              <a:extLst>
                <a:ext uri="{FF2B5EF4-FFF2-40B4-BE49-F238E27FC236}">
                  <a16:creationId xmlns:a16="http://schemas.microsoft.com/office/drawing/2014/main" id="{EBFCF362-F2AA-054B-8952-8DBB73F304F6}"/>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562" name="Group 561">
            <a:extLst>
              <a:ext uri="{FF2B5EF4-FFF2-40B4-BE49-F238E27FC236}">
                <a16:creationId xmlns:a16="http://schemas.microsoft.com/office/drawing/2014/main" id="{32EE7400-63C5-E843-B6F9-C5C759F15076}"/>
              </a:ext>
            </a:extLst>
          </p:cNvPr>
          <p:cNvGrpSpPr/>
          <p:nvPr/>
        </p:nvGrpSpPr>
        <p:grpSpPr>
          <a:xfrm>
            <a:off x="8068335" y="5777208"/>
            <a:ext cx="727131" cy="342496"/>
            <a:chOff x="2572569" y="5637280"/>
            <a:chExt cx="727131" cy="342496"/>
          </a:xfrm>
        </p:grpSpPr>
        <mc:AlternateContent xmlns:mc="http://schemas.openxmlformats.org/markup-compatibility/2006" xmlns:a14="http://schemas.microsoft.com/office/drawing/2010/main">
          <mc:Choice Requires="a14">
            <p:sp>
              <p:nvSpPr>
                <p:cNvPr id="563" name="TextBox 562">
                  <a:extLst>
                    <a:ext uri="{FF2B5EF4-FFF2-40B4-BE49-F238E27FC236}">
                      <a16:creationId xmlns:a16="http://schemas.microsoft.com/office/drawing/2014/main" id="{7A993D16-B8FA-F24F-B3A1-7EBCE619E54B}"/>
                    </a:ext>
                  </a:extLst>
                </p:cNvPr>
                <p:cNvSpPr txBox="1"/>
                <p:nvPr/>
              </p:nvSpPr>
              <p:spPr>
                <a:xfrm>
                  <a:off x="257256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563" name="TextBox 562">
                  <a:extLst>
                    <a:ext uri="{FF2B5EF4-FFF2-40B4-BE49-F238E27FC236}">
                      <a16:creationId xmlns:a16="http://schemas.microsoft.com/office/drawing/2014/main" id="{7A993D16-B8FA-F24F-B3A1-7EBCE619E54B}"/>
                    </a:ext>
                  </a:extLst>
                </p:cNvPr>
                <p:cNvSpPr txBox="1">
                  <a:spLocks noRot="1" noChangeAspect="1" noMove="1" noResize="1" noEditPoints="1" noAdjustHandles="1" noChangeArrowheads="1" noChangeShapeType="1" noTextEdit="1"/>
                </p:cNvSpPr>
                <p:nvPr/>
              </p:nvSpPr>
              <p:spPr>
                <a:xfrm>
                  <a:off x="2572569" y="5637280"/>
                  <a:ext cx="436322" cy="275268"/>
                </a:xfrm>
                <a:prstGeom prst="rect">
                  <a:avLst/>
                </a:prstGeom>
                <a:blipFill>
                  <a:blip r:embed="rId49"/>
                  <a:stretch>
                    <a:fillRect/>
                  </a:stretch>
                </a:blipFill>
              </p:spPr>
              <p:txBody>
                <a:bodyPr/>
                <a:lstStyle/>
                <a:p>
                  <a:r>
                    <a:rPr lang="en-US">
                      <a:noFill/>
                    </a:rPr>
                    <a:t> </a:t>
                  </a:r>
                </a:p>
              </p:txBody>
            </p:sp>
          </mc:Fallback>
        </mc:AlternateContent>
        <p:cxnSp>
          <p:nvCxnSpPr>
            <p:cNvPr id="564" name="Straight Connector 563">
              <a:extLst>
                <a:ext uri="{FF2B5EF4-FFF2-40B4-BE49-F238E27FC236}">
                  <a16:creationId xmlns:a16="http://schemas.microsoft.com/office/drawing/2014/main" id="{B01B01F6-4362-7745-83C8-1580B8B1587A}"/>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65" name="TextBox 564">
              <a:extLst>
                <a:ext uri="{FF2B5EF4-FFF2-40B4-BE49-F238E27FC236}">
                  <a16:creationId xmlns:a16="http://schemas.microsoft.com/office/drawing/2014/main" id="{7E36BAC9-7621-604E-B09E-057C66CA0D1E}"/>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335" name="Group 334">
            <a:extLst>
              <a:ext uri="{FF2B5EF4-FFF2-40B4-BE49-F238E27FC236}">
                <a16:creationId xmlns:a16="http://schemas.microsoft.com/office/drawing/2014/main" id="{CC74986E-51F7-0F43-95E2-9B2C64160DC9}"/>
              </a:ext>
            </a:extLst>
          </p:cNvPr>
          <p:cNvGrpSpPr/>
          <p:nvPr/>
        </p:nvGrpSpPr>
        <p:grpSpPr>
          <a:xfrm>
            <a:off x="7073114" y="6099335"/>
            <a:ext cx="1678033" cy="481586"/>
            <a:chOff x="1032936" y="5890542"/>
            <a:chExt cx="1678033" cy="481586"/>
          </a:xfrm>
        </p:grpSpPr>
        <p:sp>
          <p:nvSpPr>
            <p:cNvPr id="336" name="TextBox 335">
              <a:extLst>
                <a:ext uri="{FF2B5EF4-FFF2-40B4-BE49-F238E27FC236}">
                  <a16:creationId xmlns:a16="http://schemas.microsoft.com/office/drawing/2014/main" id="{18150B0C-BAC7-E044-9758-AA1B645934B7}"/>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337" name="TextBox 336">
              <a:extLst>
                <a:ext uri="{FF2B5EF4-FFF2-40B4-BE49-F238E27FC236}">
                  <a16:creationId xmlns:a16="http://schemas.microsoft.com/office/drawing/2014/main" id="{9BB8A686-35D6-A541-B114-EBA82A14E712}"/>
                </a:ext>
              </a:extLst>
            </p:cNvPr>
            <p:cNvSpPr txBox="1"/>
            <p:nvPr/>
          </p:nvSpPr>
          <p:spPr>
            <a:xfrm>
              <a:off x="2244438" y="5890542"/>
              <a:ext cx="466531" cy="369332"/>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107284777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72E704C-5197-5C44-9820-BED3AAF39DED}"/>
              </a:ext>
            </a:extLst>
          </p:cNvPr>
          <p:cNvSpPr/>
          <p:nvPr/>
        </p:nvSpPr>
        <p:spPr>
          <a:xfrm>
            <a:off x="277472" y="264860"/>
            <a:ext cx="8563829" cy="636926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13034ADE-4E42-2D47-B311-299CBFD913B8}"/>
              </a:ext>
            </a:extLst>
          </p:cNvPr>
          <p:cNvCxnSpPr/>
          <p:nvPr/>
        </p:nvCxnSpPr>
        <p:spPr>
          <a:xfrm>
            <a:off x="277472" y="774032"/>
            <a:ext cx="856382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962166DB-B6C3-3B48-B940-E776E9D1BB99}"/>
              </a:ext>
            </a:extLst>
          </p:cNvPr>
          <p:cNvSpPr txBox="1"/>
          <p:nvPr/>
        </p:nvSpPr>
        <p:spPr>
          <a:xfrm>
            <a:off x="1666414" y="266232"/>
            <a:ext cx="5873157"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End Deflection of Five Truss Units    </a:t>
            </a:r>
          </a:p>
        </p:txBody>
      </p:sp>
      <p:graphicFrame>
        <p:nvGraphicFramePr>
          <p:cNvPr id="17" name="Table 16">
            <a:extLst>
              <a:ext uri="{FF2B5EF4-FFF2-40B4-BE49-F238E27FC236}">
                <a16:creationId xmlns:a16="http://schemas.microsoft.com/office/drawing/2014/main" id="{7D5118BA-DA4E-1449-AAE2-3C0138952D1F}"/>
              </a:ext>
            </a:extLst>
          </p:cNvPr>
          <p:cNvGraphicFramePr>
            <a:graphicFrameLocks noGrp="1"/>
          </p:cNvGraphicFramePr>
          <p:nvPr>
            <p:extLst>
              <p:ext uri="{D42A27DB-BD31-4B8C-83A1-F6EECF244321}">
                <p14:modId xmlns:p14="http://schemas.microsoft.com/office/powerpoint/2010/main" val="3723975317"/>
              </p:ext>
            </p:extLst>
          </p:nvPr>
        </p:nvGraphicFramePr>
        <p:xfrm>
          <a:off x="577850" y="1444859"/>
          <a:ext cx="3905250" cy="4378456"/>
        </p:xfrm>
        <a:graphic>
          <a:graphicData uri="http://schemas.openxmlformats.org/drawingml/2006/table">
            <a:tbl>
              <a:tblPr firstRow="1" bandRow="1">
                <a:tableStyleId>{5940675A-B579-460E-94D1-54222C63F5DA}</a:tableStyleId>
              </a:tblPr>
              <a:tblGrid>
                <a:gridCol w="727537">
                  <a:extLst>
                    <a:ext uri="{9D8B030D-6E8A-4147-A177-3AD203B41FA5}">
                      <a16:colId xmlns:a16="http://schemas.microsoft.com/office/drawing/2014/main" val="946587366"/>
                    </a:ext>
                  </a:extLst>
                </a:gridCol>
                <a:gridCol w="698157">
                  <a:extLst>
                    <a:ext uri="{9D8B030D-6E8A-4147-A177-3AD203B41FA5}">
                      <a16:colId xmlns:a16="http://schemas.microsoft.com/office/drawing/2014/main" val="1673738756"/>
                    </a:ext>
                  </a:extLst>
                </a:gridCol>
                <a:gridCol w="725369">
                  <a:extLst>
                    <a:ext uri="{9D8B030D-6E8A-4147-A177-3AD203B41FA5}">
                      <a16:colId xmlns:a16="http://schemas.microsoft.com/office/drawing/2014/main" val="3609219913"/>
                    </a:ext>
                  </a:extLst>
                </a:gridCol>
                <a:gridCol w="766846">
                  <a:extLst>
                    <a:ext uri="{9D8B030D-6E8A-4147-A177-3AD203B41FA5}">
                      <a16:colId xmlns:a16="http://schemas.microsoft.com/office/drawing/2014/main" val="1650496032"/>
                    </a:ext>
                  </a:extLst>
                </a:gridCol>
                <a:gridCol w="987341">
                  <a:extLst>
                    <a:ext uri="{9D8B030D-6E8A-4147-A177-3AD203B41FA5}">
                      <a16:colId xmlns:a16="http://schemas.microsoft.com/office/drawing/2014/main" val="972562701"/>
                    </a:ext>
                  </a:extLst>
                </a:gridCol>
              </a:tblGrid>
              <a:tr h="466720">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p>
                      <a:endParaRPr lang="en-US" sz="1200" dirty="0"/>
                    </a:p>
                  </a:txBody>
                  <a:tcPr/>
                </a:tc>
                <a:extLst>
                  <a:ext uri="{0D108BD9-81ED-4DB2-BD59-A6C34878D82A}">
                    <a16:rowId xmlns:a16="http://schemas.microsoft.com/office/drawing/2014/main" val="2642681075"/>
                  </a:ext>
                </a:extLst>
              </a:tr>
              <a:tr h="325978">
                <a:tc>
                  <a:txBody>
                    <a:bodyPr/>
                    <a:lstStyle/>
                    <a:p>
                      <a:endParaRPr lang="en-US" sz="1200" dirty="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extLst>
                  <a:ext uri="{0D108BD9-81ED-4DB2-BD59-A6C34878D82A}">
                    <a16:rowId xmlns:a16="http://schemas.microsoft.com/office/drawing/2014/main" val="23085780"/>
                  </a:ext>
                </a:extLst>
              </a:tr>
              <a:tr h="325978">
                <a:tc>
                  <a:txBody>
                    <a:bodyPr/>
                    <a:lstStyle/>
                    <a:p>
                      <a:endParaRPr lang="en-US" sz="1200" dirty="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extLst>
                  <a:ext uri="{0D108BD9-81ED-4DB2-BD59-A6C34878D82A}">
                    <a16:rowId xmlns:a16="http://schemas.microsoft.com/office/drawing/2014/main" val="2885995597"/>
                  </a:ext>
                </a:extLst>
              </a:tr>
              <a:tr h="325978">
                <a:tc>
                  <a:txBody>
                    <a:bodyPr/>
                    <a:lstStyle/>
                    <a:p>
                      <a:endParaRPr lang="en-US" sz="1200" dirty="0"/>
                    </a:p>
                  </a:txBody>
                  <a:tcPr/>
                </a:tc>
                <a:tc>
                  <a:txBody>
                    <a:bodyPr/>
                    <a:lstStyle/>
                    <a:p>
                      <a:endParaRPr lang="en-US" sz="1200"/>
                    </a:p>
                  </a:txBody>
                  <a:tcPr/>
                </a:tc>
                <a:tc>
                  <a:txBody>
                    <a:bodyPr/>
                    <a:lstStyle/>
                    <a:p>
                      <a:endParaRPr lang="en-US" sz="1200" dirty="0"/>
                    </a:p>
                  </a:txBody>
                  <a:tcPr/>
                </a:tc>
                <a:tc>
                  <a:txBody>
                    <a:bodyPr/>
                    <a:lstStyle/>
                    <a:p>
                      <a:endParaRPr lang="en-US" sz="1200"/>
                    </a:p>
                  </a:txBody>
                  <a:tcPr/>
                </a:tc>
                <a:tc>
                  <a:txBody>
                    <a:bodyPr/>
                    <a:lstStyle/>
                    <a:p>
                      <a:endParaRPr lang="en-US" sz="1200"/>
                    </a:p>
                  </a:txBody>
                  <a:tcPr/>
                </a:tc>
                <a:extLst>
                  <a:ext uri="{0D108BD9-81ED-4DB2-BD59-A6C34878D82A}">
                    <a16:rowId xmlns:a16="http://schemas.microsoft.com/office/drawing/2014/main" val="4280332400"/>
                  </a:ext>
                </a:extLst>
              </a:tr>
              <a:tr h="325978">
                <a:tc>
                  <a:txBody>
                    <a:bodyPr/>
                    <a:lstStyle/>
                    <a:p>
                      <a:endParaRPr lang="en-US" sz="1200" dirty="0"/>
                    </a:p>
                  </a:txBody>
                  <a:tcPr/>
                </a:tc>
                <a:tc>
                  <a:txBody>
                    <a:bodyPr/>
                    <a:lstStyle/>
                    <a:p>
                      <a:endParaRPr lang="en-US" sz="1200"/>
                    </a:p>
                  </a:txBody>
                  <a:tcPr/>
                </a:tc>
                <a:tc>
                  <a:txBody>
                    <a:bodyPr/>
                    <a:lstStyle/>
                    <a:p>
                      <a:endParaRPr lang="en-US" sz="1200" dirty="0"/>
                    </a:p>
                  </a:txBody>
                  <a:tcPr/>
                </a:tc>
                <a:tc>
                  <a:txBody>
                    <a:bodyPr/>
                    <a:lstStyle/>
                    <a:p>
                      <a:endParaRPr lang="en-US" sz="1200"/>
                    </a:p>
                  </a:txBody>
                  <a:tcPr/>
                </a:tc>
                <a:tc>
                  <a:txBody>
                    <a:bodyPr/>
                    <a:lstStyle/>
                    <a:p>
                      <a:endParaRPr lang="en-US" sz="1200"/>
                    </a:p>
                  </a:txBody>
                  <a:tcPr/>
                </a:tc>
                <a:extLst>
                  <a:ext uri="{0D108BD9-81ED-4DB2-BD59-A6C34878D82A}">
                    <a16:rowId xmlns:a16="http://schemas.microsoft.com/office/drawing/2014/main" val="1373528657"/>
                  </a:ext>
                </a:extLst>
              </a:tr>
              <a:tr h="325978">
                <a:tc>
                  <a:txBody>
                    <a:bodyPr/>
                    <a:lstStyle/>
                    <a:p>
                      <a:endParaRPr lang="en-US" sz="1200" dirty="0"/>
                    </a:p>
                  </a:txBody>
                  <a:tcPr/>
                </a:tc>
                <a:tc>
                  <a:txBody>
                    <a:bodyPr/>
                    <a:lstStyle/>
                    <a:p>
                      <a:endParaRPr lang="en-US" sz="1200"/>
                    </a:p>
                  </a:txBody>
                  <a:tcPr/>
                </a:tc>
                <a:tc>
                  <a:txBody>
                    <a:bodyPr/>
                    <a:lstStyle/>
                    <a:p>
                      <a:endParaRPr lang="en-US" sz="120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113687901"/>
                  </a:ext>
                </a:extLst>
              </a:tr>
              <a:tr h="325978">
                <a:tc>
                  <a:txBody>
                    <a:bodyPr/>
                    <a:lstStyle/>
                    <a:p>
                      <a:endParaRPr lang="en-US" sz="1200" dirty="0"/>
                    </a:p>
                  </a:txBody>
                  <a:tcPr/>
                </a:tc>
                <a:tc>
                  <a:txBody>
                    <a:bodyPr/>
                    <a:lstStyle/>
                    <a:p>
                      <a:endParaRPr lang="en-US" sz="1200"/>
                    </a:p>
                  </a:txBody>
                  <a:tcPr/>
                </a:tc>
                <a:tc>
                  <a:txBody>
                    <a:bodyPr/>
                    <a:lstStyle/>
                    <a:p>
                      <a:endParaRPr lang="en-US" sz="1200"/>
                    </a:p>
                  </a:txBody>
                  <a:tcPr/>
                </a:tc>
                <a:tc>
                  <a:txBody>
                    <a:bodyPr/>
                    <a:lstStyle/>
                    <a:p>
                      <a:endParaRPr lang="en-US" sz="1200" dirty="0"/>
                    </a:p>
                  </a:txBody>
                  <a:tcPr/>
                </a:tc>
                <a:tc>
                  <a:txBody>
                    <a:bodyPr/>
                    <a:lstStyle/>
                    <a:p>
                      <a:endParaRPr lang="en-US" sz="1200"/>
                    </a:p>
                  </a:txBody>
                  <a:tcPr/>
                </a:tc>
                <a:extLst>
                  <a:ext uri="{0D108BD9-81ED-4DB2-BD59-A6C34878D82A}">
                    <a16:rowId xmlns:a16="http://schemas.microsoft.com/office/drawing/2014/main" val="1389321988"/>
                  </a:ext>
                </a:extLst>
              </a:tr>
              <a:tr h="325978">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1097834693"/>
                  </a:ext>
                </a:extLst>
              </a:tr>
              <a:tr h="325978">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dirty="0"/>
                    </a:p>
                  </a:txBody>
                  <a:tcPr/>
                </a:tc>
                <a:extLst>
                  <a:ext uri="{0D108BD9-81ED-4DB2-BD59-A6C34878D82A}">
                    <a16:rowId xmlns:a16="http://schemas.microsoft.com/office/drawing/2014/main" val="2659407671"/>
                  </a:ext>
                </a:extLst>
              </a:tr>
              <a:tr h="325978">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dirty="0"/>
                    </a:p>
                  </a:txBody>
                  <a:tcPr/>
                </a:tc>
                <a:extLst>
                  <a:ext uri="{0D108BD9-81ED-4DB2-BD59-A6C34878D82A}">
                    <a16:rowId xmlns:a16="http://schemas.microsoft.com/office/drawing/2014/main" val="1874980999"/>
                  </a:ext>
                </a:extLst>
              </a:tr>
              <a:tr h="325978">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dirty="0"/>
                    </a:p>
                  </a:txBody>
                  <a:tcPr/>
                </a:tc>
                <a:extLst>
                  <a:ext uri="{0D108BD9-81ED-4DB2-BD59-A6C34878D82A}">
                    <a16:rowId xmlns:a16="http://schemas.microsoft.com/office/drawing/2014/main" val="2297716487"/>
                  </a:ext>
                </a:extLst>
              </a:tr>
              <a:tr h="325978">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dirty="0"/>
                    </a:p>
                  </a:txBody>
                  <a:tcPr/>
                </a:tc>
                <a:extLst>
                  <a:ext uri="{0D108BD9-81ED-4DB2-BD59-A6C34878D82A}">
                    <a16:rowId xmlns:a16="http://schemas.microsoft.com/office/drawing/2014/main" val="2487292853"/>
                  </a:ext>
                </a:extLst>
              </a:tr>
              <a:tr h="325978">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dirty="0"/>
                    </a:p>
                  </a:txBody>
                  <a:tcPr/>
                </a:tc>
                <a:extLst>
                  <a:ext uri="{0D108BD9-81ED-4DB2-BD59-A6C34878D82A}">
                    <a16:rowId xmlns:a16="http://schemas.microsoft.com/office/drawing/2014/main" val="3571915113"/>
                  </a:ext>
                </a:extLst>
              </a:tr>
            </a:tbl>
          </a:graphicData>
        </a:graphic>
      </p:graphicFrame>
      <p:graphicFrame>
        <p:nvGraphicFramePr>
          <p:cNvPr id="187" name="Table 186">
            <a:extLst>
              <a:ext uri="{FF2B5EF4-FFF2-40B4-BE49-F238E27FC236}">
                <a16:creationId xmlns:a16="http://schemas.microsoft.com/office/drawing/2014/main" id="{0BE98D80-68C9-EA41-965E-33DC1FFC1EC3}"/>
              </a:ext>
            </a:extLst>
          </p:cNvPr>
          <p:cNvGraphicFramePr>
            <a:graphicFrameLocks noGrp="1"/>
          </p:cNvGraphicFramePr>
          <p:nvPr>
            <p:extLst>
              <p:ext uri="{D42A27DB-BD31-4B8C-83A1-F6EECF244321}">
                <p14:modId xmlns:p14="http://schemas.microsoft.com/office/powerpoint/2010/main" val="1716816442"/>
              </p:ext>
            </p:extLst>
          </p:nvPr>
        </p:nvGraphicFramePr>
        <p:xfrm>
          <a:off x="4642211" y="1451209"/>
          <a:ext cx="3905250" cy="4378456"/>
        </p:xfrm>
        <a:graphic>
          <a:graphicData uri="http://schemas.openxmlformats.org/drawingml/2006/table">
            <a:tbl>
              <a:tblPr firstRow="1" bandRow="1">
                <a:tableStyleId>{5940675A-B579-460E-94D1-54222C63F5DA}</a:tableStyleId>
              </a:tblPr>
              <a:tblGrid>
                <a:gridCol w="658072">
                  <a:extLst>
                    <a:ext uri="{9D8B030D-6E8A-4147-A177-3AD203B41FA5}">
                      <a16:colId xmlns:a16="http://schemas.microsoft.com/office/drawing/2014/main" val="946587366"/>
                    </a:ext>
                  </a:extLst>
                </a:gridCol>
                <a:gridCol w="670933">
                  <a:extLst>
                    <a:ext uri="{9D8B030D-6E8A-4147-A177-3AD203B41FA5}">
                      <a16:colId xmlns:a16="http://schemas.microsoft.com/office/drawing/2014/main" val="1673738756"/>
                    </a:ext>
                  </a:extLst>
                </a:gridCol>
                <a:gridCol w="839159">
                  <a:extLst>
                    <a:ext uri="{9D8B030D-6E8A-4147-A177-3AD203B41FA5}">
                      <a16:colId xmlns:a16="http://schemas.microsoft.com/office/drawing/2014/main" val="3609219913"/>
                    </a:ext>
                  </a:extLst>
                </a:gridCol>
                <a:gridCol w="800184">
                  <a:extLst>
                    <a:ext uri="{9D8B030D-6E8A-4147-A177-3AD203B41FA5}">
                      <a16:colId xmlns:a16="http://schemas.microsoft.com/office/drawing/2014/main" val="1650496032"/>
                    </a:ext>
                  </a:extLst>
                </a:gridCol>
                <a:gridCol w="936902">
                  <a:extLst>
                    <a:ext uri="{9D8B030D-6E8A-4147-A177-3AD203B41FA5}">
                      <a16:colId xmlns:a16="http://schemas.microsoft.com/office/drawing/2014/main" val="972562701"/>
                    </a:ext>
                  </a:extLst>
                </a:gridCol>
              </a:tblGrid>
              <a:tr h="466720">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p>
                      <a:endParaRPr lang="en-US" sz="1200" dirty="0"/>
                    </a:p>
                  </a:txBody>
                  <a:tcPr/>
                </a:tc>
                <a:extLst>
                  <a:ext uri="{0D108BD9-81ED-4DB2-BD59-A6C34878D82A}">
                    <a16:rowId xmlns:a16="http://schemas.microsoft.com/office/drawing/2014/main" val="2642681075"/>
                  </a:ext>
                </a:extLst>
              </a:tr>
              <a:tr h="325978">
                <a:tc>
                  <a:txBody>
                    <a:bodyPr/>
                    <a:lstStyle/>
                    <a:p>
                      <a:endParaRPr lang="en-US" sz="1200" dirty="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extLst>
                  <a:ext uri="{0D108BD9-81ED-4DB2-BD59-A6C34878D82A}">
                    <a16:rowId xmlns:a16="http://schemas.microsoft.com/office/drawing/2014/main" val="23085780"/>
                  </a:ext>
                </a:extLst>
              </a:tr>
              <a:tr h="325978">
                <a:tc>
                  <a:txBody>
                    <a:bodyPr/>
                    <a:lstStyle/>
                    <a:p>
                      <a:endParaRPr lang="en-US" sz="1200" dirty="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extLst>
                  <a:ext uri="{0D108BD9-81ED-4DB2-BD59-A6C34878D82A}">
                    <a16:rowId xmlns:a16="http://schemas.microsoft.com/office/drawing/2014/main" val="2885995597"/>
                  </a:ext>
                </a:extLst>
              </a:tr>
              <a:tr h="325978">
                <a:tc>
                  <a:txBody>
                    <a:bodyPr/>
                    <a:lstStyle/>
                    <a:p>
                      <a:endParaRPr lang="en-US" sz="1200" dirty="0"/>
                    </a:p>
                  </a:txBody>
                  <a:tcPr/>
                </a:tc>
                <a:tc>
                  <a:txBody>
                    <a:bodyPr/>
                    <a:lstStyle/>
                    <a:p>
                      <a:endParaRPr lang="en-US" sz="1200"/>
                    </a:p>
                  </a:txBody>
                  <a:tcPr/>
                </a:tc>
                <a:tc>
                  <a:txBody>
                    <a:bodyPr/>
                    <a:lstStyle/>
                    <a:p>
                      <a:endParaRPr lang="en-US" sz="1200" dirty="0"/>
                    </a:p>
                  </a:txBody>
                  <a:tcPr/>
                </a:tc>
                <a:tc>
                  <a:txBody>
                    <a:bodyPr/>
                    <a:lstStyle/>
                    <a:p>
                      <a:endParaRPr lang="en-US" sz="1200"/>
                    </a:p>
                  </a:txBody>
                  <a:tcPr/>
                </a:tc>
                <a:tc>
                  <a:txBody>
                    <a:bodyPr/>
                    <a:lstStyle/>
                    <a:p>
                      <a:endParaRPr lang="en-US" sz="1200"/>
                    </a:p>
                  </a:txBody>
                  <a:tcPr/>
                </a:tc>
                <a:extLst>
                  <a:ext uri="{0D108BD9-81ED-4DB2-BD59-A6C34878D82A}">
                    <a16:rowId xmlns:a16="http://schemas.microsoft.com/office/drawing/2014/main" val="4280332400"/>
                  </a:ext>
                </a:extLst>
              </a:tr>
              <a:tr h="325978">
                <a:tc>
                  <a:txBody>
                    <a:bodyPr/>
                    <a:lstStyle/>
                    <a:p>
                      <a:endParaRPr lang="en-US" sz="1200" dirty="0"/>
                    </a:p>
                  </a:txBody>
                  <a:tcPr/>
                </a:tc>
                <a:tc>
                  <a:txBody>
                    <a:bodyPr/>
                    <a:lstStyle/>
                    <a:p>
                      <a:endParaRPr lang="en-US" sz="1200"/>
                    </a:p>
                  </a:txBody>
                  <a:tcPr/>
                </a:tc>
                <a:tc>
                  <a:txBody>
                    <a:bodyPr/>
                    <a:lstStyle/>
                    <a:p>
                      <a:endParaRPr lang="en-US" sz="1200" dirty="0"/>
                    </a:p>
                  </a:txBody>
                  <a:tcPr/>
                </a:tc>
                <a:tc>
                  <a:txBody>
                    <a:bodyPr/>
                    <a:lstStyle/>
                    <a:p>
                      <a:endParaRPr lang="en-US" sz="1200"/>
                    </a:p>
                  </a:txBody>
                  <a:tcPr/>
                </a:tc>
                <a:tc>
                  <a:txBody>
                    <a:bodyPr/>
                    <a:lstStyle/>
                    <a:p>
                      <a:endParaRPr lang="en-US" sz="1200"/>
                    </a:p>
                  </a:txBody>
                  <a:tcPr/>
                </a:tc>
                <a:extLst>
                  <a:ext uri="{0D108BD9-81ED-4DB2-BD59-A6C34878D82A}">
                    <a16:rowId xmlns:a16="http://schemas.microsoft.com/office/drawing/2014/main" val="1373528657"/>
                  </a:ext>
                </a:extLst>
              </a:tr>
              <a:tr h="325978">
                <a:tc>
                  <a:txBody>
                    <a:bodyPr/>
                    <a:lstStyle/>
                    <a:p>
                      <a:endParaRPr lang="en-US" sz="1200" dirty="0"/>
                    </a:p>
                  </a:txBody>
                  <a:tcPr/>
                </a:tc>
                <a:tc>
                  <a:txBody>
                    <a:bodyPr/>
                    <a:lstStyle/>
                    <a:p>
                      <a:endParaRPr lang="en-US" sz="1200"/>
                    </a:p>
                  </a:txBody>
                  <a:tcPr/>
                </a:tc>
                <a:tc>
                  <a:txBody>
                    <a:bodyPr/>
                    <a:lstStyle/>
                    <a:p>
                      <a:endParaRPr lang="en-US" sz="120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113687901"/>
                  </a:ext>
                </a:extLst>
              </a:tr>
              <a:tr h="325978">
                <a:tc>
                  <a:txBody>
                    <a:bodyPr/>
                    <a:lstStyle/>
                    <a:p>
                      <a:endParaRPr lang="en-US" sz="1200" dirty="0"/>
                    </a:p>
                  </a:txBody>
                  <a:tcPr/>
                </a:tc>
                <a:tc>
                  <a:txBody>
                    <a:bodyPr/>
                    <a:lstStyle/>
                    <a:p>
                      <a:endParaRPr lang="en-US" sz="1200"/>
                    </a:p>
                  </a:txBody>
                  <a:tcPr/>
                </a:tc>
                <a:tc>
                  <a:txBody>
                    <a:bodyPr/>
                    <a:lstStyle/>
                    <a:p>
                      <a:endParaRPr lang="en-US" sz="1200"/>
                    </a:p>
                  </a:txBody>
                  <a:tcPr/>
                </a:tc>
                <a:tc>
                  <a:txBody>
                    <a:bodyPr/>
                    <a:lstStyle/>
                    <a:p>
                      <a:endParaRPr lang="en-US" sz="1200" dirty="0"/>
                    </a:p>
                  </a:txBody>
                  <a:tcPr/>
                </a:tc>
                <a:tc>
                  <a:txBody>
                    <a:bodyPr/>
                    <a:lstStyle/>
                    <a:p>
                      <a:endParaRPr lang="en-US" sz="1200"/>
                    </a:p>
                  </a:txBody>
                  <a:tcPr/>
                </a:tc>
                <a:extLst>
                  <a:ext uri="{0D108BD9-81ED-4DB2-BD59-A6C34878D82A}">
                    <a16:rowId xmlns:a16="http://schemas.microsoft.com/office/drawing/2014/main" val="1389321988"/>
                  </a:ext>
                </a:extLst>
              </a:tr>
              <a:tr h="325978">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1097834693"/>
                  </a:ext>
                </a:extLst>
              </a:tr>
              <a:tr h="325978">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dirty="0"/>
                    </a:p>
                  </a:txBody>
                  <a:tcPr/>
                </a:tc>
                <a:extLst>
                  <a:ext uri="{0D108BD9-81ED-4DB2-BD59-A6C34878D82A}">
                    <a16:rowId xmlns:a16="http://schemas.microsoft.com/office/drawing/2014/main" val="2659407671"/>
                  </a:ext>
                </a:extLst>
              </a:tr>
              <a:tr h="325978">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dirty="0"/>
                    </a:p>
                  </a:txBody>
                  <a:tcPr/>
                </a:tc>
                <a:extLst>
                  <a:ext uri="{0D108BD9-81ED-4DB2-BD59-A6C34878D82A}">
                    <a16:rowId xmlns:a16="http://schemas.microsoft.com/office/drawing/2014/main" val="1874980999"/>
                  </a:ext>
                </a:extLst>
              </a:tr>
              <a:tr h="325978">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dirty="0"/>
                    </a:p>
                  </a:txBody>
                  <a:tcPr/>
                </a:tc>
                <a:extLst>
                  <a:ext uri="{0D108BD9-81ED-4DB2-BD59-A6C34878D82A}">
                    <a16:rowId xmlns:a16="http://schemas.microsoft.com/office/drawing/2014/main" val="2297716487"/>
                  </a:ext>
                </a:extLst>
              </a:tr>
              <a:tr h="325978">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dirty="0"/>
                    </a:p>
                  </a:txBody>
                  <a:tcPr/>
                </a:tc>
                <a:extLst>
                  <a:ext uri="{0D108BD9-81ED-4DB2-BD59-A6C34878D82A}">
                    <a16:rowId xmlns:a16="http://schemas.microsoft.com/office/drawing/2014/main" val="2487292853"/>
                  </a:ext>
                </a:extLst>
              </a:tr>
              <a:tr h="325978">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dirty="0"/>
                    </a:p>
                  </a:txBody>
                  <a:tcPr/>
                </a:tc>
                <a:extLst>
                  <a:ext uri="{0D108BD9-81ED-4DB2-BD59-A6C34878D82A}">
                    <a16:rowId xmlns:a16="http://schemas.microsoft.com/office/drawing/2014/main" val="3571915113"/>
                  </a:ext>
                </a:extLst>
              </a:tr>
            </a:tbl>
          </a:graphicData>
        </a:graphic>
      </p:graphicFrame>
      <p:sp>
        <p:nvSpPr>
          <p:cNvPr id="367" name="TextBox 366">
            <a:extLst>
              <a:ext uri="{FF2B5EF4-FFF2-40B4-BE49-F238E27FC236}">
                <a16:creationId xmlns:a16="http://schemas.microsoft.com/office/drawing/2014/main" id="{B84E82CE-CD2A-6D4F-A01D-EA767C890AC1}"/>
              </a:ext>
            </a:extLst>
          </p:cNvPr>
          <p:cNvSpPr txBox="1"/>
          <p:nvPr/>
        </p:nvSpPr>
        <p:spPr>
          <a:xfrm>
            <a:off x="805136" y="1888205"/>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sp>
        <p:nvSpPr>
          <p:cNvPr id="368" name="TextBox 367">
            <a:extLst>
              <a:ext uri="{FF2B5EF4-FFF2-40B4-BE49-F238E27FC236}">
                <a16:creationId xmlns:a16="http://schemas.microsoft.com/office/drawing/2014/main" id="{9D18155F-CD44-E948-96D7-B8DE56F6EC46}"/>
              </a:ext>
            </a:extLst>
          </p:cNvPr>
          <p:cNvSpPr txBox="1"/>
          <p:nvPr/>
        </p:nvSpPr>
        <p:spPr>
          <a:xfrm>
            <a:off x="809609" y="2224522"/>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 </a:t>
            </a:r>
          </a:p>
        </p:txBody>
      </p:sp>
      <p:sp>
        <p:nvSpPr>
          <p:cNvPr id="369" name="TextBox 368">
            <a:extLst>
              <a:ext uri="{FF2B5EF4-FFF2-40B4-BE49-F238E27FC236}">
                <a16:creationId xmlns:a16="http://schemas.microsoft.com/office/drawing/2014/main" id="{D5F3DA04-6F6B-3C4A-84E8-A2D5B424ACE5}"/>
              </a:ext>
            </a:extLst>
          </p:cNvPr>
          <p:cNvSpPr txBox="1"/>
          <p:nvPr/>
        </p:nvSpPr>
        <p:spPr>
          <a:xfrm>
            <a:off x="795062" y="2556327"/>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 </a:t>
            </a:r>
          </a:p>
        </p:txBody>
      </p:sp>
      <p:sp>
        <p:nvSpPr>
          <p:cNvPr id="370" name="TextBox 369">
            <a:extLst>
              <a:ext uri="{FF2B5EF4-FFF2-40B4-BE49-F238E27FC236}">
                <a16:creationId xmlns:a16="http://schemas.microsoft.com/office/drawing/2014/main" id="{995C9983-D74F-7848-B9C2-A65948703711}"/>
              </a:ext>
            </a:extLst>
          </p:cNvPr>
          <p:cNvSpPr txBox="1"/>
          <p:nvPr/>
        </p:nvSpPr>
        <p:spPr>
          <a:xfrm>
            <a:off x="801549" y="2879993"/>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4. </a:t>
            </a:r>
          </a:p>
        </p:txBody>
      </p:sp>
      <p:sp>
        <p:nvSpPr>
          <p:cNvPr id="371" name="TextBox 370">
            <a:extLst>
              <a:ext uri="{FF2B5EF4-FFF2-40B4-BE49-F238E27FC236}">
                <a16:creationId xmlns:a16="http://schemas.microsoft.com/office/drawing/2014/main" id="{284D6747-20B3-8D44-865C-C8CC813D8EBF}"/>
              </a:ext>
            </a:extLst>
          </p:cNvPr>
          <p:cNvSpPr txBox="1"/>
          <p:nvPr/>
        </p:nvSpPr>
        <p:spPr>
          <a:xfrm>
            <a:off x="797947" y="3196576"/>
            <a:ext cx="389044"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5. </a:t>
            </a:r>
          </a:p>
        </p:txBody>
      </p:sp>
      <p:sp>
        <p:nvSpPr>
          <p:cNvPr id="372" name="TextBox 371">
            <a:extLst>
              <a:ext uri="{FF2B5EF4-FFF2-40B4-BE49-F238E27FC236}">
                <a16:creationId xmlns:a16="http://schemas.microsoft.com/office/drawing/2014/main" id="{FB751A4D-CA30-A642-80FD-8892F0320DDC}"/>
              </a:ext>
            </a:extLst>
          </p:cNvPr>
          <p:cNvSpPr txBox="1"/>
          <p:nvPr/>
        </p:nvSpPr>
        <p:spPr>
          <a:xfrm>
            <a:off x="788131" y="3509078"/>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6. </a:t>
            </a:r>
          </a:p>
        </p:txBody>
      </p:sp>
      <p:sp>
        <p:nvSpPr>
          <p:cNvPr id="373" name="TextBox 372">
            <a:extLst>
              <a:ext uri="{FF2B5EF4-FFF2-40B4-BE49-F238E27FC236}">
                <a16:creationId xmlns:a16="http://schemas.microsoft.com/office/drawing/2014/main" id="{BBF358A6-5745-5E49-B02C-94432FE38051}"/>
              </a:ext>
            </a:extLst>
          </p:cNvPr>
          <p:cNvSpPr txBox="1"/>
          <p:nvPr/>
        </p:nvSpPr>
        <p:spPr>
          <a:xfrm>
            <a:off x="792604" y="3852072"/>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7. </a:t>
            </a:r>
          </a:p>
        </p:txBody>
      </p:sp>
      <p:sp>
        <p:nvSpPr>
          <p:cNvPr id="374" name="TextBox 373">
            <a:extLst>
              <a:ext uri="{FF2B5EF4-FFF2-40B4-BE49-F238E27FC236}">
                <a16:creationId xmlns:a16="http://schemas.microsoft.com/office/drawing/2014/main" id="{35DC2D7E-38E6-5E4E-9900-54333479061B}"/>
              </a:ext>
            </a:extLst>
          </p:cNvPr>
          <p:cNvSpPr txBox="1"/>
          <p:nvPr/>
        </p:nvSpPr>
        <p:spPr>
          <a:xfrm>
            <a:off x="798867" y="4186626"/>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8. </a:t>
            </a:r>
          </a:p>
        </p:txBody>
      </p:sp>
      <p:sp>
        <p:nvSpPr>
          <p:cNvPr id="375" name="TextBox 374">
            <a:extLst>
              <a:ext uri="{FF2B5EF4-FFF2-40B4-BE49-F238E27FC236}">
                <a16:creationId xmlns:a16="http://schemas.microsoft.com/office/drawing/2014/main" id="{B9EFC950-C991-3742-A060-7663BB398008}"/>
              </a:ext>
            </a:extLst>
          </p:cNvPr>
          <p:cNvSpPr txBox="1"/>
          <p:nvPr/>
        </p:nvSpPr>
        <p:spPr>
          <a:xfrm>
            <a:off x="788443" y="4495006"/>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9. </a:t>
            </a:r>
          </a:p>
        </p:txBody>
      </p:sp>
      <p:sp>
        <p:nvSpPr>
          <p:cNvPr id="376" name="TextBox 375">
            <a:extLst>
              <a:ext uri="{FF2B5EF4-FFF2-40B4-BE49-F238E27FC236}">
                <a16:creationId xmlns:a16="http://schemas.microsoft.com/office/drawing/2014/main" id="{0696F673-00CB-5941-8B4C-899FF74AEF00}"/>
              </a:ext>
            </a:extLst>
          </p:cNvPr>
          <p:cNvSpPr txBox="1"/>
          <p:nvPr/>
        </p:nvSpPr>
        <p:spPr>
          <a:xfrm>
            <a:off x="708610" y="4831325"/>
            <a:ext cx="48038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10. </a:t>
            </a:r>
          </a:p>
        </p:txBody>
      </p:sp>
      <p:sp>
        <p:nvSpPr>
          <p:cNvPr id="377" name="TextBox 376">
            <a:extLst>
              <a:ext uri="{FF2B5EF4-FFF2-40B4-BE49-F238E27FC236}">
                <a16:creationId xmlns:a16="http://schemas.microsoft.com/office/drawing/2014/main" id="{583843BF-2F22-E34B-AC85-E1172389030B}"/>
              </a:ext>
            </a:extLst>
          </p:cNvPr>
          <p:cNvSpPr txBox="1"/>
          <p:nvPr/>
        </p:nvSpPr>
        <p:spPr>
          <a:xfrm>
            <a:off x="714806" y="5174319"/>
            <a:ext cx="49677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11. </a:t>
            </a:r>
          </a:p>
        </p:txBody>
      </p:sp>
      <p:sp>
        <p:nvSpPr>
          <p:cNvPr id="378" name="TextBox 377">
            <a:extLst>
              <a:ext uri="{FF2B5EF4-FFF2-40B4-BE49-F238E27FC236}">
                <a16:creationId xmlns:a16="http://schemas.microsoft.com/office/drawing/2014/main" id="{A5DBF263-56BD-D84C-A99D-422B52BEB984}"/>
              </a:ext>
            </a:extLst>
          </p:cNvPr>
          <p:cNvSpPr txBox="1"/>
          <p:nvPr/>
        </p:nvSpPr>
        <p:spPr>
          <a:xfrm>
            <a:off x="708098" y="5489824"/>
            <a:ext cx="46965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12. </a:t>
            </a:r>
          </a:p>
        </p:txBody>
      </p:sp>
      <p:sp>
        <p:nvSpPr>
          <p:cNvPr id="379" name="TextBox 378">
            <a:extLst>
              <a:ext uri="{FF2B5EF4-FFF2-40B4-BE49-F238E27FC236}">
                <a16:creationId xmlns:a16="http://schemas.microsoft.com/office/drawing/2014/main" id="{1EAAA03B-2874-7E40-9B0C-17D21ED17FB8}"/>
              </a:ext>
            </a:extLst>
          </p:cNvPr>
          <p:cNvSpPr txBox="1"/>
          <p:nvPr/>
        </p:nvSpPr>
        <p:spPr>
          <a:xfrm>
            <a:off x="4798861" y="4508930"/>
            <a:ext cx="46965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21. </a:t>
            </a:r>
          </a:p>
        </p:txBody>
      </p:sp>
      <p:grpSp>
        <p:nvGrpSpPr>
          <p:cNvPr id="380" name="Group 379">
            <a:extLst>
              <a:ext uri="{FF2B5EF4-FFF2-40B4-BE49-F238E27FC236}">
                <a16:creationId xmlns:a16="http://schemas.microsoft.com/office/drawing/2014/main" id="{88EBFFBF-9638-BC4C-8EB2-0CEF40E0A2CA}"/>
              </a:ext>
            </a:extLst>
          </p:cNvPr>
          <p:cNvGrpSpPr/>
          <p:nvPr/>
        </p:nvGrpSpPr>
        <p:grpSpPr>
          <a:xfrm>
            <a:off x="2060587" y="1888543"/>
            <a:ext cx="708904" cy="388350"/>
            <a:chOff x="7566513" y="5870280"/>
            <a:chExt cx="708904" cy="388350"/>
          </a:xfrm>
        </p:grpSpPr>
        <p:cxnSp>
          <p:nvCxnSpPr>
            <p:cNvPr id="381" name="Straight Connector 380">
              <a:extLst>
                <a:ext uri="{FF2B5EF4-FFF2-40B4-BE49-F238E27FC236}">
                  <a16:creationId xmlns:a16="http://schemas.microsoft.com/office/drawing/2014/main" id="{B364D6A1-7152-A344-A41A-9BCB2A9BE0E1}"/>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82" name="TextBox 381">
              <a:extLst>
                <a:ext uri="{FF2B5EF4-FFF2-40B4-BE49-F238E27FC236}">
                  <a16:creationId xmlns:a16="http://schemas.microsoft.com/office/drawing/2014/main" id="{30CC190A-E576-264C-9F77-F9AA7DA1706F}"/>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383" name="TextBox 382">
              <a:extLst>
                <a:ext uri="{FF2B5EF4-FFF2-40B4-BE49-F238E27FC236}">
                  <a16:creationId xmlns:a16="http://schemas.microsoft.com/office/drawing/2014/main" id="{95FF32E3-7785-3449-8C81-9923EB8C7C45}"/>
                </a:ext>
              </a:extLst>
            </p:cNvPr>
            <p:cNvSpPr txBox="1"/>
            <p:nvPr/>
          </p:nvSpPr>
          <p:spPr>
            <a:xfrm>
              <a:off x="7566513" y="5870280"/>
              <a:ext cx="435222"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17 </a:t>
              </a:r>
            </a:p>
          </p:txBody>
        </p:sp>
      </p:grpSp>
      <p:grpSp>
        <p:nvGrpSpPr>
          <p:cNvPr id="384" name="Group 383">
            <a:extLst>
              <a:ext uri="{FF2B5EF4-FFF2-40B4-BE49-F238E27FC236}">
                <a16:creationId xmlns:a16="http://schemas.microsoft.com/office/drawing/2014/main" id="{1B4C521B-6EBF-6245-AE99-939EAB0107A5}"/>
              </a:ext>
            </a:extLst>
          </p:cNvPr>
          <p:cNvGrpSpPr/>
          <p:nvPr/>
        </p:nvGrpSpPr>
        <p:grpSpPr>
          <a:xfrm>
            <a:off x="2055891" y="2220846"/>
            <a:ext cx="706239" cy="383587"/>
            <a:chOff x="7569178" y="5875043"/>
            <a:chExt cx="706239" cy="383587"/>
          </a:xfrm>
        </p:grpSpPr>
        <p:cxnSp>
          <p:nvCxnSpPr>
            <p:cNvPr id="385" name="Straight Connector 384">
              <a:extLst>
                <a:ext uri="{FF2B5EF4-FFF2-40B4-BE49-F238E27FC236}">
                  <a16:creationId xmlns:a16="http://schemas.microsoft.com/office/drawing/2014/main" id="{01EE4383-AE21-024B-A5C5-990823DDE193}"/>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86" name="TextBox 385">
              <a:extLst>
                <a:ext uri="{FF2B5EF4-FFF2-40B4-BE49-F238E27FC236}">
                  <a16:creationId xmlns:a16="http://schemas.microsoft.com/office/drawing/2014/main" id="{65736469-6879-044C-90DD-25C087A89241}"/>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387" name="TextBox 386">
              <a:extLst>
                <a:ext uri="{FF2B5EF4-FFF2-40B4-BE49-F238E27FC236}">
                  <a16:creationId xmlns:a16="http://schemas.microsoft.com/office/drawing/2014/main" id="{A88852D7-300E-A94F-B3EF-F0AA62570ED5}"/>
                </a:ext>
              </a:extLst>
            </p:cNvPr>
            <p:cNvSpPr txBox="1"/>
            <p:nvPr/>
          </p:nvSpPr>
          <p:spPr>
            <a:xfrm>
              <a:off x="7569178" y="5875043"/>
              <a:ext cx="448331"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17 </a:t>
              </a:r>
            </a:p>
          </p:txBody>
        </p:sp>
      </p:grpSp>
      <p:sp>
        <p:nvSpPr>
          <p:cNvPr id="388" name="TextBox 387">
            <a:extLst>
              <a:ext uri="{FF2B5EF4-FFF2-40B4-BE49-F238E27FC236}">
                <a16:creationId xmlns:a16="http://schemas.microsoft.com/office/drawing/2014/main" id="{68EF7F49-E30E-4B49-ACB8-DF650544F7F8}"/>
              </a:ext>
            </a:extLst>
          </p:cNvPr>
          <p:cNvSpPr txBox="1"/>
          <p:nvPr/>
        </p:nvSpPr>
        <p:spPr>
          <a:xfrm>
            <a:off x="1514121" y="1895075"/>
            <a:ext cx="40717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389" name="TextBox 388">
            <a:extLst>
              <a:ext uri="{FF2B5EF4-FFF2-40B4-BE49-F238E27FC236}">
                <a16:creationId xmlns:a16="http://schemas.microsoft.com/office/drawing/2014/main" id="{6E31F593-5225-CC46-BFEE-00B184F02609}"/>
              </a:ext>
            </a:extLst>
          </p:cNvPr>
          <p:cNvSpPr txBox="1"/>
          <p:nvPr/>
        </p:nvSpPr>
        <p:spPr>
          <a:xfrm>
            <a:off x="1516107" y="2231231"/>
            <a:ext cx="36267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mc:AlternateContent xmlns:mc="http://schemas.openxmlformats.org/markup-compatibility/2006" xmlns:a14="http://schemas.microsoft.com/office/drawing/2010/main">
        <mc:Choice Requires="a14">
          <p:sp>
            <p:nvSpPr>
              <p:cNvPr id="390" name="TextBox 389">
                <a:extLst>
                  <a:ext uri="{FF2B5EF4-FFF2-40B4-BE49-F238E27FC236}">
                    <a16:creationId xmlns:a16="http://schemas.microsoft.com/office/drawing/2014/main" id="{EF51EFBC-EF0D-E840-87C0-587ED90D781D}"/>
                  </a:ext>
                </a:extLst>
              </p:cNvPr>
              <p:cNvSpPr txBox="1"/>
              <p:nvPr/>
            </p:nvSpPr>
            <p:spPr>
              <a:xfrm>
                <a:off x="1387847" y="2577918"/>
                <a:ext cx="485913"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90" name="TextBox 389">
                <a:extLst>
                  <a:ext uri="{FF2B5EF4-FFF2-40B4-BE49-F238E27FC236}">
                    <a16:creationId xmlns:a16="http://schemas.microsoft.com/office/drawing/2014/main" id="{EF51EFBC-EF0D-E840-87C0-587ED90D781D}"/>
                  </a:ext>
                </a:extLst>
              </p:cNvPr>
              <p:cNvSpPr txBox="1">
                <a:spLocks noRot="1" noChangeAspect="1" noMove="1" noResize="1" noEditPoints="1" noAdjustHandles="1" noChangeArrowheads="1" noChangeShapeType="1" noTextEdit="1"/>
              </p:cNvSpPr>
              <p:nvPr/>
            </p:nvSpPr>
            <p:spPr>
              <a:xfrm>
                <a:off x="1387847" y="2577918"/>
                <a:ext cx="485913" cy="309637"/>
              </a:xfrm>
              <a:prstGeom prst="rect">
                <a:avLst/>
              </a:prstGeom>
              <a:blipFill>
                <a:blip r:embed="rId2"/>
                <a:stretch>
                  <a:fillRect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1" name="TextBox 390">
                <a:extLst>
                  <a:ext uri="{FF2B5EF4-FFF2-40B4-BE49-F238E27FC236}">
                    <a16:creationId xmlns:a16="http://schemas.microsoft.com/office/drawing/2014/main" id="{E5D43572-38EA-4B4B-BA79-F2F5AB373D72}"/>
                  </a:ext>
                </a:extLst>
              </p:cNvPr>
              <p:cNvSpPr txBox="1"/>
              <p:nvPr/>
            </p:nvSpPr>
            <p:spPr>
              <a:xfrm>
                <a:off x="1384259" y="2922223"/>
                <a:ext cx="510082"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ea typeface="Cambria Math" panose="02040503050406030204" pitchFamily="18" charset="0"/>
                            </a:rPr>
                          </m:ctrlPr>
                        </m:radPr>
                        <m:deg/>
                        <m:e>
                          <m:r>
                            <a:rPr lang="en-US" b="0" i="0" smtClean="0">
                              <a:latin typeface="Cambria Math" panose="02040503050406030204" pitchFamily="18" charset="0"/>
                              <a:ea typeface="Cambria Math" panose="02040503050406030204" pitchFamily="18" charset="0"/>
                            </a:rPr>
                            <m:t>2</m:t>
                          </m:r>
                        </m:e>
                      </m:rad>
                    </m:oMath>
                  </m:oMathPara>
                </a14:m>
                <a:endParaRPr lang="en-US"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91" name="TextBox 390">
                <a:extLst>
                  <a:ext uri="{FF2B5EF4-FFF2-40B4-BE49-F238E27FC236}">
                    <a16:creationId xmlns:a16="http://schemas.microsoft.com/office/drawing/2014/main" id="{E5D43572-38EA-4B4B-BA79-F2F5AB373D72}"/>
                  </a:ext>
                </a:extLst>
              </p:cNvPr>
              <p:cNvSpPr txBox="1">
                <a:spLocks noRot="1" noChangeAspect="1" noMove="1" noResize="1" noEditPoints="1" noAdjustHandles="1" noChangeArrowheads="1" noChangeShapeType="1" noTextEdit="1"/>
              </p:cNvSpPr>
              <p:nvPr/>
            </p:nvSpPr>
            <p:spPr>
              <a:xfrm>
                <a:off x="1384259" y="2922223"/>
                <a:ext cx="510082" cy="309637"/>
              </a:xfrm>
              <a:prstGeom prst="rect">
                <a:avLst/>
              </a:prstGeom>
              <a:blipFill>
                <a:blip r:embed="rId3"/>
                <a:stretch>
                  <a:fillRect b="-8000"/>
                </a:stretch>
              </a:blipFill>
            </p:spPr>
            <p:txBody>
              <a:bodyPr/>
              <a:lstStyle/>
              <a:p>
                <a:r>
                  <a:rPr lang="en-US">
                    <a:noFill/>
                  </a:rPr>
                  <a:t> </a:t>
                </a:r>
              </a:p>
            </p:txBody>
          </p:sp>
        </mc:Fallback>
      </mc:AlternateContent>
      <p:grpSp>
        <p:nvGrpSpPr>
          <p:cNvPr id="392" name="Group 391">
            <a:extLst>
              <a:ext uri="{FF2B5EF4-FFF2-40B4-BE49-F238E27FC236}">
                <a16:creationId xmlns:a16="http://schemas.microsoft.com/office/drawing/2014/main" id="{3C470749-5E65-6546-8112-08844411C766}"/>
              </a:ext>
            </a:extLst>
          </p:cNvPr>
          <p:cNvGrpSpPr/>
          <p:nvPr/>
        </p:nvGrpSpPr>
        <p:grpSpPr>
          <a:xfrm>
            <a:off x="2026451" y="2583944"/>
            <a:ext cx="727131" cy="342496"/>
            <a:chOff x="2572569" y="5637280"/>
            <a:chExt cx="727131" cy="342496"/>
          </a:xfrm>
        </p:grpSpPr>
        <mc:AlternateContent xmlns:mc="http://schemas.openxmlformats.org/markup-compatibility/2006" xmlns:a14="http://schemas.microsoft.com/office/drawing/2010/main">
          <mc:Choice Requires="a14">
            <p:sp>
              <p:nvSpPr>
                <p:cNvPr id="393" name="TextBox 392">
                  <a:extLst>
                    <a:ext uri="{FF2B5EF4-FFF2-40B4-BE49-F238E27FC236}">
                      <a16:creationId xmlns:a16="http://schemas.microsoft.com/office/drawing/2014/main" id="{7B7DB757-8143-BC44-91CD-3A7E755C6BDA}"/>
                    </a:ext>
                  </a:extLst>
                </p:cNvPr>
                <p:cNvSpPr txBox="1"/>
                <p:nvPr/>
              </p:nvSpPr>
              <p:spPr>
                <a:xfrm>
                  <a:off x="257256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167" name="TextBox 166">
                  <a:extLst>
                    <a:ext uri="{FF2B5EF4-FFF2-40B4-BE49-F238E27FC236}">
                      <a16:creationId xmlns:a16="http://schemas.microsoft.com/office/drawing/2014/main" id="{48AAC171-8FB3-B64B-AFFB-0AE7B82173DB}"/>
                    </a:ext>
                  </a:extLst>
                </p:cNvPr>
                <p:cNvSpPr txBox="1">
                  <a:spLocks noRot="1" noChangeAspect="1" noMove="1" noResize="1" noEditPoints="1" noAdjustHandles="1" noChangeArrowheads="1" noChangeShapeType="1" noTextEdit="1"/>
                </p:cNvSpPr>
                <p:nvPr/>
              </p:nvSpPr>
              <p:spPr>
                <a:xfrm>
                  <a:off x="2572569" y="5637280"/>
                  <a:ext cx="436322" cy="275268"/>
                </a:xfrm>
                <a:prstGeom prst="rect">
                  <a:avLst/>
                </a:prstGeom>
                <a:blipFill>
                  <a:blip r:embed="rId4"/>
                  <a:stretch>
                    <a:fillRect b="-4545"/>
                  </a:stretch>
                </a:blipFill>
              </p:spPr>
              <p:txBody>
                <a:bodyPr/>
                <a:lstStyle/>
                <a:p>
                  <a:r>
                    <a:rPr lang="en-US">
                      <a:noFill/>
                    </a:rPr>
                    <a:t> </a:t>
                  </a:r>
                </a:p>
              </p:txBody>
            </p:sp>
          </mc:Fallback>
        </mc:AlternateContent>
        <p:cxnSp>
          <p:nvCxnSpPr>
            <p:cNvPr id="394" name="Straight Connector 393">
              <a:extLst>
                <a:ext uri="{FF2B5EF4-FFF2-40B4-BE49-F238E27FC236}">
                  <a16:creationId xmlns:a16="http://schemas.microsoft.com/office/drawing/2014/main" id="{04211A92-8C2B-4F43-9CB6-DB44C1B1A62E}"/>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5" name="TextBox 394">
              <a:extLst>
                <a:ext uri="{FF2B5EF4-FFF2-40B4-BE49-F238E27FC236}">
                  <a16:creationId xmlns:a16="http://schemas.microsoft.com/office/drawing/2014/main" id="{249899DB-BA76-7043-B940-1364AFA2DBBA}"/>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396" name="Group 395">
            <a:extLst>
              <a:ext uri="{FF2B5EF4-FFF2-40B4-BE49-F238E27FC236}">
                <a16:creationId xmlns:a16="http://schemas.microsoft.com/office/drawing/2014/main" id="{3168A31A-251E-6446-B1DF-DDE42289D722}"/>
              </a:ext>
            </a:extLst>
          </p:cNvPr>
          <p:cNvGrpSpPr/>
          <p:nvPr/>
        </p:nvGrpSpPr>
        <p:grpSpPr>
          <a:xfrm>
            <a:off x="2031213" y="2910182"/>
            <a:ext cx="727131" cy="342496"/>
            <a:chOff x="2572569" y="5637280"/>
            <a:chExt cx="727131" cy="342496"/>
          </a:xfrm>
        </p:grpSpPr>
        <mc:AlternateContent xmlns:mc="http://schemas.openxmlformats.org/markup-compatibility/2006" xmlns:a14="http://schemas.microsoft.com/office/drawing/2010/main">
          <mc:Choice Requires="a14">
            <p:sp>
              <p:nvSpPr>
                <p:cNvPr id="397" name="TextBox 396">
                  <a:extLst>
                    <a:ext uri="{FF2B5EF4-FFF2-40B4-BE49-F238E27FC236}">
                      <a16:creationId xmlns:a16="http://schemas.microsoft.com/office/drawing/2014/main" id="{8B6F09B1-C811-5340-8158-9A7B6269D977}"/>
                    </a:ext>
                  </a:extLst>
                </p:cNvPr>
                <p:cNvSpPr txBox="1"/>
                <p:nvPr/>
              </p:nvSpPr>
              <p:spPr>
                <a:xfrm>
                  <a:off x="257256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171" name="TextBox 170">
                  <a:extLst>
                    <a:ext uri="{FF2B5EF4-FFF2-40B4-BE49-F238E27FC236}">
                      <a16:creationId xmlns:a16="http://schemas.microsoft.com/office/drawing/2014/main" id="{97BBDAA9-258E-444F-9CE2-E46B30C9652F}"/>
                    </a:ext>
                  </a:extLst>
                </p:cNvPr>
                <p:cNvSpPr txBox="1">
                  <a:spLocks noRot="1" noChangeAspect="1" noMove="1" noResize="1" noEditPoints="1" noAdjustHandles="1" noChangeArrowheads="1" noChangeShapeType="1" noTextEdit="1"/>
                </p:cNvSpPr>
                <p:nvPr/>
              </p:nvSpPr>
              <p:spPr>
                <a:xfrm>
                  <a:off x="2572569" y="5637280"/>
                  <a:ext cx="436322" cy="275268"/>
                </a:xfrm>
                <a:prstGeom prst="rect">
                  <a:avLst/>
                </a:prstGeom>
                <a:blipFill>
                  <a:blip r:embed="rId5"/>
                  <a:stretch>
                    <a:fillRect/>
                  </a:stretch>
                </a:blipFill>
              </p:spPr>
              <p:txBody>
                <a:bodyPr/>
                <a:lstStyle/>
                <a:p>
                  <a:r>
                    <a:rPr lang="en-US">
                      <a:noFill/>
                    </a:rPr>
                    <a:t> </a:t>
                  </a:r>
                </a:p>
              </p:txBody>
            </p:sp>
          </mc:Fallback>
        </mc:AlternateContent>
        <p:cxnSp>
          <p:nvCxnSpPr>
            <p:cNvPr id="398" name="Straight Connector 397">
              <a:extLst>
                <a:ext uri="{FF2B5EF4-FFF2-40B4-BE49-F238E27FC236}">
                  <a16:creationId xmlns:a16="http://schemas.microsoft.com/office/drawing/2014/main" id="{38976FC3-36CA-D444-B664-14ED794927CA}"/>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9" name="TextBox 398">
              <a:extLst>
                <a:ext uri="{FF2B5EF4-FFF2-40B4-BE49-F238E27FC236}">
                  <a16:creationId xmlns:a16="http://schemas.microsoft.com/office/drawing/2014/main" id="{631D7B05-2D20-C645-A0C6-3591F528652A}"/>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sp>
        <p:nvSpPr>
          <p:cNvPr id="400" name="TextBox 399">
            <a:extLst>
              <a:ext uri="{FF2B5EF4-FFF2-40B4-BE49-F238E27FC236}">
                <a16:creationId xmlns:a16="http://schemas.microsoft.com/office/drawing/2014/main" id="{C711056B-86CE-8245-AE40-F304620D198F}"/>
              </a:ext>
            </a:extLst>
          </p:cNvPr>
          <p:cNvSpPr txBox="1"/>
          <p:nvPr/>
        </p:nvSpPr>
        <p:spPr>
          <a:xfrm>
            <a:off x="1515906" y="3201692"/>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401" name="TextBox 400">
            <a:extLst>
              <a:ext uri="{FF2B5EF4-FFF2-40B4-BE49-F238E27FC236}">
                <a16:creationId xmlns:a16="http://schemas.microsoft.com/office/drawing/2014/main" id="{F7EE364A-84A1-6E4B-ACC1-DA437F1A183B}"/>
              </a:ext>
            </a:extLst>
          </p:cNvPr>
          <p:cNvSpPr txBox="1"/>
          <p:nvPr/>
        </p:nvSpPr>
        <p:spPr>
          <a:xfrm>
            <a:off x="1517911" y="3519706"/>
            <a:ext cx="40717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402" name="TextBox 401">
            <a:extLst>
              <a:ext uri="{FF2B5EF4-FFF2-40B4-BE49-F238E27FC236}">
                <a16:creationId xmlns:a16="http://schemas.microsoft.com/office/drawing/2014/main" id="{8FE9F4EE-033D-5D42-980D-003F8EC117DD}"/>
              </a:ext>
            </a:extLst>
          </p:cNvPr>
          <p:cNvSpPr txBox="1"/>
          <p:nvPr/>
        </p:nvSpPr>
        <p:spPr>
          <a:xfrm>
            <a:off x="1527296" y="3851842"/>
            <a:ext cx="36267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403" name="TextBox 402">
            <a:extLst>
              <a:ext uri="{FF2B5EF4-FFF2-40B4-BE49-F238E27FC236}">
                <a16:creationId xmlns:a16="http://schemas.microsoft.com/office/drawing/2014/main" id="{D32CB452-D230-C243-9754-F9AF488B2821}"/>
              </a:ext>
            </a:extLst>
          </p:cNvPr>
          <p:cNvSpPr txBox="1"/>
          <p:nvPr/>
        </p:nvSpPr>
        <p:spPr>
          <a:xfrm>
            <a:off x="1526872" y="4192925"/>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grpSp>
        <p:nvGrpSpPr>
          <p:cNvPr id="404" name="Group 403">
            <a:extLst>
              <a:ext uri="{FF2B5EF4-FFF2-40B4-BE49-F238E27FC236}">
                <a16:creationId xmlns:a16="http://schemas.microsoft.com/office/drawing/2014/main" id="{B03CC3D5-8AC1-C247-967B-2D939D2E1E8B}"/>
              </a:ext>
            </a:extLst>
          </p:cNvPr>
          <p:cNvGrpSpPr/>
          <p:nvPr/>
        </p:nvGrpSpPr>
        <p:grpSpPr>
          <a:xfrm>
            <a:off x="2060937" y="3182004"/>
            <a:ext cx="673842" cy="402639"/>
            <a:chOff x="7601575" y="5855991"/>
            <a:chExt cx="673842" cy="402639"/>
          </a:xfrm>
        </p:grpSpPr>
        <p:cxnSp>
          <p:nvCxnSpPr>
            <p:cNvPr id="405" name="Straight Connector 404">
              <a:extLst>
                <a:ext uri="{FF2B5EF4-FFF2-40B4-BE49-F238E27FC236}">
                  <a16:creationId xmlns:a16="http://schemas.microsoft.com/office/drawing/2014/main" id="{FF895794-BFA8-B946-A358-5F01114EF932}"/>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06" name="TextBox 405">
              <a:extLst>
                <a:ext uri="{FF2B5EF4-FFF2-40B4-BE49-F238E27FC236}">
                  <a16:creationId xmlns:a16="http://schemas.microsoft.com/office/drawing/2014/main" id="{E88E0FD6-52D5-054F-9950-504177653D02}"/>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407" name="TextBox 406">
              <a:extLst>
                <a:ext uri="{FF2B5EF4-FFF2-40B4-BE49-F238E27FC236}">
                  <a16:creationId xmlns:a16="http://schemas.microsoft.com/office/drawing/2014/main" id="{227DB011-56BB-5041-B519-4105CB56EA38}"/>
                </a:ext>
              </a:extLst>
            </p:cNvPr>
            <p:cNvSpPr txBox="1"/>
            <p:nvPr/>
          </p:nvSpPr>
          <p:spPr>
            <a:xfrm>
              <a:off x="7601575" y="5855991"/>
              <a:ext cx="457822"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19 </a:t>
              </a:r>
            </a:p>
          </p:txBody>
        </p:sp>
      </p:grpSp>
      <p:grpSp>
        <p:nvGrpSpPr>
          <p:cNvPr id="408" name="Group 407">
            <a:extLst>
              <a:ext uri="{FF2B5EF4-FFF2-40B4-BE49-F238E27FC236}">
                <a16:creationId xmlns:a16="http://schemas.microsoft.com/office/drawing/2014/main" id="{D2E8D9E3-7550-A64C-A990-745A74FC55FC}"/>
              </a:ext>
            </a:extLst>
          </p:cNvPr>
          <p:cNvGrpSpPr/>
          <p:nvPr/>
        </p:nvGrpSpPr>
        <p:grpSpPr>
          <a:xfrm>
            <a:off x="2046376" y="3509655"/>
            <a:ext cx="681042" cy="388239"/>
            <a:chOff x="7594375" y="5870391"/>
            <a:chExt cx="681042" cy="388239"/>
          </a:xfrm>
        </p:grpSpPr>
        <p:cxnSp>
          <p:nvCxnSpPr>
            <p:cNvPr id="409" name="Straight Connector 408">
              <a:extLst>
                <a:ext uri="{FF2B5EF4-FFF2-40B4-BE49-F238E27FC236}">
                  <a16:creationId xmlns:a16="http://schemas.microsoft.com/office/drawing/2014/main" id="{B0644BD2-00F8-1A43-8800-4386C3445E09}"/>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0" name="TextBox 409">
              <a:extLst>
                <a:ext uri="{FF2B5EF4-FFF2-40B4-BE49-F238E27FC236}">
                  <a16:creationId xmlns:a16="http://schemas.microsoft.com/office/drawing/2014/main" id="{D34AEC71-DF46-434F-BE1D-093A94EE192F}"/>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411" name="TextBox 410">
              <a:extLst>
                <a:ext uri="{FF2B5EF4-FFF2-40B4-BE49-F238E27FC236}">
                  <a16:creationId xmlns:a16="http://schemas.microsoft.com/office/drawing/2014/main" id="{570EB96B-C140-EB44-88EF-0A48C64D03B9}"/>
                </a:ext>
              </a:extLst>
            </p:cNvPr>
            <p:cNvSpPr txBox="1"/>
            <p:nvPr/>
          </p:nvSpPr>
          <p:spPr>
            <a:xfrm>
              <a:off x="7594375" y="5870391"/>
              <a:ext cx="445670"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19 </a:t>
              </a:r>
            </a:p>
          </p:txBody>
        </p:sp>
      </p:grpSp>
      <p:grpSp>
        <p:nvGrpSpPr>
          <p:cNvPr id="412" name="Group 411">
            <a:extLst>
              <a:ext uri="{FF2B5EF4-FFF2-40B4-BE49-F238E27FC236}">
                <a16:creationId xmlns:a16="http://schemas.microsoft.com/office/drawing/2014/main" id="{E2F92E5C-20E4-694C-8062-E2CD1C73FEE1}"/>
              </a:ext>
            </a:extLst>
          </p:cNvPr>
          <p:cNvGrpSpPr/>
          <p:nvPr/>
        </p:nvGrpSpPr>
        <p:grpSpPr>
          <a:xfrm>
            <a:off x="2044444" y="3840100"/>
            <a:ext cx="677484" cy="402639"/>
            <a:chOff x="7597933" y="5855991"/>
            <a:chExt cx="677484" cy="402639"/>
          </a:xfrm>
        </p:grpSpPr>
        <p:cxnSp>
          <p:nvCxnSpPr>
            <p:cNvPr id="413" name="Straight Connector 412">
              <a:extLst>
                <a:ext uri="{FF2B5EF4-FFF2-40B4-BE49-F238E27FC236}">
                  <a16:creationId xmlns:a16="http://schemas.microsoft.com/office/drawing/2014/main" id="{0DC31642-FC49-9B4A-AB48-308A98776C4C}"/>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4" name="TextBox 413">
              <a:extLst>
                <a:ext uri="{FF2B5EF4-FFF2-40B4-BE49-F238E27FC236}">
                  <a16:creationId xmlns:a16="http://schemas.microsoft.com/office/drawing/2014/main" id="{3C0F2B56-4BDD-9443-BE49-46CC4D7D1C65}"/>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415" name="TextBox 414">
              <a:extLst>
                <a:ext uri="{FF2B5EF4-FFF2-40B4-BE49-F238E27FC236}">
                  <a16:creationId xmlns:a16="http://schemas.microsoft.com/office/drawing/2014/main" id="{D9F99327-1035-A544-BBDE-C20F8642AA59}"/>
                </a:ext>
              </a:extLst>
            </p:cNvPr>
            <p:cNvSpPr txBox="1"/>
            <p:nvPr/>
          </p:nvSpPr>
          <p:spPr>
            <a:xfrm>
              <a:off x="7597933" y="5855991"/>
              <a:ext cx="41946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19 </a:t>
              </a:r>
            </a:p>
          </p:txBody>
        </p:sp>
      </p:grpSp>
      <p:grpSp>
        <p:nvGrpSpPr>
          <p:cNvPr id="416" name="Group 415">
            <a:extLst>
              <a:ext uri="{FF2B5EF4-FFF2-40B4-BE49-F238E27FC236}">
                <a16:creationId xmlns:a16="http://schemas.microsoft.com/office/drawing/2014/main" id="{65E5F394-4A38-DA4A-B036-1C7DCC4DC9E8}"/>
              </a:ext>
            </a:extLst>
          </p:cNvPr>
          <p:cNvGrpSpPr/>
          <p:nvPr/>
        </p:nvGrpSpPr>
        <p:grpSpPr>
          <a:xfrm>
            <a:off x="2036156" y="4160782"/>
            <a:ext cx="678411" cy="390447"/>
            <a:chOff x="7597006" y="5868183"/>
            <a:chExt cx="678411" cy="390447"/>
          </a:xfrm>
        </p:grpSpPr>
        <p:cxnSp>
          <p:nvCxnSpPr>
            <p:cNvPr id="417" name="Straight Connector 416">
              <a:extLst>
                <a:ext uri="{FF2B5EF4-FFF2-40B4-BE49-F238E27FC236}">
                  <a16:creationId xmlns:a16="http://schemas.microsoft.com/office/drawing/2014/main" id="{C989C863-AA50-7045-A7DE-F86945AAC6D5}"/>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8" name="TextBox 417">
              <a:extLst>
                <a:ext uri="{FF2B5EF4-FFF2-40B4-BE49-F238E27FC236}">
                  <a16:creationId xmlns:a16="http://schemas.microsoft.com/office/drawing/2014/main" id="{07A1311C-E1DC-E147-B769-60805F5FEABF}"/>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419" name="TextBox 418">
              <a:extLst>
                <a:ext uri="{FF2B5EF4-FFF2-40B4-BE49-F238E27FC236}">
                  <a16:creationId xmlns:a16="http://schemas.microsoft.com/office/drawing/2014/main" id="{E12906EC-3B74-2C47-AC05-B3E3FD7A95F4}"/>
                </a:ext>
              </a:extLst>
            </p:cNvPr>
            <p:cNvSpPr txBox="1"/>
            <p:nvPr/>
          </p:nvSpPr>
          <p:spPr>
            <a:xfrm>
              <a:off x="7597006" y="5868183"/>
              <a:ext cx="438681"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19 </a:t>
              </a:r>
            </a:p>
          </p:txBody>
        </p:sp>
      </p:grpSp>
      <p:sp>
        <p:nvSpPr>
          <p:cNvPr id="420" name="TextBox 419">
            <a:extLst>
              <a:ext uri="{FF2B5EF4-FFF2-40B4-BE49-F238E27FC236}">
                <a16:creationId xmlns:a16="http://schemas.microsoft.com/office/drawing/2014/main" id="{8E8D9E77-0872-5642-839A-FE9AA07DFFF1}"/>
              </a:ext>
            </a:extLst>
          </p:cNvPr>
          <p:cNvSpPr txBox="1"/>
          <p:nvPr/>
        </p:nvSpPr>
        <p:spPr>
          <a:xfrm>
            <a:off x="4784265" y="2233138"/>
            <a:ext cx="47472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14. </a:t>
            </a:r>
          </a:p>
        </p:txBody>
      </p:sp>
      <p:sp>
        <p:nvSpPr>
          <p:cNvPr id="421" name="TextBox 420">
            <a:extLst>
              <a:ext uri="{FF2B5EF4-FFF2-40B4-BE49-F238E27FC236}">
                <a16:creationId xmlns:a16="http://schemas.microsoft.com/office/drawing/2014/main" id="{9072F64D-CA19-FB40-AC6B-750379AA4293}"/>
              </a:ext>
            </a:extLst>
          </p:cNvPr>
          <p:cNvSpPr txBox="1"/>
          <p:nvPr/>
        </p:nvSpPr>
        <p:spPr>
          <a:xfrm>
            <a:off x="4782391" y="2546989"/>
            <a:ext cx="56705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15. </a:t>
            </a:r>
          </a:p>
        </p:txBody>
      </p:sp>
      <p:sp>
        <p:nvSpPr>
          <p:cNvPr id="422" name="TextBox 421">
            <a:extLst>
              <a:ext uri="{FF2B5EF4-FFF2-40B4-BE49-F238E27FC236}">
                <a16:creationId xmlns:a16="http://schemas.microsoft.com/office/drawing/2014/main" id="{5CF8F0F2-E31C-9441-886A-1BE8B96F1079}"/>
              </a:ext>
            </a:extLst>
          </p:cNvPr>
          <p:cNvSpPr txBox="1"/>
          <p:nvPr/>
        </p:nvSpPr>
        <p:spPr>
          <a:xfrm>
            <a:off x="4780602" y="2883306"/>
            <a:ext cx="49232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16. </a:t>
            </a:r>
          </a:p>
        </p:txBody>
      </p:sp>
      <p:sp>
        <p:nvSpPr>
          <p:cNvPr id="423" name="TextBox 422">
            <a:extLst>
              <a:ext uri="{FF2B5EF4-FFF2-40B4-BE49-F238E27FC236}">
                <a16:creationId xmlns:a16="http://schemas.microsoft.com/office/drawing/2014/main" id="{F200D973-CC21-C944-BD5C-680C81E46525}"/>
              </a:ext>
            </a:extLst>
          </p:cNvPr>
          <p:cNvSpPr txBox="1"/>
          <p:nvPr/>
        </p:nvSpPr>
        <p:spPr>
          <a:xfrm>
            <a:off x="4785338" y="3207248"/>
            <a:ext cx="51051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17. </a:t>
            </a:r>
          </a:p>
        </p:txBody>
      </p:sp>
      <p:sp>
        <p:nvSpPr>
          <p:cNvPr id="424" name="TextBox 423">
            <a:extLst>
              <a:ext uri="{FF2B5EF4-FFF2-40B4-BE49-F238E27FC236}">
                <a16:creationId xmlns:a16="http://schemas.microsoft.com/office/drawing/2014/main" id="{CB4DABB9-8961-CC43-850C-7AEB3D41F06D}"/>
              </a:ext>
            </a:extLst>
          </p:cNvPr>
          <p:cNvSpPr txBox="1"/>
          <p:nvPr/>
        </p:nvSpPr>
        <p:spPr>
          <a:xfrm>
            <a:off x="4777311" y="3529049"/>
            <a:ext cx="4960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18. </a:t>
            </a:r>
          </a:p>
        </p:txBody>
      </p:sp>
      <p:sp>
        <p:nvSpPr>
          <p:cNvPr id="425" name="TextBox 424">
            <a:extLst>
              <a:ext uri="{FF2B5EF4-FFF2-40B4-BE49-F238E27FC236}">
                <a16:creationId xmlns:a16="http://schemas.microsoft.com/office/drawing/2014/main" id="{B01324E0-3543-644F-AA5A-CC7A48061AD8}"/>
              </a:ext>
            </a:extLst>
          </p:cNvPr>
          <p:cNvSpPr txBox="1"/>
          <p:nvPr/>
        </p:nvSpPr>
        <p:spPr>
          <a:xfrm>
            <a:off x="4794043" y="1914960"/>
            <a:ext cx="46965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13. </a:t>
            </a:r>
          </a:p>
        </p:txBody>
      </p:sp>
      <p:sp>
        <p:nvSpPr>
          <p:cNvPr id="426" name="TextBox 425">
            <a:extLst>
              <a:ext uri="{FF2B5EF4-FFF2-40B4-BE49-F238E27FC236}">
                <a16:creationId xmlns:a16="http://schemas.microsoft.com/office/drawing/2014/main" id="{560564C0-27C7-DB4A-9F01-A972739D2EFA}"/>
              </a:ext>
            </a:extLst>
          </p:cNvPr>
          <p:cNvSpPr txBox="1"/>
          <p:nvPr/>
        </p:nvSpPr>
        <p:spPr>
          <a:xfrm>
            <a:off x="4777143" y="3852583"/>
            <a:ext cx="51051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19. </a:t>
            </a:r>
          </a:p>
        </p:txBody>
      </p:sp>
      <p:sp>
        <p:nvSpPr>
          <p:cNvPr id="427" name="TextBox 426">
            <a:extLst>
              <a:ext uri="{FF2B5EF4-FFF2-40B4-BE49-F238E27FC236}">
                <a16:creationId xmlns:a16="http://schemas.microsoft.com/office/drawing/2014/main" id="{F17AF626-8E1B-1F49-8609-79F4C4DF372D}"/>
              </a:ext>
            </a:extLst>
          </p:cNvPr>
          <p:cNvSpPr txBox="1"/>
          <p:nvPr/>
        </p:nvSpPr>
        <p:spPr>
          <a:xfrm>
            <a:off x="4791598" y="4193425"/>
            <a:ext cx="53759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20. </a:t>
            </a:r>
          </a:p>
        </p:txBody>
      </p:sp>
      <mc:AlternateContent xmlns:mc="http://schemas.openxmlformats.org/markup-compatibility/2006" xmlns:a14="http://schemas.microsoft.com/office/drawing/2010/main">
        <mc:Choice Requires="a14">
          <p:sp>
            <p:nvSpPr>
              <p:cNvPr id="428" name="TextBox 427">
                <a:extLst>
                  <a:ext uri="{FF2B5EF4-FFF2-40B4-BE49-F238E27FC236}">
                    <a16:creationId xmlns:a16="http://schemas.microsoft.com/office/drawing/2014/main" id="{44558533-DB97-7C47-A5FF-446EA7649AF4}"/>
                  </a:ext>
                </a:extLst>
              </p:cNvPr>
              <p:cNvSpPr txBox="1"/>
              <p:nvPr/>
            </p:nvSpPr>
            <p:spPr>
              <a:xfrm>
                <a:off x="5416917" y="3235248"/>
                <a:ext cx="516424"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428" name="TextBox 427">
                <a:extLst>
                  <a:ext uri="{FF2B5EF4-FFF2-40B4-BE49-F238E27FC236}">
                    <a16:creationId xmlns:a16="http://schemas.microsoft.com/office/drawing/2014/main" id="{44558533-DB97-7C47-A5FF-446EA7649AF4}"/>
                  </a:ext>
                </a:extLst>
              </p:cNvPr>
              <p:cNvSpPr txBox="1">
                <a:spLocks noRot="1" noChangeAspect="1" noMove="1" noResize="1" noEditPoints="1" noAdjustHandles="1" noChangeArrowheads="1" noChangeShapeType="1" noTextEdit="1"/>
              </p:cNvSpPr>
              <p:nvPr/>
            </p:nvSpPr>
            <p:spPr>
              <a:xfrm>
                <a:off x="5416917" y="3235248"/>
                <a:ext cx="516424" cy="309637"/>
              </a:xfrm>
              <a:prstGeom prst="rect">
                <a:avLst/>
              </a:prstGeom>
              <a:blipFill>
                <a:blip r:embed="rId6"/>
                <a:stretch>
                  <a:fillRect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9" name="TextBox 428">
                <a:extLst>
                  <a:ext uri="{FF2B5EF4-FFF2-40B4-BE49-F238E27FC236}">
                    <a16:creationId xmlns:a16="http://schemas.microsoft.com/office/drawing/2014/main" id="{703299C2-330F-7C43-B752-A139A855DF15}"/>
                  </a:ext>
                </a:extLst>
              </p:cNvPr>
              <p:cNvSpPr txBox="1"/>
              <p:nvPr/>
            </p:nvSpPr>
            <p:spPr>
              <a:xfrm>
                <a:off x="5410186" y="2908083"/>
                <a:ext cx="519810"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429" name="TextBox 428">
                <a:extLst>
                  <a:ext uri="{FF2B5EF4-FFF2-40B4-BE49-F238E27FC236}">
                    <a16:creationId xmlns:a16="http://schemas.microsoft.com/office/drawing/2014/main" id="{703299C2-330F-7C43-B752-A139A855DF15}"/>
                  </a:ext>
                </a:extLst>
              </p:cNvPr>
              <p:cNvSpPr txBox="1">
                <a:spLocks noRot="1" noChangeAspect="1" noMove="1" noResize="1" noEditPoints="1" noAdjustHandles="1" noChangeArrowheads="1" noChangeShapeType="1" noTextEdit="1"/>
              </p:cNvSpPr>
              <p:nvPr/>
            </p:nvSpPr>
            <p:spPr>
              <a:xfrm>
                <a:off x="5410186" y="2908083"/>
                <a:ext cx="519810" cy="309637"/>
              </a:xfrm>
              <a:prstGeom prst="rect">
                <a:avLst/>
              </a:prstGeom>
              <a:blipFill>
                <a:blip r:embed="rId7"/>
                <a:stretch>
                  <a:fillRect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0" name="TextBox 429">
                <a:extLst>
                  <a:ext uri="{FF2B5EF4-FFF2-40B4-BE49-F238E27FC236}">
                    <a16:creationId xmlns:a16="http://schemas.microsoft.com/office/drawing/2014/main" id="{CDC59230-792D-524D-B205-B79DD4DAB81E}"/>
                  </a:ext>
                </a:extLst>
              </p:cNvPr>
              <p:cNvSpPr txBox="1"/>
              <p:nvPr/>
            </p:nvSpPr>
            <p:spPr>
              <a:xfrm>
                <a:off x="5416545" y="3890362"/>
                <a:ext cx="516424"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430" name="TextBox 429">
                <a:extLst>
                  <a:ext uri="{FF2B5EF4-FFF2-40B4-BE49-F238E27FC236}">
                    <a16:creationId xmlns:a16="http://schemas.microsoft.com/office/drawing/2014/main" id="{CDC59230-792D-524D-B205-B79DD4DAB81E}"/>
                  </a:ext>
                </a:extLst>
              </p:cNvPr>
              <p:cNvSpPr txBox="1">
                <a:spLocks noRot="1" noChangeAspect="1" noMove="1" noResize="1" noEditPoints="1" noAdjustHandles="1" noChangeArrowheads="1" noChangeShapeType="1" noTextEdit="1"/>
              </p:cNvSpPr>
              <p:nvPr/>
            </p:nvSpPr>
            <p:spPr>
              <a:xfrm>
                <a:off x="5416545" y="3890362"/>
                <a:ext cx="516424" cy="309637"/>
              </a:xfrm>
              <a:prstGeom prst="rect">
                <a:avLst/>
              </a:prstGeom>
              <a:blipFill>
                <a:blip r:embed="rId8"/>
                <a:stretch>
                  <a:fillRect b="-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1" name="TextBox 430">
                <a:extLst>
                  <a:ext uri="{FF2B5EF4-FFF2-40B4-BE49-F238E27FC236}">
                    <a16:creationId xmlns:a16="http://schemas.microsoft.com/office/drawing/2014/main" id="{1EA5FAA8-372B-E748-BF85-C05D9AE23D41}"/>
                  </a:ext>
                </a:extLst>
              </p:cNvPr>
              <p:cNvSpPr txBox="1"/>
              <p:nvPr/>
            </p:nvSpPr>
            <p:spPr>
              <a:xfrm>
                <a:off x="5405051" y="3572714"/>
                <a:ext cx="519810"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431" name="TextBox 430">
                <a:extLst>
                  <a:ext uri="{FF2B5EF4-FFF2-40B4-BE49-F238E27FC236}">
                    <a16:creationId xmlns:a16="http://schemas.microsoft.com/office/drawing/2014/main" id="{1EA5FAA8-372B-E748-BF85-C05D9AE23D41}"/>
                  </a:ext>
                </a:extLst>
              </p:cNvPr>
              <p:cNvSpPr txBox="1">
                <a:spLocks noRot="1" noChangeAspect="1" noMove="1" noResize="1" noEditPoints="1" noAdjustHandles="1" noChangeArrowheads="1" noChangeShapeType="1" noTextEdit="1"/>
              </p:cNvSpPr>
              <p:nvPr/>
            </p:nvSpPr>
            <p:spPr>
              <a:xfrm>
                <a:off x="5405051" y="3572714"/>
                <a:ext cx="519810" cy="309637"/>
              </a:xfrm>
              <a:prstGeom prst="rect">
                <a:avLst/>
              </a:prstGeom>
              <a:blipFill>
                <a:blip r:embed="rId9"/>
                <a:stretch>
                  <a:fillRect b="-3846"/>
                </a:stretch>
              </a:blipFill>
            </p:spPr>
            <p:txBody>
              <a:bodyPr/>
              <a:lstStyle/>
              <a:p>
                <a:r>
                  <a:rPr lang="en-US">
                    <a:noFill/>
                  </a:rPr>
                  <a:t> </a:t>
                </a:r>
              </a:p>
            </p:txBody>
          </p:sp>
        </mc:Fallback>
      </mc:AlternateContent>
      <p:grpSp>
        <p:nvGrpSpPr>
          <p:cNvPr id="432" name="Group 431">
            <a:extLst>
              <a:ext uri="{FF2B5EF4-FFF2-40B4-BE49-F238E27FC236}">
                <a16:creationId xmlns:a16="http://schemas.microsoft.com/office/drawing/2014/main" id="{3C2A7DAA-849E-DF4C-9BE2-6544A26872FF}"/>
              </a:ext>
            </a:extLst>
          </p:cNvPr>
          <p:cNvGrpSpPr/>
          <p:nvPr/>
        </p:nvGrpSpPr>
        <p:grpSpPr>
          <a:xfrm>
            <a:off x="6070070" y="2921191"/>
            <a:ext cx="824947" cy="368872"/>
            <a:chOff x="2457169" y="5624092"/>
            <a:chExt cx="824947" cy="368872"/>
          </a:xfrm>
        </p:grpSpPr>
        <mc:AlternateContent xmlns:mc="http://schemas.openxmlformats.org/markup-compatibility/2006" xmlns:a14="http://schemas.microsoft.com/office/drawing/2010/main">
          <mc:Choice Requires="a14">
            <p:sp>
              <p:nvSpPr>
                <p:cNvPr id="433" name="TextBox 432">
                  <a:extLst>
                    <a:ext uri="{FF2B5EF4-FFF2-40B4-BE49-F238E27FC236}">
                      <a16:creationId xmlns:a16="http://schemas.microsoft.com/office/drawing/2014/main" id="{BF50074C-1928-0640-A74C-81BF90D13785}"/>
                    </a:ext>
                  </a:extLst>
                </p:cNvPr>
                <p:cNvSpPr txBox="1"/>
                <p:nvPr/>
              </p:nvSpPr>
              <p:spPr>
                <a:xfrm>
                  <a:off x="2457169" y="5624092"/>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9</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07" name="TextBox 206">
                  <a:extLst>
                    <a:ext uri="{FF2B5EF4-FFF2-40B4-BE49-F238E27FC236}">
                      <a16:creationId xmlns:a16="http://schemas.microsoft.com/office/drawing/2014/main" id="{8282931E-7BF7-8041-863F-2346AD109F92}"/>
                    </a:ext>
                  </a:extLst>
                </p:cNvPr>
                <p:cNvSpPr txBox="1">
                  <a:spLocks noRot="1" noChangeAspect="1" noMove="1" noResize="1" noEditPoints="1" noAdjustHandles="1" noChangeArrowheads="1" noChangeShapeType="1" noTextEdit="1"/>
                </p:cNvSpPr>
                <p:nvPr/>
              </p:nvSpPr>
              <p:spPr>
                <a:xfrm>
                  <a:off x="2457169" y="5624092"/>
                  <a:ext cx="436322" cy="275268"/>
                </a:xfrm>
                <a:prstGeom prst="rect">
                  <a:avLst/>
                </a:prstGeom>
                <a:blipFill>
                  <a:blip r:embed="rId10"/>
                  <a:stretch>
                    <a:fillRect l="-14286" r="-25714" b="-4545"/>
                  </a:stretch>
                </a:blipFill>
              </p:spPr>
              <p:txBody>
                <a:bodyPr/>
                <a:lstStyle/>
                <a:p>
                  <a:r>
                    <a:rPr lang="en-US">
                      <a:noFill/>
                    </a:rPr>
                    <a:t> </a:t>
                  </a:r>
                </a:p>
              </p:txBody>
            </p:sp>
          </mc:Fallback>
        </mc:AlternateContent>
        <p:cxnSp>
          <p:nvCxnSpPr>
            <p:cNvPr id="434" name="Straight Connector 433">
              <a:extLst>
                <a:ext uri="{FF2B5EF4-FFF2-40B4-BE49-F238E27FC236}">
                  <a16:creationId xmlns:a16="http://schemas.microsoft.com/office/drawing/2014/main" id="{47565FB4-0D9D-5041-A9B8-F7A0A390994F}"/>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35" name="TextBox 434">
              <a:extLst>
                <a:ext uri="{FF2B5EF4-FFF2-40B4-BE49-F238E27FC236}">
                  <a16:creationId xmlns:a16="http://schemas.microsoft.com/office/drawing/2014/main" id="{0C0A29A3-9521-6D4A-BC1C-63B7FA7E8AF6}"/>
                </a:ext>
              </a:extLst>
            </p:cNvPr>
            <p:cNvSpPr txBox="1"/>
            <p:nvPr/>
          </p:nvSpPr>
          <p:spPr>
            <a:xfrm>
              <a:off x="2926100" y="5654410"/>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436" name="Group 435">
            <a:extLst>
              <a:ext uri="{FF2B5EF4-FFF2-40B4-BE49-F238E27FC236}">
                <a16:creationId xmlns:a16="http://schemas.microsoft.com/office/drawing/2014/main" id="{D6A3B391-0A39-CA41-8BFE-157CD9F349C2}"/>
              </a:ext>
            </a:extLst>
          </p:cNvPr>
          <p:cNvGrpSpPr/>
          <p:nvPr/>
        </p:nvGrpSpPr>
        <p:grpSpPr>
          <a:xfrm>
            <a:off x="5996976" y="3239943"/>
            <a:ext cx="848081" cy="368872"/>
            <a:chOff x="2386832" y="5637280"/>
            <a:chExt cx="848081" cy="368872"/>
          </a:xfrm>
        </p:grpSpPr>
        <mc:AlternateContent xmlns:mc="http://schemas.openxmlformats.org/markup-compatibility/2006" xmlns:a14="http://schemas.microsoft.com/office/drawing/2010/main">
          <mc:Choice Requires="a14">
            <p:sp>
              <p:nvSpPr>
                <p:cNvPr id="437" name="TextBox 436">
                  <a:extLst>
                    <a:ext uri="{FF2B5EF4-FFF2-40B4-BE49-F238E27FC236}">
                      <a16:creationId xmlns:a16="http://schemas.microsoft.com/office/drawing/2014/main" id="{18FA29FE-ECB4-7F49-8A50-20FDBE1C4214}"/>
                    </a:ext>
                  </a:extLst>
                </p:cNvPr>
                <p:cNvSpPr txBox="1"/>
                <p:nvPr/>
              </p:nvSpPr>
              <p:spPr>
                <a:xfrm>
                  <a:off x="2386832" y="5637280"/>
                  <a:ext cx="583813"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9</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11" name="TextBox 210">
                  <a:extLst>
                    <a:ext uri="{FF2B5EF4-FFF2-40B4-BE49-F238E27FC236}">
                      <a16:creationId xmlns:a16="http://schemas.microsoft.com/office/drawing/2014/main" id="{CFFC5D60-C7B3-3947-AA59-3DB88652EB9E}"/>
                    </a:ext>
                  </a:extLst>
                </p:cNvPr>
                <p:cNvSpPr txBox="1">
                  <a:spLocks noRot="1" noChangeAspect="1" noMove="1" noResize="1" noEditPoints="1" noAdjustHandles="1" noChangeArrowheads="1" noChangeShapeType="1" noTextEdit="1"/>
                </p:cNvSpPr>
                <p:nvPr/>
              </p:nvSpPr>
              <p:spPr>
                <a:xfrm>
                  <a:off x="2386832" y="5637280"/>
                  <a:ext cx="583813" cy="275268"/>
                </a:xfrm>
                <a:prstGeom prst="rect">
                  <a:avLst/>
                </a:prstGeom>
                <a:blipFill>
                  <a:blip r:embed="rId11"/>
                  <a:stretch>
                    <a:fillRect l="-2128" r="-2128" b="-4545"/>
                  </a:stretch>
                </a:blipFill>
              </p:spPr>
              <p:txBody>
                <a:bodyPr/>
                <a:lstStyle/>
                <a:p>
                  <a:r>
                    <a:rPr lang="en-US">
                      <a:noFill/>
                    </a:rPr>
                    <a:t> </a:t>
                  </a:r>
                </a:p>
              </p:txBody>
            </p:sp>
          </mc:Fallback>
        </mc:AlternateContent>
        <p:cxnSp>
          <p:nvCxnSpPr>
            <p:cNvPr id="438" name="Straight Connector 437">
              <a:extLst>
                <a:ext uri="{FF2B5EF4-FFF2-40B4-BE49-F238E27FC236}">
                  <a16:creationId xmlns:a16="http://schemas.microsoft.com/office/drawing/2014/main" id="{887A89E4-59D4-BB4D-86D9-2DCB0DC45128}"/>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39" name="TextBox 438">
              <a:extLst>
                <a:ext uri="{FF2B5EF4-FFF2-40B4-BE49-F238E27FC236}">
                  <a16:creationId xmlns:a16="http://schemas.microsoft.com/office/drawing/2014/main" id="{624C9A06-2BC6-D642-B61B-54BDF112FDF5}"/>
                </a:ext>
              </a:extLst>
            </p:cNvPr>
            <p:cNvSpPr txBox="1"/>
            <p:nvPr/>
          </p:nvSpPr>
          <p:spPr>
            <a:xfrm>
              <a:off x="2934892" y="5667598"/>
              <a:ext cx="300021"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440" name="Group 439">
            <a:extLst>
              <a:ext uri="{FF2B5EF4-FFF2-40B4-BE49-F238E27FC236}">
                <a16:creationId xmlns:a16="http://schemas.microsoft.com/office/drawing/2014/main" id="{3D3F67BC-9826-FD4B-8671-300D1B5BC4C5}"/>
              </a:ext>
            </a:extLst>
          </p:cNvPr>
          <p:cNvGrpSpPr/>
          <p:nvPr/>
        </p:nvGrpSpPr>
        <p:grpSpPr>
          <a:xfrm>
            <a:off x="6048018" y="3578155"/>
            <a:ext cx="851323" cy="342496"/>
            <a:chOff x="2448377" y="5637280"/>
            <a:chExt cx="851323" cy="342496"/>
          </a:xfrm>
        </p:grpSpPr>
        <mc:AlternateContent xmlns:mc="http://schemas.openxmlformats.org/markup-compatibility/2006" xmlns:a14="http://schemas.microsoft.com/office/drawing/2010/main">
          <mc:Choice Requires="a14">
            <p:sp>
              <p:nvSpPr>
                <p:cNvPr id="441" name="TextBox 440">
                  <a:extLst>
                    <a:ext uri="{FF2B5EF4-FFF2-40B4-BE49-F238E27FC236}">
                      <a16:creationId xmlns:a16="http://schemas.microsoft.com/office/drawing/2014/main" id="{421C86A0-9D28-DA46-BEE6-0E72D25302AC}"/>
                    </a:ext>
                  </a:extLst>
                </p:cNvPr>
                <p:cNvSpPr txBox="1"/>
                <p:nvPr/>
              </p:nvSpPr>
              <p:spPr>
                <a:xfrm>
                  <a:off x="2448377"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9</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16" name="TextBox 215">
                  <a:extLst>
                    <a:ext uri="{FF2B5EF4-FFF2-40B4-BE49-F238E27FC236}">
                      <a16:creationId xmlns:a16="http://schemas.microsoft.com/office/drawing/2014/main" id="{A4A9BA53-1729-384A-959C-910972ABADE4}"/>
                    </a:ext>
                  </a:extLst>
                </p:cNvPr>
                <p:cNvSpPr txBox="1">
                  <a:spLocks noRot="1" noChangeAspect="1" noMove="1" noResize="1" noEditPoints="1" noAdjustHandles="1" noChangeArrowheads="1" noChangeShapeType="1" noTextEdit="1"/>
                </p:cNvSpPr>
                <p:nvPr/>
              </p:nvSpPr>
              <p:spPr>
                <a:xfrm>
                  <a:off x="2448377" y="5637280"/>
                  <a:ext cx="436322" cy="275268"/>
                </a:xfrm>
                <a:prstGeom prst="rect">
                  <a:avLst/>
                </a:prstGeom>
                <a:blipFill>
                  <a:blip r:embed="rId12"/>
                  <a:stretch>
                    <a:fillRect l="-17143" r="-22857" b="-4545"/>
                  </a:stretch>
                </a:blipFill>
              </p:spPr>
              <p:txBody>
                <a:bodyPr/>
                <a:lstStyle/>
                <a:p>
                  <a:r>
                    <a:rPr lang="en-US">
                      <a:noFill/>
                    </a:rPr>
                    <a:t> </a:t>
                  </a:r>
                </a:p>
              </p:txBody>
            </p:sp>
          </mc:Fallback>
        </mc:AlternateContent>
        <p:cxnSp>
          <p:nvCxnSpPr>
            <p:cNvPr id="442" name="Straight Connector 441">
              <a:extLst>
                <a:ext uri="{FF2B5EF4-FFF2-40B4-BE49-F238E27FC236}">
                  <a16:creationId xmlns:a16="http://schemas.microsoft.com/office/drawing/2014/main" id="{5975DB4B-368A-5541-9AC1-31855D70ED32}"/>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43" name="TextBox 442">
              <a:extLst>
                <a:ext uri="{FF2B5EF4-FFF2-40B4-BE49-F238E27FC236}">
                  <a16:creationId xmlns:a16="http://schemas.microsoft.com/office/drawing/2014/main" id="{A0CFB99D-CA84-864A-97C3-8F249DA8B95B}"/>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444" name="Group 443">
            <a:extLst>
              <a:ext uri="{FF2B5EF4-FFF2-40B4-BE49-F238E27FC236}">
                <a16:creationId xmlns:a16="http://schemas.microsoft.com/office/drawing/2014/main" id="{292D1138-545B-3E42-8EAC-638DBC6EA484}"/>
              </a:ext>
            </a:extLst>
          </p:cNvPr>
          <p:cNvGrpSpPr/>
          <p:nvPr/>
        </p:nvGrpSpPr>
        <p:grpSpPr>
          <a:xfrm>
            <a:off x="6001435" y="3890326"/>
            <a:ext cx="908472" cy="364476"/>
            <a:chOff x="2391228" y="5615300"/>
            <a:chExt cx="908472" cy="364476"/>
          </a:xfrm>
        </p:grpSpPr>
        <mc:AlternateContent xmlns:mc="http://schemas.openxmlformats.org/markup-compatibility/2006" xmlns:a14="http://schemas.microsoft.com/office/drawing/2010/main">
          <mc:Choice Requires="a14">
            <p:sp>
              <p:nvSpPr>
                <p:cNvPr id="445" name="TextBox 444">
                  <a:extLst>
                    <a:ext uri="{FF2B5EF4-FFF2-40B4-BE49-F238E27FC236}">
                      <a16:creationId xmlns:a16="http://schemas.microsoft.com/office/drawing/2014/main" id="{2FE0F6F6-6389-1E4C-A81B-E6117E4DBF68}"/>
                    </a:ext>
                  </a:extLst>
                </p:cNvPr>
                <p:cNvSpPr txBox="1"/>
                <p:nvPr/>
              </p:nvSpPr>
              <p:spPr>
                <a:xfrm>
                  <a:off x="2391228" y="5615300"/>
                  <a:ext cx="59247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9</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20" name="TextBox 219">
                  <a:extLst>
                    <a:ext uri="{FF2B5EF4-FFF2-40B4-BE49-F238E27FC236}">
                      <a16:creationId xmlns:a16="http://schemas.microsoft.com/office/drawing/2014/main" id="{8352E527-5B44-634B-B77D-D092681BD502}"/>
                    </a:ext>
                  </a:extLst>
                </p:cNvPr>
                <p:cNvSpPr txBox="1">
                  <a:spLocks noRot="1" noChangeAspect="1" noMove="1" noResize="1" noEditPoints="1" noAdjustHandles="1" noChangeArrowheads="1" noChangeShapeType="1" noTextEdit="1"/>
                </p:cNvSpPr>
                <p:nvPr/>
              </p:nvSpPr>
              <p:spPr>
                <a:xfrm>
                  <a:off x="2391228" y="5615300"/>
                  <a:ext cx="592479" cy="275268"/>
                </a:xfrm>
                <a:prstGeom prst="rect">
                  <a:avLst/>
                </a:prstGeom>
                <a:blipFill>
                  <a:blip r:embed="rId13"/>
                  <a:stretch>
                    <a:fillRect l="-2083"/>
                  </a:stretch>
                </a:blipFill>
              </p:spPr>
              <p:txBody>
                <a:bodyPr/>
                <a:lstStyle/>
                <a:p>
                  <a:r>
                    <a:rPr lang="en-US">
                      <a:noFill/>
                    </a:rPr>
                    <a:t> </a:t>
                  </a:r>
                </a:p>
              </p:txBody>
            </p:sp>
          </mc:Fallback>
        </mc:AlternateContent>
        <p:cxnSp>
          <p:nvCxnSpPr>
            <p:cNvPr id="446" name="Straight Connector 445">
              <a:extLst>
                <a:ext uri="{FF2B5EF4-FFF2-40B4-BE49-F238E27FC236}">
                  <a16:creationId xmlns:a16="http://schemas.microsoft.com/office/drawing/2014/main" id="{11A82AB7-8406-E34A-91A5-B71BDC82C9C3}"/>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47" name="TextBox 446">
              <a:extLst>
                <a:ext uri="{FF2B5EF4-FFF2-40B4-BE49-F238E27FC236}">
                  <a16:creationId xmlns:a16="http://schemas.microsoft.com/office/drawing/2014/main" id="{5B8BC236-F1AF-4941-A303-6EF2D5B31518}"/>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sp>
        <p:nvSpPr>
          <p:cNvPr id="448" name="TextBox 447">
            <a:extLst>
              <a:ext uri="{FF2B5EF4-FFF2-40B4-BE49-F238E27FC236}">
                <a16:creationId xmlns:a16="http://schemas.microsoft.com/office/drawing/2014/main" id="{EE6C2724-46D8-804E-BA4C-CDF6C27A45A8}"/>
              </a:ext>
            </a:extLst>
          </p:cNvPr>
          <p:cNvSpPr txBox="1"/>
          <p:nvPr/>
        </p:nvSpPr>
        <p:spPr>
          <a:xfrm>
            <a:off x="5560939" y="2546566"/>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grpSp>
        <p:nvGrpSpPr>
          <p:cNvPr id="449" name="Group 448">
            <a:extLst>
              <a:ext uri="{FF2B5EF4-FFF2-40B4-BE49-F238E27FC236}">
                <a16:creationId xmlns:a16="http://schemas.microsoft.com/office/drawing/2014/main" id="{1AE46D79-5C86-0146-993B-1BC280D487D8}"/>
              </a:ext>
            </a:extLst>
          </p:cNvPr>
          <p:cNvGrpSpPr/>
          <p:nvPr/>
        </p:nvGrpSpPr>
        <p:grpSpPr>
          <a:xfrm>
            <a:off x="6068770" y="2540949"/>
            <a:ext cx="694159" cy="389450"/>
            <a:chOff x="7581258" y="5869180"/>
            <a:chExt cx="694159" cy="389450"/>
          </a:xfrm>
        </p:grpSpPr>
        <p:cxnSp>
          <p:nvCxnSpPr>
            <p:cNvPr id="450" name="Straight Connector 449">
              <a:extLst>
                <a:ext uri="{FF2B5EF4-FFF2-40B4-BE49-F238E27FC236}">
                  <a16:creationId xmlns:a16="http://schemas.microsoft.com/office/drawing/2014/main" id="{1EF9AAE9-4C40-324D-A6DF-B0F6718D0094}"/>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51" name="TextBox 450">
              <a:extLst>
                <a:ext uri="{FF2B5EF4-FFF2-40B4-BE49-F238E27FC236}">
                  <a16:creationId xmlns:a16="http://schemas.microsoft.com/office/drawing/2014/main" id="{0A03944B-0F96-6847-9E3B-050CD24CE601}"/>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452" name="TextBox 451">
              <a:extLst>
                <a:ext uri="{FF2B5EF4-FFF2-40B4-BE49-F238E27FC236}">
                  <a16:creationId xmlns:a16="http://schemas.microsoft.com/office/drawing/2014/main" id="{B4BE6647-2FB9-1945-948B-80403AB26B6D}"/>
                </a:ext>
              </a:extLst>
            </p:cNvPr>
            <p:cNvSpPr txBox="1"/>
            <p:nvPr/>
          </p:nvSpPr>
          <p:spPr>
            <a:xfrm>
              <a:off x="7581258" y="5869180"/>
              <a:ext cx="438668"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19 </a:t>
              </a:r>
            </a:p>
          </p:txBody>
        </p:sp>
      </p:grpSp>
      <mc:AlternateContent xmlns:mc="http://schemas.openxmlformats.org/markup-compatibility/2006" xmlns:a14="http://schemas.microsoft.com/office/drawing/2010/main">
        <mc:Choice Requires="a14">
          <p:sp>
            <p:nvSpPr>
              <p:cNvPr id="453" name="TextBox 452">
                <a:extLst>
                  <a:ext uri="{FF2B5EF4-FFF2-40B4-BE49-F238E27FC236}">
                    <a16:creationId xmlns:a16="http://schemas.microsoft.com/office/drawing/2014/main" id="{A52536E5-F732-DD42-8402-F80135DA874C}"/>
                  </a:ext>
                </a:extLst>
              </p:cNvPr>
              <p:cNvSpPr txBox="1"/>
              <p:nvPr/>
            </p:nvSpPr>
            <p:spPr>
              <a:xfrm>
                <a:off x="5410349" y="4220601"/>
                <a:ext cx="519810"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453" name="TextBox 452">
                <a:extLst>
                  <a:ext uri="{FF2B5EF4-FFF2-40B4-BE49-F238E27FC236}">
                    <a16:creationId xmlns:a16="http://schemas.microsoft.com/office/drawing/2014/main" id="{A52536E5-F732-DD42-8402-F80135DA874C}"/>
                  </a:ext>
                </a:extLst>
              </p:cNvPr>
              <p:cNvSpPr txBox="1">
                <a:spLocks noRot="1" noChangeAspect="1" noMove="1" noResize="1" noEditPoints="1" noAdjustHandles="1" noChangeArrowheads="1" noChangeShapeType="1" noTextEdit="1"/>
              </p:cNvSpPr>
              <p:nvPr/>
            </p:nvSpPr>
            <p:spPr>
              <a:xfrm>
                <a:off x="5410349" y="4220601"/>
                <a:ext cx="519810" cy="309637"/>
              </a:xfrm>
              <a:prstGeom prst="rect">
                <a:avLst/>
              </a:prstGeom>
              <a:blipFill>
                <a:blip r:embed="rId14"/>
                <a:stretch>
                  <a:fillRect b="-3846"/>
                </a:stretch>
              </a:blipFill>
            </p:spPr>
            <p:txBody>
              <a:bodyPr/>
              <a:lstStyle/>
              <a:p>
                <a:r>
                  <a:rPr lang="en-US">
                    <a:noFill/>
                  </a:rPr>
                  <a:t> </a:t>
                </a:r>
              </a:p>
            </p:txBody>
          </p:sp>
        </mc:Fallback>
      </mc:AlternateContent>
      <p:grpSp>
        <p:nvGrpSpPr>
          <p:cNvPr id="454" name="Group 453">
            <a:extLst>
              <a:ext uri="{FF2B5EF4-FFF2-40B4-BE49-F238E27FC236}">
                <a16:creationId xmlns:a16="http://schemas.microsoft.com/office/drawing/2014/main" id="{72A5A3A8-7E02-2C43-9FBA-B6CD3D861F8D}"/>
              </a:ext>
            </a:extLst>
          </p:cNvPr>
          <p:cNvGrpSpPr/>
          <p:nvPr/>
        </p:nvGrpSpPr>
        <p:grpSpPr>
          <a:xfrm>
            <a:off x="5988843" y="4226409"/>
            <a:ext cx="917264" cy="342496"/>
            <a:chOff x="2382436" y="5637280"/>
            <a:chExt cx="917264" cy="342496"/>
          </a:xfrm>
        </p:grpSpPr>
        <mc:AlternateContent xmlns:mc="http://schemas.openxmlformats.org/markup-compatibility/2006" xmlns:a14="http://schemas.microsoft.com/office/drawing/2010/main">
          <mc:Choice Requires="a14">
            <p:sp>
              <p:nvSpPr>
                <p:cNvPr id="455" name="TextBox 454">
                  <a:extLst>
                    <a:ext uri="{FF2B5EF4-FFF2-40B4-BE49-F238E27FC236}">
                      <a16:creationId xmlns:a16="http://schemas.microsoft.com/office/drawing/2014/main" id="{D9D53C7F-59B4-A048-AE1B-5A0A881D57FB}"/>
                    </a:ext>
                  </a:extLst>
                </p:cNvPr>
                <p:cNvSpPr txBox="1"/>
                <p:nvPr/>
              </p:nvSpPr>
              <p:spPr>
                <a:xfrm>
                  <a:off x="2382436" y="5637280"/>
                  <a:ext cx="61608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9</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43" name="TextBox 242">
                  <a:extLst>
                    <a:ext uri="{FF2B5EF4-FFF2-40B4-BE49-F238E27FC236}">
                      <a16:creationId xmlns:a16="http://schemas.microsoft.com/office/drawing/2014/main" id="{B5B0AA03-AA9A-9B45-84E4-57D05E3F3336}"/>
                    </a:ext>
                  </a:extLst>
                </p:cNvPr>
                <p:cNvSpPr txBox="1">
                  <a:spLocks noRot="1" noChangeAspect="1" noMove="1" noResize="1" noEditPoints="1" noAdjustHandles="1" noChangeArrowheads="1" noChangeShapeType="1" noTextEdit="1"/>
                </p:cNvSpPr>
                <p:nvPr/>
              </p:nvSpPr>
              <p:spPr>
                <a:xfrm>
                  <a:off x="2382436" y="5637280"/>
                  <a:ext cx="616082" cy="275268"/>
                </a:xfrm>
                <a:prstGeom prst="rect">
                  <a:avLst/>
                </a:prstGeom>
                <a:blipFill>
                  <a:blip r:embed="rId15"/>
                  <a:stretch>
                    <a:fillRect b="-4348"/>
                  </a:stretch>
                </a:blipFill>
              </p:spPr>
              <p:txBody>
                <a:bodyPr/>
                <a:lstStyle/>
                <a:p>
                  <a:r>
                    <a:rPr lang="en-US">
                      <a:noFill/>
                    </a:rPr>
                    <a:t> </a:t>
                  </a:r>
                </a:p>
              </p:txBody>
            </p:sp>
          </mc:Fallback>
        </mc:AlternateContent>
        <p:cxnSp>
          <p:nvCxnSpPr>
            <p:cNvPr id="456" name="Straight Connector 455">
              <a:extLst>
                <a:ext uri="{FF2B5EF4-FFF2-40B4-BE49-F238E27FC236}">
                  <a16:creationId xmlns:a16="http://schemas.microsoft.com/office/drawing/2014/main" id="{6CB6CD98-9019-CB43-8102-5F788AD3A9C5}"/>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57" name="TextBox 456">
              <a:extLst>
                <a:ext uri="{FF2B5EF4-FFF2-40B4-BE49-F238E27FC236}">
                  <a16:creationId xmlns:a16="http://schemas.microsoft.com/office/drawing/2014/main" id="{CC3C949E-659A-1C4E-B9C4-922778359219}"/>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mc:AlternateContent xmlns:mc="http://schemas.openxmlformats.org/markup-compatibility/2006" xmlns:a14="http://schemas.microsoft.com/office/drawing/2010/main">
        <mc:Choice Requires="a14">
          <p:sp>
            <p:nvSpPr>
              <p:cNvPr id="458" name="TextBox 457">
                <a:extLst>
                  <a:ext uri="{FF2B5EF4-FFF2-40B4-BE49-F238E27FC236}">
                    <a16:creationId xmlns:a16="http://schemas.microsoft.com/office/drawing/2014/main" id="{E02EECBE-C59E-F44A-89B5-D21E27011B7C}"/>
                  </a:ext>
                </a:extLst>
              </p:cNvPr>
              <p:cNvSpPr txBox="1"/>
              <p:nvPr/>
            </p:nvSpPr>
            <p:spPr>
              <a:xfrm>
                <a:off x="5420266" y="4534018"/>
                <a:ext cx="516424"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458" name="TextBox 457">
                <a:extLst>
                  <a:ext uri="{FF2B5EF4-FFF2-40B4-BE49-F238E27FC236}">
                    <a16:creationId xmlns:a16="http://schemas.microsoft.com/office/drawing/2014/main" id="{E02EECBE-C59E-F44A-89B5-D21E27011B7C}"/>
                  </a:ext>
                </a:extLst>
              </p:cNvPr>
              <p:cNvSpPr txBox="1">
                <a:spLocks noRot="1" noChangeAspect="1" noMove="1" noResize="1" noEditPoints="1" noAdjustHandles="1" noChangeArrowheads="1" noChangeShapeType="1" noTextEdit="1"/>
              </p:cNvSpPr>
              <p:nvPr/>
            </p:nvSpPr>
            <p:spPr>
              <a:xfrm>
                <a:off x="5420266" y="4534018"/>
                <a:ext cx="516424" cy="309637"/>
              </a:xfrm>
              <a:prstGeom prst="rect">
                <a:avLst/>
              </a:prstGeom>
              <a:blipFill>
                <a:blip r:embed="rId16"/>
                <a:stretch>
                  <a:fillRect b="-8000"/>
                </a:stretch>
              </a:blipFill>
            </p:spPr>
            <p:txBody>
              <a:bodyPr/>
              <a:lstStyle/>
              <a:p>
                <a:r>
                  <a:rPr lang="en-US">
                    <a:noFill/>
                  </a:rPr>
                  <a:t> </a:t>
                </a:r>
              </a:p>
            </p:txBody>
          </p:sp>
        </mc:Fallback>
      </mc:AlternateContent>
      <p:grpSp>
        <p:nvGrpSpPr>
          <p:cNvPr id="459" name="Group 458">
            <a:extLst>
              <a:ext uri="{FF2B5EF4-FFF2-40B4-BE49-F238E27FC236}">
                <a16:creationId xmlns:a16="http://schemas.microsoft.com/office/drawing/2014/main" id="{295E878F-A878-8247-B928-28AA33215358}"/>
              </a:ext>
            </a:extLst>
          </p:cNvPr>
          <p:cNvGrpSpPr/>
          <p:nvPr/>
        </p:nvGrpSpPr>
        <p:grpSpPr>
          <a:xfrm>
            <a:off x="6037029" y="4530918"/>
            <a:ext cx="890888" cy="382061"/>
            <a:chOff x="2408812" y="5597715"/>
            <a:chExt cx="890888" cy="382061"/>
          </a:xfrm>
        </p:grpSpPr>
        <mc:AlternateContent xmlns:mc="http://schemas.openxmlformats.org/markup-compatibility/2006" xmlns:a14="http://schemas.microsoft.com/office/drawing/2010/main">
          <mc:Choice Requires="a14">
            <p:sp>
              <p:nvSpPr>
                <p:cNvPr id="460" name="TextBox 459">
                  <a:extLst>
                    <a:ext uri="{FF2B5EF4-FFF2-40B4-BE49-F238E27FC236}">
                      <a16:creationId xmlns:a16="http://schemas.microsoft.com/office/drawing/2014/main" id="{47879E58-B9F0-4540-BB1F-62E3DA8DF51B}"/>
                    </a:ext>
                  </a:extLst>
                </p:cNvPr>
                <p:cNvSpPr txBox="1"/>
                <p:nvPr/>
              </p:nvSpPr>
              <p:spPr>
                <a:xfrm>
                  <a:off x="2408812" y="5597715"/>
                  <a:ext cx="572967"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9</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60" name="TextBox 259">
                  <a:extLst>
                    <a:ext uri="{FF2B5EF4-FFF2-40B4-BE49-F238E27FC236}">
                      <a16:creationId xmlns:a16="http://schemas.microsoft.com/office/drawing/2014/main" id="{CC5A3AED-4CF7-CF42-BB5F-D637D4B42266}"/>
                    </a:ext>
                  </a:extLst>
                </p:cNvPr>
                <p:cNvSpPr txBox="1">
                  <a:spLocks noRot="1" noChangeAspect="1" noMove="1" noResize="1" noEditPoints="1" noAdjustHandles="1" noChangeArrowheads="1" noChangeShapeType="1" noTextEdit="1"/>
                </p:cNvSpPr>
                <p:nvPr/>
              </p:nvSpPr>
              <p:spPr>
                <a:xfrm>
                  <a:off x="2408812" y="5597715"/>
                  <a:ext cx="572967" cy="275268"/>
                </a:xfrm>
                <a:prstGeom prst="rect">
                  <a:avLst/>
                </a:prstGeom>
                <a:blipFill>
                  <a:blip r:embed="rId17"/>
                  <a:stretch>
                    <a:fillRect l="-2174" r="-2174"/>
                  </a:stretch>
                </a:blipFill>
              </p:spPr>
              <p:txBody>
                <a:bodyPr/>
                <a:lstStyle/>
                <a:p>
                  <a:r>
                    <a:rPr lang="en-US">
                      <a:noFill/>
                    </a:rPr>
                    <a:t> </a:t>
                  </a:r>
                </a:p>
              </p:txBody>
            </p:sp>
          </mc:Fallback>
        </mc:AlternateContent>
        <p:cxnSp>
          <p:nvCxnSpPr>
            <p:cNvPr id="461" name="Straight Connector 460">
              <a:extLst>
                <a:ext uri="{FF2B5EF4-FFF2-40B4-BE49-F238E27FC236}">
                  <a16:creationId xmlns:a16="http://schemas.microsoft.com/office/drawing/2014/main" id="{6D37A2F4-1753-034B-B5C1-E3C4BFBF7B00}"/>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62" name="TextBox 461">
              <a:extLst>
                <a:ext uri="{FF2B5EF4-FFF2-40B4-BE49-F238E27FC236}">
                  <a16:creationId xmlns:a16="http://schemas.microsoft.com/office/drawing/2014/main" id="{45D84FE0-A8AF-8947-AC57-7DD490332F16}"/>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mc:AlternateContent xmlns:mc="http://schemas.openxmlformats.org/markup-compatibility/2006" xmlns:a14="http://schemas.microsoft.com/office/drawing/2010/main">
        <mc:Choice Requires="a14">
          <p:sp>
            <p:nvSpPr>
              <p:cNvPr id="463" name="TextBox 462">
                <a:extLst>
                  <a:ext uri="{FF2B5EF4-FFF2-40B4-BE49-F238E27FC236}">
                    <a16:creationId xmlns:a16="http://schemas.microsoft.com/office/drawing/2014/main" id="{DE48765D-03E4-0A47-85C3-F55D211F6149}"/>
                  </a:ext>
                </a:extLst>
              </p:cNvPr>
              <p:cNvSpPr txBox="1"/>
              <p:nvPr/>
            </p:nvSpPr>
            <p:spPr>
              <a:xfrm>
                <a:off x="5414070" y="4869020"/>
                <a:ext cx="519810"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463" name="TextBox 462">
                <a:extLst>
                  <a:ext uri="{FF2B5EF4-FFF2-40B4-BE49-F238E27FC236}">
                    <a16:creationId xmlns:a16="http://schemas.microsoft.com/office/drawing/2014/main" id="{DE48765D-03E4-0A47-85C3-F55D211F6149}"/>
                  </a:ext>
                </a:extLst>
              </p:cNvPr>
              <p:cNvSpPr txBox="1">
                <a:spLocks noRot="1" noChangeAspect="1" noMove="1" noResize="1" noEditPoints="1" noAdjustHandles="1" noChangeArrowheads="1" noChangeShapeType="1" noTextEdit="1"/>
              </p:cNvSpPr>
              <p:nvPr/>
            </p:nvSpPr>
            <p:spPr>
              <a:xfrm>
                <a:off x="5414070" y="4869020"/>
                <a:ext cx="519810" cy="309637"/>
              </a:xfrm>
              <a:prstGeom prst="rect">
                <a:avLst/>
              </a:prstGeom>
              <a:blipFill>
                <a:blip r:embed="rId18"/>
                <a:stretch>
                  <a:fillRect b="-3846"/>
                </a:stretch>
              </a:blipFill>
            </p:spPr>
            <p:txBody>
              <a:bodyPr/>
              <a:lstStyle/>
              <a:p>
                <a:r>
                  <a:rPr lang="en-US">
                    <a:noFill/>
                  </a:rPr>
                  <a:t> </a:t>
                </a:r>
              </a:p>
            </p:txBody>
          </p:sp>
        </mc:Fallback>
      </mc:AlternateContent>
      <p:grpSp>
        <p:nvGrpSpPr>
          <p:cNvPr id="464" name="Group 463">
            <a:extLst>
              <a:ext uri="{FF2B5EF4-FFF2-40B4-BE49-F238E27FC236}">
                <a16:creationId xmlns:a16="http://schemas.microsoft.com/office/drawing/2014/main" id="{339A7951-8E7E-BC42-97D4-B1E4128E60E9}"/>
              </a:ext>
            </a:extLst>
          </p:cNvPr>
          <p:cNvGrpSpPr/>
          <p:nvPr/>
        </p:nvGrpSpPr>
        <p:grpSpPr>
          <a:xfrm>
            <a:off x="6024803" y="4864073"/>
            <a:ext cx="904077" cy="349454"/>
            <a:chOff x="2395623" y="5630322"/>
            <a:chExt cx="904077" cy="349454"/>
          </a:xfrm>
        </p:grpSpPr>
        <mc:AlternateContent xmlns:mc="http://schemas.openxmlformats.org/markup-compatibility/2006" xmlns:a14="http://schemas.microsoft.com/office/drawing/2010/main">
          <mc:Choice Requires="a14">
            <p:sp>
              <p:nvSpPr>
                <p:cNvPr id="465" name="TextBox 464">
                  <a:extLst>
                    <a:ext uri="{FF2B5EF4-FFF2-40B4-BE49-F238E27FC236}">
                      <a16:creationId xmlns:a16="http://schemas.microsoft.com/office/drawing/2014/main" id="{65D51359-2337-384E-90DF-893D71B9A315}"/>
                    </a:ext>
                  </a:extLst>
                </p:cNvPr>
                <p:cNvSpPr txBox="1"/>
                <p:nvPr/>
              </p:nvSpPr>
              <p:spPr>
                <a:xfrm>
                  <a:off x="2395623" y="5630322"/>
                  <a:ext cx="581273"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9</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465" name="TextBox 464">
                  <a:extLst>
                    <a:ext uri="{FF2B5EF4-FFF2-40B4-BE49-F238E27FC236}">
                      <a16:creationId xmlns:a16="http://schemas.microsoft.com/office/drawing/2014/main" id="{65D51359-2337-384E-90DF-893D71B9A315}"/>
                    </a:ext>
                  </a:extLst>
                </p:cNvPr>
                <p:cNvSpPr txBox="1">
                  <a:spLocks noRot="1" noChangeAspect="1" noMove="1" noResize="1" noEditPoints="1" noAdjustHandles="1" noChangeArrowheads="1" noChangeShapeType="1" noTextEdit="1"/>
                </p:cNvSpPr>
                <p:nvPr/>
              </p:nvSpPr>
              <p:spPr>
                <a:xfrm>
                  <a:off x="2395623" y="5630322"/>
                  <a:ext cx="581273" cy="275268"/>
                </a:xfrm>
                <a:prstGeom prst="rect">
                  <a:avLst/>
                </a:prstGeom>
                <a:blipFill>
                  <a:blip r:embed="rId19"/>
                  <a:stretch>
                    <a:fillRect l="-2128" r="-2128"/>
                  </a:stretch>
                </a:blipFill>
              </p:spPr>
              <p:txBody>
                <a:bodyPr/>
                <a:lstStyle/>
                <a:p>
                  <a:r>
                    <a:rPr lang="en-US">
                      <a:noFill/>
                    </a:rPr>
                    <a:t> </a:t>
                  </a:r>
                </a:p>
              </p:txBody>
            </p:sp>
          </mc:Fallback>
        </mc:AlternateContent>
        <p:cxnSp>
          <p:nvCxnSpPr>
            <p:cNvPr id="466" name="Straight Connector 465">
              <a:extLst>
                <a:ext uri="{FF2B5EF4-FFF2-40B4-BE49-F238E27FC236}">
                  <a16:creationId xmlns:a16="http://schemas.microsoft.com/office/drawing/2014/main" id="{CD8CDFF5-EE24-DF42-84FC-1246B7ACD1F0}"/>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67" name="TextBox 466">
              <a:extLst>
                <a:ext uri="{FF2B5EF4-FFF2-40B4-BE49-F238E27FC236}">
                  <a16:creationId xmlns:a16="http://schemas.microsoft.com/office/drawing/2014/main" id="{3F4944DE-C5CC-F54F-8ACD-0A1FCBE3D3F1}"/>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sp>
        <p:nvSpPr>
          <p:cNvPr id="468" name="TextBox 467">
            <a:extLst>
              <a:ext uri="{FF2B5EF4-FFF2-40B4-BE49-F238E27FC236}">
                <a16:creationId xmlns:a16="http://schemas.microsoft.com/office/drawing/2014/main" id="{588D2865-854B-7246-B514-F9437AD81EE2}"/>
              </a:ext>
            </a:extLst>
          </p:cNvPr>
          <p:cNvSpPr txBox="1"/>
          <p:nvPr/>
        </p:nvSpPr>
        <p:spPr>
          <a:xfrm>
            <a:off x="4795084" y="4852507"/>
            <a:ext cx="51051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22. </a:t>
            </a:r>
          </a:p>
        </p:txBody>
      </p:sp>
      <p:sp>
        <p:nvSpPr>
          <p:cNvPr id="469" name="TextBox 468">
            <a:extLst>
              <a:ext uri="{FF2B5EF4-FFF2-40B4-BE49-F238E27FC236}">
                <a16:creationId xmlns:a16="http://schemas.microsoft.com/office/drawing/2014/main" id="{E8243FDD-36DF-8C4A-BCB6-51F303C4B922}"/>
              </a:ext>
            </a:extLst>
          </p:cNvPr>
          <p:cNvSpPr txBox="1"/>
          <p:nvPr/>
        </p:nvSpPr>
        <p:spPr>
          <a:xfrm>
            <a:off x="4807442" y="5164772"/>
            <a:ext cx="53759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23. </a:t>
            </a:r>
          </a:p>
        </p:txBody>
      </p:sp>
      <p:sp>
        <p:nvSpPr>
          <p:cNvPr id="470" name="TextBox 469">
            <a:extLst>
              <a:ext uri="{FF2B5EF4-FFF2-40B4-BE49-F238E27FC236}">
                <a16:creationId xmlns:a16="http://schemas.microsoft.com/office/drawing/2014/main" id="{BE445D5C-B542-1A41-B908-24025819ABD8}"/>
              </a:ext>
            </a:extLst>
          </p:cNvPr>
          <p:cNvSpPr txBox="1"/>
          <p:nvPr/>
        </p:nvSpPr>
        <p:spPr>
          <a:xfrm>
            <a:off x="4809940" y="5493066"/>
            <a:ext cx="51051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24. </a:t>
            </a:r>
          </a:p>
        </p:txBody>
      </p:sp>
      <p:sp>
        <p:nvSpPr>
          <p:cNvPr id="471" name="TextBox 470">
            <a:extLst>
              <a:ext uri="{FF2B5EF4-FFF2-40B4-BE49-F238E27FC236}">
                <a16:creationId xmlns:a16="http://schemas.microsoft.com/office/drawing/2014/main" id="{52AD2513-674C-C34A-9EB3-8CFBC3E1D226}"/>
              </a:ext>
            </a:extLst>
          </p:cNvPr>
          <p:cNvSpPr txBox="1"/>
          <p:nvPr/>
        </p:nvSpPr>
        <p:spPr>
          <a:xfrm>
            <a:off x="1518826" y="4507716"/>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472" name="TextBox 471">
            <a:extLst>
              <a:ext uri="{FF2B5EF4-FFF2-40B4-BE49-F238E27FC236}">
                <a16:creationId xmlns:a16="http://schemas.microsoft.com/office/drawing/2014/main" id="{AD4AFAB5-25C2-4949-A66B-DA35165DCF24}"/>
              </a:ext>
            </a:extLst>
          </p:cNvPr>
          <p:cNvSpPr txBox="1"/>
          <p:nvPr/>
        </p:nvSpPr>
        <p:spPr>
          <a:xfrm>
            <a:off x="1520831" y="4835258"/>
            <a:ext cx="40717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473" name="TextBox 472">
            <a:extLst>
              <a:ext uri="{FF2B5EF4-FFF2-40B4-BE49-F238E27FC236}">
                <a16:creationId xmlns:a16="http://schemas.microsoft.com/office/drawing/2014/main" id="{E30296D0-023D-F640-B427-CBABBDA35DFA}"/>
              </a:ext>
            </a:extLst>
          </p:cNvPr>
          <p:cNvSpPr txBox="1"/>
          <p:nvPr/>
        </p:nvSpPr>
        <p:spPr>
          <a:xfrm>
            <a:off x="1520690" y="5167394"/>
            <a:ext cx="36267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474" name="TextBox 473">
            <a:extLst>
              <a:ext uri="{FF2B5EF4-FFF2-40B4-BE49-F238E27FC236}">
                <a16:creationId xmlns:a16="http://schemas.microsoft.com/office/drawing/2014/main" id="{B906F586-42EB-1C4D-994C-5EBFA1F4068B}"/>
              </a:ext>
            </a:extLst>
          </p:cNvPr>
          <p:cNvSpPr txBox="1"/>
          <p:nvPr/>
        </p:nvSpPr>
        <p:spPr>
          <a:xfrm>
            <a:off x="1529792" y="5489428"/>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grpSp>
        <p:nvGrpSpPr>
          <p:cNvPr id="475" name="Group 474">
            <a:extLst>
              <a:ext uri="{FF2B5EF4-FFF2-40B4-BE49-F238E27FC236}">
                <a16:creationId xmlns:a16="http://schemas.microsoft.com/office/drawing/2014/main" id="{BC7B7AD7-6632-8247-8B9C-C0472D03E44D}"/>
              </a:ext>
            </a:extLst>
          </p:cNvPr>
          <p:cNvGrpSpPr/>
          <p:nvPr/>
        </p:nvGrpSpPr>
        <p:grpSpPr>
          <a:xfrm>
            <a:off x="2054331" y="4483265"/>
            <a:ext cx="673842" cy="402639"/>
            <a:chOff x="7601575" y="5855991"/>
            <a:chExt cx="673842" cy="402639"/>
          </a:xfrm>
        </p:grpSpPr>
        <p:cxnSp>
          <p:nvCxnSpPr>
            <p:cNvPr id="476" name="Straight Connector 475">
              <a:extLst>
                <a:ext uri="{FF2B5EF4-FFF2-40B4-BE49-F238E27FC236}">
                  <a16:creationId xmlns:a16="http://schemas.microsoft.com/office/drawing/2014/main" id="{AF378662-044A-154B-8895-6804189864B8}"/>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77" name="TextBox 476">
              <a:extLst>
                <a:ext uri="{FF2B5EF4-FFF2-40B4-BE49-F238E27FC236}">
                  <a16:creationId xmlns:a16="http://schemas.microsoft.com/office/drawing/2014/main" id="{278CA5AA-DFD0-A045-A4DB-4141F0B34D2F}"/>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478" name="TextBox 477">
              <a:extLst>
                <a:ext uri="{FF2B5EF4-FFF2-40B4-BE49-F238E27FC236}">
                  <a16:creationId xmlns:a16="http://schemas.microsoft.com/office/drawing/2014/main" id="{C4C49646-F747-8744-9765-D5F88769D60B}"/>
                </a:ext>
              </a:extLst>
            </p:cNvPr>
            <p:cNvSpPr txBox="1"/>
            <p:nvPr/>
          </p:nvSpPr>
          <p:spPr>
            <a:xfrm>
              <a:off x="7601575" y="5855991"/>
              <a:ext cx="457822"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19 </a:t>
              </a:r>
            </a:p>
          </p:txBody>
        </p:sp>
      </p:grpSp>
      <p:grpSp>
        <p:nvGrpSpPr>
          <p:cNvPr id="479" name="Group 478">
            <a:extLst>
              <a:ext uri="{FF2B5EF4-FFF2-40B4-BE49-F238E27FC236}">
                <a16:creationId xmlns:a16="http://schemas.microsoft.com/office/drawing/2014/main" id="{3566C9CF-BC97-2B4A-AB18-A5B5E688F6B1}"/>
              </a:ext>
            </a:extLst>
          </p:cNvPr>
          <p:cNvGrpSpPr/>
          <p:nvPr/>
        </p:nvGrpSpPr>
        <p:grpSpPr>
          <a:xfrm>
            <a:off x="2049296" y="4825207"/>
            <a:ext cx="681042" cy="388239"/>
            <a:chOff x="7594375" y="5870391"/>
            <a:chExt cx="681042" cy="388239"/>
          </a:xfrm>
        </p:grpSpPr>
        <p:cxnSp>
          <p:nvCxnSpPr>
            <p:cNvPr id="480" name="Straight Connector 479">
              <a:extLst>
                <a:ext uri="{FF2B5EF4-FFF2-40B4-BE49-F238E27FC236}">
                  <a16:creationId xmlns:a16="http://schemas.microsoft.com/office/drawing/2014/main" id="{C0327476-F464-E045-AAFA-DA5470155A9C}"/>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81" name="TextBox 480">
              <a:extLst>
                <a:ext uri="{FF2B5EF4-FFF2-40B4-BE49-F238E27FC236}">
                  <a16:creationId xmlns:a16="http://schemas.microsoft.com/office/drawing/2014/main" id="{DADF9471-363D-924A-AFF1-54DFF01A0950}"/>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482" name="TextBox 481">
              <a:extLst>
                <a:ext uri="{FF2B5EF4-FFF2-40B4-BE49-F238E27FC236}">
                  <a16:creationId xmlns:a16="http://schemas.microsoft.com/office/drawing/2014/main" id="{D3A99676-B410-5E4F-8A5C-FEF060FD811E}"/>
                </a:ext>
              </a:extLst>
            </p:cNvPr>
            <p:cNvSpPr txBox="1"/>
            <p:nvPr/>
          </p:nvSpPr>
          <p:spPr>
            <a:xfrm>
              <a:off x="7594375" y="5870391"/>
              <a:ext cx="445670"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19 </a:t>
              </a:r>
            </a:p>
          </p:txBody>
        </p:sp>
      </p:grpSp>
      <p:grpSp>
        <p:nvGrpSpPr>
          <p:cNvPr id="483" name="Group 482">
            <a:extLst>
              <a:ext uri="{FF2B5EF4-FFF2-40B4-BE49-F238E27FC236}">
                <a16:creationId xmlns:a16="http://schemas.microsoft.com/office/drawing/2014/main" id="{391684B8-01B7-1040-824F-181EBB185BA9}"/>
              </a:ext>
            </a:extLst>
          </p:cNvPr>
          <p:cNvGrpSpPr/>
          <p:nvPr/>
        </p:nvGrpSpPr>
        <p:grpSpPr>
          <a:xfrm>
            <a:off x="2033075" y="5136600"/>
            <a:ext cx="677484" cy="402639"/>
            <a:chOff x="7597933" y="5855991"/>
            <a:chExt cx="677484" cy="402639"/>
          </a:xfrm>
        </p:grpSpPr>
        <p:cxnSp>
          <p:nvCxnSpPr>
            <p:cNvPr id="484" name="Straight Connector 483">
              <a:extLst>
                <a:ext uri="{FF2B5EF4-FFF2-40B4-BE49-F238E27FC236}">
                  <a16:creationId xmlns:a16="http://schemas.microsoft.com/office/drawing/2014/main" id="{E8BD78F4-11F0-894C-BF0D-A93CBE1473C1}"/>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85" name="TextBox 484">
              <a:extLst>
                <a:ext uri="{FF2B5EF4-FFF2-40B4-BE49-F238E27FC236}">
                  <a16:creationId xmlns:a16="http://schemas.microsoft.com/office/drawing/2014/main" id="{2CA20CD1-69DA-C249-8A8B-95D11903A33A}"/>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486" name="TextBox 485">
              <a:extLst>
                <a:ext uri="{FF2B5EF4-FFF2-40B4-BE49-F238E27FC236}">
                  <a16:creationId xmlns:a16="http://schemas.microsoft.com/office/drawing/2014/main" id="{49A70C95-F012-4C4B-8763-E0AFF995E8BD}"/>
                </a:ext>
              </a:extLst>
            </p:cNvPr>
            <p:cNvSpPr txBox="1"/>
            <p:nvPr/>
          </p:nvSpPr>
          <p:spPr>
            <a:xfrm>
              <a:off x="7597933" y="5855991"/>
              <a:ext cx="41946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19 </a:t>
              </a:r>
            </a:p>
          </p:txBody>
        </p:sp>
      </p:grpSp>
      <p:grpSp>
        <p:nvGrpSpPr>
          <p:cNvPr id="487" name="Group 486">
            <a:extLst>
              <a:ext uri="{FF2B5EF4-FFF2-40B4-BE49-F238E27FC236}">
                <a16:creationId xmlns:a16="http://schemas.microsoft.com/office/drawing/2014/main" id="{E8E1CE48-D087-F040-B429-B5914BB1124F}"/>
              </a:ext>
            </a:extLst>
          </p:cNvPr>
          <p:cNvGrpSpPr/>
          <p:nvPr/>
        </p:nvGrpSpPr>
        <p:grpSpPr>
          <a:xfrm>
            <a:off x="2029550" y="5471574"/>
            <a:ext cx="678411" cy="390447"/>
            <a:chOff x="7597006" y="5868183"/>
            <a:chExt cx="678411" cy="390447"/>
          </a:xfrm>
        </p:grpSpPr>
        <p:cxnSp>
          <p:nvCxnSpPr>
            <p:cNvPr id="488" name="Straight Connector 487">
              <a:extLst>
                <a:ext uri="{FF2B5EF4-FFF2-40B4-BE49-F238E27FC236}">
                  <a16:creationId xmlns:a16="http://schemas.microsoft.com/office/drawing/2014/main" id="{2CB8588B-3360-2249-8626-5B62C53DCE07}"/>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89" name="TextBox 488">
              <a:extLst>
                <a:ext uri="{FF2B5EF4-FFF2-40B4-BE49-F238E27FC236}">
                  <a16:creationId xmlns:a16="http://schemas.microsoft.com/office/drawing/2014/main" id="{A4E6D588-5CD6-494A-BF94-865536ADB0D0}"/>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490" name="TextBox 489">
              <a:extLst>
                <a:ext uri="{FF2B5EF4-FFF2-40B4-BE49-F238E27FC236}">
                  <a16:creationId xmlns:a16="http://schemas.microsoft.com/office/drawing/2014/main" id="{62BA0300-422C-0B46-83FA-02D48E656586}"/>
                </a:ext>
              </a:extLst>
            </p:cNvPr>
            <p:cNvSpPr txBox="1"/>
            <p:nvPr/>
          </p:nvSpPr>
          <p:spPr>
            <a:xfrm>
              <a:off x="7597006" y="5868183"/>
              <a:ext cx="438681"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19 </a:t>
              </a:r>
            </a:p>
          </p:txBody>
        </p:sp>
      </p:grpSp>
      <p:sp>
        <p:nvSpPr>
          <p:cNvPr id="491" name="TextBox 490">
            <a:extLst>
              <a:ext uri="{FF2B5EF4-FFF2-40B4-BE49-F238E27FC236}">
                <a16:creationId xmlns:a16="http://schemas.microsoft.com/office/drawing/2014/main" id="{A814F427-71BA-594C-8877-BB84507D3ECC}"/>
              </a:ext>
            </a:extLst>
          </p:cNvPr>
          <p:cNvSpPr txBox="1"/>
          <p:nvPr/>
        </p:nvSpPr>
        <p:spPr>
          <a:xfrm>
            <a:off x="5547440" y="1908812"/>
            <a:ext cx="36267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492" name="TextBox 491">
            <a:extLst>
              <a:ext uri="{FF2B5EF4-FFF2-40B4-BE49-F238E27FC236}">
                <a16:creationId xmlns:a16="http://schemas.microsoft.com/office/drawing/2014/main" id="{BBDADCEC-AA7A-1D4E-A796-DED09C034AA8}"/>
              </a:ext>
            </a:extLst>
          </p:cNvPr>
          <p:cNvSpPr txBox="1"/>
          <p:nvPr/>
        </p:nvSpPr>
        <p:spPr>
          <a:xfrm>
            <a:off x="5556542" y="2230841"/>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grpSp>
        <p:nvGrpSpPr>
          <p:cNvPr id="493" name="Group 492">
            <a:extLst>
              <a:ext uri="{FF2B5EF4-FFF2-40B4-BE49-F238E27FC236}">
                <a16:creationId xmlns:a16="http://schemas.microsoft.com/office/drawing/2014/main" id="{008D8B63-140A-984E-852F-9F82272A0C3B}"/>
              </a:ext>
            </a:extLst>
          </p:cNvPr>
          <p:cNvGrpSpPr/>
          <p:nvPr/>
        </p:nvGrpSpPr>
        <p:grpSpPr>
          <a:xfrm>
            <a:off x="6085541" y="1887544"/>
            <a:ext cx="677484" cy="402639"/>
            <a:chOff x="7597933" y="5855991"/>
            <a:chExt cx="677484" cy="402639"/>
          </a:xfrm>
        </p:grpSpPr>
        <p:cxnSp>
          <p:nvCxnSpPr>
            <p:cNvPr id="494" name="Straight Connector 493">
              <a:extLst>
                <a:ext uri="{FF2B5EF4-FFF2-40B4-BE49-F238E27FC236}">
                  <a16:creationId xmlns:a16="http://schemas.microsoft.com/office/drawing/2014/main" id="{E4F9C5A9-D603-384B-B298-D7E47C442A85}"/>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95" name="TextBox 494">
              <a:extLst>
                <a:ext uri="{FF2B5EF4-FFF2-40B4-BE49-F238E27FC236}">
                  <a16:creationId xmlns:a16="http://schemas.microsoft.com/office/drawing/2014/main" id="{2AE498C8-254A-214B-9A71-6DE8B9305909}"/>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496" name="TextBox 495">
              <a:extLst>
                <a:ext uri="{FF2B5EF4-FFF2-40B4-BE49-F238E27FC236}">
                  <a16:creationId xmlns:a16="http://schemas.microsoft.com/office/drawing/2014/main" id="{6AE8BE48-7866-5F4B-A80C-E84D1709E70C}"/>
                </a:ext>
              </a:extLst>
            </p:cNvPr>
            <p:cNvSpPr txBox="1"/>
            <p:nvPr/>
          </p:nvSpPr>
          <p:spPr>
            <a:xfrm>
              <a:off x="7597933" y="5855991"/>
              <a:ext cx="41946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19 </a:t>
              </a:r>
            </a:p>
          </p:txBody>
        </p:sp>
      </p:grpSp>
      <p:grpSp>
        <p:nvGrpSpPr>
          <p:cNvPr id="497" name="Group 496">
            <a:extLst>
              <a:ext uri="{FF2B5EF4-FFF2-40B4-BE49-F238E27FC236}">
                <a16:creationId xmlns:a16="http://schemas.microsoft.com/office/drawing/2014/main" id="{6BB5D816-42C5-A945-8632-388068D202A3}"/>
              </a:ext>
            </a:extLst>
          </p:cNvPr>
          <p:cNvGrpSpPr/>
          <p:nvPr/>
        </p:nvGrpSpPr>
        <p:grpSpPr>
          <a:xfrm>
            <a:off x="6077253" y="2212987"/>
            <a:ext cx="678411" cy="390447"/>
            <a:chOff x="7597006" y="5868183"/>
            <a:chExt cx="678411" cy="390447"/>
          </a:xfrm>
        </p:grpSpPr>
        <p:cxnSp>
          <p:nvCxnSpPr>
            <p:cNvPr id="498" name="Straight Connector 497">
              <a:extLst>
                <a:ext uri="{FF2B5EF4-FFF2-40B4-BE49-F238E27FC236}">
                  <a16:creationId xmlns:a16="http://schemas.microsoft.com/office/drawing/2014/main" id="{2CE2D64B-0B81-2B43-8943-C75A65DD4C31}"/>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99" name="TextBox 498">
              <a:extLst>
                <a:ext uri="{FF2B5EF4-FFF2-40B4-BE49-F238E27FC236}">
                  <a16:creationId xmlns:a16="http://schemas.microsoft.com/office/drawing/2014/main" id="{0AB7528B-D30E-184A-ABB0-759A3EF63551}"/>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500" name="TextBox 499">
              <a:extLst>
                <a:ext uri="{FF2B5EF4-FFF2-40B4-BE49-F238E27FC236}">
                  <a16:creationId xmlns:a16="http://schemas.microsoft.com/office/drawing/2014/main" id="{CA6F0C45-F0A9-994A-91BE-67FAE0495B96}"/>
                </a:ext>
              </a:extLst>
            </p:cNvPr>
            <p:cNvSpPr txBox="1"/>
            <p:nvPr/>
          </p:nvSpPr>
          <p:spPr>
            <a:xfrm>
              <a:off x="7597006" y="5868183"/>
              <a:ext cx="438681"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19 </a:t>
              </a:r>
            </a:p>
          </p:txBody>
        </p:sp>
      </p:grpSp>
      <mc:AlternateContent xmlns:mc="http://schemas.openxmlformats.org/markup-compatibility/2006" xmlns:a14="http://schemas.microsoft.com/office/drawing/2010/main">
        <mc:Choice Requires="a14">
          <p:sp>
            <p:nvSpPr>
              <p:cNvPr id="501" name="TextBox 500">
                <a:extLst>
                  <a:ext uri="{FF2B5EF4-FFF2-40B4-BE49-F238E27FC236}">
                    <a16:creationId xmlns:a16="http://schemas.microsoft.com/office/drawing/2014/main" id="{AF6F3016-AA44-4F48-8CF2-A54F7B04FA59}"/>
                  </a:ext>
                </a:extLst>
              </p:cNvPr>
              <p:cNvSpPr txBox="1"/>
              <p:nvPr/>
            </p:nvSpPr>
            <p:spPr>
              <a:xfrm>
                <a:off x="5408074" y="5175762"/>
                <a:ext cx="516424"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501" name="TextBox 500">
                <a:extLst>
                  <a:ext uri="{FF2B5EF4-FFF2-40B4-BE49-F238E27FC236}">
                    <a16:creationId xmlns:a16="http://schemas.microsoft.com/office/drawing/2014/main" id="{AF6F3016-AA44-4F48-8CF2-A54F7B04FA59}"/>
                  </a:ext>
                </a:extLst>
              </p:cNvPr>
              <p:cNvSpPr txBox="1">
                <a:spLocks noRot="1" noChangeAspect="1" noMove="1" noResize="1" noEditPoints="1" noAdjustHandles="1" noChangeArrowheads="1" noChangeShapeType="1" noTextEdit="1"/>
              </p:cNvSpPr>
              <p:nvPr/>
            </p:nvSpPr>
            <p:spPr>
              <a:xfrm>
                <a:off x="5408074" y="5175762"/>
                <a:ext cx="516424" cy="309637"/>
              </a:xfrm>
              <a:prstGeom prst="rect">
                <a:avLst/>
              </a:prstGeom>
              <a:blipFill>
                <a:blip r:embed="rId20"/>
                <a:stretch>
                  <a:fillRect b="-41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2" name="TextBox 501">
                <a:extLst>
                  <a:ext uri="{FF2B5EF4-FFF2-40B4-BE49-F238E27FC236}">
                    <a16:creationId xmlns:a16="http://schemas.microsoft.com/office/drawing/2014/main" id="{93ADA025-95B6-9441-842D-E88E90BEA827}"/>
                  </a:ext>
                </a:extLst>
              </p:cNvPr>
              <p:cNvSpPr txBox="1"/>
              <p:nvPr/>
            </p:nvSpPr>
            <p:spPr>
              <a:xfrm>
                <a:off x="5406641" y="5520293"/>
                <a:ext cx="519810"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502" name="TextBox 501">
                <a:extLst>
                  <a:ext uri="{FF2B5EF4-FFF2-40B4-BE49-F238E27FC236}">
                    <a16:creationId xmlns:a16="http://schemas.microsoft.com/office/drawing/2014/main" id="{93ADA025-95B6-9441-842D-E88E90BEA827}"/>
                  </a:ext>
                </a:extLst>
              </p:cNvPr>
              <p:cNvSpPr txBox="1">
                <a:spLocks noRot="1" noChangeAspect="1" noMove="1" noResize="1" noEditPoints="1" noAdjustHandles="1" noChangeArrowheads="1" noChangeShapeType="1" noTextEdit="1"/>
              </p:cNvSpPr>
              <p:nvPr/>
            </p:nvSpPr>
            <p:spPr>
              <a:xfrm>
                <a:off x="5406641" y="5520293"/>
                <a:ext cx="519810" cy="309637"/>
              </a:xfrm>
              <a:prstGeom prst="rect">
                <a:avLst/>
              </a:prstGeom>
              <a:blipFill>
                <a:blip r:embed="rId21"/>
                <a:stretch>
                  <a:fillRect b="-4000"/>
                </a:stretch>
              </a:blipFill>
            </p:spPr>
            <p:txBody>
              <a:bodyPr/>
              <a:lstStyle/>
              <a:p>
                <a:r>
                  <a:rPr lang="en-US">
                    <a:noFill/>
                  </a:rPr>
                  <a:t> </a:t>
                </a:r>
              </a:p>
            </p:txBody>
          </p:sp>
        </mc:Fallback>
      </mc:AlternateContent>
      <p:grpSp>
        <p:nvGrpSpPr>
          <p:cNvPr id="503" name="Group 502">
            <a:extLst>
              <a:ext uri="{FF2B5EF4-FFF2-40B4-BE49-F238E27FC236}">
                <a16:creationId xmlns:a16="http://schemas.microsoft.com/office/drawing/2014/main" id="{C59E6B5B-25EE-DC4A-8554-3CAACF2ECFF6}"/>
              </a:ext>
            </a:extLst>
          </p:cNvPr>
          <p:cNvGrpSpPr/>
          <p:nvPr/>
        </p:nvGrpSpPr>
        <p:grpSpPr>
          <a:xfrm>
            <a:off x="6035328" y="5200878"/>
            <a:ext cx="890888" cy="382061"/>
            <a:chOff x="2408812" y="5597715"/>
            <a:chExt cx="890888" cy="382061"/>
          </a:xfrm>
        </p:grpSpPr>
        <mc:AlternateContent xmlns:mc="http://schemas.openxmlformats.org/markup-compatibility/2006" xmlns:a14="http://schemas.microsoft.com/office/drawing/2010/main">
          <mc:Choice Requires="a14">
            <p:sp>
              <p:nvSpPr>
                <p:cNvPr id="504" name="TextBox 503">
                  <a:extLst>
                    <a:ext uri="{FF2B5EF4-FFF2-40B4-BE49-F238E27FC236}">
                      <a16:creationId xmlns:a16="http://schemas.microsoft.com/office/drawing/2014/main" id="{12B6B56A-23D7-0942-B584-BC6411F46A1F}"/>
                    </a:ext>
                  </a:extLst>
                </p:cNvPr>
                <p:cNvSpPr txBox="1"/>
                <p:nvPr/>
              </p:nvSpPr>
              <p:spPr>
                <a:xfrm>
                  <a:off x="2408812" y="5597715"/>
                  <a:ext cx="572967"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9</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09" name="TextBox 308">
                  <a:extLst>
                    <a:ext uri="{FF2B5EF4-FFF2-40B4-BE49-F238E27FC236}">
                      <a16:creationId xmlns:a16="http://schemas.microsoft.com/office/drawing/2014/main" id="{6DAD1D2C-75D4-1A43-808F-347DE5960DDC}"/>
                    </a:ext>
                  </a:extLst>
                </p:cNvPr>
                <p:cNvSpPr txBox="1">
                  <a:spLocks noRot="1" noChangeAspect="1" noMove="1" noResize="1" noEditPoints="1" noAdjustHandles="1" noChangeArrowheads="1" noChangeShapeType="1" noTextEdit="1"/>
                </p:cNvSpPr>
                <p:nvPr/>
              </p:nvSpPr>
              <p:spPr>
                <a:xfrm>
                  <a:off x="2408812" y="5597715"/>
                  <a:ext cx="572967" cy="275268"/>
                </a:xfrm>
                <a:prstGeom prst="rect">
                  <a:avLst/>
                </a:prstGeom>
                <a:blipFill>
                  <a:blip r:embed="rId22"/>
                  <a:stretch>
                    <a:fillRect l="-4348" r="-2174" b="-4348"/>
                  </a:stretch>
                </a:blipFill>
              </p:spPr>
              <p:txBody>
                <a:bodyPr/>
                <a:lstStyle/>
                <a:p>
                  <a:r>
                    <a:rPr lang="en-US">
                      <a:noFill/>
                    </a:rPr>
                    <a:t> </a:t>
                  </a:r>
                </a:p>
              </p:txBody>
            </p:sp>
          </mc:Fallback>
        </mc:AlternateContent>
        <p:cxnSp>
          <p:nvCxnSpPr>
            <p:cNvPr id="505" name="Straight Connector 504">
              <a:extLst>
                <a:ext uri="{FF2B5EF4-FFF2-40B4-BE49-F238E27FC236}">
                  <a16:creationId xmlns:a16="http://schemas.microsoft.com/office/drawing/2014/main" id="{92BB2A1E-07AB-AC4F-9A5A-5CF9AA654FD4}"/>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06" name="TextBox 505">
              <a:extLst>
                <a:ext uri="{FF2B5EF4-FFF2-40B4-BE49-F238E27FC236}">
                  <a16:creationId xmlns:a16="http://schemas.microsoft.com/office/drawing/2014/main" id="{C9F8C27A-5E0C-2A4B-AF9F-9C2043D19724}"/>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507" name="Group 506">
            <a:extLst>
              <a:ext uri="{FF2B5EF4-FFF2-40B4-BE49-F238E27FC236}">
                <a16:creationId xmlns:a16="http://schemas.microsoft.com/office/drawing/2014/main" id="{DAE748EA-B199-A641-A813-D3E6C8B42F4D}"/>
              </a:ext>
            </a:extLst>
          </p:cNvPr>
          <p:cNvGrpSpPr/>
          <p:nvPr/>
        </p:nvGrpSpPr>
        <p:grpSpPr>
          <a:xfrm>
            <a:off x="6023102" y="5514984"/>
            <a:ext cx="904077" cy="373269"/>
            <a:chOff x="2395623" y="5606507"/>
            <a:chExt cx="904077" cy="373269"/>
          </a:xfrm>
        </p:grpSpPr>
        <mc:AlternateContent xmlns:mc="http://schemas.openxmlformats.org/markup-compatibility/2006" xmlns:a14="http://schemas.microsoft.com/office/drawing/2010/main">
          <mc:Choice Requires="a14">
            <p:sp>
              <p:nvSpPr>
                <p:cNvPr id="508" name="TextBox 507">
                  <a:extLst>
                    <a:ext uri="{FF2B5EF4-FFF2-40B4-BE49-F238E27FC236}">
                      <a16:creationId xmlns:a16="http://schemas.microsoft.com/office/drawing/2014/main" id="{6B781666-B828-E449-86E3-6C1BEB9AC8C4}"/>
                    </a:ext>
                  </a:extLst>
                </p:cNvPr>
                <p:cNvSpPr txBox="1"/>
                <p:nvPr/>
              </p:nvSpPr>
              <p:spPr>
                <a:xfrm>
                  <a:off x="2395623" y="5606507"/>
                  <a:ext cx="581273"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9</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13" name="TextBox 312">
                  <a:extLst>
                    <a:ext uri="{FF2B5EF4-FFF2-40B4-BE49-F238E27FC236}">
                      <a16:creationId xmlns:a16="http://schemas.microsoft.com/office/drawing/2014/main" id="{E34FDA02-4D21-E64F-B868-2AEC23DA5A39}"/>
                    </a:ext>
                  </a:extLst>
                </p:cNvPr>
                <p:cNvSpPr txBox="1">
                  <a:spLocks noRot="1" noChangeAspect="1" noMove="1" noResize="1" noEditPoints="1" noAdjustHandles="1" noChangeArrowheads="1" noChangeShapeType="1" noTextEdit="1"/>
                </p:cNvSpPr>
                <p:nvPr/>
              </p:nvSpPr>
              <p:spPr>
                <a:xfrm>
                  <a:off x="2395623" y="5606507"/>
                  <a:ext cx="581273" cy="275268"/>
                </a:xfrm>
                <a:prstGeom prst="rect">
                  <a:avLst/>
                </a:prstGeom>
                <a:blipFill>
                  <a:blip r:embed="rId23"/>
                  <a:stretch>
                    <a:fillRect l="-2128" r="-2128"/>
                  </a:stretch>
                </a:blipFill>
              </p:spPr>
              <p:txBody>
                <a:bodyPr/>
                <a:lstStyle/>
                <a:p>
                  <a:r>
                    <a:rPr lang="en-US">
                      <a:noFill/>
                    </a:rPr>
                    <a:t> </a:t>
                  </a:r>
                </a:p>
              </p:txBody>
            </p:sp>
          </mc:Fallback>
        </mc:AlternateContent>
        <p:cxnSp>
          <p:nvCxnSpPr>
            <p:cNvPr id="509" name="Straight Connector 508">
              <a:extLst>
                <a:ext uri="{FF2B5EF4-FFF2-40B4-BE49-F238E27FC236}">
                  <a16:creationId xmlns:a16="http://schemas.microsoft.com/office/drawing/2014/main" id="{69E0A3CD-F37B-2E4A-839C-FAA52CCBABDD}"/>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10" name="TextBox 509">
              <a:extLst>
                <a:ext uri="{FF2B5EF4-FFF2-40B4-BE49-F238E27FC236}">
                  <a16:creationId xmlns:a16="http://schemas.microsoft.com/office/drawing/2014/main" id="{77EC8253-5EB1-2A49-BE7E-01DF28267462}"/>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151" name="Group 150">
            <a:extLst>
              <a:ext uri="{FF2B5EF4-FFF2-40B4-BE49-F238E27FC236}">
                <a16:creationId xmlns:a16="http://schemas.microsoft.com/office/drawing/2014/main" id="{72D056BF-D450-3D4D-BBF3-EEFF8377199B}"/>
              </a:ext>
            </a:extLst>
          </p:cNvPr>
          <p:cNvGrpSpPr/>
          <p:nvPr/>
        </p:nvGrpSpPr>
        <p:grpSpPr>
          <a:xfrm>
            <a:off x="2817067" y="1883780"/>
            <a:ext cx="708904" cy="388350"/>
            <a:chOff x="7566513" y="5870280"/>
            <a:chExt cx="708904" cy="388350"/>
          </a:xfrm>
        </p:grpSpPr>
        <p:cxnSp>
          <p:nvCxnSpPr>
            <p:cNvPr id="152" name="Straight Connector 151">
              <a:extLst>
                <a:ext uri="{FF2B5EF4-FFF2-40B4-BE49-F238E27FC236}">
                  <a16:creationId xmlns:a16="http://schemas.microsoft.com/office/drawing/2014/main" id="{2D2206FD-70C1-0C48-A50A-57F684370525}"/>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3" name="TextBox 152">
              <a:extLst>
                <a:ext uri="{FF2B5EF4-FFF2-40B4-BE49-F238E27FC236}">
                  <a16:creationId xmlns:a16="http://schemas.microsoft.com/office/drawing/2014/main" id="{E489DD95-FE8D-EB4B-AE9D-2668AC446C88}"/>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154" name="TextBox 153">
              <a:extLst>
                <a:ext uri="{FF2B5EF4-FFF2-40B4-BE49-F238E27FC236}">
                  <a16:creationId xmlns:a16="http://schemas.microsoft.com/office/drawing/2014/main" id="{C7557035-9947-CB41-8D27-99CC748A40F2}"/>
                </a:ext>
              </a:extLst>
            </p:cNvPr>
            <p:cNvSpPr txBox="1"/>
            <p:nvPr/>
          </p:nvSpPr>
          <p:spPr>
            <a:xfrm>
              <a:off x="7566513" y="5870280"/>
              <a:ext cx="435222"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17 </a:t>
              </a:r>
            </a:p>
          </p:txBody>
        </p:sp>
      </p:grpSp>
      <p:grpSp>
        <p:nvGrpSpPr>
          <p:cNvPr id="155" name="Group 154">
            <a:extLst>
              <a:ext uri="{FF2B5EF4-FFF2-40B4-BE49-F238E27FC236}">
                <a16:creationId xmlns:a16="http://schemas.microsoft.com/office/drawing/2014/main" id="{7344A524-9A74-2D45-B712-D59DF3E3FB56}"/>
              </a:ext>
            </a:extLst>
          </p:cNvPr>
          <p:cNvGrpSpPr/>
          <p:nvPr/>
        </p:nvGrpSpPr>
        <p:grpSpPr>
          <a:xfrm>
            <a:off x="2812371" y="2216083"/>
            <a:ext cx="706239" cy="383587"/>
            <a:chOff x="7569178" y="5875043"/>
            <a:chExt cx="706239" cy="383587"/>
          </a:xfrm>
        </p:grpSpPr>
        <p:cxnSp>
          <p:nvCxnSpPr>
            <p:cNvPr id="156" name="Straight Connector 155">
              <a:extLst>
                <a:ext uri="{FF2B5EF4-FFF2-40B4-BE49-F238E27FC236}">
                  <a16:creationId xmlns:a16="http://schemas.microsoft.com/office/drawing/2014/main" id="{0B493AB6-ECA2-D34B-BB8F-D90E4F82F620}"/>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7" name="TextBox 156">
              <a:extLst>
                <a:ext uri="{FF2B5EF4-FFF2-40B4-BE49-F238E27FC236}">
                  <a16:creationId xmlns:a16="http://schemas.microsoft.com/office/drawing/2014/main" id="{59368310-43C6-9E4B-977A-C070F663EEDC}"/>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158" name="TextBox 157">
              <a:extLst>
                <a:ext uri="{FF2B5EF4-FFF2-40B4-BE49-F238E27FC236}">
                  <a16:creationId xmlns:a16="http://schemas.microsoft.com/office/drawing/2014/main" id="{A6AC472E-5E60-9C4C-804D-7829206D62C9}"/>
                </a:ext>
              </a:extLst>
            </p:cNvPr>
            <p:cNvSpPr txBox="1"/>
            <p:nvPr/>
          </p:nvSpPr>
          <p:spPr>
            <a:xfrm>
              <a:off x="7569178" y="5875043"/>
              <a:ext cx="448331"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17 </a:t>
              </a:r>
            </a:p>
          </p:txBody>
        </p:sp>
      </p:grpSp>
      <p:grpSp>
        <p:nvGrpSpPr>
          <p:cNvPr id="159" name="Group 158">
            <a:extLst>
              <a:ext uri="{FF2B5EF4-FFF2-40B4-BE49-F238E27FC236}">
                <a16:creationId xmlns:a16="http://schemas.microsoft.com/office/drawing/2014/main" id="{ADBA3A6E-77A1-B74F-A740-655346252AC1}"/>
              </a:ext>
            </a:extLst>
          </p:cNvPr>
          <p:cNvGrpSpPr/>
          <p:nvPr/>
        </p:nvGrpSpPr>
        <p:grpSpPr>
          <a:xfrm>
            <a:off x="2782931" y="2579181"/>
            <a:ext cx="727131" cy="342496"/>
            <a:chOff x="2572569" y="5637280"/>
            <a:chExt cx="727131" cy="342496"/>
          </a:xfrm>
        </p:grpSpPr>
        <mc:AlternateContent xmlns:mc="http://schemas.openxmlformats.org/markup-compatibility/2006" xmlns:a14="http://schemas.microsoft.com/office/drawing/2010/main">
          <mc:Choice Requires="a14">
            <p:sp>
              <p:nvSpPr>
                <p:cNvPr id="160" name="TextBox 159">
                  <a:extLst>
                    <a:ext uri="{FF2B5EF4-FFF2-40B4-BE49-F238E27FC236}">
                      <a16:creationId xmlns:a16="http://schemas.microsoft.com/office/drawing/2014/main" id="{F2CBB0BA-A16A-B242-B759-87CC97CBF0DE}"/>
                    </a:ext>
                  </a:extLst>
                </p:cNvPr>
                <p:cNvSpPr txBox="1"/>
                <p:nvPr/>
              </p:nvSpPr>
              <p:spPr>
                <a:xfrm>
                  <a:off x="257256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167" name="TextBox 166">
                  <a:extLst>
                    <a:ext uri="{FF2B5EF4-FFF2-40B4-BE49-F238E27FC236}">
                      <a16:creationId xmlns:a16="http://schemas.microsoft.com/office/drawing/2014/main" id="{48AAC171-8FB3-B64B-AFFB-0AE7B82173DB}"/>
                    </a:ext>
                  </a:extLst>
                </p:cNvPr>
                <p:cNvSpPr txBox="1">
                  <a:spLocks noRot="1" noChangeAspect="1" noMove="1" noResize="1" noEditPoints="1" noAdjustHandles="1" noChangeArrowheads="1" noChangeShapeType="1" noTextEdit="1"/>
                </p:cNvSpPr>
                <p:nvPr/>
              </p:nvSpPr>
              <p:spPr>
                <a:xfrm>
                  <a:off x="2572569" y="5637280"/>
                  <a:ext cx="436322" cy="275268"/>
                </a:xfrm>
                <a:prstGeom prst="rect">
                  <a:avLst/>
                </a:prstGeom>
                <a:blipFill>
                  <a:blip r:embed="rId4"/>
                  <a:stretch>
                    <a:fillRect b="-4545"/>
                  </a:stretch>
                </a:blipFill>
              </p:spPr>
              <p:txBody>
                <a:bodyPr/>
                <a:lstStyle/>
                <a:p>
                  <a:r>
                    <a:rPr lang="en-US">
                      <a:noFill/>
                    </a:rPr>
                    <a:t> </a:t>
                  </a:r>
                </a:p>
              </p:txBody>
            </p:sp>
          </mc:Fallback>
        </mc:AlternateContent>
        <p:cxnSp>
          <p:nvCxnSpPr>
            <p:cNvPr id="161" name="Straight Connector 160">
              <a:extLst>
                <a:ext uri="{FF2B5EF4-FFF2-40B4-BE49-F238E27FC236}">
                  <a16:creationId xmlns:a16="http://schemas.microsoft.com/office/drawing/2014/main" id="{C0145AF0-0238-F240-86BF-311B0161AC0F}"/>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2" name="TextBox 161">
              <a:extLst>
                <a:ext uri="{FF2B5EF4-FFF2-40B4-BE49-F238E27FC236}">
                  <a16:creationId xmlns:a16="http://schemas.microsoft.com/office/drawing/2014/main" id="{A9296936-615B-4349-A8C2-244622C10D0F}"/>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163" name="Group 162">
            <a:extLst>
              <a:ext uri="{FF2B5EF4-FFF2-40B4-BE49-F238E27FC236}">
                <a16:creationId xmlns:a16="http://schemas.microsoft.com/office/drawing/2014/main" id="{AE929B31-A21F-9749-8B97-42814D0923C4}"/>
              </a:ext>
            </a:extLst>
          </p:cNvPr>
          <p:cNvGrpSpPr/>
          <p:nvPr/>
        </p:nvGrpSpPr>
        <p:grpSpPr>
          <a:xfrm>
            <a:off x="2787693" y="2905419"/>
            <a:ext cx="727131" cy="342496"/>
            <a:chOff x="2572569" y="5637280"/>
            <a:chExt cx="727131" cy="342496"/>
          </a:xfrm>
        </p:grpSpPr>
        <mc:AlternateContent xmlns:mc="http://schemas.openxmlformats.org/markup-compatibility/2006" xmlns:a14="http://schemas.microsoft.com/office/drawing/2010/main">
          <mc:Choice Requires="a14">
            <p:sp>
              <p:nvSpPr>
                <p:cNvPr id="164" name="TextBox 163">
                  <a:extLst>
                    <a:ext uri="{FF2B5EF4-FFF2-40B4-BE49-F238E27FC236}">
                      <a16:creationId xmlns:a16="http://schemas.microsoft.com/office/drawing/2014/main" id="{C8E54B53-0DC4-1B43-BFDA-260B00D95F87}"/>
                    </a:ext>
                  </a:extLst>
                </p:cNvPr>
                <p:cNvSpPr txBox="1"/>
                <p:nvPr/>
              </p:nvSpPr>
              <p:spPr>
                <a:xfrm>
                  <a:off x="257256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171" name="TextBox 170">
                  <a:extLst>
                    <a:ext uri="{FF2B5EF4-FFF2-40B4-BE49-F238E27FC236}">
                      <a16:creationId xmlns:a16="http://schemas.microsoft.com/office/drawing/2014/main" id="{97BBDAA9-258E-444F-9CE2-E46B30C9652F}"/>
                    </a:ext>
                  </a:extLst>
                </p:cNvPr>
                <p:cNvSpPr txBox="1">
                  <a:spLocks noRot="1" noChangeAspect="1" noMove="1" noResize="1" noEditPoints="1" noAdjustHandles="1" noChangeArrowheads="1" noChangeShapeType="1" noTextEdit="1"/>
                </p:cNvSpPr>
                <p:nvPr/>
              </p:nvSpPr>
              <p:spPr>
                <a:xfrm>
                  <a:off x="2572569" y="5637280"/>
                  <a:ext cx="436322" cy="275268"/>
                </a:xfrm>
                <a:prstGeom prst="rect">
                  <a:avLst/>
                </a:prstGeom>
                <a:blipFill>
                  <a:blip r:embed="rId5"/>
                  <a:stretch>
                    <a:fillRect/>
                  </a:stretch>
                </a:blipFill>
              </p:spPr>
              <p:txBody>
                <a:bodyPr/>
                <a:lstStyle/>
                <a:p>
                  <a:r>
                    <a:rPr lang="en-US">
                      <a:noFill/>
                    </a:rPr>
                    <a:t> </a:t>
                  </a:r>
                </a:p>
              </p:txBody>
            </p:sp>
          </mc:Fallback>
        </mc:AlternateContent>
        <p:cxnSp>
          <p:nvCxnSpPr>
            <p:cNvPr id="165" name="Straight Connector 164">
              <a:extLst>
                <a:ext uri="{FF2B5EF4-FFF2-40B4-BE49-F238E27FC236}">
                  <a16:creationId xmlns:a16="http://schemas.microsoft.com/office/drawing/2014/main" id="{38A40CB9-2E9E-0348-9849-B0774784EE8C}"/>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6" name="TextBox 165">
              <a:extLst>
                <a:ext uri="{FF2B5EF4-FFF2-40B4-BE49-F238E27FC236}">
                  <a16:creationId xmlns:a16="http://schemas.microsoft.com/office/drawing/2014/main" id="{725ECD29-5D34-9C4B-9567-902C5A742060}"/>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167" name="Group 166">
            <a:extLst>
              <a:ext uri="{FF2B5EF4-FFF2-40B4-BE49-F238E27FC236}">
                <a16:creationId xmlns:a16="http://schemas.microsoft.com/office/drawing/2014/main" id="{099FE08A-1E94-864F-A289-AE320263122E}"/>
              </a:ext>
            </a:extLst>
          </p:cNvPr>
          <p:cNvGrpSpPr/>
          <p:nvPr/>
        </p:nvGrpSpPr>
        <p:grpSpPr>
          <a:xfrm>
            <a:off x="2826943" y="3177241"/>
            <a:ext cx="673842" cy="402639"/>
            <a:chOff x="7601575" y="5855991"/>
            <a:chExt cx="673842" cy="402639"/>
          </a:xfrm>
        </p:grpSpPr>
        <p:cxnSp>
          <p:nvCxnSpPr>
            <p:cNvPr id="168" name="Straight Connector 167">
              <a:extLst>
                <a:ext uri="{FF2B5EF4-FFF2-40B4-BE49-F238E27FC236}">
                  <a16:creationId xmlns:a16="http://schemas.microsoft.com/office/drawing/2014/main" id="{018442A9-5BB1-D640-A2BC-86DC051D0E76}"/>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9" name="TextBox 168">
              <a:extLst>
                <a:ext uri="{FF2B5EF4-FFF2-40B4-BE49-F238E27FC236}">
                  <a16:creationId xmlns:a16="http://schemas.microsoft.com/office/drawing/2014/main" id="{80719B39-79DB-1A42-92AD-7FD62849A508}"/>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170" name="TextBox 169">
              <a:extLst>
                <a:ext uri="{FF2B5EF4-FFF2-40B4-BE49-F238E27FC236}">
                  <a16:creationId xmlns:a16="http://schemas.microsoft.com/office/drawing/2014/main" id="{575F79DC-E382-9A4D-BBE9-B16567DA68A4}"/>
                </a:ext>
              </a:extLst>
            </p:cNvPr>
            <p:cNvSpPr txBox="1"/>
            <p:nvPr/>
          </p:nvSpPr>
          <p:spPr>
            <a:xfrm>
              <a:off x="7601575" y="5855991"/>
              <a:ext cx="457822"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19 </a:t>
              </a:r>
            </a:p>
          </p:txBody>
        </p:sp>
      </p:grpSp>
      <p:grpSp>
        <p:nvGrpSpPr>
          <p:cNvPr id="171" name="Group 170">
            <a:extLst>
              <a:ext uri="{FF2B5EF4-FFF2-40B4-BE49-F238E27FC236}">
                <a16:creationId xmlns:a16="http://schemas.microsoft.com/office/drawing/2014/main" id="{3B7329E2-7632-2C46-8FC9-CFD1B3679BA5}"/>
              </a:ext>
            </a:extLst>
          </p:cNvPr>
          <p:cNvGrpSpPr/>
          <p:nvPr/>
        </p:nvGrpSpPr>
        <p:grpSpPr>
          <a:xfrm>
            <a:off x="2812382" y="3509655"/>
            <a:ext cx="681042" cy="388239"/>
            <a:chOff x="7594375" y="5870391"/>
            <a:chExt cx="681042" cy="388239"/>
          </a:xfrm>
        </p:grpSpPr>
        <p:cxnSp>
          <p:nvCxnSpPr>
            <p:cNvPr id="172" name="Straight Connector 171">
              <a:extLst>
                <a:ext uri="{FF2B5EF4-FFF2-40B4-BE49-F238E27FC236}">
                  <a16:creationId xmlns:a16="http://schemas.microsoft.com/office/drawing/2014/main" id="{8234FE8F-ACB9-E646-ABE3-E698B3E4DF4E}"/>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3" name="TextBox 172">
              <a:extLst>
                <a:ext uri="{FF2B5EF4-FFF2-40B4-BE49-F238E27FC236}">
                  <a16:creationId xmlns:a16="http://schemas.microsoft.com/office/drawing/2014/main" id="{3CAEAAA0-8EA8-0046-A5BE-65D80117D020}"/>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174" name="TextBox 173">
              <a:extLst>
                <a:ext uri="{FF2B5EF4-FFF2-40B4-BE49-F238E27FC236}">
                  <a16:creationId xmlns:a16="http://schemas.microsoft.com/office/drawing/2014/main" id="{EEB4D8CC-C45D-D446-89BA-95DF800F0315}"/>
                </a:ext>
              </a:extLst>
            </p:cNvPr>
            <p:cNvSpPr txBox="1"/>
            <p:nvPr/>
          </p:nvSpPr>
          <p:spPr>
            <a:xfrm>
              <a:off x="7594375" y="5870391"/>
              <a:ext cx="445670"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19 </a:t>
              </a:r>
            </a:p>
          </p:txBody>
        </p:sp>
      </p:grpSp>
      <p:grpSp>
        <p:nvGrpSpPr>
          <p:cNvPr id="175" name="Group 174">
            <a:extLst>
              <a:ext uri="{FF2B5EF4-FFF2-40B4-BE49-F238E27FC236}">
                <a16:creationId xmlns:a16="http://schemas.microsoft.com/office/drawing/2014/main" id="{D23D676E-BB0D-714C-93FA-E1CDC3C50BAD}"/>
              </a:ext>
            </a:extLst>
          </p:cNvPr>
          <p:cNvGrpSpPr/>
          <p:nvPr/>
        </p:nvGrpSpPr>
        <p:grpSpPr>
          <a:xfrm>
            <a:off x="2810450" y="3835337"/>
            <a:ext cx="677484" cy="402639"/>
            <a:chOff x="7597933" y="5855991"/>
            <a:chExt cx="677484" cy="402639"/>
          </a:xfrm>
        </p:grpSpPr>
        <p:cxnSp>
          <p:nvCxnSpPr>
            <p:cNvPr id="176" name="Straight Connector 175">
              <a:extLst>
                <a:ext uri="{FF2B5EF4-FFF2-40B4-BE49-F238E27FC236}">
                  <a16:creationId xmlns:a16="http://schemas.microsoft.com/office/drawing/2014/main" id="{D0FBCFF8-07D9-5948-9A2B-D7CE62209EC2}"/>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7" name="TextBox 176">
              <a:extLst>
                <a:ext uri="{FF2B5EF4-FFF2-40B4-BE49-F238E27FC236}">
                  <a16:creationId xmlns:a16="http://schemas.microsoft.com/office/drawing/2014/main" id="{CDF62B85-93C9-3345-9BE2-A1BB37858B85}"/>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178" name="TextBox 177">
              <a:extLst>
                <a:ext uri="{FF2B5EF4-FFF2-40B4-BE49-F238E27FC236}">
                  <a16:creationId xmlns:a16="http://schemas.microsoft.com/office/drawing/2014/main" id="{47A9240D-DD49-6D40-A395-F2597AEFA235}"/>
                </a:ext>
              </a:extLst>
            </p:cNvPr>
            <p:cNvSpPr txBox="1"/>
            <p:nvPr/>
          </p:nvSpPr>
          <p:spPr>
            <a:xfrm>
              <a:off x="7597933" y="5855991"/>
              <a:ext cx="41946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19 </a:t>
              </a:r>
            </a:p>
          </p:txBody>
        </p:sp>
      </p:grpSp>
      <p:grpSp>
        <p:nvGrpSpPr>
          <p:cNvPr id="179" name="Group 178">
            <a:extLst>
              <a:ext uri="{FF2B5EF4-FFF2-40B4-BE49-F238E27FC236}">
                <a16:creationId xmlns:a16="http://schemas.microsoft.com/office/drawing/2014/main" id="{F52D2BB6-E0F3-BF48-84F9-13D8479B9D4A}"/>
              </a:ext>
            </a:extLst>
          </p:cNvPr>
          <p:cNvGrpSpPr/>
          <p:nvPr/>
        </p:nvGrpSpPr>
        <p:grpSpPr>
          <a:xfrm>
            <a:off x="2802162" y="4156019"/>
            <a:ext cx="678411" cy="390447"/>
            <a:chOff x="7597006" y="5868183"/>
            <a:chExt cx="678411" cy="390447"/>
          </a:xfrm>
        </p:grpSpPr>
        <p:cxnSp>
          <p:nvCxnSpPr>
            <p:cNvPr id="180" name="Straight Connector 179">
              <a:extLst>
                <a:ext uri="{FF2B5EF4-FFF2-40B4-BE49-F238E27FC236}">
                  <a16:creationId xmlns:a16="http://schemas.microsoft.com/office/drawing/2014/main" id="{9C8259B6-3EB6-544D-B15C-41FEEB5214DC}"/>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1" name="TextBox 180">
              <a:extLst>
                <a:ext uri="{FF2B5EF4-FFF2-40B4-BE49-F238E27FC236}">
                  <a16:creationId xmlns:a16="http://schemas.microsoft.com/office/drawing/2014/main" id="{785F5CB8-36FB-CE41-860D-7D0152048326}"/>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182" name="TextBox 181">
              <a:extLst>
                <a:ext uri="{FF2B5EF4-FFF2-40B4-BE49-F238E27FC236}">
                  <a16:creationId xmlns:a16="http://schemas.microsoft.com/office/drawing/2014/main" id="{5BBB25A2-97DE-3B44-A669-7CEC2BD1DCA6}"/>
                </a:ext>
              </a:extLst>
            </p:cNvPr>
            <p:cNvSpPr txBox="1"/>
            <p:nvPr/>
          </p:nvSpPr>
          <p:spPr>
            <a:xfrm>
              <a:off x="7597006" y="5868183"/>
              <a:ext cx="438681"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19 </a:t>
              </a:r>
            </a:p>
          </p:txBody>
        </p:sp>
      </p:grpSp>
      <p:grpSp>
        <p:nvGrpSpPr>
          <p:cNvPr id="183" name="Group 182">
            <a:extLst>
              <a:ext uri="{FF2B5EF4-FFF2-40B4-BE49-F238E27FC236}">
                <a16:creationId xmlns:a16="http://schemas.microsoft.com/office/drawing/2014/main" id="{8FEF0F89-B556-D44B-B414-90FA28379974}"/>
              </a:ext>
            </a:extLst>
          </p:cNvPr>
          <p:cNvGrpSpPr/>
          <p:nvPr/>
        </p:nvGrpSpPr>
        <p:grpSpPr>
          <a:xfrm>
            <a:off x="2820337" y="4478502"/>
            <a:ext cx="673842" cy="402639"/>
            <a:chOff x="7601575" y="5855991"/>
            <a:chExt cx="673842" cy="402639"/>
          </a:xfrm>
        </p:grpSpPr>
        <p:cxnSp>
          <p:nvCxnSpPr>
            <p:cNvPr id="184" name="Straight Connector 183">
              <a:extLst>
                <a:ext uri="{FF2B5EF4-FFF2-40B4-BE49-F238E27FC236}">
                  <a16:creationId xmlns:a16="http://schemas.microsoft.com/office/drawing/2014/main" id="{EDA1815D-82FF-2E43-9EE9-24247991B3E1}"/>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5" name="TextBox 184">
              <a:extLst>
                <a:ext uri="{FF2B5EF4-FFF2-40B4-BE49-F238E27FC236}">
                  <a16:creationId xmlns:a16="http://schemas.microsoft.com/office/drawing/2014/main" id="{F9F1D177-7E3D-5848-B5CE-BBA6C01F13F5}"/>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186" name="TextBox 185">
              <a:extLst>
                <a:ext uri="{FF2B5EF4-FFF2-40B4-BE49-F238E27FC236}">
                  <a16:creationId xmlns:a16="http://schemas.microsoft.com/office/drawing/2014/main" id="{011E1DF3-E6F3-EF41-A7DD-93EE330EBD90}"/>
                </a:ext>
              </a:extLst>
            </p:cNvPr>
            <p:cNvSpPr txBox="1"/>
            <p:nvPr/>
          </p:nvSpPr>
          <p:spPr>
            <a:xfrm>
              <a:off x="7601575" y="5855991"/>
              <a:ext cx="457822"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19 </a:t>
              </a:r>
            </a:p>
          </p:txBody>
        </p:sp>
      </p:grpSp>
      <p:grpSp>
        <p:nvGrpSpPr>
          <p:cNvPr id="188" name="Group 187">
            <a:extLst>
              <a:ext uri="{FF2B5EF4-FFF2-40B4-BE49-F238E27FC236}">
                <a16:creationId xmlns:a16="http://schemas.microsoft.com/office/drawing/2014/main" id="{79FBDDB6-B688-944B-9A6F-73F2AE60127D}"/>
              </a:ext>
            </a:extLst>
          </p:cNvPr>
          <p:cNvGrpSpPr/>
          <p:nvPr/>
        </p:nvGrpSpPr>
        <p:grpSpPr>
          <a:xfrm>
            <a:off x="2815302" y="4820444"/>
            <a:ext cx="681042" cy="388239"/>
            <a:chOff x="7594375" y="5870391"/>
            <a:chExt cx="681042" cy="388239"/>
          </a:xfrm>
        </p:grpSpPr>
        <p:cxnSp>
          <p:nvCxnSpPr>
            <p:cNvPr id="189" name="Straight Connector 188">
              <a:extLst>
                <a:ext uri="{FF2B5EF4-FFF2-40B4-BE49-F238E27FC236}">
                  <a16:creationId xmlns:a16="http://schemas.microsoft.com/office/drawing/2014/main" id="{2D1013D8-7CE0-A745-8E55-3D513807CCF1}"/>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0" name="TextBox 189">
              <a:extLst>
                <a:ext uri="{FF2B5EF4-FFF2-40B4-BE49-F238E27FC236}">
                  <a16:creationId xmlns:a16="http://schemas.microsoft.com/office/drawing/2014/main" id="{D1B0AF3F-1E66-5643-BA3E-F59AAD17E0E2}"/>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191" name="TextBox 190">
              <a:extLst>
                <a:ext uri="{FF2B5EF4-FFF2-40B4-BE49-F238E27FC236}">
                  <a16:creationId xmlns:a16="http://schemas.microsoft.com/office/drawing/2014/main" id="{D58D56AC-F288-774C-A7BB-6CD4D3991042}"/>
                </a:ext>
              </a:extLst>
            </p:cNvPr>
            <p:cNvSpPr txBox="1"/>
            <p:nvPr/>
          </p:nvSpPr>
          <p:spPr>
            <a:xfrm>
              <a:off x="7594375" y="5870391"/>
              <a:ext cx="445670"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19 </a:t>
              </a:r>
            </a:p>
          </p:txBody>
        </p:sp>
      </p:grpSp>
      <p:grpSp>
        <p:nvGrpSpPr>
          <p:cNvPr id="192" name="Group 191">
            <a:extLst>
              <a:ext uri="{FF2B5EF4-FFF2-40B4-BE49-F238E27FC236}">
                <a16:creationId xmlns:a16="http://schemas.microsoft.com/office/drawing/2014/main" id="{32251ADD-B2FF-7D4A-896B-2B680AD5FCC8}"/>
              </a:ext>
            </a:extLst>
          </p:cNvPr>
          <p:cNvGrpSpPr/>
          <p:nvPr/>
        </p:nvGrpSpPr>
        <p:grpSpPr>
          <a:xfrm>
            <a:off x="2799081" y="5131837"/>
            <a:ext cx="677484" cy="402639"/>
            <a:chOff x="7597933" y="5855991"/>
            <a:chExt cx="677484" cy="402639"/>
          </a:xfrm>
        </p:grpSpPr>
        <p:cxnSp>
          <p:nvCxnSpPr>
            <p:cNvPr id="193" name="Straight Connector 192">
              <a:extLst>
                <a:ext uri="{FF2B5EF4-FFF2-40B4-BE49-F238E27FC236}">
                  <a16:creationId xmlns:a16="http://schemas.microsoft.com/office/drawing/2014/main" id="{F401951E-9688-5243-97F8-CA93E69C61D4}"/>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4" name="TextBox 193">
              <a:extLst>
                <a:ext uri="{FF2B5EF4-FFF2-40B4-BE49-F238E27FC236}">
                  <a16:creationId xmlns:a16="http://schemas.microsoft.com/office/drawing/2014/main" id="{24D63433-0CC6-684D-8280-B2CF3B0DC056}"/>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195" name="TextBox 194">
              <a:extLst>
                <a:ext uri="{FF2B5EF4-FFF2-40B4-BE49-F238E27FC236}">
                  <a16:creationId xmlns:a16="http://schemas.microsoft.com/office/drawing/2014/main" id="{F06F9488-9017-8848-864B-69951777A4CC}"/>
                </a:ext>
              </a:extLst>
            </p:cNvPr>
            <p:cNvSpPr txBox="1"/>
            <p:nvPr/>
          </p:nvSpPr>
          <p:spPr>
            <a:xfrm>
              <a:off x="7597933" y="5855991"/>
              <a:ext cx="41946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19 </a:t>
              </a:r>
            </a:p>
          </p:txBody>
        </p:sp>
      </p:grpSp>
      <p:grpSp>
        <p:nvGrpSpPr>
          <p:cNvPr id="196" name="Group 195">
            <a:extLst>
              <a:ext uri="{FF2B5EF4-FFF2-40B4-BE49-F238E27FC236}">
                <a16:creationId xmlns:a16="http://schemas.microsoft.com/office/drawing/2014/main" id="{9B465AA2-323E-A249-9553-BA43977C74AE}"/>
              </a:ext>
            </a:extLst>
          </p:cNvPr>
          <p:cNvGrpSpPr/>
          <p:nvPr/>
        </p:nvGrpSpPr>
        <p:grpSpPr>
          <a:xfrm>
            <a:off x="2795556" y="5466811"/>
            <a:ext cx="678411" cy="390447"/>
            <a:chOff x="7597006" y="5868183"/>
            <a:chExt cx="678411" cy="390447"/>
          </a:xfrm>
        </p:grpSpPr>
        <p:cxnSp>
          <p:nvCxnSpPr>
            <p:cNvPr id="197" name="Straight Connector 196">
              <a:extLst>
                <a:ext uri="{FF2B5EF4-FFF2-40B4-BE49-F238E27FC236}">
                  <a16:creationId xmlns:a16="http://schemas.microsoft.com/office/drawing/2014/main" id="{22775E9D-E91A-4547-BF2F-75C6BBC359B1}"/>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8" name="TextBox 197">
              <a:extLst>
                <a:ext uri="{FF2B5EF4-FFF2-40B4-BE49-F238E27FC236}">
                  <a16:creationId xmlns:a16="http://schemas.microsoft.com/office/drawing/2014/main" id="{2C00235B-FF28-DC4C-9107-A8E8D3AA994B}"/>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199" name="TextBox 198">
              <a:extLst>
                <a:ext uri="{FF2B5EF4-FFF2-40B4-BE49-F238E27FC236}">
                  <a16:creationId xmlns:a16="http://schemas.microsoft.com/office/drawing/2014/main" id="{D66B2919-E64D-6743-9801-0F513724DBD7}"/>
                </a:ext>
              </a:extLst>
            </p:cNvPr>
            <p:cNvSpPr txBox="1"/>
            <p:nvPr/>
          </p:nvSpPr>
          <p:spPr>
            <a:xfrm>
              <a:off x="7597006" y="5868183"/>
              <a:ext cx="438681"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19 </a:t>
              </a:r>
            </a:p>
          </p:txBody>
        </p:sp>
      </p:grpSp>
      <p:grpSp>
        <p:nvGrpSpPr>
          <p:cNvPr id="200" name="Group 199">
            <a:extLst>
              <a:ext uri="{FF2B5EF4-FFF2-40B4-BE49-F238E27FC236}">
                <a16:creationId xmlns:a16="http://schemas.microsoft.com/office/drawing/2014/main" id="{D1F53E06-4DF7-7E41-B3C9-F6FC9F056E7C}"/>
              </a:ext>
            </a:extLst>
          </p:cNvPr>
          <p:cNvGrpSpPr/>
          <p:nvPr/>
        </p:nvGrpSpPr>
        <p:grpSpPr>
          <a:xfrm>
            <a:off x="3663095" y="1888541"/>
            <a:ext cx="805864" cy="388350"/>
            <a:chOff x="7469553" y="5870280"/>
            <a:chExt cx="805864" cy="388350"/>
          </a:xfrm>
        </p:grpSpPr>
        <p:cxnSp>
          <p:nvCxnSpPr>
            <p:cNvPr id="201" name="Straight Connector 200">
              <a:extLst>
                <a:ext uri="{FF2B5EF4-FFF2-40B4-BE49-F238E27FC236}">
                  <a16:creationId xmlns:a16="http://schemas.microsoft.com/office/drawing/2014/main" id="{300B5721-607B-9343-B08A-B2310F5D1D47}"/>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2" name="TextBox 201">
              <a:extLst>
                <a:ext uri="{FF2B5EF4-FFF2-40B4-BE49-F238E27FC236}">
                  <a16:creationId xmlns:a16="http://schemas.microsoft.com/office/drawing/2014/main" id="{61CD28FE-B7F7-3549-B65D-1A25D383CD04}"/>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203" name="TextBox 202">
              <a:extLst>
                <a:ext uri="{FF2B5EF4-FFF2-40B4-BE49-F238E27FC236}">
                  <a16:creationId xmlns:a16="http://schemas.microsoft.com/office/drawing/2014/main" id="{63F6A74F-A2C1-2243-A4D7-5CF67853D252}"/>
                </a:ext>
              </a:extLst>
            </p:cNvPr>
            <p:cNvSpPr txBox="1"/>
            <p:nvPr/>
          </p:nvSpPr>
          <p:spPr>
            <a:xfrm>
              <a:off x="7469553" y="5870280"/>
              <a:ext cx="519908"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289 </a:t>
              </a:r>
            </a:p>
          </p:txBody>
        </p:sp>
      </p:grpSp>
      <p:grpSp>
        <p:nvGrpSpPr>
          <p:cNvPr id="204" name="Group 203">
            <a:extLst>
              <a:ext uri="{FF2B5EF4-FFF2-40B4-BE49-F238E27FC236}">
                <a16:creationId xmlns:a16="http://schemas.microsoft.com/office/drawing/2014/main" id="{694C708E-921C-E74C-9EFA-E1F5A7C2C551}"/>
              </a:ext>
            </a:extLst>
          </p:cNvPr>
          <p:cNvGrpSpPr/>
          <p:nvPr/>
        </p:nvGrpSpPr>
        <p:grpSpPr>
          <a:xfrm>
            <a:off x="3667122" y="2220844"/>
            <a:ext cx="794476" cy="383587"/>
            <a:chOff x="7480941" y="5875043"/>
            <a:chExt cx="794476" cy="383587"/>
          </a:xfrm>
        </p:grpSpPr>
        <p:cxnSp>
          <p:nvCxnSpPr>
            <p:cNvPr id="205" name="Straight Connector 204">
              <a:extLst>
                <a:ext uri="{FF2B5EF4-FFF2-40B4-BE49-F238E27FC236}">
                  <a16:creationId xmlns:a16="http://schemas.microsoft.com/office/drawing/2014/main" id="{A0BB07C4-773A-BE45-9950-AB88C675BF4E}"/>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BA672B89-57EB-DF47-A276-F66B569FE06F}"/>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207" name="TextBox 206">
              <a:extLst>
                <a:ext uri="{FF2B5EF4-FFF2-40B4-BE49-F238E27FC236}">
                  <a16:creationId xmlns:a16="http://schemas.microsoft.com/office/drawing/2014/main" id="{3D7C829C-6E4C-D743-BC46-FD31EDEED2D9}"/>
                </a:ext>
              </a:extLst>
            </p:cNvPr>
            <p:cNvSpPr txBox="1"/>
            <p:nvPr/>
          </p:nvSpPr>
          <p:spPr>
            <a:xfrm>
              <a:off x="7480941" y="5875043"/>
              <a:ext cx="522279"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289 </a:t>
              </a:r>
            </a:p>
          </p:txBody>
        </p:sp>
      </p:grpSp>
      <p:grpSp>
        <p:nvGrpSpPr>
          <p:cNvPr id="208" name="Group 207">
            <a:extLst>
              <a:ext uri="{FF2B5EF4-FFF2-40B4-BE49-F238E27FC236}">
                <a16:creationId xmlns:a16="http://schemas.microsoft.com/office/drawing/2014/main" id="{995C1AA0-799E-8F4A-A9D8-FBFD5B31D3BD}"/>
              </a:ext>
            </a:extLst>
          </p:cNvPr>
          <p:cNvGrpSpPr/>
          <p:nvPr/>
        </p:nvGrpSpPr>
        <p:grpSpPr>
          <a:xfrm>
            <a:off x="3668767" y="2583942"/>
            <a:ext cx="803335" cy="342496"/>
            <a:chOff x="2496365" y="5637280"/>
            <a:chExt cx="803335" cy="342496"/>
          </a:xfrm>
        </p:grpSpPr>
        <mc:AlternateContent xmlns:mc="http://schemas.openxmlformats.org/markup-compatibility/2006" xmlns:a14="http://schemas.microsoft.com/office/drawing/2010/main">
          <mc:Choice Requires="a14">
            <p:sp>
              <p:nvSpPr>
                <p:cNvPr id="209" name="TextBox 208">
                  <a:extLst>
                    <a:ext uri="{FF2B5EF4-FFF2-40B4-BE49-F238E27FC236}">
                      <a16:creationId xmlns:a16="http://schemas.microsoft.com/office/drawing/2014/main" id="{AD38D0A0-C925-BD45-A7AF-0D34B39D774B}"/>
                    </a:ext>
                  </a:extLst>
                </p:cNvPr>
                <p:cNvSpPr txBox="1"/>
                <p:nvPr/>
              </p:nvSpPr>
              <p:spPr>
                <a:xfrm>
                  <a:off x="2496365"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2</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09" name="TextBox 208">
                  <a:extLst>
                    <a:ext uri="{FF2B5EF4-FFF2-40B4-BE49-F238E27FC236}">
                      <a16:creationId xmlns:a16="http://schemas.microsoft.com/office/drawing/2014/main" id="{AD38D0A0-C925-BD45-A7AF-0D34B39D774B}"/>
                    </a:ext>
                  </a:extLst>
                </p:cNvPr>
                <p:cNvSpPr txBox="1">
                  <a:spLocks noRot="1" noChangeAspect="1" noMove="1" noResize="1" noEditPoints="1" noAdjustHandles="1" noChangeArrowheads="1" noChangeShapeType="1" noTextEdit="1"/>
                </p:cNvSpPr>
                <p:nvPr/>
              </p:nvSpPr>
              <p:spPr>
                <a:xfrm>
                  <a:off x="2496365" y="5637280"/>
                  <a:ext cx="436322" cy="275268"/>
                </a:xfrm>
                <a:prstGeom prst="rect">
                  <a:avLst/>
                </a:prstGeom>
                <a:blipFill>
                  <a:blip r:embed="rId24"/>
                  <a:stretch>
                    <a:fillRect l="-5714" r="-5714" b="-4348"/>
                  </a:stretch>
                </a:blipFill>
              </p:spPr>
              <p:txBody>
                <a:bodyPr/>
                <a:lstStyle/>
                <a:p>
                  <a:r>
                    <a:rPr lang="en-US">
                      <a:noFill/>
                    </a:rPr>
                    <a:t> </a:t>
                  </a:r>
                </a:p>
              </p:txBody>
            </p:sp>
          </mc:Fallback>
        </mc:AlternateContent>
        <p:cxnSp>
          <p:nvCxnSpPr>
            <p:cNvPr id="210" name="Straight Connector 209">
              <a:extLst>
                <a:ext uri="{FF2B5EF4-FFF2-40B4-BE49-F238E27FC236}">
                  <a16:creationId xmlns:a16="http://schemas.microsoft.com/office/drawing/2014/main" id="{532C93C9-AFD0-F147-B95A-A52C140E1278}"/>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1" name="TextBox 210">
              <a:extLst>
                <a:ext uri="{FF2B5EF4-FFF2-40B4-BE49-F238E27FC236}">
                  <a16:creationId xmlns:a16="http://schemas.microsoft.com/office/drawing/2014/main" id="{1AFD02F8-F947-5C4D-BABA-670306E31409}"/>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grpSp>
      <p:grpSp>
        <p:nvGrpSpPr>
          <p:cNvPr id="212" name="Group 211">
            <a:extLst>
              <a:ext uri="{FF2B5EF4-FFF2-40B4-BE49-F238E27FC236}">
                <a16:creationId xmlns:a16="http://schemas.microsoft.com/office/drawing/2014/main" id="{516E3769-EA69-984E-9C22-BE444F5AC22F}"/>
              </a:ext>
            </a:extLst>
          </p:cNvPr>
          <p:cNvGrpSpPr/>
          <p:nvPr/>
        </p:nvGrpSpPr>
        <p:grpSpPr>
          <a:xfrm>
            <a:off x="3683053" y="2910180"/>
            <a:ext cx="793811" cy="342496"/>
            <a:chOff x="2505889" y="5637280"/>
            <a:chExt cx="793811" cy="342496"/>
          </a:xfrm>
        </p:grpSpPr>
        <mc:AlternateContent xmlns:mc="http://schemas.openxmlformats.org/markup-compatibility/2006" xmlns:a14="http://schemas.microsoft.com/office/drawing/2010/main">
          <mc:Choice Requires="a14">
            <p:sp>
              <p:nvSpPr>
                <p:cNvPr id="213" name="TextBox 212">
                  <a:extLst>
                    <a:ext uri="{FF2B5EF4-FFF2-40B4-BE49-F238E27FC236}">
                      <a16:creationId xmlns:a16="http://schemas.microsoft.com/office/drawing/2014/main" id="{98219391-4C1E-824A-84A0-AF035E14AD73}"/>
                    </a:ext>
                  </a:extLst>
                </p:cNvPr>
                <p:cNvSpPr txBox="1"/>
                <p:nvPr/>
              </p:nvSpPr>
              <p:spPr>
                <a:xfrm>
                  <a:off x="250588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2</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13" name="TextBox 212">
                  <a:extLst>
                    <a:ext uri="{FF2B5EF4-FFF2-40B4-BE49-F238E27FC236}">
                      <a16:creationId xmlns:a16="http://schemas.microsoft.com/office/drawing/2014/main" id="{98219391-4C1E-824A-84A0-AF035E14AD73}"/>
                    </a:ext>
                  </a:extLst>
                </p:cNvPr>
                <p:cNvSpPr txBox="1">
                  <a:spLocks noRot="1" noChangeAspect="1" noMove="1" noResize="1" noEditPoints="1" noAdjustHandles="1" noChangeArrowheads="1" noChangeShapeType="1" noTextEdit="1"/>
                </p:cNvSpPr>
                <p:nvPr/>
              </p:nvSpPr>
              <p:spPr>
                <a:xfrm>
                  <a:off x="2505889" y="5637280"/>
                  <a:ext cx="436322" cy="275268"/>
                </a:xfrm>
                <a:prstGeom prst="rect">
                  <a:avLst/>
                </a:prstGeom>
                <a:blipFill>
                  <a:blip r:embed="rId25"/>
                  <a:stretch>
                    <a:fillRect l="-5714" r="-5714"/>
                  </a:stretch>
                </a:blipFill>
              </p:spPr>
              <p:txBody>
                <a:bodyPr/>
                <a:lstStyle/>
                <a:p>
                  <a:r>
                    <a:rPr lang="en-US">
                      <a:noFill/>
                    </a:rPr>
                    <a:t> </a:t>
                  </a:r>
                </a:p>
              </p:txBody>
            </p:sp>
          </mc:Fallback>
        </mc:AlternateContent>
        <p:cxnSp>
          <p:nvCxnSpPr>
            <p:cNvPr id="214" name="Straight Connector 213">
              <a:extLst>
                <a:ext uri="{FF2B5EF4-FFF2-40B4-BE49-F238E27FC236}">
                  <a16:creationId xmlns:a16="http://schemas.microsoft.com/office/drawing/2014/main" id="{C66A2E32-2284-7744-8730-9570743F1046}"/>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5" name="TextBox 214">
              <a:extLst>
                <a:ext uri="{FF2B5EF4-FFF2-40B4-BE49-F238E27FC236}">
                  <a16:creationId xmlns:a16="http://schemas.microsoft.com/office/drawing/2014/main" id="{B9BF1771-4D0B-7B48-9E7F-E125BF07A917}"/>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grpSp>
      <p:grpSp>
        <p:nvGrpSpPr>
          <p:cNvPr id="216" name="Group 215">
            <a:extLst>
              <a:ext uri="{FF2B5EF4-FFF2-40B4-BE49-F238E27FC236}">
                <a16:creationId xmlns:a16="http://schemas.microsoft.com/office/drawing/2014/main" id="{0896411B-04F0-1949-9337-0495D446772C}"/>
              </a:ext>
            </a:extLst>
          </p:cNvPr>
          <p:cNvGrpSpPr/>
          <p:nvPr/>
        </p:nvGrpSpPr>
        <p:grpSpPr>
          <a:xfrm>
            <a:off x="3657600" y="3194276"/>
            <a:ext cx="795699" cy="390365"/>
            <a:chOff x="7479718" y="5868265"/>
            <a:chExt cx="795699" cy="390365"/>
          </a:xfrm>
        </p:grpSpPr>
        <p:cxnSp>
          <p:nvCxnSpPr>
            <p:cNvPr id="217" name="Straight Connector 216">
              <a:extLst>
                <a:ext uri="{FF2B5EF4-FFF2-40B4-BE49-F238E27FC236}">
                  <a16:creationId xmlns:a16="http://schemas.microsoft.com/office/drawing/2014/main" id="{543DBEF6-2218-9542-964C-5DFEC4BA5647}"/>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8" name="TextBox 217">
              <a:extLst>
                <a:ext uri="{FF2B5EF4-FFF2-40B4-BE49-F238E27FC236}">
                  <a16:creationId xmlns:a16="http://schemas.microsoft.com/office/drawing/2014/main" id="{FBF4CD25-12F3-1E44-9800-2D3D011E7738}"/>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219" name="TextBox 218">
              <a:extLst>
                <a:ext uri="{FF2B5EF4-FFF2-40B4-BE49-F238E27FC236}">
                  <a16:creationId xmlns:a16="http://schemas.microsoft.com/office/drawing/2014/main" id="{63C0C916-F331-494B-9B82-9455AB6DA3EC}"/>
                </a:ext>
              </a:extLst>
            </p:cNvPr>
            <p:cNvSpPr txBox="1"/>
            <p:nvPr/>
          </p:nvSpPr>
          <p:spPr>
            <a:xfrm>
              <a:off x="7479718" y="5868265"/>
              <a:ext cx="555131"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361 </a:t>
              </a:r>
            </a:p>
          </p:txBody>
        </p:sp>
      </p:grpSp>
      <p:grpSp>
        <p:nvGrpSpPr>
          <p:cNvPr id="220" name="Group 219">
            <a:extLst>
              <a:ext uri="{FF2B5EF4-FFF2-40B4-BE49-F238E27FC236}">
                <a16:creationId xmlns:a16="http://schemas.microsoft.com/office/drawing/2014/main" id="{F2EC87C2-98C5-BC4B-A71F-7051DD09F100}"/>
              </a:ext>
            </a:extLst>
          </p:cNvPr>
          <p:cNvGrpSpPr/>
          <p:nvPr/>
        </p:nvGrpSpPr>
        <p:grpSpPr>
          <a:xfrm>
            <a:off x="3643311" y="3514416"/>
            <a:ext cx="802627" cy="383476"/>
            <a:chOff x="7472790" y="5875154"/>
            <a:chExt cx="802627" cy="383476"/>
          </a:xfrm>
        </p:grpSpPr>
        <p:cxnSp>
          <p:nvCxnSpPr>
            <p:cNvPr id="221" name="Straight Connector 220">
              <a:extLst>
                <a:ext uri="{FF2B5EF4-FFF2-40B4-BE49-F238E27FC236}">
                  <a16:creationId xmlns:a16="http://schemas.microsoft.com/office/drawing/2014/main" id="{766107A3-1484-EE4D-88F6-F4443F332DA8}"/>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2" name="TextBox 221">
              <a:extLst>
                <a:ext uri="{FF2B5EF4-FFF2-40B4-BE49-F238E27FC236}">
                  <a16:creationId xmlns:a16="http://schemas.microsoft.com/office/drawing/2014/main" id="{6D436917-634F-4D45-84C3-80BB92F3BB4E}"/>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223" name="TextBox 222">
              <a:extLst>
                <a:ext uri="{FF2B5EF4-FFF2-40B4-BE49-F238E27FC236}">
                  <a16:creationId xmlns:a16="http://schemas.microsoft.com/office/drawing/2014/main" id="{07E16376-EA27-4A42-BD06-7EF8C33322D0}"/>
                </a:ext>
              </a:extLst>
            </p:cNvPr>
            <p:cNvSpPr txBox="1"/>
            <p:nvPr/>
          </p:nvSpPr>
          <p:spPr>
            <a:xfrm>
              <a:off x="7472790" y="5875154"/>
              <a:ext cx="500578"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361 </a:t>
              </a:r>
            </a:p>
          </p:txBody>
        </p:sp>
      </p:grpSp>
      <p:grpSp>
        <p:nvGrpSpPr>
          <p:cNvPr id="224" name="Group 223">
            <a:extLst>
              <a:ext uri="{FF2B5EF4-FFF2-40B4-BE49-F238E27FC236}">
                <a16:creationId xmlns:a16="http://schemas.microsoft.com/office/drawing/2014/main" id="{7AD3D1BE-94F4-8846-A703-2AA9F23A0EB8}"/>
              </a:ext>
            </a:extLst>
          </p:cNvPr>
          <p:cNvGrpSpPr/>
          <p:nvPr/>
        </p:nvGrpSpPr>
        <p:grpSpPr>
          <a:xfrm>
            <a:off x="3652836" y="3840098"/>
            <a:ext cx="787612" cy="402639"/>
            <a:chOff x="7487805" y="5855991"/>
            <a:chExt cx="787612" cy="402639"/>
          </a:xfrm>
        </p:grpSpPr>
        <p:cxnSp>
          <p:nvCxnSpPr>
            <p:cNvPr id="225" name="Straight Connector 224">
              <a:extLst>
                <a:ext uri="{FF2B5EF4-FFF2-40B4-BE49-F238E27FC236}">
                  <a16:creationId xmlns:a16="http://schemas.microsoft.com/office/drawing/2014/main" id="{70FDE1D0-1FBC-F945-9827-2DB82A4340EA}"/>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6" name="TextBox 225">
              <a:extLst>
                <a:ext uri="{FF2B5EF4-FFF2-40B4-BE49-F238E27FC236}">
                  <a16:creationId xmlns:a16="http://schemas.microsoft.com/office/drawing/2014/main" id="{4672BA59-7038-BF44-A30A-E4AA83FA9266}"/>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227" name="TextBox 226">
              <a:extLst>
                <a:ext uri="{FF2B5EF4-FFF2-40B4-BE49-F238E27FC236}">
                  <a16:creationId xmlns:a16="http://schemas.microsoft.com/office/drawing/2014/main" id="{AD8615B6-2EA0-9645-B7B4-0E39D4ADD79A}"/>
                </a:ext>
              </a:extLst>
            </p:cNvPr>
            <p:cNvSpPr txBox="1"/>
            <p:nvPr/>
          </p:nvSpPr>
          <p:spPr>
            <a:xfrm>
              <a:off x="7487805" y="5855991"/>
              <a:ext cx="510542"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361 </a:t>
              </a:r>
            </a:p>
          </p:txBody>
        </p:sp>
      </p:grpSp>
      <p:grpSp>
        <p:nvGrpSpPr>
          <p:cNvPr id="228" name="Group 227">
            <a:extLst>
              <a:ext uri="{FF2B5EF4-FFF2-40B4-BE49-F238E27FC236}">
                <a16:creationId xmlns:a16="http://schemas.microsoft.com/office/drawing/2014/main" id="{73873D44-4D40-8545-82A8-4574DA23C9D2}"/>
              </a:ext>
            </a:extLst>
          </p:cNvPr>
          <p:cNvGrpSpPr/>
          <p:nvPr/>
        </p:nvGrpSpPr>
        <p:grpSpPr>
          <a:xfrm>
            <a:off x="3652838" y="4165543"/>
            <a:ext cx="780249" cy="385684"/>
            <a:chOff x="7495168" y="5872946"/>
            <a:chExt cx="780249" cy="385684"/>
          </a:xfrm>
        </p:grpSpPr>
        <p:cxnSp>
          <p:nvCxnSpPr>
            <p:cNvPr id="229" name="Straight Connector 228">
              <a:extLst>
                <a:ext uri="{FF2B5EF4-FFF2-40B4-BE49-F238E27FC236}">
                  <a16:creationId xmlns:a16="http://schemas.microsoft.com/office/drawing/2014/main" id="{D0E3C673-C15A-6646-A81B-20C999F4FAE9}"/>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0" name="TextBox 229">
              <a:extLst>
                <a:ext uri="{FF2B5EF4-FFF2-40B4-BE49-F238E27FC236}">
                  <a16:creationId xmlns:a16="http://schemas.microsoft.com/office/drawing/2014/main" id="{07D0F800-C7A2-DE41-8447-23A7FDEB3968}"/>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231" name="TextBox 230">
              <a:extLst>
                <a:ext uri="{FF2B5EF4-FFF2-40B4-BE49-F238E27FC236}">
                  <a16:creationId xmlns:a16="http://schemas.microsoft.com/office/drawing/2014/main" id="{6981B1C3-8DFC-7B41-B9DE-21DC13455D5E}"/>
                </a:ext>
              </a:extLst>
            </p:cNvPr>
            <p:cNvSpPr txBox="1"/>
            <p:nvPr/>
          </p:nvSpPr>
          <p:spPr>
            <a:xfrm>
              <a:off x="7495168" y="5872946"/>
              <a:ext cx="530994"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361 </a:t>
              </a:r>
            </a:p>
          </p:txBody>
        </p:sp>
      </p:grpSp>
      <p:grpSp>
        <p:nvGrpSpPr>
          <p:cNvPr id="232" name="Group 231">
            <a:extLst>
              <a:ext uri="{FF2B5EF4-FFF2-40B4-BE49-F238E27FC236}">
                <a16:creationId xmlns:a16="http://schemas.microsoft.com/office/drawing/2014/main" id="{C9FDCDB7-9B61-2A44-8C34-C0D5E1510E71}"/>
              </a:ext>
            </a:extLst>
          </p:cNvPr>
          <p:cNvGrpSpPr/>
          <p:nvPr/>
        </p:nvGrpSpPr>
        <p:grpSpPr>
          <a:xfrm>
            <a:off x="3652835" y="4502315"/>
            <a:ext cx="793858" cy="383587"/>
            <a:chOff x="7481559" y="5875043"/>
            <a:chExt cx="793858" cy="383587"/>
          </a:xfrm>
        </p:grpSpPr>
        <p:cxnSp>
          <p:nvCxnSpPr>
            <p:cNvPr id="233" name="Straight Connector 232">
              <a:extLst>
                <a:ext uri="{FF2B5EF4-FFF2-40B4-BE49-F238E27FC236}">
                  <a16:creationId xmlns:a16="http://schemas.microsoft.com/office/drawing/2014/main" id="{D1ADC33F-A877-B148-A7B9-B304C46CC480}"/>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4" name="TextBox 233">
              <a:extLst>
                <a:ext uri="{FF2B5EF4-FFF2-40B4-BE49-F238E27FC236}">
                  <a16:creationId xmlns:a16="http://schemas.microsoft.com/office/drawing/2014/main" id="{06989CEA-3B6D-3B43-B351-6FB002A6F27E}"/>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235" name="TextBox 234">
              <a:extLst>
                <a:ext uri="{FF2B5EF4-FFF2-40B4-BE49-F238E27FC236}">
                  <a16:creationId xmlns:a16="http://schemas.microsoft.com/office/drawing/2014/main" id="{099988E9-3395-924E-9C13-D7CF44170A11}"/>
                </a:ext>
              </a:extLst>
            </p:cNvPr>
            <p:cNvSpPr txBox="1"/>
            <p:nvPr/>
          </p:nvSpPr>
          <p:spPr>
            <a:xfrm>
              <a:off x="7481559" y="5875043"/>
              <a:ext cx="554023"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361 </a:t>
              </a:r>
            </a:p>
          </p:txBody>
        </p:sp>
      </p:grpSp>
      <p:grpSp>
        <p:nvGrpSpPr>
          <p:cNvPr id="236" name="Group 235">
            <a:extLst>
              <a:ext uri="{FF2B5EF4-FFF2-40B4-BE49-F238E27FC236}">
                <a16:creationId xmlns:a16="http://schemas.microsoft.com/office/drawing/2014/main" id="{D2185C89-B875-B44D-9C91-8330297FF782}"/>
              </a:ext>
            </a:extLst>
          </p:cNvPr>
          <p:cNvGrpSpPr/>
          <p:nvPr/>
        </p:nvGrpSpPr>
        <p:grpSpPr>
          <a:xfrm>
            <a:off x="3657600" y="4825205"/>
            <a:ext cx="791258" cy="388239"/>
            <a:chOff x="7484159" y="5870391"/>
            <a:chExt cx="791258" cy="388239"/>
          </a:xfrm>
        </p:grpSpPr>
        <p:cxnSp>
          <p:nvCxnSpPr>
            <p:cNvPr id="237" name="Straight Connector 236">
              <a:extLst>
                <a:ext uri="{FF2B5EF4-FFF2-40B4-BE49-F238E27FC236}">
                  <a16:creationId xmlns:a16="http://schemas.microsoft.com/office/drawing/2014/main" id="{75B32F0E-F2F5-5A45-9B49-71AE7AE80EED}"/>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8" name="TextBox 237">
              <a:extLst>
                <a:ext uri="{FF2B5EF4-FFF2-40B4-BE49-F238E27FC236}">
                  <a16:creationId xmlns:a16="http://schemas.microsoft.com/office/drawing/2014/main" id="{1C7B5B06-5AC3-3F4C-A340-2A42378A8767}"/>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239" name="TextBox 238">
              <a:extLst>
                <a:ext uri="{FF2B5EF4-FFF2-40B4-BE49-F238E27FC236}">
                  <a16:creationId xmlns:a16="http://schemas.microsoft.com/office/drawing/2014/main" id="{603A1F64-86FC-F94C-ACC2-02A2CADB8F38}"/>
                </a:ext>
              </a:extLst>
            </p:cNvPr>
            <p:cNvSpPr txBox="1"/>
            <p:nvPr/>
          </p:nvSpPr>
          <p:spPr>
            <a:xfrm>
              <a:off x="7484159" y="5870391"/>
              <a:ext cx="55588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361 </a:t>
              </a:r>
            </a:p>
          </p:txBody>
        </p:sp>
      </p:grpSp>
      <p:grpSp>
        <p:nvGrpSpPr>
          <p:cNvPr id="240" name="Group 239">
            <a:extLst>
              <a:ext uri="{FF2B5EF4-FFF2-40B4-BE49-F238E27FC236}">
                <a16:creationId xmlns:a16="http://schemas.microsoft.com/office/drawing/2014/main" id="{BAE9434A-9828-8349-B931-ACC3E992FC53}"/>
              </a:ext>
            </a:extLst>
          </p:cNvPr>
          <p:cNvGrpSpPr/>
          <p:nvPr/>
        </p:nvGrpSpPr>
        <p:grpSpPr>
          <a:xfrm>
            <a:off x="3657599" y="5141361"/>
            <a:ext cx="771480" cy="397876"/>
            <a:chOff x="7503937" y="5860754"/>
            <a:chExt cx="771480" cy="397876"/>
          </a:xfrm>
        </p:grpSpPr>
        <p:cxnSp>
          <p:nvCxnSpPr>
            <p:cNvPr id="241" name="Straight Connector 240">
              <a:extLst>
                <a:ext uri="{FF2B5EF4-FFF2-40B4-BE49-F238E27FC236}">
                  <a16:creationId xmlns:a16="http://schemas.microsoft.com/office/drawing/2014/main" id="{A7F33543-6B16-DF4A-A0F8-54A983829BE3}"/>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2" name="TextBox 241">
              <a:extLst>
                <a:ext uri="{FF2B5EF4-FFF2-40B4-BE49-F238E27FC236}">
                  <a16:creationId xmlns:a16="http://schemas.microsoft.com/office/drawing/2014/main" id="{6564DCBE-2C77-5846-BDA8-522FD37D7BF6}"/>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243" name="TextBox 242">
              <a:extLst>
                <a:ext uri="{FF2B5EF4-FFF2-40B4-BE49-F238E27FC236}">
                  <a16:creationId xmlns:a16="http://schemas.microsoft.com/office/drawing/2014/main" id="{41370AB7-7E13-624D-9434-D1721E379A06}"/>
                </a:ext>
              </a:extLst>
            </p:cNvPr>
            <p:cNvSpPr txBox="1"/>
            <p:nvPr/>
          </p:nvSpPr>
          <p:spPr>
            <a:xfrm>
              <a:off x="7503937" y="5860754"/>
              <a:ext cx="50393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361 </a:t>
              </a:r>
            </a:p>
          </p:txBody>
        </p:sp>
      </p:grpSp>
      <p:grpSp>
        <p:nvGrpSpPr>
          <p:cNvPr id="244" name="Group 243">
            <a:extLst>
              <a:ext uri="{FF2B5EF4-FFF2-40B4-BE49-F238E27FC236}">
                <a16:creationId xmlns:a16="http://schemas.microsoft.com/office/drawing/2014/main" id="{7AE35121-DD99-4445-A216-2E1E90904C69}"/>
              </a:ext>
            </a:extLst>
          </p:cNvPr>
          <p:cNvGrpSpPr/>
          <p:nvPr/>
        </p:nvGrpSpPr>
        <p:grpSpPr>
          <a:xfrm>
            <a:off x="3652419" y="5466809"/>
            <a:ext cx="778825" cy="380921"/>
            <a:chOff x="7496592" y="5877709"/>
            <a:chExt cx="778825" cy="380921"/>
          </a:xfrm>
        </p:grpSpPr>
        <p:cxnSp>
          <p:nvCxnSpPr>
            <p:cNvPr id="245" name="Straight Connector 244">
              <a:extLst>
                <a:ext uri="{FF2B5EF4-FFF2-40B4-BE49-F238E27FC236}">
                  <a16:creationId xmlns:a16="http://schemas.microsoft.com/office/drawing/2014/main" id="{A2FF169F-B4D9-6F4D-8365-36B8266E16A2}"/>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6" name="TextBox 245">
              <a:extLst>
                <a:ext uri="{FF2B5EF4-FFF2-40B4-BE49-F238E27FC236}">
                  <a16:creationId xmlns:a16="http://schemas.microsoft.com/office/drawing/2014/main" id="{92BBC700-DB5A-0348-8648-A0DF8D13E352}"/>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247" name="TextBox 246">
              <a:extLst>
                <a:ext uri="{FF2B5EF4-FFF2-40B4-BE49-F238E27FC236}">
                  <a16:creationId xmlns:a16="http://schemas.microsoft.com/office/drawing/2014/main" id="{E139FC79-6812-CB44-9547-5375F535B2E2}"/>
                </a:ext>
              </a:extLst>
            </p:cNvPr>
            <p:cNvSpPr txBox="1"/>
            <p:nvPr/>
          </p:nvSpPr>
          <p:spPr>
            <a:xfrm>
              <a:off x="7496592" y="5877709"/>
              <a:ext cx="510518"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361 </a:t>
              </a:r>
            </a:p>
          </p:txBody>
        </p:sp>
      </p:grpSp>
      <p:grpSp>
        <p:nvGrpSpPr>
          <p:cNvPr id="248" name="Group 247">
            <a:extLst>
              <a:ext uri="{FF2B5EF4-FFF2-40B4-BE49-F238E27FC236}">
                <a16:creationId xmlns:a16="http://schemas.microsoft.com/office/drawing/2014/main" id="{A8D70CBB-0F97-4C45-AE38-763A7C5C8C61}"/>
              </a:ext>
            </a:extLst>
          </p:cNvPr>
          <p:cNvGrpSpPr/>
          <p:nvPr/>
        </p:nvGrpSpPr>
        <p:grpSpPr>
          <a:xfrm>
            <a:off x="6931622" y="2904907"/>
            <a:ext cx="824947" cy="368872"/>
            <a:chOff x="2457169" y="5624092"/>
            <a:chExt cx="824947" cy="368872"/>
          </a:xfrm>
        </p:grpSpPr>
        <mc:AlternateContent xmlns:mc="http://schemas.openxmlformats.org/markup-compatibility/2006" xmlns:a14="http://schemas.microsoft.com/office/drawing/2010/main">
          <mc:Choice Requires="a14">
            <p:sp>
              <p:nvSpPr>
                <p:cNvPr id="249" name="TextBox 248">
                  <a:extLst>
                    <a:ext uri="{FF2B5EF4-FFF2-40B4-BE49-F238E27FC236}">
                      <a16:creationId xmlns:a16="http://schemas.microsoft.com/office/drawing/2014/main" id="{A4F6D710-A0CD-DC4E-AFAC-F212D3F732D9}"/>
                    </a:ext>
                  </a:extLst>
                </p:cNvPr>
                <p:cNvSpPr txBox="1"/>
                <p:nvPr/>
              </p:nvSpPr>
              <p:spPr>
                <a:xfrm>
                  <a:off x="2457169" y="5624092"/>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9</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07" name="TextBox 206">
                  <a:extLst>
                    <a:ext uri="{FF2B5EF4-FFF2-40B4-BE49-F238E27FC236}">
                      <a16:creationId xmlns:a16="http://schemas.microsoft.com/office/drawing/2014/main" id="{8282931E-7BF7-8041-863F-2346AD109F92}"/>
                    </a:ext>
                  </a:extLst>
                </p:cNvPr>
                <p:cNvSpPr txBox="1">
                  <a:spLocks noRot="1" noChangeAspect="1" noMove="1" noResize="1" noEditPoints="1" noAdjustHandles="1" noChangeArrowheads="1" noChangeShapeType="1" noTextEdit="1"/>
                </p:cNvSpPr>
                <p:nvPr/>
              </p:nvSpPr>
              <p:spPr>
                <a:xfrm>
                  <a:off x="2457169" y="5624092"/>
                  <a:ext cx="436322" cy="275268"/>
                </a:xfrm>
                <a:prstGeom prst="rect">
                  <a:avLst/>
                </a:prstGeom>
                <a:blipFill>
                  <a:blip r:embed="rId10"/>
                  <a:stretch>
                    <a:fillRect l="-14286" r="-25714" b="-4545"/>
                  </a:stretch>
                </a:blipFill>
              </p:spPr>
              <p:txBody>
                <a:bodyPr/>
                <a:lstStyle/>
                <a:p>
                  <a:r>
                    <a:rPr lang="en-US">
                      <a:noFill/>
                    </a:rPr>
                    <a:t> </a:t>
                  </a:r>
                </a:p>
              </p:txBody>
            </p:sp>
          </mc:Fallback>
        </mc:AlternateContent>
        <p:cxnSp>
          <p:nvCxnSpPr>
            <p:cNvPr id="250" name="Straight Connector 249">
              <a:extLst>
                <a:ext uri="{FF2B5EF4-FFF2-40B4-BE49-F238E27FC236}">
                  <a16:creationId xmlns:a16="http://schemas.microsoft.com/office/drawing/2014/main" id="{AC131BEF-6DE5-214B-A54E-66EE70CB7EF3}"/>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1" name="TextBox 250">
              <a:extLst>
                <a:ext uri="{FF2B5EF4-FFF2-40B4-BE49-F238E27FC236}">
                  <a16:creationId xmlns:a16="http://schemas.microsoft.com/office/drawing/2014/main" id="{EDE54ABF-5DC1-D943-84A2-897D99AA89FA}"/>
                </a:ext>
              </a:extLst>
            </p:cNvPr>
            <p:cNvSpPr txBox="1"/>
            <p:nvPr/>
          </p:nvSpPr>
          <p:spPr>
            <a:xfrm>
              <a:off x="2926100" y="5654410"/>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252" name="Group 251">
            <a:extLst>
              <a:ext uri="{FF2B5EF4-FFF2-40B4-BE49-F238E27FC236}">
                <a16:creationId xmlns:a16="http://schemas.microsoft.com/office/drawing/2014/main" id="{275AD271-0F1C-7049-AFED-0BDE5C271331}"/>
              </a:ext>
            </a:extLst>
          </p:cNvPr>
          <p:cNvGrpSpPr/>
          <p:nvPr/>
        </p:nvGrpSpPr>
        <p:grpSpPr>
          <a:xfrm>
            <a:off x="6858528" y="3233185"/>
            <a:ext cx="848081" cy="368872"/>
            <a:chOff x="2386832" y="5637280"/>
            <a:chExt cx="848081" cy="368872"/>
          </a:xfrm>
        </p:grpSpPr>
        <mc:AlternateContent xmlns:mc="http://schemas.openxmlformats.org/markup-compatibility/2006" xmlns:a14="http://schemas.microsoft.com/office/drawing/2010/main">
          <mc:Choice Requires="a14">
            <p:sp>
              <p:nvSpPr>
                <p:cNvPr id="253" name="TextBox 252">
                  <a:extLst>
                    <a:ext uri="{FF2B5EF4-FFF2-40B4-BE49-F238E27FC236}">
                      <a16:creationId xmlns:a16="http://schemas.microsoft.com/office/drawing/2014/main" id="{0F89F2CE-E36B-0E42-98EE-57C6BEAFEA9C}"/>
                    </a:ext>
                  </a:extLst>
                </p:cNvPr>
                <p:cNvSpPr txBox="1"/>
                <p:nvPr/>
              </p:nvSpPr>
              <p:spPr>
                <a:xfrm>
                  <a:off x="2386832" y="5637280"/>
                  <a:ext cx="583813"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9</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11" name="TextBox 210">
                  <a:extLst>
                    <a:ext uri="{FF2B5EF4-FFF2-40B4-BE49-F238E27FC236}">
                      <a16:creationId xmlns:a16="http://schemas.microsoft.com/office/drawing/2014/main" id="{CFFC5D60-C7B3-3947-AA59-3DB88652EB9E}"/>
                    </a:ext>
                  </a:extLst>
                </p:cNvPr>
                <p:cNvSpPr txBox="1">
                  <a:spLocks noRot="1" noChangeAspect="1" noMove="1" noResize="1" noEditPoints="1" noAdjustHandles="1" noChangeArrowheads="1" noChangeShapeType="1" noTextEdit="1"/>
                </p:cNvSpPr>
                <p:nvPr/>
              </p:nvSpPr>
              <p:spPr>
                <a:xfrm>
                  <a:off x="2386832" y="5637280"/>
                  <a:ext cx="583813" cy="275268"/>
                </a:xfrm>
                <a:prstGeom prst="rect">
                  <a:avLst/>
                </a:prstGeom>
                <a:blipFill>
                  <a:blip r:embed="rId11"/>
                  <a:stretch>
                    <a:fillRect l="-2128" r="-2128" b="-4545"/>
                  </a:stretch>
                </a:blipFill>
              </p:spPr>
              <p:txBody>
                <a:bodyPr/>
                <a:lstStyle/>
                <a:p>
                  <a:r>
                    <a:rPr lang="en-US">
                      <a:noFill/>
                    </a:rPr>
                    <a:t> </a:t>
                  </a:r>
                </a:p>
              </p:txBody>
            </p:sp>
          </mc:Fallback>
        </mc:AlternateContent>
        <p:cxnSp>
          <p:nvCxnSpPr>
            <p:cNvPr id="254" name="Straight Connector 253">
              <a:extLst>
                <a:ext uri="{FF2B5EF4-FFF2-40B4-BE49-F238E27FC236}">
                  <a16:creationId xmlns:a16="http://schemas.microsoft.com/office/drawing/2014/main" id="{C66B9604-1D08-DE43-9CE0-B769C5D62793}"/>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5" name="TextBox 254">
              <a:extLst>
                <a:ext uri="{FF2B5EF4-FFF2-40B4-BE49-F238E27FC236}">
                  <a16:creationId xmlns:a16="http://schemas.microsoft.com/office/drawing/2014/main" id="{62C1FABC-7083-4D44-89C7-584BBEC3C746}"/>
                </a:ext>
              </a:extLst>
            </p:cNvPr>
            <p:cNvSpPr txBox="1"/>
            <p:nvPr/>
          </p:nvSpPr>
          <p:spPr>
            <a:xfrm>
              <a:off x="2934892" y="5667598"/>
              <a:ext cx="300021"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256" name="Group 255">
            <a:extLst>
              <a:ext uri="{FF2B5EF4-FFF2-40B4-BE49-F238E27FC236}">
                <a16:creationId xmlns:a16="http://schemas.microsoft.com/office/drawing/2014/main" id="{CAA68CD9-9EC0-DD4E-AD2F-36560EA90496}"/>
              </a:ext>
            </a:extLst>
          </p:cNvPr>
          <p:cNvGrpSpPr/>
          <p:nvPr/>
        </p:nvGrpSpPr>
        <p:grpSpPr>
          <a:xfrm>
            <a:off x="6909570" y="3571397"/>
            <a:ext cx="851323" cy="342496"/>
            <a:chOff x="2448377" y="5637280"/>
            <a:chExt cx="851323" cy="342496"/>
          </a:xfrm>
        </p:grpSpPr>
        <mc:AlternateContent xmlns:mc="http://schemas.openxmlformats.org/markup-compatibility/2006" xmlns:a14="http://schemas.microsoft.com/office/drawing/2010/main">
          <mc:Choice Requires="a14">
            <p:sp>
              <p:nvSpPr>
                <p:cNvPr id="257" name="TextBox 256">
                  <a:extLst>
                    <a:ext uri="{FF2B5EF4-FFF2-40B4-BE49-F238E27FC236}">
                      <a16:creationId xmlns:a16="http://schemas.microsoft.com/office/drawing/2014/main" id="{99066822-D127-1547-B097-D05C598EA9C2}"/>
                    </a:ext>
                  </a:extLst>
                </p:cNvPr>
                <p:cNvSpPr txBox="1"/>
                <p:nvPr/>
              </p:nvSpPr>
              <p:spPr>
                <a:xfrm>
                  <a:off x="2448377"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9</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16" name="TextBox 215">
                  <a:extLst>
                    <a:ext uri="{FF2B5EF4-FFF2-40B4-BE49-F238E27FC236}">
                      <a16:creationId xmlns:a16="http://schemas.microsoft.com/office/drawing/2014/main" id="{A4A9BA53-1729-384A-959C-910972ABADE4}"/>
                    </a:ext>
                  </a:extLst>
                </p:cNvPr>
                <p:cNvSpPr txBox="1">
                  <a:spLocks noRot="1" noChangeAspect="1" noMove="1" noResize="1" noEditPoints="1" noAdjustHandles="1" noChangeArrowheads="1" noChangeShapeType="1" noTextEdit="1"/>
                </p:cNvSpPr>
                <p:nvPr/>
              </p:nvSpPr>
              <p:spPr>
                <a:xfrm>
                  <a:off x="2448377" y="5637280"/>
                  <a:ext cx="436322" cy="275268"/>
                </a:xfrm>
                <a:prstGeom prst="rect">
                  <a:avLst/>
                </a:prstGeom>
                <a:blipFill>
                  <a:blip r:embed="rId12"/>
                  <a:stretch>
                    <a:fillRect l="-17143" r="-22857" b="-4545"/>
                  </a:stretch>
                </a:blipFill>
              </p:spPr>
              <p:txBody>
                <a:bodyPr/>
                <a:lstStyle/>
                <a:p>
                  <a:r>
                    <a:rPr lang="en-US">
                      <a:noFill/>
                    </a:rPr>
                    <a:t> </a:t>
                  </a:r>
                </a:p>
              </p:txBody>
            </p:sp>
          </mc:Fallback>
        </mc:AlternateContent>
        <p:cxnSp>
          <p:nvCxnSpPr>
            <p:cNvPr id="258" name="Straight Connector 257">
              <a:extLst>
                <a:ext uri="{FF2B5EF4-FFF2-40B4-BE49-F238E27FC236}">
                  <a16:creationId xmlns:a16="http://schemas.microsoft.com/office/drawing/2014/main" id="{73EC07BC-F744-294C-AF6C-3B47D35AE568}"/>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9" name="TextBox 258">
              <a:extLst>
                <a:ext uri="{FF2B5EF4-FFF2-40B4-BE49-F238E27FC236}">
                  <a16:creationId xmlns:a16="http://schemas.microsoft.com/office/drawing/2014/main" id="{459650DB-87F2-B644-82E4-ACE28D0E98BC}"/>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260" name="Group 259">
            <a:extLst>
              <a:ext uri="{FF2B5EF4-FFF2-40B4-BE49-F238E27FC236}">
                <a16:creationId xmlns:a16="http://schemas.microsoft.com/office/drawing/2014/main" id="{B5DC75C0-D182-B248-8FD0-2F25F6A98586}"/>
              </a:ext>
            </a:extLst>
          </p:cNvPr>
          <p:cNvGrpSpPr/>
          <p:nvPr/>
        </p:nvGrpSpPr>
        <p:grpSpPr>
          <a:xfrm>
            <a:off x="6848698" y="3883568"/>
            <a:ext cx="908472" cy="364476"/>
            <a:chOff x="2391228" y="5615300"/>
            <a:chExt cx="908472" cy="364476"/>
          </a:xfrm>
        </p:grpSpPr>
        <mc:AlternateContent xmlns:mc="http://schemas.openxmlformats.org/markup-compatibility/2006" xmlns:a14="http://schemas.microsoft.com/office/drawing/2010/main">
          <mc:Choice Requires="a14">
            <p:sp>
              <p:nvSpPr>
                <p:cNvPr id="261" name="TextBox 260">
                  <a:extLst>
                    <a:ext uri="{FF2B5EF4-FFF2-40B4-BE49-F238E27FC236}">
                      <a16:creationId xmlns:a16="http://schemas.microsoft.com/office/drawing/2014/main" id="{AD8F2E34-A9B3-EB42-B798-A5E4E1BE8AEA}"/>
                    </a:ext>
                  </a:extLst>
                </p:cNvPr>
                <p:cNvSpPr txBox="1"/>
                <p:nvPr/>
              </p:nvSpPr>
              <p:spPr>
                <a:xfrm>
                  <a:off x="2391228" y="5615300"/>
                  <a:ext cx="59247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9</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20" name="TextBox 219">
                  <a:extLst>
                    <a:ext uri="{FF2B5EF4-FFF2-40B4-BE49-F238E27FC236}">
                      <a16:creationId xmlns:a16="http://schemas.microsoft.com/office/drawing/2014/main" id="{8352E527-5B44-634B-B77D-D092681BD502}"/>
                    </a:ext>
                  </a:extLst>
                </p:cNvPr>
                <p:cNvSpPr txBox="1">
                  <a:spLocks noRot="1" noChangeAspect="1" noMove="1" noResize="1" noEditPoints="1" noAdjustHandles="1" noChangeArrowheads="1" noChangeShapeType="1" noTextEdit="1"/>
                </p:cNvSpPr>
                <p:nvPr/>
              </p:nvSpPr>
              <p:spPr>
                <a:xfrm>
                  <a:off x="2391228" y="5615300"/>
                  <a:ext cx="592479" cy="275268"/>
                </a:xfrm>
                <a:prstGeom prst="rect">
                  <a:avLst/>
                </a:prstGeom>
                <a:blipFill>
                  <a:blip r:embed="rId13"/>
                  <a:stretch>
                    <a:fillRect l="-2083"/>
                  </a:stretch>
                </a:blipFill>
              </p:spPr>
              <p:txBody>
                <a:bodyPr/>
                <a:lstStyle/>
                <a:p>
                  <a:r>
                    <a:rPr lang="en-US">
                      <a:noFill/>
                    </a:rPr>
                    <a:t> </a:t>
                  </a:r>
                </a:p>
              </p:txBody>
            </p:sp>
          </mc:Fallback>
        </mc:AlternateContent>
        <p:cxnSp>
          <p:nvCxnSpPr>
            <p:cNvPr id="262" name="Straight Connector 261">
              <a:extLst>
                <a:ext uri="{FF2B5EF4-FFF2-40B4-BE49-F238E27FC236}">
                  <a16:creationId xmlns:a16="http://schemas.microsoft.com/office/drawing/2014/main" id="{44C6F708-D001-B44E-828B-5567FEA295C5}"/>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3" name="TextBox 262">
              <a:extLst>
                <a:ext uri="{FF2B5EF4-FFF2-40B4-BE49-F238E27FC236}">
                  <a16:creationId xmlns:a16="http://schemas.microsoft.com/office/drawing/2014/main" id="{51EA8E2B-FD41-2B4B-87AC-D69B02D8113B}"/>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264" name="Group 263">
            <a:extLst>
              <a:ext uri="{FF2B5EF4-FFF2-40B4-BE49-F238E27FC236}">
                <a16:creationId xmlns:a16="http://schemas.microsoft.com/office/drawing/2014/main" id="{A0C0F549-E759-694A-BF97-2047E7CC81A4}"/>
              </a:ext>
            </a:extLst>
          </p:cNvPr>
          <p:cNvGrpSpPr/>
          <p:nvPr/>
        </p:nvGrpSpPr>
        <p:grpSpPr>
          <a:xfrm>
            <a:off x="6916033" y="2534191"/>
            <a:ext cx="694159" cy="389450"/>
            <a:chOff x="7581258" y="5869180"/>
            <a:chExt cx="694159" cy="389450"/>
          </a:xfrm>
        </p:grpSpPr>
        <p:cxnSp>
          <p:nvCxnSpPr>
            <p:cNvPr id="265" name="Straight Connector 264">
              <a:extLst>
                <a:ext uri="{FF2B5EF4-FFF2-40B4-BE49-F238E27FC236}">
                  <a16:creationId xmlns:a16="http://schemas.microsoft.com/office/drawing/2014/main" id="{E61DBC30-58CC-BD40-B95E-68B8FE3748BE}"/>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6" name="TextBox 265">
              <a:extLst>
                <a:ext uri="{FF2B5EF4-FFF2-40B4-BE49-F238E27FC236}">
                  <a16:creationId xmlns:a16="http://schemas.microsoft.com/office/drawing/2014/main" id="{392D43B1-A139-3047-84E8-14258C889F7A}"/>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267" name="TextBox 266">
              <a:extLst>
                <a:ext uri="{FF2B5EF4-FFF2-40B4-BE49-F238E27FC236}">
                  <a16:creationId xmlns:a16="http://schemas.microsoft.com/office/drawing/2014/main" id="{B988B5B4-A5C0-4349-888C-A287E3EAA9D7}"/>
                </a:ext>
              </a:extLst>
            </p:cNvPr>
            <p:cNvSpPr txBox="1"/>
            <p:nvPr/>
          </p:nvSpPr>
          <p:spPr>
            <a:xfrm>
              <a:off x="7581258" y="5869180"/>
              <a:ext cx="438668"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19 </a:t>
              </a:r>
            </a:p>
          </p:txBody>
        </p:sp>
      </p:grpSp>
      <p:grpSp>
        <p:nvGrpSpPr>
          <p:cNvPr id="268" name="Group 267">
            <a:extLst>
              <a:ext uri="{FF2B5EF4-FFF2-40B4-BE49-F238E27FC236}">
                <a16:creationId xmlns:a16="http://schemas.microsoft.com/office/drawing/2014/main" id="{ACE5195B-1037-FA4E-A3CA-7D265FABB0E6}"/>
              </a:ext>
            </a:extLst>
          </p:cNvPr>
          <p:cNvGrpSpPr/>
          <p:nvPr/>
        </p:nvGrpSpPr>
        <p:grpSpPr>
          <a:xfrm>
            <a:off x="6836106" y="4219651"/>
            <a:ext cx="917264" cy="342496"/>
            <a:chOff x="2382436" y="5637280"/>
            <a:chExt cx="917264" cy="342496"/>
          </a:xfrm>
        </p:grpSpPr>
        <mc:AlternateContent xmlns:mc="http://schemas.openxmlformats.org/markup-compatibility/2006" xmlns:a14="http://schemas.microsoft.com/office/drawing/2010/main">
          <mc:Choice Requires="a14">
            <p:sp>
              <p:nvSpPr>
                <p:cNvPr id="269" name="TextBox 268">
                  <a:extLst>
                    <a:ext uri="{FF2B5EF4-FFF2-40B4-BE49-F238E27FC236}">
                      <a16:creationId xmlns:a16="http://schemas.microsoft.com/office/drawing/2014/main" id="{29FAFF9B-000F-A849-99A8-DBE324541626}"/>
                    </a:ext>
                  </a:extLst>
                </p:cNvPr>
                <p:cNvSpPr txBox="1"/>
                <p:nvPr/>
              </p:nvSpPr>
              <p:spPr>
                <a:xfrm>
                  <a:off x="2382436" y="5637280"/>
                  <a:ext cx="61608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9</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43" name="TextBox 242">
                  <a:extLst>
                    <a:ext uri="{FF2B5EF4-FFF2-40B4-BE49-F238E27FC236}">
                      <a16:creationId xmlns:a16="http://schemas.microsoft.com/office/drawing/2014/main" id="{B5B0AA03-AA9A-9B45-84E4-57D05E3F3336}"/>
                    </a:ext>
                  </a:extLst>
                </p:cNvPr>
                <p:cNvSpPr txBox="1">
                  <a:spLocks noRot="1" noChangeAspect="1" noMove="1" noResize="1" noEditPoints="1" noAdjustHandles="1" noChangeArrowheads="1" noChangeShapeType="1" noTextEdit="1"/>
                </p:cNvSpPr>
                <p:nvPr/>
              </p:nvSpPr>
              <p:spPr>
                <a:xfrm>
                  <a:off x="2382436" y="5637280"/>
                  <a:ext cx="616082" cy="275268"/>
                </a:xfrm>
                <a:prstGeom prst="rect">
                  <a:avLst/>
                </a:prstGeom>
                <a:blipFill>
                  <a:blip r:embed="rId15"/>
                  <a:stretch>
                    <a:fillRect b="-4348"/>
                  </a:stretch>
                </a:blipFill>
              </p:spPr>
              <p:txBody>
                <a:bodyPr/>
                <a:lstStyle/>
                <a:p>
                  <a:r>
                    <a:rPr lang="en-US">
                      <a:noFill/>
                    </a:rPr>
                    <a:t> </a:t>
                  </a:r>
                </a:p>
              </p:txBody>
            </p:sp>
          </mc:Fallback>
        </mc:AlternateContent>
        <p:cxnSp>
          <p:nvCxnSpPr>
            <p:cNvPr id="270" name="Straight Connector 269">
              <a:extLst>
                <a:ext uri="{FF2B5EF4-FFF2-40B4-BE49-F238E27FC236}">
                  <a16:creationId xmlns:a16="http://schemas.microsoft.com/office/drawing/2014/main" id="{6F6911BB-E667-D845-8DA1-061C335D9827}"/>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1" name="TextBox 270">
              <a:extLst>
                <a:ext uri="{FF2B5EF4-FFF2-40B4-BE49-F238E27FC236}">
                  <a16:creationId xmlns:a16="http://schemas.microsoft.com/office/drawing/2014/main" id="{1DAC191B-99E0-8F43-8186-E0526B5B92F3}"/>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272" name="Group 271">
            <a:extLst>
              <a:ext uri="{FF2B5EF4-FFF2-40B4-BE49-F238E27FC236}">
                <a16:creationId xmlns:a16="http://schemas.microsoft.com/office/drawing/2014/main" id="{9E959C02-DA8D-F84E-9AE0-C30FDBD9AF14}"/>
              </a:ext>
            </a:extLst>
          </p:cNvPr>
          <p:cNvGrpSpPr/>
          <p:nvPr/>
        </p:nvGrpSpPr>
        <p:grpSpPr>
          <a:xfrm>
            <a:off x="6870003" y="4538449"/>
            <a:ext cx="905177" cy="358246"/>
            <a:chOff x="2394523" y="5621530"/>
            <a:chExt cx="905177" cy="358246"/>
          </a:xfrm>
        </p:grpSpPr>
        <mc:AlternateContent xmlns:mc="http://schemas.openxmlformats.org/markup-compatibility/2006" xmlns:a14="http://schemas.microsoft.com/office/drawing/2010/main">
          <mc:Choice Requires="a14">
            <p:sp>
              <p:nvSpPr>
                <p:cNvPr id="273" name="TextBox 272">
                  <a:extLst>
                    <a:ext uri="{FF2B5EF4-FFF2-40B4-BE49-F238E27FC236}">
                      <a16:creationId xmlns:a16="http://schemas.microsoft.com/office/drawing/2014/main" id="{56A217AE-30C5-6247-B0A6-EDAFB0107FAC}"/>
                    </a:ext>
                  </a:extLst>
                </p:cNvPr>
                <p:cNvSpPr txBox="1"/>
                <p:nvPr/>
              </p:nvSpPr>
              <p:spPr>
                <a:xfrm>
                  <a:off x="2394523" y="5621530"/>
                  <a:ext cx="572967"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9</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73" name="TextBox 272">
                  <a:extLst>
                    <a:ext uri="{FF2B5EF4-FFF2-40B4-BE49-F238E27FC236}">
                      <a16:creationId xmlns:a16="http://schemas.microsoft.com/office/drawing/2014/main" id="{56A217AE-30C5-6247-B0A6-EDAFB0107FAC}"/>
                    </a:ext>
                  </a:extLst>
                </p:cNvPr>
                <p:cNvSpPr txBox="1">
                  <a:spLocks noRot="1" noChangeAspect="1" noMove="1" noResize="1" noEditPoints="1" noAdjustHandles="1" noChangeArrowheads="1" noChangeShapeType="1" noTextEdit="1"/>
                </p:cNvSpPr>
                <p:nvPr/>
              </p:nvSpPr>
              <p:spPr>
                <a:xfrm>
                  <a:off x="2394523" y="5621530"/>
                  <a:ext cx="572967" cy="275268"/>
                </a:xfrm>
                <a:prstGeom prst="rect">
                  <a:avLst/>
                </a:prstGeom>
                <a:blipFill>
                  <a:blip r:embed="rId26"/>
                  <a:stretch>
                    <a:fillRect l="-2174" r="-2174"/>
                  </a:stretch>
                </a:blipFill>
              </p:spPr>
              <p:txBody>
                <a:bodyPr/>
                <a:lstStyle/>
                <a:p>
                  <a:r>
                    <a:rPr lang="en-US">
                      <a:noFill/>
                    </a:rPr>
                    <a:t> </a:t>
                  </a:r>
                </a:p>
              </p:txBody>
            </p:sp>
          </mc:Fallback>
        </mc:AlternateContent>
        <p:cxnSp>
          <p:nvCxnSpPr>
            <p:cNvPr id="274" name="Straight Connector 273">
              <a:extLst>
                <a:ext uri="{FF2B5EF4-FFF2-40B4-BE49-F238E27FC236}">
                  <a16:creationId xmlns:a16="http://schemas.microsoft.com/office/drawing/2014/main" id="{4FBDEF6A-BC0D-564F-88D6-EDC2FE8018A0}"/>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5" name="TextBox 274">
              <a:extLst>
                <a:ext uri="{FF2B5EF4-FFF2-40B4-BE49-F238E27FC236}">
                  <a16:creationId xmlns:a16="http://schemas.microsoft.com/office/drawing/2014/main" id="{8685C2D9-8A40-D74D-B980-7D4E3222A0F8}"/>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276" name="Group 275">
            <a:extLst>
              <a:ext uri="{FF2B5EF4-FFF2-40B4-BE49-F238E27FC236}">
                <a16:creationId xmlns:a16="http://schemas.microsoft.com/office/drawing/2014/main" id="{C4EF98AF-9A2F-E346-953B-70F405E197CF}"/>
              </a:ext>
            </a:extLst>
          </p:cNvPr>
          <p:cNvGrpSpPr/>
          <p:nvPr/>
        </p:nvGrpSpPr>
        <p:grpSpPr>
          <a:xfrm>
            <a:off x="6872066" y="4857315"/>
            <a:ext cx="904077" cy="349454"/>
            <a:chOff x="2395623" y="5630322"/>
            <a:chExt cx="904077" cy="349454"/>
          </a:xfrm>
        </p:grpSpPr>
        <mc:AlternateContent xmlns:mc="http://schemas.openxmlformats.org/markup-compatibility/2006" xmlns:a14="http://schemas.microsoft.com/office/drawing/2010/main">
          <mc:Choice Requires="a14">
            <p:sp>
              <p:nvSpPr>
                <p:cNvPr id="277" name="TextBox 276">
                  <a:extLst>
                    <a:ext uri="{FF2B5EF4-FFF2-40B4-BE49-F238E27FC236}">
                      <a16:creationId xmlns:a16="http://schemas.microsoft.com/office/drawing/2014/main" id="{10841CBE-4B35-8743-BD57-E95BC93BA685}"/>
                    </a:ext>
                  </a:extLst>
                </p:cNvPr>
                <p:cNvSpPr txBox="1"/>
                <p:nvPr/>
              </p:nvSpPr>
              <p:spPr>
                <a:xfrm>
                  <a:off x="2395623" y="5630322"/>
                  <a:ext cx="581273"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9</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77" name="TextBox 276">
                  <a:extLst>
                    <a:ext uri="{FF2B5EF4-FFF2-40B4-BE49-F238E27FC236}">
                      <a16:creationId xmlns:a16="http://schemas.microsoft.com/office/drawing/2014/main" id="{10841CBE-4B35-8743-BD57-E95BC93BA685}"/>
                    </a:ext>
                  </a:extLst>
                </p:cNvPr>
                <p:cNvSpPr txBox="1">
                  <a:spLocks noRot="1" noChangeAspect="1" noMove="1" noResize="1" noEditPoints="1" noAdjustHandles="1" noChangeArrowheads="1" noChangeShapeType="1" noTextEdit="1"/>
                </p:cNvSpPr>
                <p:nvPr/>
              </p:nvSpPr>
              <p:spPr>
                <a:xfrm>
                  <a:off x="2395623" y="5630322"/>
                  <a:ext cx="581273" cy="275268"/>
                </a:xfrm>
                <a:prstGeom prst="rect">
                  <a:avLst/>
                </a:prstGeom>
                <a:blipFill>
                  <a:blip r:embed="rId27"/>
                  <a:stretch>
                    <a:fillRect l="-2128" r="-2128" b="-4348"/>
                  </a:stretch>
                </a:blipFill>
              </p:spPr>
              <p:txBody>
                <a:bodyPr/>
                <a:lstStyle/>
                <a:p>
                  <a:r>
                    <a:rPr lang="en-US">
                      <a:noFill/>
                    </a:rPr>
                    <a:t> </a:t>
                  </a:r>
                </a:p>
              </p:txBody>
            </p:sp>
          </mc:Fallback>
        </mc:AlternateContent>
        <p:cxnSp>
          <p:nvCxnSpPr>
            <p:cNvPr id="278" name="Straight Connector 277">
              <a:extLst>
                <a:ext uri="{FF2B5EF4-FFF2-40B4-BE49-F238E27FC236}">
                  <a16:creationId xmlns:a16="http://schemas.microsoft.com/office/drawing/2014/main" id="{1238B95B-9DCB-234F-B162-8B5F53CC33EB}"/>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9" name="TextBox 278">
              <a:extLst>
                <a:ext uri="{FF2B5EF4-FFF2-40B4-BE49-F238E27FC236}">
                  <a16:creationId xmlns:a16="http://schemas.microsoft.com/office/drawing/2014/main" id="{427752D5-B892-8C4F-B74A-C13744A06515}"/>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280" name="Group 279">
            <a:extLst>
              <a:ext uri="{FF2B5EF4-FFF2-40B4-BE49-F238E27FC236}">
                <a16:creationId xmlns:a16="http://schemas.microsoft.com/office/drawing/2014/main" id="{58760226-EA96-2F4D-B02F-96787AD96E91}"/>
              </a:ext>
            </a:extLst>
          </p:cNvPr>
          <p:cNvGrpSpPr/>
          <p:nvPr/>
        </p:nvGrpSpPr>
        <p:grpSpPr>
          <a:xfrm>
            <a:off x="6932804" y="1880786"/>
            <a:ext cx="677484" cy="402639"/>
            <a:chOff x="7597933" y="5855991"/>
            <a:chExt cx="677484" cy="402639"/>
          </a:xfrm>
        </p:grpSpPr>
        <p:cxnSp>
          <p:nvCxnSpPr>
            <p:cNvPr id="281" name="Straight Connector 280">
              <a:extLst>
                <a:ext uri="{FF2B5EF4-FFF2-40B4-BE49-F238E27FC236}">
                  <a16:creationId xmlns:a16="http://schemas.microsoft.com/office/drawing/2014/main" id="{4912CCA5-4FE0-0847-872E-9474CCE58B18}"/>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2" name="TextBox 281">
              <a:extLst>
                <a:ext uri="{FF2B5EF4-FFF2-40B4-BE49-F238E27FC236}">
                  <a16:creationId xmlns:a16="http://schemas.microsoft.com/office/drawing/2014/main" id="{BC6FFFE0-B48B-D445-8B97-810B491D0CC7}"/>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283" name="TextBox 282">
              <a:extLst>
                <a:ext uri="{FF2B5EF4-FFF2-40B4-BE49-F238E27FC236}">
                  <a16:creationId xmlns:a16="http://schemas.microsoft.com/office/drawing/2014/main" id="{980CC565-96F2-D842-8939-49FA23FF1A7C}"/>
                </a:ext>
              </a:extLst>
            </p:cNvPr>
            <p:cNvSpPr txBox="1"/>
            <p:nvPr/>
          </p:nvSpPr>
          <p:spPr>
            <a:xfrm>
              <a:off x="7597933" y="5855991"/>
              <a:ext cx="41946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19 </a:t>
              </a:r>
            </a:p>
          </p:txBody>
        </p:sp>
      </p:grpSp>
      <p:grpSp>
        <p:nvGrpSpPr>
          <p:cNvPr id="284" name="Group 283">
            <a:extLst>
              <a:ext uri="{FF2B5EF4-FFF2-40B4-BE49-F238E27FC236}">
                <a16:creationId xmlns:a16="http://schemas.microsoft.com/office/drawing/2014/main" id="{CE278348-DFB4-0843-AB1F-65A3053C49E7}"/>
              </a:ext>
            </a:extLst>
          </p:cNvPr>
          <p:cNvGrpSpPr/>
          <p:nvPr/>
        </p:nvGrpSpPr>
        <p:grpSpPr>
          <a:xfrm>
            <a:off x="6924516" y="2206229"/>
            <a:ext cx="678411" cy="390447"/>
            <a:chOff x="7597006" y="5868183"/>
            <a:chExt cx="678411" cy="390447"/>
          </a:xfrm>
        </p:grpSpPr>
        <p:cxnSp>
          <p:nvCxnSpPr>
            <p:cNvPr id="285" name="Straight Connector 284">
              <a:extLst>
                <a:ext uri="{FF2B5EF4-FFF2-40B4-BE49-F238E27FC236}">
                  <a16:creationId xmlns:a16="http://schemas.microsoft.com/office/drawing/2014/main" id="{392ED05C-2F7D-484C-B5FB-0D6E38D09F18}"/>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6" name="TextBox 285">
              <a:extLst>
                <a:ext uri="{FF2B5EF4-FFF2-40B4-BE49-F238E27FC236}">
                  <a16:creationId xmlns:a16="http://schemas.microsoft.com/office/drawing/2014/main" id="{5A58C876-A7B9-CE46-BF2B-45777DC27B0A}"/>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287" name="TextBox 286">
              <a:extLst>
                <a:ext uri="{FF2B5EF4-FFF2-40B4-BE49-F238E27FC236}">
                  <a16:creationId xmlns:a16="http://schemas.microsoft.com/office/drawing/2014/main" id="{92CE09FE-C2FD-5C42-A2BC-766AE093F29F}"/>
                </a:ext>
              </a:extLst>
            </p:cNvPr>
            <p:cNvSpPr txBox="1"/>
            <p:nvPr/>
          </p:nvSpPr>
          <p:spPr>
            <a:xfrm>
              <a:off x="7597006" y="5868183"/>
              <a:ext cx="438681"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19 </a:t>
              </a:r>
            </a:p>
          </p:txBody>
        </p:sp>
      </p:grpSp>
      <p:grpSp>
        <p:nvGrpSpPr>
          <p:cNvPr id="288" name="Group 287">
            <a:extLst>
              <a:ext uri="{FF2B5EF4-FFF2-40B4-BE49-F238E27FC236}">
                <a16:creationId xmlns:a16="http://schemas.microsoft.com/office/drawing/2014/main" id="{CEF7E1CA-FEA8-A446-8F90-FF3137D09BDF}"/>
              </a:ext>
            </a:extLst>
          </p:cNvPr>
          <p:cNvGrpSpPr/>
          <p:nvPr/>
        </p:nvGrpSpPr>
        <p:grpSpPr>
          <a:xfrm>
            <a:off x="6882591" y="5194120"/>
            <a:ext cx="890888" cy="382061"/>
            <a:chOff x="2408812" y="5597715"/>
            <a:chExt cx="890888" cy="382061"/>
          </a:xfrm>
        </p:grpSpPr>
        <mc:AlternateContent xmlns:mc="http://schemas.openxmlformats.org/markup-compatibility/2006" xmlns:a14="http://schemas.microsoft.com/office/drawing/2010/main">
          <mc:Choice Requires="a14">
            <p:sp>
              <p:nvSpPr>
                <p:cNvPr id="289" name="TextBox 288">
                  <a:extLst>
                    <a:ext uri="{FF2B5EF4-FFF2-40B4-BE49-F238E27FC236}">
                      <a16:creationId xmlns:a16="http://schemas.microsoft.com/office/drawing/2014/main" id="{93342740-5E42-0041-B1DE-0CCCA6A90113}"/>
                    </a:ext>
                  </a:extLst>
                </p:cNvPr>
                <p:cNvSpPr txBox="1"/>
                <p:nvPr/>
              </p:nvSpPr>
              <p:spPr>
                <a:xfrm>
                  <a:off x="2408812" y="5597715"/>
                  <a:ext cx="572967"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9</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09" name="TextBox 308">
                  <a:extLst>
                    <a:ext uri="{FF2B5EF4-FFF2-40B4-BE49-F238E27FC236}">
                      <a16:creationId xmlns:a16="http://schemas.microsoft.com/office/drawing/2014/main" id="{6DAD1D2C-75D4-1A43-808F-347DE5960DDC}"/>
                    </a:ext>
                  </a:extLst>
                </p:cNvPr>
                <p:cNvSpPr txBox="1">
                  <a:spLocks noRot="1" noChangeAspect="1" noMove="1" noResize="1" noEditPoints="1" noAdjustHandles="1" noChangeArrowheads="1" noChangeShapeType="1" noTextEdit="1"/>
                </p:cNvSpPr>
                <p:nvPr/>
              </p:nvSpPr>
              <p:spPr>
                <a:xfrm>
                  <a:off x="2408812" y="5597715"/>
                  <a:ext cx="572967" cy="275268"/>
                </a:xfrm>
                <a:prstGeom prst="rect">
                  <a:avLst/>
                </a:prstGeom>
                <a:blipFill>
                  <a:blip r:embed="rId22"/>
                  <a:stretch>
                    <a:fillRect l="-4348" r="-2174" b="-4348"/>
                  </a:stretch>
                </a:blipFill>
              </p:spPr>
              <p:txBody>
                <a:bodyPr/>
                <a:lstStyle/>
                <a:p>
                  <a:r>
                    <a:rPr lang="en-US">
                      <a:noFill/>
                    </a:rPr>
                    <a:t> </a:t>
                  </a:r>
                </a:p>
              </p:txBody>
            </p:sp>
          </mc:Fallback>
        </mc:AlternateContent>
        <p:cxnSp>
          <p:nvCxnSpPr>
            <p:cNvPr id="290" name="Straight Connector 289">
              <a:extLst>
                <a:ext uri="{FF2B5EF4-FFF2-40B4-BE49-F238E27FC236}">
                  <a16:creationId xmlns:a16="http://schemas.microsoft.com/office/drawing/2014/main" id="{ECD5648C-CE42-1C4A-9CA2-8354FC1682E9}"/>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1" name="TextBox 290">
              <a:extLst>
                <a:ext uri="{FF2B5EF4-FFF2-40B4-BE49-F238E27FC236}">
                  <a16:creationId xmlns:a16="http://schemas.microsoft.com/office/drawing/2014/main" id="{CA7D84F7-6D21-9048-9837-6954263B0279}"/>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292" name="Group 291">
            <a:extLst>
              <a:ext uri="{FF2B5EF4-FFF2-40B4-BE49-F238E27FC236}">
                <a16:creationId xmlns:a16="http://schemas.microsoft.com/office/drawing/2014/main" id="{97B14687-EF88-AA43-BB9B-34A442CDDAFC}"/>
              </a:ext>
            </a:extLst>
          </p:cNvPr>
          <p:cNvGrpSpPr/>
          <p:nvPr/>
        </p:nvGrpSpPr>
        <p:grpSpPr>
          <a:xfrm>
            <a:off x="6870365" y="5508226"/>
            <a:ext cx="904077" cy="373269"/>
            <a:chOff x="2395623" y="5606507"/>
            <a:chExt cx="904077" cy="373269"/>
          </a:xfrm>
        </p:grpSpPr>
        <mc:AlternateContent xmlns:mc="http://schemas.openxmlformats.org/markup-compatibility/2006" xmlns:a14="http://schemas.microsoft.com/office/drawing/2010/main">
          <mc:Choice Requires="a14">
            <p:sp>
              <p:nvSpPr>
                <p:cNvPr id="293" name="TextBox 292">
                  <a:extLst>
                    <a:ext uri="{FF2B5EF4-FFF2-40B4-BE49-F238E27FC236}">
                      <a16:creationId xmlns:a16="http://schemas.microsoft.com/office/drawing/2014/main" id="{B7D4F5D9-AD0E-C64C-9A46-A17ED576CAD6}"/>
                    </a:ext>
                  </a:extLst>
                </p:cNvPr>
                <p:cNvSpPr txBox="1"/>
                <p:nvPr/>
              </p:nvSpPr>
              <p:spPr>
                <a:xfrm>
                  <a:off x="2395623" y="5606507"/>
                  <a:ext cx="581273"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9</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13" name="TextBox 312">
                  <a:extLst>
                    <a:ext uri="{FF2B5EF4-FFF2-40B4-BE49-F238E27FC236}">
                      <a16:creationId xmlns:a16="http://schemas.microsoft.com/office/drawing/2014/main" id="{E34FDA02-4D21-E64F-B868-2AEC23DA5A39}"/>
                    </a:ext>
                  </a:extLst>
                </p:cNvPr>
                <p:cNvSpPr txBox="1">
                  <a:spLocks noRot="1" noChangeAspect="1" noMove="1" noResize="1" noEditPoints="1" noAdjustHandles="1" noChangeArrowheads="1" noChangeShapeType="1" noTextEdit="1"/>
                </p:cNvSpPr>
                <p:nvPr/>
              </p:nvSpPr>
              <p:spPr>
                <a:xfrm>
                  <a:off x="2395623" y="5606507"/>
                  <a:ext cx="581273" cy="275268"/>
                </a:xfrm>
                <a:prstGeom prst="rect">
                  <a:avLst/>
                </a:prstGeom>
                <a:blipFill>
                  <a:blip r:embed="rId23"/>
                  <a:stretch>
                    <a:fillRect l="-2128" r="-2128"/>
                  </a:stretch>
                </a:blipFill>
              </p:spPr>
              <p:txBody>
                <a:bodyPr/>
                <a:lstStyle/>
                <a:p>
                  <a:r>
                    <a:rPr lang="en-US">
                      <a:noFill/>
                    </a:rPr>
                    <a:t> </a:t>
                  </a:r>
                </a:p>
              </p:txBody>
            </p:sp>
          </mc:Fallback>
        </mc:AlternateContent>
        <p:cxnSp>
          <p:nvCxnSpPr>
            <p:cNvPr id="294" name="Straight Connector 293">
              <a:extLst>
                <a:ext uri="{FF2B5EF4-FFF2-40B4-BE49-F238E27FC236}">
                  <a16:creationId xmlns:a16="http://schemas.microsoft.com/office/drawing/2014/main" id="{A109E708-38D9-5149-9BEC-964476C51210}"/>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5" name="TextBox 294">
              <a:extLst>
                <a:ext uri="{FF2B5EF4-FFF2-40B4-BE49-F238E27FC236}">
                  <a16:creationId xmlns:a16="http://schemas.microsoft.com/office/drawing/2014/main" id="{B4D9B2B0-C510-8845-9896-F03BCE24F32C}"/>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296" name="Group 295">
            <a:extLst>
              <a:ext uri="{FF2B5EF4-FFF2-40B4-BE49-F238E27FC236}">
                <a16:creationId xmlns:a16="http://schemas.microsoft.com/office/drawing/2014/main" id="{44A77EE6-79A4-FF4C-B089-BC018E054401}"/>
              </a:ext>
            </a:extLst>
          </p:cNvPr>
          <p:cNvGrpSpPr/>
          <p:nvPr/>
        </p:nvGrpSpPr>
        <p:grpSpPr>
          <a:xfrm>
            <a:off x="7728738" y="2898149"/>
            <a:ext cx="951394" cy="368872"/>
            <a:chOff x="2330722" y="5624092"/>
            <a:chExt cx="951394" cy="368872"/>
          </a:xfrm>
        </p:grpSpPr>
        <mc:AlternateContent xmlns:mc="http://schemas.openxmlformats.org/markup-compatibility/2006" xmlns:a14="http://schemas.microsoft.com/office/drawing/2010/main">
          <mc:Choice Requires="a14">
            <p:sp>
              <p:nvSpPr>
                <p:cNvPr id="297" name="TextBox 296">
                  <a:extLst>
                    <a:ext uri="{FF2B5EF4-FFF2-40B4-BE49-F238E27FC236}">
                      <a16:creationId xmlns:a16="http://schemas.microsoft.com/office/drawing/2014/main" id="{2AD01F79-A7B4-EE4D-A24A-4D4AB4D3B2F2}"/>
                    </a:ext>
                  </a:extLst>
                </p:cNvPr>
                <p:cNvSpPr txBox="1"/>
                <p:nvPr/>
              </p:nvSpPr>
              <p:spPr>
                <a:xfrm>
                  <a:off x="2330722" y="5624092"/>
                  <a:ext cx="519810"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7</m:t>
                        </m:r>
                        <m:r>
                          <a:rPr lang="en-US" sz="1600" b="0" i="1" smtClean="0">
                            <a:latin typeface="Cambria Math" panose="02040503050406030204" pitchFamily="18" charset="0"/>
                            <a:ea typeface="Cambria Math" panose="02040503050406030204" pitchFamily="18" charset="0"/>
                          </a:rPr>
                          <m:t>22</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97" name="TextBox 296">
                  <a:extLst>
                    <a:ext uri="{FF2B5EF4-FFF2-40B4-BE49-F238E27FC236}">
                      <a16:creationId xmlns:a16="http://schemas.microsoft.com/office/drawing/2014/main" id="{2AD01F79-A7B4-EE4D-A24A-4D4AB4D3B2F2}"/>
                    </a:ext>
                  </a:extLst>
                </p:cNvPr>
                <p:cNvSpPr txBox="1">
                  <a:spLocks noRot="1" noChangeAspect="1" noMove="1" noResize="1" noEditPoints="1" noAdjustHandles="1" noChangeArrowheads="1" noChangeShapeType="1" noTextEdit="1"/>
                </p:cNvSpPr>
                <p:nvPr/>
              </p:nvSpPr>
              <p:spPr>
                <a:xfrm>
                  <a:off x="2330722" y="5624092"/>
                  <a:ext cx="519810" cy="275268"/>
                </a:xfrm>
                <a:prstGeom prst="rect">
                  <a:avLst/>
                </a:prstGeom>
                <a:blipFill>
                  <a:blip r:embed="rId28"/>
                  <a:stretch>
                    <a:fillRect l="-14634" r="-26829"/>
                  </a:stretch>
                </a:blipFill>
              </p:spPr>
              <p:txBody>
                <a:bodyPr/>
                <a:lstStyle/>
                <a:p>
                  <a:r>
                    <a:rPr lang="en-US">
                      <a:noFill/>
                    </a:rPr>
                    <a:t> </a:t>
                  </a:r>
                </a:p>
              </p:txBody>
            </p:sp>
          </mc:Fallback>
        </mc:AlternateContent>
        <p:cxnSp>
          <p:nvCxnSpPr>
            <p:cNvPr id="298" name="Straight Connector 297">
              <a:extLst>
                <a:ext uri="{FF2B5EF4-FFF2-40B4-BE49-F238E27FC236}">
                  <a16:creationId xmlns:a16="http://schemas.microsoft.com/office/drawing/2014/main" id="{2FAA40F8-CD4E-4444-AEF8-449D4C87FD47}"/>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9" name="TextBox 298">
              <a:extLst>
                <a:ext uri="{FF2B5EF4-FFF2-40B4-BE49-F238E27FC236}">
                  <a16:creationId xmlns:a16="http://schemas.microsoft.com/office/drawing/2014/main" id="{8DD6C449-35EC-774D-816F-90FBA6AD8C51}"/>
                </a:ext>
              </a:extLst>
            </p:cNvPr>
            <p:cNvSpPr txBox="1"/>
            <p:nvPr/>
          </p:nvSpPr>
          <p:spPr>
            <a:xfrm>
              <a:off x="2926100" y="5654410"/>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grpSp>
      <p:grpSp>
        <p:nvGrpSpPr>
          <p:cNvPr id="300" name="Group 299">
            <a:extLst>
              <a:ext uri="{FF2B5EF4-FFF2-40B4-BE49-F238E27FC236}">
                <a16:creationId xmlns:a16="http://schemas.microsoft.com/office/drawing/2014/main" id="{86323767-754A-484D-9E1D-BDB160A7D117}"/>
              </a:ext>
            </a:extLst>
          </p:cNvPr>
          <p:cNvGrpSpPr/>
          <p:nvPr/>
        </p:nvGrpSpPr>
        <p:grpSpPr>
          <a:xfrm>
            <a:off x="7705793" y="3226427"/>
            <a:ext cx="909998" cy="368872"/>
            <a:chOff x="2324915" y="5637280"/>
            <a:chExt cx="909998" cy="368872"/>
          </a:xfrm>
        </p:grpSpPr>
        <mc:AlternateContent xmlns:mc="http://schemas.openxmlformats.org/markup-compatibility/2006" xmlns:a14="http://schemas.microsoft.com/office/drawing/2010/main">
          <mc:Choice Requires="a14">
            <p:sp>
              <p:nvSpPr>
                <p:cNvPr id="301" name="TextBox 300">
                  <a:extLst>
                    <a:ext uri="{FF2B5EF4-FFF2-40B4-BE49-F238E27FC236}">
                      <a16:creationId xmlns:a16="http://schemas.microsoft.com/office/drawing/2014/main" id="{FB656AE3-9591-4841-902F-73763E1710A9}"/>
                    </a:ext>
                  </a:extLst>
                </p:cNvPr>
                <p:cNvSpPr txBox="1"/>
                <p:nvPr/>
              </p:nvSpPr>
              <p:spPr>
                <a:xfrm>
                  <a:off x="2324915" y="5637280"/>
                  <a:ext cx="583813"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7</m:t>
                        </m:r>
                        <m:r>
                          <a:rPr lang="en-US" sz="1600" b="0" i="1" smtClean="0">
                            <a:latin typeface="Cambria Math" panose="02040503050406030204" pitchFamily="18" charset="0"/>
                            <a:ea typeface="Cambria Math" panose="02040503050406030204" pitchFamily="18" charset="0"/>
                          </a:rPr>
                          <m:t>22</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01" name="TextBox 300">
                  <a:extLst>
                    <a:ext uri="{FF2B5EF4-FFF2-40B4-BE49-F238E27FC236}">
                      <a16:creationId xmlns:a16="http://schemas.microsoft.com/office/drawing/2014/main" id="{FB656AE3-9591-4841-902F-73763E1710A9}"/>
                    </a:ext>
                  </a:extLst>
                </p:cNvPr>
                <p:cNvSpPr txBox="1">
                  <a:spLocks noRot="1" noChangeAspect="1" noMove="1" noResize="1" noEditPoints="1" noAdjustHandles="1" noChangeArrowheads="1" noChangeShapeType="1" noTextEdit="1"/>
                </p:cNvSpPr>
                <p:nvPr/>
              </p:nvSpPr>
              <p:spPr>
                <a:xfrm>
                  <a:off x="2324915" y="5637280"/>
                  <a:ext cx="583813" cy="275268"/>
                </a:xfrm>
                <a:prstGeom prst="rect">
                  <a:avLst/>
                </a:prstGeom>
                <a:blipFill>
                  <a:blip r:embed="rId29"/>
                  <a:stretch>
                    <a:fillRect l="-12766" r="-10638"/>
                  </a:stretch>
                </a:blipFill>
              </p:spPr>
              <p:txBody>
                <a:bodyPr/>
                <a:lstStyle/>
                <a:p>
                  <a:r>
                    <a:rPr lang="en-US">
                      <a:noFill/>
                    </a:rPr>
                    <a:t> </a:t>
                  </a:r>
                </a:p>
              </p:txBody>
            </p:sp>
          </mc:Fallback>
        </mc:AlternateContent>
        <p:cxnSp>
          <p:nvCxnSpPr>
            <p:cNvPr id="302" name="Straight Connector 301">
              <a:extLst>
                <a:ext uri="{FF2B5EF4-FFF2-40B4-BE49-F238E27FC236}">
                  <a16:creationId xmlns:a16="http://schemas.microsoft.com/office/drawing/2014/main" id="{899F0B43-AA6F-1240-9396-ED49444D46B6}"/>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03" name="TextBox 302">
              <a:extLst>
                <a:ext uri="{FF2B5EF4-FFF2-40B4-BE49-F238E27FC236}">
                  <a16:creationId xmlns:a16="http://schemas.microsoft.com/office/drawing/2014/main" id="{C9001BDA-9D86-314D-87B1-80F9BB04EDAB}"/>
                </a:ext>
              </a:extLst>
            </p:cNvPr>
            <p:cNvSpPr txBox="1"/>
            <p:nvPr/>
          </p:nvSpPr>
          <p:spPr>
            <a:xfrm>
              <a:off x="2934892" y="5667598"/>
              <a:ext cx="300021"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grpSp>
      <p:grpSp>
        <p:nvGrpSpPr>
          <p:cNvPr id="304" name="Group 303">
            <a:extLst>
              <a:ext uri="{FF2B5EF4-FFF2-40B4-BE49-F238E27FC236}">
                <a16:creationId xmlns:a16="http://schemas.microsoft.com/office/drawing/2014/main" id="{1147FB40-BB76-044B-A37F-1BB1C51F8ED1}"/>
              </a:ext>
            </a:extLst>
          </p:cNvPr>
          <p:cNvGrpSpPr/>
          <p:nvPr/>
        </p:nvGrpSpPr>
        <p:grpSpPr>
          <a:xfrm>
            <a:off x="7699684" y="3564639"/>
            <a:ext cx="970390" cy="342496"/>
            <a:chOff x="2329310" y="5637280"/>
            <a:chExt cx="970390" cy="342496"/>
          </a:xfrm>
        </p:grpSpPr>
        <mc:AlternateContent xmlns:mc="http://schemas.openxmlformats.org/markup-compatibility/2006" xmlns:a14="http://schemas.microsoft.com/office/drawing/2010/main">
          <mc:Choice Requires="a14">
            <p:sp>
              <p:nvSpPr>
                <p:cNvPr id="305" name="TextBox 304">
                  <a:extLst>
                    <a:ext uri="{FF2B5EF4-FFF2-40B4-BE49-F238E27FC236}">
                      <a16:creationId xmlns:a16="http://schemas.microsoft.com/office/drawing/2014/main" id="{9A44B386-EE6B-3145-A715-A99026E5EA5E}"/>
                    </a:ext>
                  </a:extLst>
                </p:cNvPr>
                <p:cNvSpPr txBox="1"/>
                <p:nvPr/>
              </p:nvSpPr>
              <p:spPr>
                <a:xfrm>
                  <a:off x="2329310"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7</m:t>
                        </m:r>
                        <m:r>
                          <a:rPr lang="en-US" sz="1600" b="0" i="1" smtClean="0">
                            <a:latin typeface="Cambria Math" panose="02040503050406030204" pitchFamily="18" charset="0"/>
                            <a:ea typeface="Cambria Math" panose="02040503050406030204" pitchFamily="18" charset="0"/>
                          </a:rPr>
                          <m:t>22</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05" name="TextBox 304">
                  <a:extLst>
                    <a:ext uri="{FF2B5EF4-FFF2-40B4-BE49-F238E27FC236}">
                      <a16:creationId xmlns:a16="http://schemas.microsoft.com/office/drawing/2014/main" id="{9A44B386-EE6B-3145-A715-A99026E5EA5E}"/>
                    </a:ext>
                  </a:extLst>
                </p:cNvPr>
                <p:cNvSpPr txBox="1">
                  <a:spLocks noRot="1" noChangeAspect="1" noMove="1" noResize="1" noEditPoints="1" noAdjustHandles="1" noChangeArrowheads="1" noChangeShapeType="1" noTextEdit="1"/>
                </p:cNvSpPr>
                <p:nvPr/>
              </p:nvSpPr>
              <p:spPr>
                <a:xfrm>
                  <a:off x="2329310" y="5637280"/>
                  <a:ext cx="436322" cy="275268"/>
                </a:xfrm>
                <a:prstGeom prst="rect">
                  <a:avLst/>
                </a:prstGeom>
                <a:blipFill>
                  <a:blip r:embed="rId30"/>
                  <a:stretch>
                    <a:fillRect l="-13889" r="-47222" b="-4762"/>
                  </a:stretch>
                </a:blipFill>
              </p:spPr>
              <p:txBody>
                <a:bodyPr/>
                <a:lstStyle/>
                <a:p>
                  <a:r>
                    <a:rPr lang="en-US">
                      <a:noFill/>
                    </a:rPr>
                    <a:t> </a:t>
                  </a:r>
                </a:p>
              </p:txBody>
            </p:sp>
          </mc:Fallback>
        </mc:AlternateContent>
        <p:cxnSp>
          <p:nvCxnSpPr>
            <p:cNvPr id="306" name="Straight Connector 305">
              <a:extLst>
                <a:ext uri="{FF2B5EF4-FFF2-40B4-BE49-F238E27FC236}">
                  <a16:creationId xmlns:a16="http://schemas.microsoft.com/office/drawing/2014/main" id="{79D5F66C-CF52-F74A-B266-9331EBEDB08D}"/>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07" name="TextBox 306">
              <a:extLst>
                <a:ext uri="{FF2B5EF4-FFF2-40B4-BE49-F238E27FC236}">
                  <a16:creationId xmlns:a16="http://schemas.microsoft.com/office/drawing/2014/main" id="{40076ED8-7AC0-9B49-A152-7453C50CE363}"/>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grpSp>
      <p:grpSp>
        <p:nvGrpSpPr>
          <p:cNvPr id="308" name="Group 307">
            <a:extLst>
              <a:ext uri="{FF2B5EF4-FFF2-40B4-BE49-F238E27FC236}">
                <a16:creationId xmlns:a16="http://schemas.microsoft.com/office/drawing/2014/main" id="{1AC169CD-65F1-5F4B-922C-4B4F090B2FEE}"/>
              </a:ext>
            </a:extLst>
          </p:cNvPr>
          <p:cNvGrpSpPr/>
          <p:nvPr/>
        </p:nvGrpSpPr>
        <p:grpSpPr>
          <a:xfrm>
            <a:off x="7630324" y="3878410"/>
            <a:ext cx="1026502" cy="362876"/>
            <a:chOff x="2273198" y="5616900"/>
            <a:chExt cx="1026502" cy="362876"/>
          </a:xfrm>
        </p:grpSpPr>
        <mc:AlternateContent xmlns:mc="http://schemas.openxmlformats.org/markup-compatibility/2006" xmlns:a14="http://schemas.microsoft.com/office/drawing/2010/main">
          <mc:Choice Requires="a14">
            <p:sp>
              <p:nvSpPr>
                <p:cNvPr id="309" name="TextBox 308">
                  <a:extLst>
                    <a:ext uri="{FF2B5EF4-FFF2-40B4-BE49-F238E27FC236}">
                      <a16:creationId xmlns:a16="http://schemas.microsoft.com/office/drawing/2014/main" id="{C41013C6-8957-2F41-BEC7-EED9F5DD0303}"/>
                    </a:ext>
                  </a:extLst>
                </p:cNvPr>
                <p:cNvSpPr txBox="1"/>
                <p:nvPr/>
              </p:nvSpPr>
              <p:spPr>
                <a:xfrm>
                  <a:off x="2273198" y="5616900"/>
                  <a:ext cx="713575"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7</m:t>
                        </m:r>
                        <m:r>
                          <a:rPr lang="en-US" sz="1600" b="0" i="1" smtClean="0">
                            <a:latin typeface="Cambria Math" panose="02040503050406030204" pitchFamily="18" charset="0"/>
                            <a:ea typeface="Cambria Math" panose="02040503050406030204" pitchFamily="18" charset="0"/>
                          </a:rPr>
                          <m:t>22</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09" name="TextBox 308">
                  <a:extLst>
                    <a:ext uri="{FF2B5EF4-FFF2-40B4-BE49-F238E27FC236}">
                      <a16:creationId xmlns:a16="http://schemas.microsoft.com/office/drawing/2014/main" id="{C41013C6-8957-2F41-BEC7-EED9F5DD0303}"/>
                    </a:ext>
                  </a:extLst>
                </p:cNvPr>
                <p:cNvSpPr txBox="1">
                  <a:spLocks noRot="1" noChangeAspect="1" noMove="1" noResize="1" noEditPoints="1" noAdjustHandles="1" noChangeArrowheads="1" noChangeShapeType="1" noTextEdit="1"/>
                </p:cNvSpPr>
                <p:nvPr/>
              </p:nvSpPr>
              <p:spPr>
                <a:xfrm>
                  <a:off x="2273198" y="5616900"/>
                  <a:ext cx="713575" cy="275268"/>
                </a:xfrm>
                <a:prstGeom prst="rect">
                  <a:avLst/>
                </a:prstGeom>
                <a:blipFill>
                  <a:blip r:embed="rId31"/>
                  <a:stretch>
                    <a:fillRect b="-4545"/>
                  </a:stretch>
                </a:blipFill>
              </p:spPr>
              <p:txBody>
                <a:bodyPr/>
                <a:lstStyle/>
                <a:p>
                  <a:r>
                    <a:rPr lang="en-US">
                      <a:noFill/>
                    </a:rPr>
                    <a:t> </a:t>
                  </a:r>
                </a:p>
              </p:txBody>
            </p:sp>
          </mc:Fallback>
        </mc:AlternateContent>
        <p:cxnSp>
          <p:nvCxnSpPr>
            <p:cNvPr id="310" name="Straight Connector 309">
              <a:extLst>
                <a:ext uri="{FF2B5EF4-FFF2-40B4-BE49-F238E27FC236}">
                  <a16:creationId xmlns:a16="http://schemas.microsoft.com/office/drawing/2014/main" id="{C1E66196-F15C-A449-99FC-735FD42FA1B4}"/>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11" name="TextBox 310">
              <a:extLst>
                <a:ext uri="{FF2B5EF4-FFF2-40B4-BE49-F238E27FC236}">
                  <a16:creationId xmlns:a16="http://schemas.microsoft.com/office/drawing/2014/main" id="{B74BF2DF-6EE2-FD4E-9D3A-653644789866}"/>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grpSp>
      <p:grpSp>
        <p:nvGrpSpPr>
          <p:cNvPr id="312" name="Group 311">
            <a:extLst>
              <a:ext uri="{FF2B5EF4-FFF2-40B4-BE49-F238E27FC236}">
                <a16:creationId xmlns:a16="http://schemas.microsoft.com/office/drawing/2014/main" id="{AA8A2EE8-2538-884D-86A8-42BD2CA73FC4}"/>
              </a:ext>
            </a:extLst>
          </p:cNvPr>
          <p:cNvGrpSpPr/>
          <p:nvPr/>
        </p:nvGrpSpPr>
        <p:grpSpPr>
          <a:xfrm>
            <a:off x="7715252" y="2536959"/>
            <a:ext cx="789833" cy="379924"/>
            <a:chOff x="7485584" y="5878706"/>
            <a:chExt cx="789833" cy="379924"/>
          </a:xfrm>
        </p:grpSpPr>
        <p:cxnSp>
          <p:nvCxnSpPr>
            <p:cNvPr id="313" name="Straight Connector 312">
              <a:extLst>
                <a:ext uri="{FF2B5EF4-FFF2-40B4-BE49-F238E27FC236}">
                  <a16:creationId xmlns:a16="http://schemas.microsoft.com/office/drawing/2014/main" id="{4FA33A12-FCDC-9F48-BA7C-54EE97AA4F15}"/>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14" name="TextBox 313">
              <a:extLst>
                <a:ext uri="{FF2B5EF4-FFF2-40B4-BE49-F238E27FC236}">
                  <a16:creationId xmlns:a16="http://schemas.microsoft.com/office/drawing/2014/main" id="{C66CE3D7-2087-D543-9F41-4D4FBF9301EB}"/>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315" name="TextBox 314">
              <a:extLst>
                <a:ext uri="{FF2B5EF4-FFF2-40B4-BE49-F238E27FC236}">
                  <a16:creationId xmlns:a16="http://schemas.microsoft.com/office/drawing/2014/main" id="{580F00D6-8F9D-7049-BE4A-0F9854A758BE}"/>
                </a:ext>
              </a:extLst>
            </p:cNvPr>
            <p:cNvSpPr txBox="1"/>
            <p:nvPr/>
          </p:nvSpPr>
          <p:spPr>
            <a:xfrm>
              <a:off x="7485584" y="5878706"/>
              <a:ext cx="553394"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361 </a:t>
              </a:r>
            </a:p>
          </p:txBody>
        </p:sp>
      </p:grpSp>
      <p:grpSp>
        <p:nvGrpSpPr>
          <p:cNvPr id="316" name="Group 315">
            <a:extLst>
              <a:ext uri="{FF2B5EF4-FFF2-40B4-BE49-F238E27FC236}">
                <a16:creationId xmlns:a16="http://schemas.microsoft.com/office/drawing/2014/main" id="{C000013A-68DC-4A49-AE63-8D370916C371}"/>
              </a:ext>
            </a:extLst>
          </p:cNvPr>
          <p:cNvGrpSpPr/>
          <p:nvPr/>
        </p:nvGrpSpPr>
        <p:grpSpPr>
          <a:xfrm>
            <a:off x="7635742" y="4212893"/>
            <a:ext cx="1012521" cy="342496"/>
            <a:chOff x="2287179" y="5637280"/>
            <a:chExt cx="1012521" cy="342496"/>
          </a:xfrm>
        </p:grpSpPr>
        <mc:AlternateContent xmlns:mc="http://schemas.openxmlformats.org/markup-compatibility/2006" xmlns:a14="http://schemas.microsoft.com/office/drawing/2010/main">
          <mc:Choice Requires="a14">
            <p:sp>
              <p:nvSpPr>
                <p:cNvPr id="317" name="TextBox 316">
                  <a:extLst>
                    <a:ext uri="{FF2B5EF4-FFF2-40B4-BE49-F238E27FC236}">
                      <a16:creationId xmlns:a16="http://schemas.microsoft.com/office/drawing/2014/main" id="{1AAA9E5E-F4FE-CA46-8EDC-57FE5AC9291F}"/>
                    </a:ext>
                  </a:extLst>
                </p:cNvPr>
                <p:cNvSpPr txBox="1"/>
                <p:nvPr/>
              </p:nvSpPr>
              <p:spPr>
                <a:xfrm>
                  <a:off x="2287179" y="5637280"/>
                  <a:ext cx="68433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7</m:t>
                        </m:r>
                        <m:r>
                          <a:rPr lang="en-US" sz="1600" b="0" i="1" smtClean="0">
                            <a:latin typeface="Cambria Math" panose="02040503050406030204" pitchFamily="18" charset="0"/>
                            <a:ea typeface="Cambria Math" panose="02040503050406030204" pitchFamily="18" charset="0"/>
                          </a:rPr>
                          <m:t>22</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17" name="TextBox 316">
                  <a:extLst>
                    <a:ext uri="{FF2B5EF4-FFF2-40B4-BE49-F238E27FC236}">
                      <a16:creationId xmlns:a16="http://schemas.microsoft.com/office/drawing/2014/main" id="{1AAA9E5E-F4FE-CA46-8EDC-57FE5AC9291F}"/>
                    </a:ext>
                  </a:extLst>
                </p:cNvPr>
                <p:cNvSpPr txBox="1">
                  <a:spLocks noRot="1" noChangeAspect="1" noMove="1" noResize="1" noEditPoints="1" noAdjustHandles="1" noChangeArrowheads="1" noChangeShapeType="1" noTextEdit="1"/>
                </p:cNvSpPr>
                <p:nvPr/>
              </p:nvSpPr>
              <p:spPr>
                <a:xfrm>
                  <a:off x="2287179" y="5637280"/>
                  <a:ext cx="684339" cy="275268"/>
                </a:xfrm>
                <a:prstGeom prst="rect">
                  <a:avLst/>
                </a:prstGeom>
                <a:blipFill>
                  <a:blip r:embed="rId32"/>
                  <a:stretch>
                    <a:fillRect l="-1818" r="-3636" b="-4545"/>
                  </a:stretch>
                </a:blipFill>
              </p:spPr>
              <p:txBody>
                <a:bodyPr/>
                <a:lstStyle/>
                <a:p>
                  <a:r>
                    <a:rPr lang="en-US">
                      <a:noFill/>
                    </a:rPr>
                    <a:t> </a:t>
                  </a:r>
                </a:p>
              </p:txBody>
            </p:sp>
          </mc:Fallback>
        </mc:AlternateContent>
        <p:cxnSp>
          <p:nvCxnSpPr>
            <p:cNvPr id="318" name="Straight Connector 317">
              <a:extLst>
                <a:ext uri="{FF2B5EF4-FFF2-40B4-BE49-F238E27FC236}">
                  <a16:creationId xmlns:a16="http://schemas.microsoft.com/office/drawing/2014/main" id="{5F949495-18C9-2240-9DC4-7224102105C3}"/>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19" name="TextBox 318">
              <a:extLst>
                <a:ext uri="{FF2B5EF4-FFF2-40B4-BE49-F238E27FC236}">
                  <a16:creationId xmlns:a16="http://schemas.microsoft.com/office/drawing/2014/main" id="{018DD54A-ED12-E84D-9FDC-7C3B814C68FD}"/>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grpSp>
      <p:grpSp>
        <p:nvGrpSpPr>
          <p:cNvPr id="320" name="Group 319">
            <a:extLst>
              <a:ext uri="{FF2B5EF4-FFF2-40B4-BE49-F238E27FC236}">
                <a16:creationId xmlns:a16="http://schemas.microsoft.com/office/drawing/2014/main" id="{1A4FBC80-2D0F-C246-95C4-FD302326202C}"/>
              </a:ext>
            </a:extLst>
          </p:cNvPr>
          <p:cNvGrpSpPr/>
          <p:nvPr/>
        </p:nvGrpSpPr>
        <p:grpSpPr>
          <a:xfrm>
            <a:off x="7702981" y="4536454"/>
            <a:ext cx="967092" cy="353483"/>
            <a:chOff x="2332608" y="5626293"/>
            <a:chExt cx="967092" cy="353483"/>
          </a:xfrm>
        </p:grpSpPr>
        <mc:AlternateContent xmlns:mc="http://schemas.openxmlformats.org/markup-compatibility/2006" xmlns:a14="http://schemas.microsoft.com/office/drawing/2010/main">
          <mc:Choice Requires="a14">
            <p:sp>
              <p:nvSpPr>
                <p:cNvPr id="321" name="TextBox 320">
                  <a:extLst>
                    <a:ext uri="{FF2B5EF4-FFF2-40B4-BE49-F238E27FC236}">
                      <a16:creationId xmlns:a16="http://schemas.microsoft.com/office/drawing/2014/main" id="{8BDA533E-4A3E-C244-B12D-59E40991699C}"/>
                    </a:ext>
                  </a:extLst>
                </p:cNvPr>
                <p:cNvSpPr txBox="1"/>
                <p:nvPr/>
              </p:nvSpPr>
              <p:spPr>
                <a:xfrm>
                  <a:off x="2332608" y="5626293"/>
                  <a:ext cx="572967"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7</m:t>
                        </m:r>
                        <m:r>
                          <a:rPr lang="en-US" sz="1600" b="0" i="1" smtClean="0">
                            <a:latin typeface="Cambria Math" panose="02040503050406030204" pitchFamily="18" charset="0"/>
                            <a:ea typeface="Cambria Math" panose="02040503050406030204" pitchFamily="18" charset="0"/>
                          </a:rPr>
                          <m:t>22</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21" name="TextBox 320">
                  <a:extLst>
                    <a:ext uri="{FF2B5EF4-FFF2-40B4-BE49-F238E27FC236}">
                      <a16:creationId xmlns:a16="http://schemas.microsoft.com/office/drawing/2014/main" id="{8BDA533E-4A3E-C244-B12D-59E40991699C}"/>
                    </a:ext>
                  </a:extLst>
                </p:cNvPr>
                <p:cNvSpPr txBox="1">
                  <a:spLocks noRot="1" noChangeAspect="1" noMove="1" noResize="1" noEditPoints="1" noAdjustHandles="1" noChangeArrowheads="1" noChangeShapeType="1" noTextEdit="1"/>
                </p:cNvSpPr>
                <p:nvPr/>
              </p:nvSpPr>
              <p:spPr>
                <a:xfrm>
                  <a:off x="2332608" y="5626293"/>
                  <a:ext cx="572967" cy="275268"/>
                </a:xfrm>
                <a:prstGeom prst="rect">
                  <a:avLst/>
                </a:prstGeom>
                <a:blipFill>
                  <a:blip r:embed="rId33"/>
                  <a:stretch>
                    <a:fillRect l="-13043" r="-13043"/>
                  </a:stretch>
                </a:blipFill>
              </p:spPr>
              <p:txBody>
                <a:bodyPr/>
                <a:lstStyle/>
                <a:p>
                  <a:r>
                    <a:rPr lang="en-US">
                      <a:noFill/>
                    </a:rPr>
                    <a:t> </a:t>
                  </a:r>
                </a:p>
              </p:txBody>
            </p:sp>
          </mc:Fallback>
        </mc:AlternateContent>
        <p:cxnSp>
          <p:nvCxnSpPr>
            <p:cNvPr id="322" name="Straight Connector 321">
              <a:extLst>
                <a:ext uri="{FF2B5EF4-FFF2-40B4-BE49-F238E27FC236}">
                  <a16:creationId xmlns:a16="http://schemas.microsoft.com/office/drawing/2014/main" id="{71537191-20D2-6B4C-89AF-6F5A952E20A9}"/>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3" name="TextBox 322">
              <a:extLst>
                <a:ext uri="{FF2B5EF4-FFF2-40B4-BE49-F238E27FC236}">
                  <a16:creationId xmlns:a16="http://schemas.microsoft.com/office/drawing/2014/main" id="{9ABAFD4C-8188-CE42-88BB-3010CA2170C8}"/>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grpSp>
      <p:grpSp>
        <p:nvGrpSpPr>
          <p:cNvPr id="324" name="Group 323">
            <a:extLst>
              <a:ext uri="{FF2B5EF4-FFF2-40B4-BE49-F238E27FC236}">
                <a16:creationId xmlns:a16="http://schemas.microsoft.com/office/drawing/2014/main" id="{D6F14710-E57B-CB49-9DEF-0FEEC54622C1}"/>
              </a:ext>
            </a:extLst>
          </p:cNvPr>
          <p:cNvGrpSpPr/>
          <p:nvPr/>
        </p:nvGrpSpPr>
        <p:grpSpPr>
          <a:xfrm>
            <a:off x="7652655" y="4855320"/>
            <a:ext cx="1018381" cy="344691"/>
            <a:chOff x="2281319" y="5635085"/>
            <a:chExt cx="1018381" cy="344691"/>
          </a:xfrm>
        </p:grpSpPr>
        <mc:AlternateContent xmlns:mc="http://schemas.openxmlformats.org/markup-compatibility/2006" xmlns:a14="http://schemas.microsoft.com/office/drawing/2010/main">
          <mc:Choice Requires="a14">
            <p:sp>
              <p:nvSpPr>
                <p:cNvPr id="325" name="TextBox 324">
                  <a:extLst>
                    <a:ext uri="{FF2B5EF4-FFF2-40B4-BE49-F238E27FC236}">
                      <a16:creationId xmlns:a16="http://schemas.microsoft.com/office/drawing/2014/main" id="{C8A9833D-D936-8E40-BAEF-2AC120031BDC}"/>
                    </a:ext>
                  </a:extLst>
                </p:cNvPr>
                <p:cNvSpPr txBox="1"/>
                <p:nvPr/>
              </p:nvSpPr>
              <p:spPr>
                <a:xfrm>
                  <a:off x="2281319" y="5635085"/>
                  <a:ext cx="677957"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7</m:t>
                        </m:r>
                        <m:r>
                          <a:rPr lang="en-US" sz="1600" b="0" i="1" smtClean="0">
                            <a:latin typeface="Cambria Math" panose="02040503050406030204" pitchFamily="18" charset="0"/>
                            <a:ea typeface="Cambria Math" panose="02040503050406030204" pitchFamily="18" charset="0"/>
                          </a:rPr>
                          <m:t>22</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25" name="TextBox 324">
                  <a:extLst>
                    <a:ext uri="{FF2B5EF4-FFF2-40B4-BE49-F238E27FC236}">
                      <a16:creationId xmlns:a16="http://schemas.microsoft.com/office/drawing/2014/main" id="{C8A9833D-D936-8E40-BAEF-2AC120031BDC}"/>
                    </a:ext>
                  </a:extLst>
                </p:cNvPr>
                <p:cNvSpPr txBox="1">
                  <a:spLocks noRot="1" noChangeAspect="1" noMove="1" noResize="1" noEditPoints="1" noAdjustHandles="1" noChangeArrowheads="1" noChangeShapeType="1" noTextEdit="1"/>
                </p:cNvSpPr>
                <p:nvPr/>
              </p:nvSpPr>
              <p:spPr>
                <a:xfrm>
                  <a:off x="2281319" y="5635085"/>
                  <a:ext cx="677957" cy="275268"/>
                </a:xfrm>
                <a:prstGeom prst="rect">
                  <a:avLst/>
                </a:prstGeom>
                <a:blipFill>
                  <a:blip r:embed="rId34"/>
                  <a:stretch>
                    <a:fillRect l="-3704" r="-3704"/>
                  </a:stretch>
                </a:blipFill>
              </p:spPr>
              <p:txBody>
                <a:bodyPr/>
                <a:lstStyle/>
                <a:p>
                  <a:r>
                    <a:rPr lang="en-US">
                      <a:noFill/>
                    </a:rPr>
                    <a:t> </a:t>
                  </a:r>
                </a:p>
              </p:txBody>
            </p:sp>
          </mc:Fallback>
        </mc:AlternateContent>
        <p:cxnSp>
          <p:nvCxnSpPr>
            <p:cNvPr id="326" name="Straight Connector 325">
              <a:extLst>
                <a:ext uri="{FF2B5EF4-FFF2-40B4-BE49-F238E27FC236}">
                  <a16:creationId xmlns:a16="http://schemas.microsoft.com/office/drawing/2014/main" id="{427EF4A6-416F-9C4D-A8D9-DA81C1E045FD}"/>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7" name="TextBox 326">
              <a:extLst>
                <a:ext uri="{FF2B5EF4-FFF2-40B4-BE49-F238E27FC236}">
                  <a16:creationId xmlns:a16="http://schemas.microsoft.com/office/drawing/2014/main" id="{208BF79F-A756-3641-8293-674ADF05772E}"/>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grpSp>
      <p:grpSp>
        <p:nvGrpSpPr>
          <p:cNvPr id="328" name="Group 327">
            <a:extLst>
              <a:ext uri="{FF2B5EF4-FFF2-40B4-BE49-F238E27FC236}">
                <a16:creationId xmlns:a16="http://schemas.microsoft.com/office/drawing/2014/main" id="{49CF8FB5-9DDC-3440-BD4E-521D7124DD66}"/>
              </a:ext>
            </a:extLst>
          </p:cNvPr>
          <p:cNvGrpSpPr/>
          <p:nvPr/>
        </p:nvGrpSpPr>
        <p:grpSpPr>
          <a:xfrm>
            <a:off x="7720013" y="1888317"/>
            <a:ext cx="785168" cy="388350"/>
            <a:chOff x="7490249" y="5870280"/>
            <a:chExt cx="785168" cy="388350"/>
          </a:xfrm>
        </p:grpSpPr>
        <p:cxnSp>
          <p:nvCxnSpPr>
            <p:cNvPr id="329" name="Straight Connector 328">
              <a:extLst>
                <a:ext uri="{FF2B5EF4-FFF2-40B4-BE49-F238E27FC236}">
                  <a16:creationId xmlns:a16="http://schemas.microsoft.com/office/drawing/2014/main" id="{95F7E00E-0F04-0041-8E31-B487799A5AEC}"/>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30" name="TextBox 329">
              <a:extLst>
                <a:ext uri="{FF2B5EF4-FFF2-40B4-BE49-F238E27FC236}">
                  <a16:creationId xmlns:a16="http://schemas.microsoft.com/office/drawing/2014/main" id="{9F561BB0-A2BC-B44A-98E2-B0D3F9894001}"/>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331" name="TextBox 330">
              <a:extLst>
                <a:ext uri="{FF2B5EF4-FFF2-40B4-BE49-F238E27FC236}">
                  <a16:creationId xmlns:a16="http://schemas.microsoft.com/office/drawing/2014/main" id="{26035D5A-8BAE-0C45-9824-5E52CE20A82F}"/>
                </a:ext>
              </a:extLst>
            </p:cNvPr>
            <p:cNvSpPr txBox="1"/>
            <p:nvPr/>
          </p:nvSpPr>
          <p:spPr>
            <a:xfrm>
              <a:off x="7490249" y="5870280"/>
              <a:ext cx="527150"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361 </a:t>
              </a:r>
            </a:p>
          </p:txBody>
        </p:sp>
      </p:grpSp>
      <p:grpSp>
        <p:nvGrpSpPr>
          <p:cNvPr id="332" name="Group 331">
            <a:extLst>
              <a:ext uri="{FF2B5EF4-FFF2-40B4-BE49-F238E27FC236}">
                <a16:creationId xmlns:a16="http://schemas.microsoft.com/office/drawing/2014/main" id="{7F89F94A-9302-5D43-8240-61DADF0D74CE}"/>
              </a:ext>
            </a:extLst>
          </p:cNvPr>
          <p:cNvGrpSpPr/>
          <p:nvPr/>
        </p:nvGrpSpPr>
        <p:grpSpPr>
          <a:xfrm>
            <a:off x="7698998" y="2208997"/>
            <a:ext cx="798822" cy="380921"/>
            <a:chOff x="7476595" y="5877709"/>
            <a:chExt cx="798822" cy="380921"/>
          </a:xfrm>
        </p:grpSpPr>
        <p:cxnSp>
          <p:nvCxnSpPr>
            <p:cNvPr id="333" name="Straight Connector 332">
              <a:extLst>
                <a:ext uri="{FF2B5EF4-FFF2-40B4-BE49-F238E27FC236}">
                  <a16:creationId xmlns:a16="http://schemas.microsoft.com/office/drawing/2014/main" id="{32CA0582-73CF-D941-B1C1-B4767B304650}"/>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34" name="TextBox 333">
              <a:extLst>
                <a:ext uri="{FF2B5EF4-FFF2-40B4-BE49-F238E27FC236}">
                  <a16:creationId xmlns:a16="http://schemas.microsoft.com/office/drawing/2014/main" id="{C114A635-05BF-AB4A-838B-9B7FDE84629C}"/>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335" name="TextBox 334">
              <a:extLst>
                <a:ext uri="{FF2B5EF4-FFF2-40B4-BE49-F238E27FC236}">
                  <a16:creationId xmlns:a16="http://schemas.microsoft.com/office/drawing/2014/main" id="{17144562-E5EE-B340-9C14-469A70B3F12E}"/>
                </a:ext>
              </a:extLst>
            </p:cNvPr>
            <p:cNvSpPr txBox="1"/>
            <p:nvPr/>
          </p:nvSpPr>
          <p:spPr>
            <a:xfrm>
              <a:off x="7476595" y="5877709"/>
              <a:ext cx="501937"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361 </a:t>
              </a:r>
            </a:p>
          </p:txBody>
        </p:sp>
      </p:grpSp>
      <p:grpSp>
        <p:nvGrpSpPr>
          <p:cNvPr id="336" name="Group 335">
            <a:extLst>
              <a:ext uri="{FF2B5EF4-FFF2-40B4-BE49-F238E27FC236}">
                <a16:creationId xmlns:a16="http://schemas.microsoft.com/office/drawing/2014/main" id="{25DC9024-2170-7D45-ACC3-04D5830E0EBD}"/>
              </a:ext>
            </a:extLst>
          </p:cNvPr>
          <p:cNvGrpSpPr/>
          <p:nvPr/>
        </p:nvGrpSpPr>
        <p:grpSpPr>
          <a:xfrm>
            <a:off x="7710806" y="5177835"/>
            <a:ext cx="957566" cy="372536"/>
            <a:chOff x="2342134" y="5607240"/>
            <a:chExt cx="957566" cy="372536"/>
          </a:xfrm>
        </p:grpSpPr>
        <mc:AlternateContent xmlns:mc="http://schemas.openxmlformats.org/markup-compatibility/2006" xmlns:a14="http://schemas.microsoft.com/office/drawing/2010/main">
          <mc:Choice Requires="a14">
            <p:sp>
              <p:nvSpPr>
                <p:cNvPr id="337" name="TextBox 336">
                  <a:extLst>
                    <a:ext uri="{FF2B5EF4-FFF2-40B4-BE49-F238E27FC236}">
                      <a16:creationId xmlns:a16="http://schemas.microsoft.com/office/drawing/2014/main" id="{1772431C-399E-9B46-BF26-FC936A15614B}"/>
                    </a:ext>
                  </a:extLst>
                </p:cNvPr>
                <p:cNvSpPr txBox="1"/>
                <p:nvPr/>
              </p:nvSpPr>
              <p:spPr>
                <a:xfrm>
                  <a:off x="2342134" y="5607240"/>
                  <a:ext cx="572967"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7</m:t>
                        </m:r>
                        <m:r>
                          <a:rPr lang="en-US" sz="1600" b="0" i="1" smtClean="0">
                            <a:latin typeface="Cambria Math" panose="02040503050406030204" pitchFamily="18" charset="0"/>
                            <a:ea typeface="Cambria Math" panose="02040503050406030204" pitchFamily="18" charset="0"/>
                          </a:rPr>
                          <m:t>22</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37" name="TextBox 336">
                  <a:extLst>
                    <a:ext uri="{FF2B5EF4-FFF2-40B4-BE49-F238E27FC236}">
                      <a16:creationId xmlns:a16="http://schemas.microsoft.com/office/drawing/2014/main" id="{1772431C-399E-9B46-BF26-FC936A15614B}"/>
                    </a:ext>
                  </a:extLst>
                </p:cNvPr>
                <p:cNvSpPr txBox="1">
                  <a:spLocks noRot="1" noChangeAspect="1" noMove="1" noResize="1" noEditPoints="1" noAdjustHandles="1" noChangeArrowheads="1" noChangeShapeType="1" noTextEdit="1"/>
                </p:cNvSpPr>
                <p:nvPr/>
              </p:nvSpPr>
              <p:spPr>
                <a:xfrm>
                  <a:off x="2342134" y="5607240"/>
                  <a:ext cx="572967" cy="275268"/>
                </a:xfrm>
                <a:prstGeom prst="rect">
                  <a:avLst/>
                </a:prstGeom>
                <a:blipFill>
                  <a:blip r:embed="rId35"/>
                  <a:stretch>
                    <a:fillRect l="-10870" r="-15217" b="-4545"/>
                  </a:stretch>
                </a:blipFill>
              </p:spPr>
              <p:txBody>
                <a:bodyPr/>
                <a:lstStyle/>
                <a:p>
                  <a:r>
                    <a:rPr lang="en-US">
                      <a:noFill/>
                    </a:rPr>
                    <a:t> </a:t>
                  </a:r>
                </a:p>
              </p:txBody>
            </p:sp>
          </mc:Fallback>
        </mc:AlternateContent>
        <p:cxnSp>
          <p:nvCxnSpPr>
            <p:cNvPr id="338" name="Straight Connector 337">
              <a:extLst>
                <a:ext uri="{FF2B5EF4-FFF2-40B4-BE49-F238E27FC236}">
                  <a16:creationId xmlns:a16="http://schemas.microsoft.com/office/drawing/2014/main" id="{AA068DB2-8C13-0C40-B1DE-EEDCE4E88B06}"/>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39" name="TextBox 338">
              <a:extLst>
                <a:ext uri="{FF2B5EF4-FFF2-40B4-BE49-F238E27FC236}">
                  <a16:creationId xmlns:a16="http://schemas.microsoft.com/office/drawing/2014/main" id="{26E50229-1A4C-404A-A446-3C914A2F5ACE}"/>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grpSp>
      <p:grpSp>
        <p:nvGrpSpPr>
          <p:cNvPr id="340" name="Group 339">
            <a:extLst>
              <a:ext uri="{FF2B5EF4-FFF2-40B4-BE49-F238E27FC236}">
                <a16:creationId xmlns:a16="http://schemas.microsoft.com/office/drawing/2014/main" id="{13C3688E-BA49-514D-85C5-8B44B078CE2A}"/>
              </a:ext>
            </a:extLst>
          </p:cNvPr>
          <p:cNvGrpSpPr/>
          <p:nvPr/>
        </p:nvGrpSpPr>
        <p:grpSpPr>
          <a:xfrm>
            <a:off x="7712869" y="5501468"/>
            <a:ext cx="956466" cy="373269"/>
            <a:chOff x="2343234" y="5606507"/>
            <a:chExt cx="956466" cy="373269"/>
          </a:xfrm>
        </p:grpSpPr>
        <mc:AlternateContent xmlns:mc="http://schemas.openxmlformats.org/markup-compatibility/2006" xmlns:a14="http://schemas.microsoft.com/office/drawing/2010/main">
          <mc:Choice Requires="a14">
            <p:sp>
              <p:nvSpPr>
                <p:cNvPr id="341" name="TextBox 340">
                  <a:extLst>
                    <a:ext uri="{FF2B5EF4-FFF2-40B4-BE49-F238E27FC236}">
                      <a16:creationId xmlns:a16="http://schemas.microsoft.com/office/drawing/2014/main" id="{951AC3D4-1F7A-C146-A4A6-C2ECC8678973}"/>
                    </a:ext>
                  </a:extLst>
                </p:cNvPr>
                <p:cNvSpPr txBox="1"/>
                <p:nvPr/>
              </p:nvSpPr>
              <p:spPr>
                <a:xfrm>
                  <a:off x="2343234" y="5606507"/>
                  <a:ext cx="581273"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7</m:t>
                        </m:r>
                        <m:r>
                          <a:rPr lang="en-US" sz="1600" b="0" i="1" smtClean="0">
                            <a:latin typeface="Cambria Math" panose="02040503050406030204" pitchFamily="18" charset="0"/>
                            <a:ea typeface="Cambria Math" panose="02040503050406030204" pitchFamily="18" charset="0"/>
                          </a:rPr>
                          <m:t>22</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41" name="TextBox 340">
                  <a:extLst>
                    <a:ext uri="{FF2B5EF4-FFF2-40B4-BE49-F238E27FC236}">
                      <a16:creationId xmlns:a16="http://schemas.microsoft.com/office/drawing/2014/main" id="{951AC3D4-1F7A-C146-A4A6-C2ECC8678973}"/>
                    </a:ext>
                  </a:extLst>
                </p:cNvPr>
                <p:cNvSpPr txBox="1">
                  <a:spLocks noRot="1" noChangeAspect="1" noMove="1" noResize="1" noEditPoints="1" noAdjustHandles="1" noChangeArrowheads="1" noChangeShapeType="1" noTextEdit="1"/>
                </p:cNvSpPr>
                <p:nvPr/>
              </p:nvSpPr>
              <p:spPr>
                <a:xfrm>
                  <a:off x="2343234" y="5606507"/>
                  <a:ext cx="581273" cy="275268"/>
                </a:xfrm>
                <a:prstGeom prst="rect">
                  <a:avLst/>
                </a:prstGeom>
                <a:blipFill>
                  <a:blip r:embed="rId36"/>
                  <a:stretch>
                    <a:fillRect l="-10638" r="-12766"/>
                  </a:stretch>
                </a:blipFill>
              </p:spPr>
              <p:txBody>
                <a:bodyPr/>
                <a:lstStyle/>
                <a:p>
                  <a:r>
                    <a:rPr lang="en-US">
                      <a:noFill/>
                    </a:rPr>
                    <a:t> </a:t>
                  </a:r>
                </a:p>
              </p:txBody>
            </p:sp>
          </mc:Fallback>
        </mc:AlternateContent>
        <p:cxnSp>
          <p:nvCxnSpPr>
            <p:cNvPr id="342" name="Straight Connector 341">
              <a:extLst>
                <a:ext uri="{FF2B5EF4-FFF2-40B4-BE49-F238E27FC236}">
                  <a16:creationId xmlns:a16="http://schemas.microsoft.com/office/drawing/2014/main" id="{59C7C8CF-3572-1141-8797-23F18890CA02}"/>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43" name="TextBox 342">
              <a:extLst>
                <a:ext uri="{FF2B5EF4-FFF2-40B4-BE49-F238E27FC236}">
                  <a16:creationId xmlns:a16="http://schemas.microsoft.com/office/drawing/2014/main" id="{B9C35D00-50EB-D04F-A90F-ACAD5B32935C}"/>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grpSp>
      <p:sp>
        <p:nvSpPr>
          <p:cNvPr id="360" name="TextBox 359">
            <a:extLst>
              <a:ext uri="{FF2B5EF4-FFF2-40B4-BE49-F238E27FC236}">
                <a16:creationId xmlns:a16="http://schemas.microsoft.com/office/drawing/2014/main" id="{DE954D41-EF39-CB4B-AF23-7912EC491F63}"/>
              </a:ext>
            </a:extLst>
          </p:cNvPr>
          <p:cNvSpPr txBox="1"/>
          <p:nvPr/>
        </p:nvSpPr>
        <p:spPr>
          <a:xfrm>
            <a:off x="1258635" y="1454441"/>
            <a:ext cx="864510" cy="261610"/>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Length, in.</a:t>
            </a:r>
          </a:p>
        </p:txBody>
      </p:sp>
      <p:sp>
        <p:nvSpPr>
          <p:cNvPr id="361" name="TextBox 360">
            <a:extLst>
              <a:ext uri="{FF2B5EF4-FFF2-40B4-BE49-F238E27FC236}">
                <a16:creationId xmlns:a16="http://schemas.microsoft.com/office/drawing/2014/main" id="{07E533C0-C9AE-B74B-A21E-E21C0430583B}"/>
              </a:ext>
            </a:extLst>
          </p:cNvPr>
          <p:cNvSpPr txBox="1"/>
          <p:nvPr/>
        </p:nvSpPr>
        <p:spPr>
          <a:xfrm>
            <a:off x="2014537" y="1413320"/>
            <a:ext cx="846033" cy="492443"/>
          </a:xfrm>
          <a:prstGeom prst="rect">
            <a:avLst/>
          </a:prstGeom>
          <a:noFill/>
        </p:spPr>
        <p:txBody>
          <a:bodyPr wrap="square" rtlCol="0">
            <a:spAutoFit/>
          </a:bodyPr>
          <a:lstStyle/>
          <a:p>
            <a:r>
              <a:rPr lang="en-US" sz="1300" dirty="0">
                <a:latin typeface="Times New Roman" panose="02020603050405020304" pitchFamily="18" charset="0"/>
                <a:cs typeface="Times New Roman" panose="02020603050405020304" pitchFamily="18" charset="0"/>
              </a:rPr>
              <a:t>Internal force, </a:t>
            </a:r>
            <a:r>
              <a:rPr lang="en-US" sz="1300" dirty="0" err="1">
                <a:latin typeface="Times New Roman" panose="02020603050405020304" pitchFamily="18" charset="0"/>
                <a:cs typeface="Times New Roman" panose="02020603050405020304" pitchFamily="18" charset="0"/>
              </a:rPr>
              <a:t>lb</a:t>
            </a:r>
            <a:r>
              <a:rPr lang="en-US" sz="1300" dirty="0">
                <a:latin typeface="Times New Roman" panose="02020603050405020304" pitchFamily="18" charset="0"/>
                <a:cs typeface="Times New Roman" panose="02020603050405020304" pitchFamily="18" charset="0"/>
              </a:rPr>
              <a:t> </a:t>
            </a:r>
          </a:p>
        </p:txBody>
      </p:sp>
      <p:sp>
        <p:nvSpPr>
          <p:cNvPr id="362" name="TextBox 361">
            <a:extLst>
              <a:ext uri="{FF2B5EF4-FFF2-40B4-BE49-F238E27FC236}">
                <a16:creationId xmlns:a16="http://schemas.microsoft.com/office/drawing/2014/main" id="{256C9364-3154-764A-A26B-800E8FD29625}"/>
              </a:ext>
            </a:extLst>
          </p:cNvPr>
          <p:cNvSpPr txBox="1"/>
          <p:nvPr/>
        </p:nvSpPr>
        <p:spPr>
          <a:xfrm>
            <a:off x="561731" y="1517618"/>
            <a:ext cx="769961" cy="292388"/>
          </a:xfrm>
          <a:prstGeom prst="rect">
            <a:avLst/>
          </a:prstGeom>
          <a:noFill/>
        </p:spPr>
        <p:txBody>
          <a:bodyPr wrap="square" rtlCol="0">
            <a:spAutoFit/>
          </a:bodyPr>
          <a:lstStyle/>
          <a:p>
            <a:r>
              <a:rPr lang="en-US" sz="1300" dirty="0">
                <a:latin typeface="Times New Roman" panose="02020603050405020304" pitchFamily="18" charset="0"/>
                <a:cs typeface="Times New Roman" panose="02020603050405020304" pitchFamily="18" charset="0"/>
              </a:rPr>
              <a:t>Member </a:t>
            </a:r>
          </a:p>
        </p:txBody>
      </p:sp>
      <p:sp>
        <p:nvSpPr>
          <p:cNvPr id="363" name="TextBox 362">
            <a:extLst>
              <a:ext uri="{FF2B5EF4-FFF2-40B4-BE49-F238E27FC236}">
                <a16:creationId xmlns:a16="http://schemas.microsoft.com/office/drawing/2014/main" id="{02FEAFBB-0D34-E44E-AAEB-CB509D9678B4}"/>
              </a:ext>
            </a:extLst>
          </p:cNvPr>
          <p:cNvSpPr txBox="1"/>
          <p:nvPr/>
        </p:nvSpPr>
        <p:spPr>
          <a:xfrm>
            <a:off x="2800448" y="1423404"/>
            <a:ext cx="710833" cy="492443"/>
          </a:xfrm>
          <a:prstGeom prst="rect">
            <a:avLst/>
          </a:prstGeom>
          <a:noFill/>
        </p:spPr>
        <p:txBody>
          <a:bodyPr wrap="square" rtlCol="0">
            <a:spAutoFit/>
          </a:bodyPr>
          <a:lstStyle/>
          <a:p>
            <a:r>
              <a:rPr lang="en-US" sz="1300" dirty="0">
                <a:latin typeface="Times New Roman" panose="02020603050405020304" pitchFamily="18" charset="0"/>
                <a:cs typeface="Times New Roman" panose="02020603050405020304" pitchFamily="18" charset="0"/>
              </a:rPr>
              <a:t>Virtual     </a:t>
            </a:r>
          </a:p>
          <a:p>
            <a:r>
              <a:rPr lang="en-US" sz="1300" dirty="0">
                <a:latin typeface="Times New Roman" panose="02020603050405020304" pitchFamily="18" charset="0"/>
                <a:cs typeface="Times New Roman" panose="02020603050405020304" pitchFamily="18" charset="0"/>
              </a:rPr>
              <a:t> force  </a:t>
            </a:r>
          </a:p>
        </p:txBody>
      </p:sp>
      <p:sp>
        <p:nvSpPr>
          <p:cNvPr id="364" name="TextBox 363">
            <a:extLst>
              <a:ext uri="{FF2B5EF4-FFF2-40B4-BE49-F238E27FC236}">
                <a16:creationId xmlns:a16="http://schemas.microsoft.com/office/drawing/2014/main" id="{2FD898D5-A03B-C54C-86FF-F2B2999692FE}"/>
              </a:ext>
            </a:extLst>
          </p:cNvPr>
          <p:cNvSpPr txBox="1"/>
          <p:nvPr/>
        </p:nvSpPr>
        <p:spPr>
          <a:xfrm>
            <a:off x="3461542" y="1449822"/>
            <a:ext cx="1090892" cy="461665"/>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Displacement, </a:t>
            </a:r>
          </a:p>
          <a:p>
            <a:r>
              <a:rPr lang="en-US" sz="1200" dirty="0">
                <a:latin typeface="Times New Roman" panose="02020603050405020304" pitchFamily="18" charset="0"/>
                <a:cs typeface="Times New Roman" panose="02020603050405020304" pitchFamily="18" charset="0"/>
              </a:rPr>
              <a:t>          in.</a:t>
            </a:r>
          </a:p>
        </p:txBody>
      </p:sp>
      <p:cxnSp>
        <p:nvCxnSpPr>
          <p:cNvPr id="365" name="Straight Connector 364">
            <a:extLst>
              <a:ext uri="{FF2B5EF4-FFF2-40B4-BE49-F238E27FC236}">
                <a16:creationId xmlns:a16="http://schemas.microsoft.com/office/drawing/2014/main" id="{79F18AAF-5B50-D144-BFE0-6AEC48B0B87E}"/>
              </a:ext>
            </a:extLst>
          </p:cNvPr>
          <p:cNvCxnSpPr>
            <a:cxnSpLocks/>
          </p:cNvCxnSpPr>
          <p:nvPr/>
        </p:nvCxnSpPr>
        <p:spPr>
          <a:xfrm>
            <a:off x="1385224" y="1689927"/>
            <a:ext cx="51187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6" name="TextBox 365">
            <a:extLst>
              <a:ext uri="{FF2B5EF4-FFF2-40B4-BE49-F238E27FC236}">
                <a16:creationId xmlns:a16="http://schemas.microsoft.com/office/drawing/2014/main" id="{4869AC71-457D-0D4E-A687-48E2BA1F32EC}"/>
              </a:ext>
            </a:extLst>
          </p:cNvPr>
          <p:cNvSpPr txBox="1"/>
          <p:nvPr/>
        </p:nvSpPr>
        <p:spPr>
          <a:xfrm>
            <a:off x="1478738" y="1590277"/>
            <a:ext cx="555948" cy="338554"/>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EA</a:t>
            </a:r>
            <a:r>
              <a:rPr lang="en-US" sz="1600" dirty="0">
                <a:latin typeface="Times New Roman" panose="02020603050405020304" pitchFamily="18" charset="0"/>
                <a:cs typeface="Times New Roman" panose="02020603050405020304" pitchFamily="18" charset="0"/>
              </a:rPr>
              <a:t> </a:t>
            </a:r>
          </a:p>
        </p:txBody>
      </p:sp>
      <p:sp>
        <p:nvSpPr>
          <p:cNvPr id="511" name="TextBox 510">
            <a:extLst>
              <a:ext uri="{FF2B5EF4-FFF2-40B4-BE49-F238E27FC236}">
                <a16:creationId xmlns:a16="http://schemas.microsoft.com/office/drawing/2014/main" id="{139EA042-4B4C-2D47-8B6E-9D2BCAFC4D0C}"/>
              </a:ext>
            </a:extLst>
          </p:cNvPr>
          <p:cNvSpPr txBox="1"/>
          <p:nvPr/>
        </p:nvSpPr>
        <p:spPr>
          <a:xfrm>
            <a:off x="5253429" y="1476503"/>
            <a:ext cx="864510" cy="261610"/>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Length, in.</a:t>
            </a:r>
          </a:p>
        </p:txBody>
      </p:sp>
      <p:sp>
        <p:nvSpPr>
          <p:cNvPr id="512" name="TextBox 511">
            <a:extLst>
              <a:ext uri="{FF2B5EF4-FFF2-40B4-BE49-F238E27FC236}">
                <a16:creationId xmlns:a16="http://schemas.microsoft.com/office/drawing/2014/main" id="{ABD8A87C-7048-8F49-BB27-2810CA70E6EF}"/>
              </a:ext>
            </a:extLst>
          </p:cNvPr>
          <p:cNvSpPr txBox="1"/>
          <p:nvPr/>
        </p:nvSpPr>
        <p:spPr>
          <a:xfrm>
            <a:off x="6025627" y="1429754"/>
            <a:ext cx="742933" cy="492443"/>
          </a:xfrm>
          <a:prstGeom prst="rect">
            <a:avLst/>
          </a:prstGeom>
          <a:noFill/>
        </p:spPr>
        <p:txBody>
          <a:bodyPr wrap="square" rtlCol="0">
            <a:spAutoFit/>
          </a:bodyPr>
          <a:lstStyle/>
          <a:p>
            <a:r>
              <a:rPr lang="en-US" sz="1300" dirty="0">
                <a:latin typeface="Times New Roman" panose="02020603050405020304" pitchFamily="18" charset="0"/>
                <a:cs typeface="Times New Roman" panose="02020603050405020304" pitchFamily="18" charset="0"/>
              </a:rPr>
              <a:t>Internal force, </a:t>
            </a:r>
            <a:r>
              <a:rPr lang="en-US" sz="1300" dirty="0" err="1">
                <a:latin typeface="Times New Roman" panose="02020603050405020304" pitchFamily="18" charset="0"/>
                <a:cs typeface="Times New Roman" panose="02020603050405020304" pitchFamily="18" charset="0"/>
              </a:rPr>
              <a:t>lb</a:t>
            </a:r>
            <a:r>
              <a:rPr lang="en-US" sz="1300" dirty="0">
                <a:latin typeface="Times New Roman" panose="02020603050405020304" pitchFamily="18" charset="0"/>
                <a:cs typeface="Times New Roman" panose="02020603050405020304" pitchFamily="18" charset="0"/>
              </a:rPr>
              <a:t> </a:t>
            </a:r>
          </a:p>
        </p:txBody>
      </p:sp>
      <p:sp>
        <p:nvSpPr>
          <p:cNvPr id="513" name="TextBox 512">
            <a:extLst>
              <a:ext uri="{FF2B5EF4-FFF2-40B4-BE49-F238E27FC236}">
                <a16:creationId xmlns:a16="http://schemas.microsoft.com/office/drawing/2014/main" id="{56CD8668-B504-1748-B072-EF847E5550B4}"/>
              </a:ext>
            </a:extLst>
          </p:cNvPr>
          <p:cNvSpPr txBox="1"/>
          <p:nvPr/>
        </p:nvSpPr>
        <p:spPr>
          <a:xfrm>
            <a:off x="4606372" y="1525347"/>
            <a:ext cx="779133" cy="292388"/>
          </a:xfrm>
          <a:prstGeom prst="rect">
            <a:avLst/>
          </a:prstGeom>
          <a:noFill/>
        </p:spPr>
        <p:txBody>
          <a:bodyPr wrap="square" rtlCol="0">
            <a:spAutoFit/>
          </a:bodyPr>
          <a:lstStyle/>
          <a:p>
            <a:r>
              <a:rPr lang="en-US" sz="1300" dirty="0">
                <a:latin typeface="Times New Roman" panose="02020603050405020304" pitchFamily="18" charset="0"/>
                <a:cs typeface="Times New Roman" panose="02020603050405020304" pitchFamily="18" charset="0"/>
              </a:rPr>
              <a:t>Member </a:t>
            </a:r>
          </a:p>
        </p:txBody>
      </p:sp>
      <p:sp>
        <p:nvSpPr>
          <p:cNvPr id="514" name="TextBox 513">
            <a:extLst>
              <a:ext uri="{FF2B5EF4-FFF2-40B4-BE49-F238E27FC236}">
                <a16:creationId xmlns:a16="http://schemas.microsoft.com/office/drawing/2014/main" id="{CDBA9FC3-BEC3-7343-9808-F18BEDE26858}"/>
              </a:ext>
            </a:extLst>
          </p:cNvPr>
          <p:cNvSpPr txBox="1"/>
          <p:nvPr/>
        </p:nvSpPr>
        <p:spPr>
          <a:xfrm>
            <a:off x="6885358" y="1441349"/>
            <a:ext cx="678029" cy="492443"/>
          </a:xfrm>
          <a:prstGeom prst="rect">
            <a:avLst/>
          </a:prstGeom>
          <a:noFill/>
        </p:spPr>
        <p:txBody>
          <a:bodyPr wrap="square" rtlCol="0">
            <a:spAutoFit/>
          </a:bodyPr>
          <a:lstStyle/>
          <a:p>
            <a:r>
              <a:rPr lang="en-US" sz="1300" dirty="0">
                <a:latin typeface="Times New Roman" panose="02020603050405020304" pitchFamily="18" charset="0"/>
                <a:cs typeface="Times New Roman" panose="02020603050405020304" pitchFamily="18" charset="0"/>
              </a:rPr>
              <a:t>Virtual     </a:t>
            </a:r>
          </a:p>
          <a:p>
            <a:r>
              <a:rPr lang="en-US" sz="1300" dirty="0">
                <a:latin typeface="Times New Roman" panose="02020603050405020304" pitchFamily="18" charset="0"/>
                <a:cs typeface="Times New Roman" panose="02020603050405020304" pitchFamily="18" charset="0"/>
              </a:rPr>
              <a:t> force  </a:t>
            </a:r>
          </a:p>
        </p:txBody>
      </p:sp>
      <p:sp>
        <p:nvSpPr>
          <p:cNvPr id="515" name="TextBox 514">
            <a:extLst>
              <a:ext uri="{FF2B5EF4-FFF2-40B4-BE49-F238E27FC236}">
                <a16:creationId xmlns:a16="http://schemas.microsoft.com/office/drawing/2014/main" id="{6F71406C-952A-B249-9EA6-5CDE9A4D199D}"/>
              </a:ext>
            </a:extLst>
          </p:cNvPr>
          <p:cNvSpPr txBox="1"/>
          <p:nvPr/>
        </p:nvSpPr>
        <p:spPr>
          <a:xfrm>
            <a:off x="7550713" y="1459301"/>
            <a:ext cx="1094308" cy="461665"/>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Displacement, </a:t>
            </a:r>
          </a:p>
          <a:p>
            <a:r>
              <a:rPr lang="en-US" sz="1200" dirty="0">
                <a:latin typeface="Times New Roman" panose="02020603050405020304" pitchFamily="18" charset="0"/>
                <a:cs typeface="Times New Roman" panose="02020603050405020304" pitchFamily="18" charset="0"/>
              </a:rPr>
              <a:t>          in.</a:t>
            </a:r>
          </a:p>
        </p:txBody>
      </p:sp>
      <p:cxnSp>
        <p:nvCxnSpPr>
          <p:cNvPr id="516" name="Straight Connector 515">
            <a:extLst>
              <a:ext uri="{FF2B5EF4-FFF2-40B4-BE49-F238E27FC236}">
                <a16:creationId xmlns:a16="http://schemas.microsoft.com/office/drawing/2014/main" id="{3268AC42-C1B7-FA4F-BE0A-2274F5D44658}"/>
              </a:ext>
            </a:extLst>
          </p:cNvPr>
          <p:cNvCxnSpPr>
            <a:cxnSpLocks/>
          </p:cNvCxnSpPr>
          <p:nvPr/>
        </p:nvCxnSpPr>
        <p:spPr>
          <a:xfrm>
            <a:off x="5380018" y="1711989"/>
            <a:ext cx="51187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17" name="TextBox 516">
            <a:extLst>
              <a:ext uri="{FF2B5EF4-FFF2-40B4-BE49-F238E27FC236}">
                <a16:creationId xmlns:a16="http://schemas.microsoft.com/office/drawing/2014/main" id="{F937501D-D5A4-E14B-A916-7798307B1F96}"/>
              </a:ext>
            </a:extLst>
          </p:cNvPr>
          <p:cNvSpPr txBox="1"/>
          <p:nvPr/>
        </p:nvSpPr>
        <p:spPr>
          <a:xfrm>
            <a:off x="5473532" y="1612339"/>
            <a:ext cx="555948" cy="338554"/>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EA</a:t>
            </a:r>
            <a:r>
              <a:rPr lang="en-US" sz="1600" dirty="0">
                <a:latin typeface="Times New Roman" panose="02020603050405020304" pitchFamily="18" charset="0"/>
                <a:cs typeface="Times New Roman" panose="02020603050405020304" pitchFamily="18" charset="0"/>
              </a:rPr>
              <a:t> </a:t>
            </a:r>
          </a:p>
        </p:txBody>
      </p:sp>
      <p:grpSp>
        <p:nvGrpSpPr>
          <p:cNvPr id="518" name="Group 517">
            <a:extLst>
              <a:ext uri="{FF2B5EF4-FFF2-40B4-BE49-F238E27FC236}">
                <a16:creationId xmlns:a16="http://schemas.microsoft.com/office/drawing/2014/main" id="{F5DA33CC-7C64-1647-8C0E-5F859B73A508}"/>
              </a:ext>
            </a:extLst>
          </p:cNvPr>
          <p:cNvGrpSpPr/>
          <p:nvPr/>
        </p:nvGrpSpPr>
        <p:grpSpPr>
          <a:xfrm>
            <a:off x="7056638" y="6033431"/>
            <a:ext cx="1678033" cy="481586"/>
            <a:chOff x="1032936" y="5890542"/>
            <a:chExt cx="1678033" cy="481586"/>
          </a:xfrm>
        </p:grpSpPr>
        <p:sp>
          <p:nvSpPr>
            <p:cNvPr id="519" name="TextBox 518">
              <a:extLst>
                <a:ext uri="{FF2B5EF4-FFF2-40B4-BE49-F238E27FC236}">
                  <a16:creationId xmlns:a16="http://schemas.microsoft.com/office/drawing/2014/main" id="{14B24EB5-D9CE-5E42-A264-B592FB2D85DF}"/>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520" name="TextBox 519">
              <a:extLst>
                <a:ext uri="{FF2B5EF4-FFF2-40B4-BE49-F238E27FC236}">
                  <a16:creationId xmlns:a16="http://schemas.microsoft.com/office/drawing/2014/main" id="{0ED8145B-1EE2-5E4E-BE15-2D1430C0776D}"/>
                </a:ext>
              </a:extLst>
            </p:cNvPr>
            <p:cNvSpPr txBox="1"/>
            <p:nvPr/>
          </p:nvSpPr>
          <p:spPr>
            <a:xfrm>
              <a:off x="2244438" y="5890542"/>
              <a:ext cx="466531" cy="369332"/>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1688455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72E704C-5197-5C44-9820-BED3AAF39DED}"/>
              </a:ext>
            </a:extLst>
          </p:cNvPr>
          <p:cNvSpPr/>
          <p:nvPr/>
        </p:nvSpPr>
        <p:spPr>
          <a:xfrm>
            <a:off x="277472" y="264860"/>
            <a:ext cx="8563829" cy="636926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13034ADE-4E42-2D47-B311-299CBFD913B8}"/>
              </a:ext>
            </a:extLst>
          </p:cNvPr>
          <p:cNvCxnSpPr/>
          <p:nvPr/>
        </p:nvCxnSpPr>
        <p:spPr>
          <a:xfrm>
            <a:off x="277472" y="774032"/>
            <a:ext cx="856382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962166DB-B6C3-3B48-B940-E776E9D1BB99}"/>
              </a:ext>
            </a:extLst>
          </p:cNvPr>
          <p:cNvSpPr txBox="1"/>
          <p:nvPr/>
        </p:nvSpPr>
        <p:spPr>
          <a:xfrm>
            <a:off x="1750822" y="266232"/>
            <a:ext cx="5873157"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End Deflection of Five Truss Units    </a:t>
            </a:r>
          </a:p>
        </p:txBody>
      </p:sp>
      <p:sp>
        <p:nvSpPr>
          <p:cNvPr id="2" name="Rectangle 1">
            <a:extLst>
              <a:ext uri="{FF2B5EF4-FFF2-40B4-BE49-F238E27FC236}">
                <a16:creationId xmlns:a16="http://schemas.microsoft.com/office/drawing/2014/main" id="{3ACBEA68-8D9E-CE46-95C1-5F59206BCA85}"/>
              </a:ext>
            </a:extLst>
          </p:cNvPr>
          <p:cNvSpPr/>
          <p:nvPr/>
        </p:nvSpPr>
        <p:spPr>
          <a:xfrm>
            <a:off x="1443216" y="5861629"/>
            <a:ext cx="5120637" cy="55557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6" name="TextBox 315">
            <a:extLst>
              <a:ext uri="{FF2B5EF4-FFF2-40B4-BE49-F238E27FC236}">
                <a16:creationId xmlns:a16="http://schemas.microsoft.com/office/drawing/2014/main" id="{BC845F4E-B067-CF4C-8232-8808E7713F79}"/>
              </a:ext>
            </a:extLst>
          </p:cNvPr>
          <p:cNvSpPr txBox="1"/>
          <p:nvPr/>
        </p:nvSpPr>
        <p:spPr>
          <a:xfrm>
            <a:off x="3877105" y="5928392"/>
            <a:ext cx="404286"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t>
            </a:r>
            <a:r>
              <a:rPr lang="en-US" baseline="-25000"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cxnSp>
        <p:nvCxnSpPr>
          <p:cNvPr id="317" name="Straight Connector 316">
            <a:extLst>
              <a:ext uri="{FF2B5EF4-FFF2-40B4-BE49-F238E27FC236}">
                <a16:creationId xmlns:a16="http://schemas.microsoft.com/office/drawing/2014/main" id="{F2C484C4-E379-0546-9694-D684213468D0}"/>
              </a:ext>
            </a:extLst>
          </p:cNvPr>
          <p:cNvCxnSpPr>
            <a:cxnSpLocks/>
          </p:cNvCxnSpPr>
          <p:nvPr/>
        </p:nvCxnSpPr>
        <p:spPr>
          <a:xfrm>
            <a:off x="3079822" y="5867528"/>
            <a:ext cx="0" cy="5555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5BFF4F4A-AF8F-C042-B8E1-B325EDDF9F1D}"/>
              </a:ext>
            </a:extLst>
          </p:cNvPr>
          <p:cNvCxnSpPr>
            <a:cxnSpLocks/>
          </p:cNvCxnSpPr>
          <p:nvPr/>
        </p:nvCxnSpPr>
        <p:spPr>
          <a:xfrm>
            <a:off x="3114996" y="5860795"/>
            <a:ext cx="0" cy="56230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19" name="TextBox 318">
            <a:extLst>
              <a:ext uri="{FF2B5EF4-FFF2-40B4-BE49-F238E27FC236}">
                <a16:creationId xmlns:a16="http://schemas.microsoft.com/office/drawing/2014/main" id="{A2533B38-6D58-AF49-A27C-FAF289E49A07}"/>
              </a:ext>
            </a:extLst>
          </p:cNvPr>
          <p:cNvSpPr txBox="1"/>
          <p:nvPr/>
        </p:nvSpPr>
        <p:spPr>
          <a:xfrm>
            <a:off x="3242989" y="5950145"/>
            <a:ext cx="47972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Y</a:t>
            </a:r>
            <a:r>
              <a:rPr lang="en-US" baseline="-25000" dirty="0">
                <a:latin typeface="Times New Roman" panose="02020603050405020304" pitchFamily="18" charset="0"/>
                <a:ea typeface="Cambria Math" panose="02040503050406030204" pitchFamily="18" charset="0"/>
                <a:cs typeface="Times New Roman" panose="02020603050405020304" pitchFamily="18" charset="0"/>
              </a:rPr>
              <a:t>5</a:t>
            </a:r>
            <a:r>
              <a:rPr lang="en-US"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320" name="TextBox 319">
            <a:extLst>
              <a:ext uri="{FF2B5EF4-FFF2-40B4-BE49-F238E27FC236}">
                <a16:creationId xmlns:a16="http://schemas.microsoft.com/office/drawing/2014/main" id="{62629831-0C08-4541-8B19-919C25EB83CC}"/>
              </a:ext>
            </a:extLst>
          </p:cNvPr>
          <p:cNvSpPr txBox="1"/>
          <p:nvPr/>
        </p:nvSpPr>
        <p:spPr>
          <a:xfrm>
            <a:off x="4427120" y="5955622"/>
            <a:ext cx="69870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3840</a:t>
            </a:r>
          </a:p>
        </p:txBody>
      </p:sp>
      <mc:AlternateContent xmlns:mc="http://schemas.openxmlformats.org/markup-compatibility/2006" xmlns:a14="http://schemas.microsoft.com/office/drawing/2010/main">
        <mc:Choice Requires="a14">
          <p:sp>
            <p:nvSpPr>
              <p:cNvPr id="321" name="TextBox 320">
                <a:extLst>
                  <a:ext uri="{FF2B5EF4-FFF2-40B4-BE49-F238E27FC236}">
                    <a16:creationId xmlns:a16="http://schemas.microsoft.com/office/drawing/2014/main" id="{89B8040F-F2F8-A648-8BBD-BAA7029E3699}"/>
                  </a:ext>
                </a:extLst>
              </p:cNvPr>
              <p:cNvSpPr txBox="1"/>
              <p:nvPr/>
            </p:nvSpPr>
            <p:spPr>
              <a:xfrm>
                <a:off x="5260464" y="5971292"/>
                <a:ext cx="1053600"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mtClean="0">
                          <a:latin typeface="Cambria Math" panose="02040503050406030204" pitchFamily="18" charset="0"/>
                        </a:rPr>
                        <m:t>6</m:t>
                      </m:r>
                      <m:r>
                        <a:rPr lang="en-US" b="0" i="0" smtClean="0">
                          <a:latin typeface="Cambria Math" panose="02040503050406030204" pitchFamily="18" charset="0"/>
                        </a:rPr>
                        <m:t>360</m:t>
                      </m:r>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321" name="TextBox 320">
                <a:extLst>
                  <a:ext uri="{FF2B5EF4-FFF2-40B4-BE49-F238E27FC236}">
                    <a16:creationId xmlns:a16="http://schemas.microsoft.com/office/drawing/2014/main" id="{89B8040F-F2F8-A648-8BBD-BAA7029E3699}"/>
                  </a:ext>
                </a:extLst>
              </p:cNvPr>
              <p:cNvSpPr txBox="1">
                <a:spLocks noRot="1" noChangeAspect="1" noMove="1" noResize="1" noEditPoints="1" noAdjustHandles="1" noChangeArrowheads="1" noChangeShapeType="1" noTextEdit="1"/>
              </p:cNvSpPr>
              <p:nvPr/>
            </p:nvSpPr>
            <p:spPr>
              <a:xfrm>
                <a:off x="5260464" y="5971292"/>
                <a:ext cx="1053600" cy="309637"/>
              </a:xfrm>
              <a:prstGeom prst="rect">
                <a:avLst/>
              </a:prstGeom>
              <a:blipFill>
                <a:blip r:embed="rId2"/>
                <a:stretch>
                  <a:fillRect b="-3846"/>
                </a:stretch>
              </a:blipFill>
            </p:spPr>
            <p:txBody>
              <a:bodyPr/>
              <a:lstStyle/>
              <a:p>
                <a:r>
                  <a:rPr lang="en-US">
                    <a:noFill/>
                  </a:rPr>
                  <a:t> </a:t>
                </a:r>
              </a:p>
            </p:txBody>
          </p:sp>
        </mc:Fallback>
      </mc:AlternateContent>
      <p:sp>
        <p:nvSpPr>
          <p:cNvPr id="322" name="TextBox 321">
            <a:extLst>
              <a:ext uri="{FF2B5EF4-FFF2-40B4-BE49-F238E27FC236}">
                <a16:creationId xmlns:a16="http://schemas.microsoft.com/office/drawing/2014/main" id="{79B68D7D-BF4F-7A4A-9C67-C3C9241FD587}"/>
              </a:ext>
            </a:extLst>
          </p:cNvPr>
          <p:cNvSpPr txBox="1"/>
          <p:nvPr/>
        </p:nvSpPr>
        <p:spPr>
          <a:xfrm>
            <a:off x="4985730" y="5989948"/>
            <a:ext cx="356801" cy="307777"/>
          </a:xfrm>
          <a:prstGeom prst="rect">
            <a:avLst/>
          </a:prstGeom>
          <a:noFill/>
        </p:spPr>
        <p:txBody>
          <a:bodyPr wrap="square" rtlCol="0">
            <a:spAutoFit/>
          </a:bodyPr>
          <a:lstStyle/>
          <a:p>
            <a:r>
              <a:rPr lang="en-US" sz="1400" dirty="0">
                <a:latin typeface="Cambria Math" panose="02040503050406030204" pitchFamily="18" charset="0"/>
                <a:ea typeface="Cambria Math" panose="02040503050406030204" pitchFamily="18" charset="0"/>
                <a:cs typeface="Times New Roman" panose="02020603050405020304" pitchFamily="18" charset="0"/>
              </a:rPr>
              <a:t> +</a:t>
            </a:r>
          </a:p>
        </p:txBody>
      </p:sp>
      <p:sp>
        <p:nvSpPr>
          <p:cNvPr id="328" name="TextBox 327">
            <a:extLst>
              <a:ext uri="{FF2B5EF4-FFF2-40B4-BE49-F238E27FC236}">
                <a16:creationId xmlns:a16="http://schemas.microsoft.com/office/drawing/2014/main" id="{379EBD20-A07B-B247-AA16-8E63C2C414F5}"/>
              </a:ext>
            </a:extLst>
          </p:cNvPr>
          <p:cNvSpPr txBox="1"/>
          <p:nvPr/>
        </p:nvSpPr>
        <p:spPr>
          <a:xfrm>
            <a:off x="4190727" y="5948162"/>
            <a:ext cx="320816" cy="369332"/>
          </a:xfrm>
          <a:prstGeom prst="rect">
            <a:avLst/>
          </a:prstGeom>
          <a:noFill/>
        </p:spPr>
        <p:txBody>
          <a:bodyPr wrap="square" rtlCol="0">
            <a:spAutoFit/>
          </a:bodyPr>
          <a:lstStyle/>
          <a:p>
            <a:r>
              <a:rPr lang="en-US" dirty="0">
                <a:latin typeface="Arial" panose="020B0604020202020204" pitchFamily="34" charset="0"/>
                <a:ea typeface="Cambria Math" panose="02040503050406030204" pitchFamily="18" charset="0"/>
                <a:cs typeface="Arial" panose="020B0604020202020204" pitchFamily="34" charset="0"/>
              </a:rPr>
              <a:t>=</a:t>
            </a:r>
          </a:p>
        </p:txBody>
      </p:sp>
      <p:sp>
        <p:nvSpPr>
          <p:cNvPr id="329" name="TextBox 328">
            <a:extLst>
              <a:ext uri="{FF2B5EF4-FFF2-40B4-BE49-F238E27FC236}">
                <a16:creationId xmlns:a16="http://schemas.microsoft.com/office/drawing/2014/main" id="{2C0510E2-97E6-5343-9975-0FF0C48B6AE5}"/>
              </a:ext>
            </a:extLst>
          </p:cNvPr>
          <p:cNvSpPr txBox="1"/>
          <p:nvPr/>
        </p:nvSpPr>
        <p:spPr>
          <a:xfrm>
            <a:off x="3624110" y="5953545"/>
            <a:ext cx="320816" cy="369332"/>
          </a:xfrm>
          <a:prstGeom prst="rect">
            <a:avLst/>
          </a:prstGeom>
          <a:noFill/>
        </p:spPr>
        <p:txBody>
          <a:bodyPr wrap="square" rtlCol="0">
            <a:spAutoFit/>
          </a:bodyPr>
          <a:lstStyle/>
          <a:p>
            <a:r>
              <a:rPr lang="en-US" dirty="0">
                <a:latin typeface="Arial" panose="020B0604020202020204" pitchFamily="34" charset="0"/>
                <a:ea typeface="Cambria Math" panose="02040503050406030204" pitchFamily="18" charset="0"/>
                <a:cs typeface="Arial" panose="020B0604020202020204" pitchFamily="34" charset="0"/>
              </a:rPr>
              <a:t>=</a:t>
            </a:r>
          </a:p>
        </p:txBody>
      </p:sp>
      <p:sp>
        <p:nvSpPr>
          <p:cNvPr id="330" name="TextBox 329">
            <a:extLst>
              <a:ext uri="{FF2B5EF4-FFF2-40B4-BE49-F238E27FC236}">
                <a16:creationId xmlns:a16="http://schemas.microsoft.com/office/drawing/2014/main" id="{130B81EA-98AD-3F47-9CC5-A6466B34978C}"/>
              </a:ext>
            </a:extLst>
          </p:cNvPr>
          <p:cNvSpPr txBox="1"/>
          <p:nvPr/>
        </p:nvSpPr>
        <p:spPr>
          <a:xfrm>
            <a:off x="1587450" y="5959960"/>
            <a:ext cx="1386040"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Deflection, in.</a:t>
            </a:r>
          </a:p>
        </p:txBody>
      </p:sp>
      <p:graphicFrame>
        <p:nvGraphicFramePr>
          <p:cNvPr id="17" name="Table 16">
            <a:extLst>
              <a:ext uri="{FF2B5EF4-FFF2-40B4-BE49-F238E27FC236}">
                <a16:creationId xmlns:a16="http://schemas.microsoft.com/office/drawing/2014/main" id="{1EFDAD91-0391-B241-999E-ABCA0F4817E0}"/>
              </a:ext>
            </a:extLst>
          </p:cNvPr>
          <p:cNvGraphicFramePr>
            <a:graphicFrameLocks noGrp="1"/>
          </p:cNvGraphicFramePr>
          <p:nvPr>
            <p:extLst>
              <p:ext uri="{D42A27DB-BD31-4B8C-83A1-F6EECF244321}">
                <p14:modId xmlns:p14="http://schemas.microsoft.com/office/powerpoint/2010/main" val="1523787062"/>
              </p:ext>
            </p:extLst>
          </p:nvPr>
        </p:nvGraphicFramePr>
        <p:xfrm>
          <a:off x="607388" y="1225893"/>
          <a:ext cx="3905250" cy="4378456"/>
        </p:xfrm>
        <a:graphic>
          <a:graphicData uri="http://schemas.openxmlformats.org/drawingml/2006/table">
            <a:tbl>
              <a:tblPr firstRow="1" bandRow="1">
                <a:tableStyleId>{5940675A-B579-460E-94D1-54222C63F5DA}</a:tableStyleId>
              </a:tblPr>
              <a:tblGrid>
                <a:gridCol w="671154">
                  <a:extLst>
                    <a:ext uri="{9D8B030D-6E8A-4147-A177-3AD203B41FA5}">
                      <a16:colId xmlns:a16="http://schemas.microsoft.com/office/drawing/2014/main" val="946587366"/>
                    </a:ext>
                  </a:extLst>
                </a:gridCol>
                <a:gridCol w="657680">
                  <a:extLst>
                    <a:ext uri="{9D8B030D-6E8A-4147-A177-3AD203B41FA5}">
                      <a16:colId xmlns:a16="http://schemas.microsoft.com/office/drawing/2014/main" val="1673738756"/>
                    </a:ext>
                  </a:extLst>
                </a:gridCol>
                <a:gridCol w="760977">
                  <a:extLst>
                    <a:ext uri="{9D8B030D-6E8A-4147-A177-3AD203B41FA5}">
                      <a16:colId xmlns:a16="http://schemas.microsoft.com/office/drawing/2014/main" val="3609219913"/>
                    </a:ext>
                  </a:extLst>
                </a:gridCol>
                <a:gridCol w="818550">
                  <a:extLst>
                    <a:ext uri="{9D8B030D-6E8A-4147-A177-3AD203B41FA5}">
                      <a16:colId xmlns:a16="http://schemas.microsoft.com/office/drawing/2014/main" val="1650496032"/>
                    </a:ext>
                  </a:extLst>
                </a:gridCol>
                <a:gridCol w="996889">
                  <a:extLst>
                    <a:ext uri="{9D8B030D-6E8A-4147-A177-3AD203B41FA5}">
                      <a16:colId xmlns:a16="http://schemas.microsoft.com/office/drawing/2014/main" val="972562701"/>
                    </a:ext>
                  </a:extLst>
                </a:gridCol>
              </a:tblGrid>
              <a:tr h="466720">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p>
                      <a:endParaRPr lang="en-US" sz="1200" dirty="0"/>
                    </a:p>
                  </a:txBody>
                  <a:tcPr/>
                </a:tc>
                <a:extLst>
                  <a:ext uri="{0D108BD9-81ED-4DB2-BD59-A6C34878D82A}">
                    <a16:rowId xmlns:a16="http://schemas.microsoft.com/office/drawing/2014/main" val="2642681075"/>
                  </a:ext>
                </a:extLst>
              </a:tr>
              <a:tr h="325978">
                <a:tc>
                  <a:txBody>
                    <a:bodyPr/>
                    <a:lstStyle/>
                    <a:p>
                      <a:endParaRPr lang="en-US" sz="1200" dirty="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extLst>
                  <a:ext uri="{0D108BD9-81ED-4DB2-BD59-A6C34878D82A}">
                    <a16:rowId xmlns:a16="http://schemas.microsoft.com/office/drawing/2014/main" val="23085780"/>
                  </a:ext>
                </a:extLst>
              </a:tr>
              <a:tr h="325978">
                <a:tc>
                  <a:txBody>
                    <a:bodyPr/>
                    <a:lstStyle/>
                    <a:p>
                      <a:endParaRPr lang="en-US" sz="1200" dirty="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extLst>
                  <a:ext uri="{0D108BD9-81ED-4DB2-BD59-A6C34878D82A}">
                    <a16:rowId xmlns:a16="http://schemas.microsoft.com/office/drawing/2014/main" val="2885995597"/>
                  </a:ext>
                </a:extLst>
              </a:tr>
              <a:tr h="325978">
                <a:tc>
                  <a:txBody>
                    <a:bodyPr/>
                    <a:lstStyle/>
                    <a:p>
                      <a:endParaRPr lang="en-US" sz="1200" dirty="0"/>
                    </a:p>
                  </a:txBody>
                  <a:tcPr/>
                </a:tc>
                <a:tc>
                  <a:txBody>
                    <a:bodyPr/>
                    <a:lstStyle/>
                    <a:p>
                      <a:endParaRPr lang="en-US" sz="1200"/>
                    </a:p>
                  </a:txBody>
                  <a:tcPr/>
                </a:tc>
                <a:tc>
                  <a:txBody>
                    <a:bodyPr/>
                    <a:lstStyle/>
                    <a:p>
                      <a:endParaRPr lang="en-US" sz="1200" dirty="0"/>
                    </a:p>
                  </a:txBody>
                  <a:tcPr/>
                </a:tc>
                <a:tc>
                  <a:txBody>
                    <a:bodyPr/>
                    <a:lstStyle/>
                    <a:p>
                      <a:endParaRPr lang="en-US" sz="1200"/>
                    </a:p>
                  </a:txBody>
                  <a:tcPr/>
                </a:tc>
                <a:tc>
                  <a:txBody>
                    <a:bodyPr/>
                    <a:lstStyle/>
                    <a:p>
                      <a:endParaRPr lang="en-US" sz="1200"/>
                    </a:p>
                  </a:txBody>
                  <a:tcPr/>
                </a:tc>
                <a:extLst>
                  <a:ext uri="{0D108BD9-81ED-4DB2-BD59-A6C34878D82A}">
                    <a16:rowId xmlns:a16="http://schemas.microsoft.com/office/drawing/2014/main" val="4280332400"/>
                  </a:ext>
                </a:extLst>
              </a:tr>
              <a:tr h="325978">
                <a:tc>
                  <a:txBody>
                    <a:bodyPr/>
                    <a:lstStyle/>
                    <a:p>
                      <a:endParaRPr lang="en-US" sz="1200" dirty="0"/>
                    </a:p>
                  </a:txBody>
                  <a:tcPr/>
                </a:tc>
                <a:tc>
                  <a:txBody>
                    <a:bodyPr/>
                    <a:lstStyle/>
                    <a:p>
                      <a:endParaRPr lang="en-US" sz="1200"/>
                    </a:p>
                  </a:txBody>
                  <a:tcPr/>
                </a:tc>
                <a:tc>
                  <a:txBody>
                    <a:bodyPr/>
                    <a:lstStyle/>
                    <a:p>
                      <a:endParaRPr lang="en-US" sz="1200" dirty="0"/>
                    </a:p>
                  </a:txBody>
                  <a:tcPr/>
                </a:tc>
                <a:tc>
                  <a:txBody>
                    <a:bodyPr/>
                    <a:lstStyle/>
                    <a:p>
                      <a:endParaRPr lang="en-US" sz="1200"/>
                    </a:p>
                  </a:txBody>
                  <a:tcPr/>
                </a:tc>
                <a:tc>
                  <a:txBody>
                    <a:bodyPr/>
                    <a:lstStyle/>
                    <a:p>
                      <a:endParaRPr lang="en-US" sz="1200"/>
                    </a:p>
                  </a:txBody>
                  <a:tcPr/>
                </a:tc>
                <a:extLst>
                  <a:ext uri="{0D108BD9-81ED-4DB2-BD59-A6C34878D82A}">
                    <a16:rowId xmlns:a16="http://schemas.microsoft.com/office/drawing/2014/main" val="1373528657"/>
                  </a:ext>
                </a:extLst>
              </a:tr>
              <a:tr h="325978">
                <a:tc>
                  <a:txBody>
                    <a:bodyPr/>
                    <a:lstStyle/>
                    <a:p>
                      <a:endParaRPr lang="en-US" sz="1200" dirty="0"/>
                    </a:p>
                  </a:txBody>
                  <a:tcPr/>
                </a:tc>
                <a:tc>
                  <a:txBody>
                    <a:bodyPr/>
                    <a:lstStyle/>
                    <a:p>
                      <a:endParaRPr lang="en-US" sz="1200"/>
                    </a:p>
                  </a:txBody>
                  <a:tcPr/>
                </a:tc>
                <a:tc>
                  <a:txBody>
                    <a:bodyPr/>
                    <a:lstStyle/>
                    <a:p>
                      <a:endParaRPr lang="en-US" sz="120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113687901"/>
                  </a:ext>
                </a:extLst>
              </a:tr>
              <a:tr h="325978">
                <a:tc>
                  <a:txBody>
                    <a:bodyPr/>
                    <a:lstStyle/>
                    <a:p>
                      <a:endParaRPr lang="en-US" sz="1200" dirty="0"/>
                    </a:p>
                  </a:txBody>
                  <a:tcPr/>
                </a:tc>
                <a:tc>
                  <a:txBody>
                    <a:bodyPr/>
                    <a:lstStyle/>
                    <a:p>
                      <a:endParaRPr lang="en-US" sz="1200"/>
                    </a:p>
                  </a:txBody>
                  <a:tcPr/>
                </a:tc>
                <a:tc>
                  <a:txBody>
                    <a:bodyPr/>
                    <a:lstStyle/>
                    <a:p>
                      <a:endParaRPr lang="en-US" sz="1200"/>
                    </a:p>
                  </a:txBody>
                  <a:tcPr/>
                </a:tc>
                <a:tc>
                  <a:txBody>
                    <a:bodyPr/>
                    <a:lstStyle/>
                    <a:p>
                      <a:endParaRPr lang="en-US" sz="1200" dirty="0"/>
                    </a:p>
                  </a:txBody>
                  <a:tcPr/>
                </a:tc>
                <a:tc>
                  <a:txBody>
                    <a:bodyPr/>
                    <a:lstStyle/>
                    <a:p>
                      <a:endParaRPr lang="en-US" sz="1200"/>
                    </a:p>
                  </a:txBody>
                  <a:tcPr/>
                </a:tc>
                <a:extLst>
                  <a:ext uri="{0D108BD9-81ED-4DB2-BD59-A6C34878D82A}">
                    <a16:rowId xmlns:a16="http://schemas.microsoft.com/office/drawing/2014/main" val="1389321988"/>
                  </a:ext>
                </a:extLst>
              </a:tr>
              <a:tr h="325978">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1097834693"/>
                  </a:ext>
                </a:extLst>
              </a:tr>
              <a:tr h="325978">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dirty="0"/>
                    </a:p>
                  </a:txBody>
                  <a:tcPr/>
                </a:tc>
                <a:extLst>
                  <a:ext uri="{0D108BD9-81ED-4DB2-BD59-A6C34878D82A}">
                    <a16:rowId xmlns:a16="http://schemas.microsoft.com/office/drawing/2014/main" val="2659407671"/>
                  </a:ext>
                </a:extLst>
              </a:tr>
              <a:tr h="325978">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dirty="0"/>
                    </a:p>
                  </a:txBody>
                  <a:tcPr/>
                </a:tc>
                <a:extLst>
                  <a:ext uri="{0D108BD9-81ED-4DB2-BD59-A6C34878D82A}">
                    <a16:rowId xmlns:a16="http://schemas.microsoft.com/office/drawing/2014/main" val="1874980999"/>
                  </a:ext>
                </a:extLst>
              </a:tr>
              <a:tr h="325978">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dirty="0"/>
                    </a:p>
                  </a:txBody>
                  <a:tcPr/>
                </a:tc>
                <a:extLst>
                  <a:ext uri="{0D108BD9-81ED-4DB2-BD59-A6C34878D82A}">
                    <a16:rowId xmlns:a16="http://schemas.microsoft.com/office/drawing/2014/main" val="2297716487"/>
                  </a:ext>
                </a:extLst>
              </a:tr>
              <a:tr h="325978">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dirty="0"/>
                    </a:p>
                  </a:txBody>
                  <a:tcPr/>
                </a:tc>
                <a:extLst>
                  <a:ext uri="{0D108BD9-81ED-4DB2-BD59-A6C34878D82A}">
                    <a16:rowId xmlns:a16="http://schemas.microsoft.com/office/drawing/2014/main" val="2487292853"/>
                  </a:ext>
                </a:extLst>
              </a:tr>
              <a:tr h="325978">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dirty="0"/>
                    </a:p>
                  </a:txBody>
                  <a:tcPr/>
                </a:tc>
                <a:extLst>
                  <a:ext uri="{0D108BD9-81ED-4DB2-BD59-A6C34878D82A}">
                    <a16:rowId xmlns:a16="http://schemas.microsoft.com/office/drawing/2014/main" val="3571915113"/>
                  </a:ext>
                </a:extLst>
              </a:tr>
            </a:tbl>
          </a:graphicData>
        </a:graphic>
      </p:graphicFrame>
      <p:graphicFrame>
        <p:nvGraphicFramePr>
          <p:cNvPr id="187" name="Table 186">
            <a:extLst>
              <a:ext uri="{FF2B5EF4-FFF2-40B4-BE49-F238E27FC236}">
                <a16:creationId xmlns:a16="http://schemas.microsoft.com/office/drawing/2014/main" id="{38990E7F-C92F-794D-B3DE-4C03BDEF4CF9}"/>
              </a:ext>
            </a:extLst>
          </p:cNvPr>
          <p:cNvGraphicFramePr>
            <a:graphicFrameLocks noGrp="1"/>
          </p:cNvGraphicFramePr>
          <p:nvPr>
            <p:extLst>
              <p:ext uri="{D42A27DB-BD31-4B8C-83A1-F6EECF244321}">
                <p14:modId xmlns:p14="http://schemas.microsoft.com/office/powerpoint/2010/main" val="1611197292"/>
              </p:ext>
            </p:extLst>
          </p:nvPr>
        </p:nvGraphicFramePr>
        <p:xfrm>
          <a:off x="4666809" y="1222619"/>
          <a:ext cx="3905250" cy="4378456"/>
        </p:xfrm>
        <a:graphic>
          <a:graphicData uri="http://schemas.openxmlformats.org/drawingml/2006/table">
            <a:tbl>
              <a:tblPr firstRow="1" bandRow="1">
                <a:tableStyleId>{5940675A-B579-460E-94D1-54222C63F5DA}</a:tableStyleId>
              </a:tblPr>
              <a:tblGrid>
                <a:gridCol w="641566">
                  <a:extLst>
                    <a:ext uri="{9D8B030D-6E8A-4147-A177-3AD203B41FA5}">
                      <a16:colId xmlns:a16="http://schemas.microsoft.com/office/drawing/2014/main" val="946587366"/>
                    </a:ext>
                  </a:extLst>
                </a:gridCol>
                <a:gridCol w="646451">
                  <a:extLst>
                    <a:ext uri="{9D8B030D-6E8A-4147-A177-3AD203B41FA5}">
                      <a16:colId xmlns:a16="http://schemas.microsoft.com/office/drawing/2014/main" val="1673738756"/>
                    </a:ext>
                  </a:extLst>
                </a:gridCol>
                <a:gridCol w="793020">
                  <a:extLst>
                    <a:ext uri="{9D8B030D-6E8A-4147-A177-3AD203B41FA5}">
                      <a16:colId xmlns:a16="http://schemas.microsoft.com/office/drawing/2014/main" val="3609219913"/>
                    </a:ext>
                  </a:extLst>
                </a:gridCol>
                <a:gridCol w="829433">
                  <a:extLst>
                    <a:ext uri="{9D8B030D-6E8A-4147-A177-3AD203B41FA5}">
                      <a16:colId xmlns:a16="http://schemas.microsoft.com/office/drawing/2014/main" val="1650496032"/>
                    </a:ext>
                  </a:extLst>
                </a:gridCol>
                <a:gridCol w="994780">
                  <a:extLst>
                    <a:ext uri="{9D8B030D-6E8A-4147-A177-3AD203B41FA5}">
                      <a16:colId xmlns:a16="http://schemas.microsoft.com/office/drawing/2014/main" val="972562701"/>
                    </a:ext>
                  </a:extLst>
                </a:gridCol>
              </a:tblGrid>
              <a:tr h="466720">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p>
                      <a:endParaRPr lang="en-US" sz="1200" dirty="0"/>
                    </a:p>
                  </a:txBody>
                  <a:tcPr/>
                </a:tc>
                <a:extLst>
                  <a:ext uri="{0D108BD9-81ED-4DB2-BD59-A6C34878D82A}">
                    <a16:rowId xmlns:a16="http://schemas.microsoft.com/office/drawing/2014/main" val="2642681075"/>
                  </a:ext>
                </a:extLst>
              </a:tr>
              <a:tr h="325978">
                <a:tc>
                  <a:txBody>
                    <a:bodyPr/>
                    <a:lstStyle/>
                    <a:p>
                      <a:endParaRPr lang="en-US" sz="1200" dirty="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extLst>
                  <a:ext uri="{0D108BD9-81ED-4DB2-BD59-A6C34878D82A}">
                    <a16:rowId xmlns:a16="http://schemas.microsoft.com/office/drawing/2014/main" val="23085780"/>
                  </a:ext>
                </a:extLst>
              </a:tr>
              <a:tr h="325978">
                <a:tc>
                  <a:txBody>
                    <a:bodyPr/>
                    <a:lstStyle/>
                    <a:p>
                      <a:endParaRPr lang="en-US" sz="1200" dirty="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extLst>
                  <a:ext uri="{0D108BD9-81ED-4DB2-BD59-A6C34878D82A}">
                    <a16:rowId xmlns:a16="http://schemas.microsoft.com/office/drawing/2014/main" val="2885995597"/>
                  </a:ext>
                </a:extLst>
              </a:tr>
              <a:tr h="325978">
                <a:tc>
                  <a:txBody>
                    <a:bodyPr/>
                    <a:lstStyle/>
                    <a:p>
                      <a:endParaRPr lang="en-US" sz="1200" dirty="0"/>
                    </a:p>
                  </a:txBody>
                  <a:tcPr/>
                </a:tc>
                <a:tc>
                  <a:txBody>
                    <a:bodyPr/>
                    <a:lstStyle/>
                    <a:p>
                      <a:endParaRPr lang="en-US" sz="1200"/>
                    </a:p>
                  </a:txBody>
                  <a:tcPr/>
                </a:tc>
                <a:tc>
                  <a:txBody>
                    <a:bodyPr/>
                    <a:lstStyle/>
                    <a:p>
                      <a:endParaRPr lang="en-US" sz="1200" dirty="0"/>
                    </a:p>
                  </a:txBody>
                  <a:tcPr/>
                </a:tc>
                <a:tc>
                  <a:txBody>
                    <a:bodyPr/>
                    <a:lstStyle/>
                    <a:p>
                      <a:endParaRPr lang="en-US" sz="1200"/>
                    </a:p>
                  </a:txBody>
                  <a:tcPr/>
                </a:tc>
                <a:tc>
                  <a:txBody>
                    <a:bodyPr/>
                    <a:lstStyle/>
                    <a:p>
                      <a:endParaRPr lang="en-US" sz="1200"/>
                    </a:p>
                  </a:txBody>
                  <a:tcPr/>
                </a:tc>
                <a:extLst>
                  <a:ext uri="{0D108BD9-81ED-4DB2-BD59-A6C34878D82A}">
                    <a16:rowId xmlns:a16="http://schemas.microsoft.com/office/drawing/2014/main" val="4280332400"/>
                  </a:ext>
                </a:extLst>
              </a:tr>
              <a:tr h="325978">
                <a:tc>
                  <a:txBody>
                    <a:bodyPr/>
                    <a:lstStyle/>
                    <a:p>
                      <a:endParaRPr lang="en-US" sz="1200" dirty="0"/>
                    </a:p>
                  </a:txBody>
                  <a:tcPr/>
                </a:tc>
                <a:tc>
                  <a:txBody>
                    <a:bodyPr/>
                    <a:lstStyle/>
                    <a:p>
                      <a:endParaRPr lang="en-US" sz="1200"/>
                    </a:p>
                  </a:txBody>
                  <a:tcPr/>
                </a:tc>
                <a:tc>
                  <a:txBody>
                    <a:bodyPr/>
                    <a:lstStyle/>
                    <a:p>
                      <a:endParaRPr lang="en-US" sz="1200" dirty="0"/>
                    </a:p>
                  </a:txBody>
                  <a:tcPr/>
                </a:tc>
                <a:tc>
                  <a:txBody>
                    <a:bodyPr/>
                    <a:lstStyle/>
                    <a:p>
                      <a:endParaRPr lang="en-US" sz="1200"/>
                    </a:p>
                  </a:txBody>
                  <a:tcPr/>
                </a:tc>
                <a:tc>
                  <a:txBody>
                    <a:bodyPr/>
                    <a:lstStyle/>
                    <a:p>
                      <a:endParaRPr lang="en-US" sz="1200"/>
                    </a:p>
                  </a:txBody>
                  <a:tcPr/>
                </a:tc>
                <a:extLst>
                  <a:ext uri="{0D108BD9-81ED-4DB2-BD59-A6C34878D82A}">
                    <a16:rowId xmlns:a16="http://schemas.microsoft.com/office/drawing/2014/main" val="1373528657"/>
                  </a:ext>
                </a:extLst>
              </a:tr>
              <a:tr h="325978">
                <a:tc>
                  <a:txBody>
                    <a:bodyPr/>
                    <a:lstStyle/>
                    <a:p>
                      <a:endParaRPr lang="en-US" sz="1200" dirty="0"/>
                    </a:p>
                  </a:txBody>
                  <a:tcPr/>
                </a:tc>
                <a:tc>
                  <a:txBody>
                    <a:bodyPr/>
                    <a:lstStyle/>
                    <a:p>
                      <a:endParaRPr lang="en-US" sz="1200"/>
                    </a:p>
                  </a:txBody>
                  <a:tcPr/>
                </a:tc>
                <a:tc>
                  <a:txBody>
                    <a:bodyPr/>
                    <a:lstStyle/>
                    <a:p>
                      <a:endParaRPr lang="en-US" sz="120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113687901"/>
                  </a:ext>
                </a:extLst>
              </a:tr>
              <a:tr h="325978">
                <a:tc>
                  <a:txBody>
                    <a:bodyPr/>
                    <a:lstStyle/>
                    <a:p>
                      <a:endParaRPr lang="en-US" sz="1200" dirty="0"/>
                    </a:p>
                  </a:txBody>
                  <a:tcPr/>
                </a:tc>
                <a:tc>
                  <a:txBody>
                    <a:bodyPr/>
                    <a:lstStyle/>
                    <a:p>
                      <a:endParaRPr lang="en-US" sz="1200"/>
                    </a:p>
                  </a:txBody>
                  <a:tcPr/>
                </a:tc>
                <a:tc>
                  <a:txBody>
                    <a:bodyPr/>
                    <a:lstStyle/>
                    <a:p>
                      <a:endParaRPr lang="en-US" sz="1200"/>
                    </a:p>
                  </a:txBody>
                  <a:tcPr/>
                </a:tc>
                <a:tc>
                  <a:txBody>
                    <a:bodyPr/>
                    <a:lstStyle/>
                    <a:p>
                      <a:endParaRPr lang="en-US" sz="1200" dirty="0"/>
                    </a:p>
                  </a:txBody>
                  <a:tcPr/>
                </a:tc>
                <a:tc>
                  <a:txBody>
                    <a:bodyPr/>
                    <a:lstStyle/>
                    <a:p>
                      <a:endParaRPr lang="en-US" sz="1200"/>
                    </a:p>
                  </a:txBody>
                  <a:tcPr/>
                </a:tc>
                <a:extLst>
                  <a:ext uri="{0D108BD9-81ED-4DB2-BD59-A6C34878D82A}">
                    <a16:rowId xmlns:a16="http://schemas.microsoft.com/office/drawing/2014/main" val="1389321988"/>
                  </a:ext>
                </a:extLst>
              </a:tr>
              <a:tr h="325978">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1097834693"/>
                  </a:ext>
                </a:extLst>
              </a:tr>
              <a:tr h="325978">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dirty="0"/>
                    </a:p>
                  </a:txBody>
                  <a:tcPr/>
                </a:tc>
                <a:extLst>
                  <a:ext uri="{0D108BD9-81ED-4DB2-BD59-A6C34878D82A}">
                    <a16:rowId xmlns:a16="http://schemas.microsoft.com/office/drawing/2014/main" val="2659407671"/>
                  </a:ext>
                </a:extLst>
              </a:tr>
              <a:tr h="325978">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dirty="0"/>
                    </a:p>
                  </a:txBody>
                  <a:tcPr/>
                </a:tc>
                <a:extLst>
                  <a:ext uri="{0D108BD9-81ED-4DB2-BD59-A6C34878D82A}">
                    <a16:rowId xmlns:a16="http://schemas.microsoft.com/office/drawing/2014/main" val="1874980999"/>
                  </a:ext>
                </a:extLst>
              </a:tr>
              <a:tr h="325978">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dirty="0"/>
                    </a:p>
                  </a:txBody>
                  <a:tcPr/>
                </a:tc>
                <a:extLst>
                  <a:ext uri="{0D108BD9-81ED-4DB2-BD59-A6C34878D82A}">
                    <a16:rowId xmlns:a16="http://schemas.microsoft.com/office/drawing/2014/main" val="2297716487"/>
                  </a:ext>
                </a:extLst>
              </a:tr>
              <a:tr h="325978">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dirty="0"/>
                    </a:p>
                  </a:txBody>
                  <a:tcPr/>
                </a:tc>
                <a:extLst>
                  <a:ext uri="{0D108BD9-81ED-4DB2-BD59-A6C34878D82A}">
                    <a16:rowId xmlns:a16="http://schemas.microsoft.com/office/drawing/2014/main" val="2487292853"/>
                  </a:ext>
                </a:extLst>
              </a:tr>
              <a:tr h="325978">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dirty="0"/>
                    </a:p>
                  </a:txBody>
                  <a:tcPr/>
                </a:tc>
                <a:extLst>
                  <a:ext uri="{0D108BD9-81ED-4DB2-BD59-A6C34878D82A}">
                    <a16:rowId xmlns:a16="http://schemas.microsoft.com/office/drawing/2014/main" val="3571915113"/>
                  </a:ext>
                </a:extLst>
              </a:tr>
            </a:tbl>
          </a:graphicData>
        </a:graphic>
      </p:graphicFrame>
      <p:sp>
        <p:nvSpPr>
          <p:cNvPr id="367" name="TextBox 366">
            <a:extLst>
              <a:ext uri="{FF2B5EF4-FFF2-40B4-BE49-F238E27FC236}">
                <a16:creationId xmlns:a16="http://schemas.microsoft.com/office/drawing/2014/main" id="{8859609F-3668-DB44-8953-95EF73404B24}"/>
              </a:ext>
            </a:extLst>
          </p:cNvPr>
          <p:cNvSpPr txBox="1"/>
          <p:nvPr/>
        </p:nvSpPr>
        <p:spPr>
          <a:xfrm>
            <a:off x="4799954" y="3301327"/>
            <a:ext cx="46965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42. </a:t>
            </a:r>
          </a:p>
        </p:txBody>
      </p:sp>
      <p:sp>
        <p:nvSpPr>
          <p:cNvPr id="368" name="TextBox 367">
            <a:extLst>
              <a:ext uri="{FF2B5EF4-FFF2-40B4-BE49-F238E27FC236}">
                <a16:creationId xmlns:a16="http://schemas.microsoft.com/office/drawing/2014/main" id="{87F14F19-9065-D64A-8F82-1A9B5FBA23FD}"/>
              </a:ext>
            </a:extLst>
          </p:cNvPr>
          <p:cNvSpPr txBox="1"/>
          <p:nvPr/>
        </p:nvSpPr>
        <p:spPr>
          <a:xfrm>
            <a:off x="4804883" y="2990577"/>
            <a:ext cx="53759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41. </a:t>
            </a:r>
          </a:p>
        </p:txBody>
      </p:sp>
      <p:sp>
        <p:nvSpPr>
          <p:cNvPr id="369" name="TextBox 368">
            <a:extLst>
              <a:ext uri="{FF2B5EF4-FFF2-40B4-BE49-F238E27FC236}">
                <a16:creationId xmlns:a16="http://schemas.microsoft.com/office/drawing/2014/main" id="{8607BB63-590C-694B-ACD6-79E0A98F2F7E}"/>
              </a:ext>
            </a:extLst>
          </p:cNvPr>
          <p:cNvSpPr txBox="1"/>
          <p:nvPr/>
        </p:nvSpPr>
        <p:spPr>
          <a:xfrm>
            <a:off x="699310" y="1671922"/>
            <a:ext cx="47030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25. </a:t>
            </a:r>
          </a:p>
        </p:txBody>
      </p:sp>
      <mc:AlternateContent xmlns:mc="http://schemas.openxmlformats.org/markup-compatibility/2006" xmlns:a14="http://schemas.microsoft.com/office/drawing/2010/main">
        <mc:Choice Requires="a14">
          <p:sp>
            <p:nvSpPr>
              <p:cNvPr id="370" name="TextBox 369">
                <a:extLst>
                  <a:ext uri="{FF2B5EF4-FFF2-40B4-BE49-F238E27FC236}">
                    <a16:creationId xmlns:a16="http://schemas.microsoft.com/office/drawing/2014/main" id="{72208547-C444-6046-BCA8-5D3990764ED0}"/>
                  </a:ext>
                </a:extLst>
              </p:cNvPr>
              <p:cNvSpPr txBox="1"/>
              <p:nvPr/>
            </p:nvSpPr>
            <p:spPr>
              <a:xfrm>
                <a:off x="1316159" y="1700505"/>
                <a:ext cx="519810"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70" name="TextBox 369">
                <a:extLst>
                  <a:ext uri="{FF2B5EF4-FFF2-40B4-BE49-F238E27FC236}">
                    <a16:creationId xmlns:a16="http://schemas.microsoft.com/office/drawing/2014/main" id="{72208547-C444-6046-BCA8-5D3990764ED0}"/>
                  </a:ext>
                </a:extLst>
              </p:cNvPr>
              <p:cNvSpPr txBox="1">
                <a:spLocks noRot="1" noChangeAspect="1" noMove="1" noResize="1" noEditPoints="1" noAdjustHandles="1" noChangeArrowheads="1" noChangeShapeType="1" noTextEdit="1"/>
              </p:cNvSpPr>
              <p:nvPr/>
            </p:nvSpPr>
            <p:spPr>
              <a:xfrm>
                <a:off x="1316159" y="1700505"/>
                <a:ext cx="519810" cy="309637"/>
              </a:xfrm>
              <a:prstGeom prst="rect">
                <a:avLst/>
              </a:prstGeom>
              <a:blipFill>
                <a:blip r:embed="rId3"/>
                <a:stretch>
                  <a:fillRect b="-8000"/>
                </a:stretch>
              </a:blipFill>
            </p:spPr>
            <p:txBody>
              <a:bodyPr/>
              <a:lstStyle/>
              <a:p>
                <a:r>
                  <a:rPr lang="en-US">
                    <a:noFill/>
                  </a:rPr>
                  <a:t> </a:t>
                </a:r>
              </a:p>
            </p:txBody>
          </p:sp>
        </mc:Fallback>
      </mc:AlternateContent>
      <p:grpSp>
        <p:nvGrpSpPr>
          <p:cNvPr id="371" name="Group 370">
            <a:extLst>
              <a:ext uri="{FF2B5EF4-FFF2-40B4-BE49-F238E27FC236}">
                <a16:creationId xmlns:a16="http://schemas.microsoft.com/office/drawing/2014/main" id="{4D0C07F5-1CBF-0148-8B9C-9FFC45F3A537}"/>
              </a:ext>
            </a:extLst>
          </p:cNvPr>
          <p:cNvGrpSpPr/>
          <p:nvPr/>
        </p:nvGrpSpPr>
        <p:grpSpPr>
          <a:xfrm>
            <a:off x="1919379" y="1709485"/>
            <a:ext cx="904077" cy="358980"/>
            <a:chOff x="2395623" y="5620796"/>
            <a:chExt cx="904077" cy="358980"/>
          </a:xfrm>
        </p:grpSpPr>
        <mc:AlternateContent xmlns:mc="http://schemas.openxmlformats.org/markup-compatibility/2006" xmlns:a14="http://schemas.microsoft.com/office/drawing/2010/main">
          <mc:Choice Requires="a14">
            <p:sp>
              <p:nvSpPr>
                <p:cNvPr id="372" name="TextBox 371">
                  <a:extLst>
                    <a:ext uri="{FF2B5EF4-FFF2-40B4-BE49-F238E27FC236}">
                      <a16:creationId xmlns:a16="http://schemas.microsoft.com/office/drawing/2014/main" id="{0A8523C8-3221-BC45-8535-8AE2E60CE5E3}"/>
                    </a:ext>
                  </a:extLst>
                </p:cNvPr>
                <p:cNvSpPr txBox="1"/>
                <p:nvPr/>
              </p:nvSpPr>
              <p:spPr>
                <a:xfrm>
                  <a:off x="2395623" y="5620796"/>
                  <a:ext cx="581273"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9</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72" name="TextBox 371">
                  <a:extLst>
                    <a:ext uri="{FF2B5EF4-FFF2-40B4-BE49-F238E27FC236}">
                      <a16:creationId xmlns:a16="http://schemas.microsoft.com/office/drawing/2014/main" id="{0A8523C8-3221-BC45-8535-8AE2E60CE5E3}"/>
                    </a:ext>
                  </a:extLst>
                </p:cNvPr>
                <p:cNvSpPr txBox="1">
                  <a:spLocks noRot="1" noChangeAspect="1" noMove="1" noResize="1" noEditPoints="1" noAdjustHandles="1" noChangeArrowheads="1" noChangeShapeType="1" noTextEdit="1"/>
                </p:cNvSpPr>
                <p:nvPr/>
              </p:nvSpPr>
              <p:spPr>
                <a:xfrm>
                  <a:off x="2395623" y="5620796"/>
                  <a:ext cx="581273" cy="275268"/>
                </a:xfrm>
                <a:prstGeom prst="rect">
                  <a:avLst/>
                </a:prstGeom>
                <a:blipFill>
                  <a:blip r:embed="rId6"/>
                  <a:stretch>
                    <a:fillRect r="-2128" b="-4545"/>
                  </a:stretch>
                </a:blipFill>
              </p:spPr>
              <p:txBody>
                <a:bodyPr/>
                <a:lstStyle/>
                <a:p>
                  <a:r>
                    <a:rPr lang="en-US">
                      <a:noFill/>
                    </a:rPr>
                    <a:t> </a:t>
                  </a:r>
                </a:p>
              </p:txBody>
            </p:sp>
          </mc:Fallback>
        </mc:AlternateContent>
        <p:cxnSp>
          <p:nvCxnSpPr>
            <p:cNvPr id="373" name="Straight Connector 372">
              <a:extLst>
                <a:ext uri="{FF2B5EF4-FFF2-40B4-BE49-F238E27FC236}">
                  <a16:creationId xmlns:a16="http://schemas.microsoft.com/office/drawing/2014/main" id="{E11E6ABC-921E-924E-8CAD-C37B8C5EF37B}"/>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74" name="TextBox 373">
              <a:extLst>
                <a:ext uri="{FF2B5EF4-FFF2-40B4-BE49-F238E27FC236}">
                  <a16:creationId xmlns:a16="http://schemas.microsoft.com/office/drawing/2014/main" id="{2C53C2D3-362E-2649-A308-95CB09E5314F}"/>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sp>
        <p:nvSpPr>
          <p:cNvPr id="375" name="TextBox 374">
            <a:extLst>
              <a:ext uri="{FF2B5EF4-FFF2-40B4-BE49-F238E27FC236}">
                <a16:creationId xmlns:a16="http://schemas.microsoft.com/office/drawing/2014/main" id="{310F3034-55AE-CE4D-8EF6-89985029F345}"/>
              </a:ext>
            </a:extLst>
          </p:cNvPr>
          <p:cNvSpPr txBox="1"/>
          <p:nvPr/>
        </p:nvSpPr>
        <p:spPr>
          <a:xfrm>
            <a:off x="1472856" y="2004911"/>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376" name="TextBox 375">
            <a:extLst>
              <a:ext uri="{FF2B5EF4-FFF2-40B4-BE49-F238E27FC236}">
                <a16:creationId xmlns:a16="http://schemas.microsoft.com/office/drawing/2014/main" id="{953A72C1-84D3-0148-A068-F338D24AB862}"/>
              </a:ext>
            </a:extLst>
          </p:cNvPr>
          <p:cNvSpPr txBox="1"/>
          <p:nvPr/>
        </p:nvSpPr>
        <p:spPr>
          <a:xfrm>
            <a:off x="1470098" y="2346743"/>
            <a:ext cx="40717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377" name="TextBox 376">
            <a:extLst>
              <a:ext uri="{FF2B5EF4-FFF2-40B4-BE49-F238E27FC236}">
                <a16:creationId xmlns:a16="http://schemas.microsoft.com/office/drawing/2014/main" id="{D76A4405-5CCB-BF4E-A36D-2739E48852BF}"/>
              </a:ext>
            </a:extLst>
          </p:cNvPr>
          <p:cNvSpPr txBox="1"/>
          <p:nvPr/>
        </p:nvSpPr>
        <p:spPr>
          <a:xfrm>
            <a:off x="1474720" y="2659842"/>
            <a:ext cx="36267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378" name="TextBox 377">
            <a:extLst>
              <a:ext uri="{FF2B5EF4-FFF2-40B4-BE49-F238E27FC236}">
                <a16:creationId xmlns:a16="http://schemas.microsoft.com/office/drawing/2014/main" id="{855C4C34-E240-7F49-A3B9-6822F316962D}"/>
              </a:ext>
            </a:extLst>
          </p:cNvPr>
          <p:cNvSpPr txBox="1"/>
          <p:nvPr/>
        </p:nvSpPr>
        <p:spPr>
          <a:xfrm>
            <a:off x="1479059" y="2977112"/>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grpSp>
        <p:nvGrpSpPr>
          <p:cNvPr id="379" name="Group 378">
            <a:extLst>
              <a:ext uri="{FF2B5EF4-FFF2-40B4-BE49-F238E27FC236}">
                <a16:creationId xmlns:a16="http://schemas.microsoft.com/office/drawing/2014/main" id="{03928BA6-C5D1-F247-B761-8715E8282FDD}"/>
              </a:ext>
            </a:extLst>
          </p:cNvPr>
          <p:cNvGrpSpPr/>
          <p:nvPr/>
        </p:nvGrpSpPr>
        <p:grpSpPr>
          <a:xfrm>
            <a:off x="2037269" y="1980460"/>
            <a:ext cx="673842" cy="402639"/>
            <a:chOff x="7601575" y="5855991"/>
            <a:chExt cx="673842" cy="402639"/>
          </a:xfrm>
        </p:grpSpPr>
        <p:cxnSp>
          <p:nvCxnSpPr>
            <p:cNvPr id="380" name="Straight Connector 379">
              <a:extLst>
                <a:ext uri="{FF2B5EF4-FFF2-40B4-BE49-F238E27FC236}">
                  <a16:creationId xmlns:a16="http://schemas.microsoft.com/office/drawing/2014/main" id="{16C7CDCD-0E70-474E-963B-A2E4797258DE}"/>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81" name="TextBox 380">
              <a:extLst>
                <a:ext uri="{FF2B5EF4-FFF2-40B4-BE49-F238E27FC236}">
                  <a16:creationId xmlns:a16="http://schemas.microsoft.com/office/drawing/2014/main" id="{0B314C2E-5989-1A46-A814-C240CDC4A831}"/>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382" name="TextBox 381">
              <a:extLst>
                <a:ext uri="{FF2B5EF4-FFF2-40B4-BE49-F238E27FC236}">
                  <a16:creationId xmlns:a16="http://schemas.microsoft.com/office/drawing/2014/main" id="{5630DD33-393B-0944-A97D-209C7425E6ED}"/>
                </a:ext>
              </a:extLst>
            </p:cNvPr>
            <p:cNvSpPr txBox="1"/>
            <p:nvPr/>
          </p:nvSpPr>
          <p:spPr>
            <a:xfrm>
              <a:off x="7601575" y="5855991"/>
              <a:ext cx="457822"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19 </a:t>
              </a:r>
            </a:p>
          </p:txBody>
        </p:sp>
      </p:grpSp>
      <p:grpSp>
        <p:nvGrpSpPr>
          <p:cNvPr id="383" name="Group 382">
            <a:extLst>
              <a:ext uri="{FF2B5EF4-FFF2-40B4-BE49-F238E27FC236}">
                <a16:creationId xmlns:a16="http://schemas.microsoft.com/office/drawing/2014/main" id="{63E77688-C8CA-F04B-8FBF-18E2714FF346}"/>
              </a:ext>
            </a:extLst>
          </p:cNvPr>
          <p:cNvGrpSpPr/>
          <p:nvPr/>
        </p:nvGrpSpPr>
        <p:grpSpPr>
          <a:xfrm>
            <a:off x="2017945" y="2322403"/>
            <a:ext cx="681042" cy="388239"/>
            <a:chOff x="7594375" y="5870391"/>
            <a:chExt cx="681042" cy="388239"/>
          </a:xfrm>
        </p:grpSpPr>
        <p:cxnSp>
          <p:nvCxnSpPr>
            <p:cNvPr id="384" name="Straight Connector 383">
              <a:extLst>
                <a:ext uri="{FF2B5EF4-FFF2-40B4-BE49-F238E27FC236}">
                  <a16:creationId xmlns:a16="http://schemas.microsoft.com/office/drawing/2014/main" id="{29888307-D8F6-524F-BA64-4998F42E878F}"/>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85" name="TextBox 384">
              <a:extLst>
                <a:ext uri="{FF2B5EF4-FFF2-40B4-BE49-F238E27FC236}">
                  <a16:creationId xmlns:a16="http://schemas.microsoft.com/office/drawing/2014/main" id="{1631AB29-962E-5F44-BCB7-2104B1169D3B}"/>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386" name="TextBox 385">
              <a:extLst>
                <a:ext uri="{FF2B5EF4-FFF2-40B4-BE49-F238E27FC236}">
                  <a16:creationId xmlns:a16="http://schemas.microsoft.com/office/drawing/2014/main" id="{6C2D54EE-00BF-3D47-91BD-DC700DEDD032}"/>
                </a:ext>
              </a:extLst>
            </p:cNvPr>
            <p:cNvSpPr txBox="1"/>
            <p:nvPr/>
          </p:nvSpPr>
          <p:spPr>
            <a:xfrm>
              <a:off x="7594375" y="5870391"/>
              <a:ext cx="445670"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19 </a:t>
              </a:r>
            </a:p>
          </p:txBody>
        </p:sp>
      </p:grpSp>
      <p:grpSp>
        <p:nvGrpSpPr>
          <p:cNvPr id="387" name="Group 386">
            <a:extLst>
              <a:ext uri="{FF2B5EF4-FFF2-40B4-BE49-F238E27FC236}">
                <a16:creationId xmlns:a16="http://schemas.microsoft.com/office/drawing/2014/main" id="{56B914CD-CB6A-C545-BCA5-7D5546B797AC}"/>
              </a:ext>
            </a:extLst>
          </p:cNvPr>
          <p:cNvGrpSpPr/>
          <p:nvPr/>
        </p:nvGrpSpPr>
        <p:grpSpPr>
          <a:xfrm>
            <a:off x="2016013" y="2629048"/>
            <a:ext cx="677484" cy="402639"/>
            <a:chOff x="7597933" y="5855991"/>
            <a:chExt cx="677484" cy="402639"/>
          </a:xfrm>
        </p:grpSpPr>
        <p:cxnSp>
          <p:nvCxnSpPr>
            <p:cNvPr id="388" name="Straight Connector 387">
              <a:extLst>
                <a:ext uri="{FF2B5EF4-FFF2-40B4-BE49-F238E27FC236}">
                  <a16:creationId xmlns:a16="http://schemas.microsoft.com/office/drawing/2014/main" id="{89ACBCAB-E2CE-FD48-AAC8-5236400F9623}"/>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89" name="TextBox 388">
              <a:extLst>
                <a:ext uri="{FF2B5EF4-FFF2-40B4-BE49-F238E27FC236}">
                  <a16:creationId xmlns:a16="http://schemas.microsoft.com/office/drawing/2014/main" id="{6A62FBB4-666E-AA48-B3BC-3D6F93B626BA}"/>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390" name="TextBox 389">
              <a:extLst>
                <a:ext uri="{FF2B5EF4-FFF2-40B4-BE49-F238E27FC236}">
                  <a16:creationId xmlns:a16="http://schemas.microsoft.com/office/drawing/2014/main" id="{9D7BB162-2CB7-7645-A0BD-AE2C6F484160}"/>
                </a:ext>
              </a:extLst>
            </p:cNvPr>
            <p:cNvSpPr txBox="1"/>
            <p:nvPr/>
          </p:nvSpPr>
          <p:spPr>
            <a:xfrm>
              <a:off x="7597933" y="5855991"/>
              <a:ext cx="41946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19 </a:t>
              </a:r>
            </a:p>
          </p:txBody>
        </p:sp>
      </p:grpSp>
      <p:grpSp>
        <p:nvGrpSpPr>
          <p:cNvPr id="391" name="Group 390">
            <a:extLst>
              <a:ext uri="{FF2B5EF4-FFF2-40B4-BE49-F238E27FC236}">
                <a16:creationId xmlns:a16="http://schemas.microsoft.com/office/drawing/2014/main" id="{1F4B7914-433A-AE45-B383-5AB7C2953B0F}"/>
              </a:ext>
            </a:extLst>
          </p:cNvPr>
          <p:cNvGrpSpPr/>
          <p:nvPr/>
        </p:nvGrpSpPr>
        <p:grpSpPr>
          <a:xfrm>
            <a:off x="2007725" y="2944969"/>
            <a:ext cx="678411" cy="390447"/>
            <a:chOff x="7597006" y="5868183"/>
            <a:chExt cx="678411" cy="390447"/>
          </a:xfrm>
        </p:grpSpPr>
        <p:cxnSp>
          <p:nvCxnSpPr>
            <p:cNvPr id="392" name="Straight Connector 391">
              <a:extLst>
                <a:ext uri="{FF2B5EF4-FFF2-40B4-BE49-F238E27FC236}">
                  <a16:creationId xmlns:a16="http://schemas.microsoft.com/office/drawing/2014/main" id="{B2451A28-0D9B-A041-A238-5B51569D274F}"/>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3" name="TextBox 392">
              <a:extLst>
                <a:ext uri="{FF2B5EF4-FFF2-40B4-BE49-F238E27FC236}">
                  <a16:creationId xmlns:a16="http://schemas.microsoft.com/office/drawing/2014/main" id="{40FA3791-9B4E-6F47-86F2-D1F40EAF9E24}"/>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394" name="TextBox 393">
              <a:extLst>
                <a:ext uri="{FF2B5EF4-FFF2-40B4-BE49-F238E27FC236}">
                  <a16:creationId xmlns:a16="http://schemas.microsoft.com/office/drawing/2014/main" id="{0D233416-D445-534B-9478-5869F6ADD6F4}"/>
                </a:ext>
              </a:extLst>
            </p:cNvPr>
            <p:cNvSpPr txBox="1"/>
            <p:nvPr/>
          </p:nvSpPr>
          <p:spPr>
            <a:xfrm>
              <a:off x="7597006" y="5868183"/>
              <a:ext cx="438681"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19 </a:t>
              </a:r>
            </a:p>
          </p:txBody>
        </p:sp>
      </p:grpSp>
      <p:sp>
        <p:nvSpPr>
          <p:cNvPr id="395" name="TextBox 394">
            <a:extLst>
              <a:ext uri="{FF2B5EF4-FFF2-40B4-BE49-F238E27FC236}">
                <a16:creationId xmlns:a16="http://schemas.microsoft.com/office/drawing/2014/main" id="{C712028F-FD60-584E-82B0-726FBE098950}"/>
              </a:ext>
            </a:extLst>
          </p:cNvPr>
          <p:cNvSpPr txBox="1"/>
          <p:nvPr/>
        </p:nvSpPr>
        <p:spPr>
          <a:xfrm>
            <a:off x="1461487" y="3301431"/>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396" name="TextBox 395">
            <a:extLst>
              <a:ext uri="{FF2B5EF4-FFF2-40B4-BE49-F238E27FC236}">
                <a16:creationId xmlns:a16="http://schemas.microsoft.com/office/drawing/2014/main" id="{6EBA0184-33B3-B140-AA95-95C50FEF556A}"/>
              </a:ext>
            </a:extLst>
          </p:cNvPr>
          <p:cNvSpPr txBox="1"/>
          <p:nvPr/>
        </p:nvSpPr>
        <p:spPr>
          <a:xfrm>
            <a:off x="1470350" y="3630306"/>
            <a:ext cx="40717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397" name="TextBox 396">
            <a:extLst>
              <a:ext uri="{FF2B5EF4-FFF2-40B4-BE49-F238E27FC236}">
                <a16:creationId xmlns:a16="http://schemas.microsoft.com/office/drawing/2014/main" id="{AE40DB7C-F7CA-5043-B63A-10CCA76CE527}"/>
              </a:ext>
            </a:extLst>
          </p:cNvPr>
          <p:cNvSpPr txBox="1"/>
          <p:nvPr/>
        </p:nvSpPr>
        <p:spPr>
          <a:xfrm>
            <a:off x="1474972" y="3962447"/>
            <a:ext cx="36267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398" name="TextBox 397">
            <a:extLst>
              <a:ext uri="{FF2B5EF4-FFF2-40B4-BE49-F238E27FC236}">
                <a16:creationId xmlns:a16="http://schemas.microsoft.com/office/drawing/2014/main" id="{C0661139-D5EF-594A-BF56-9E1B02A3EBBB}"/>
              </a:ext>
            </a:extLst>
          </p:cNvPr>
          <p:cNvSpPr txBox="1"/>
          <p:nvPr/>
        </p:nvSpPr>
        <p:spPr>
          <a:xfrm>
            <a:off x="1479311" y="4284476"/>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grpSp>
        <p:nvGrpSpPr>
          <p:cNvPr id="399" name="Group 398">
            <a:extLst>
              <a:ext uri="{FF2B5EF4-FFF2-40B4-BE49-F238E27FC236}">
                <a16:creationId xmlns:a16="http://schemas.microsoft.com/office/drawing/2014/main" id="{48A97003-B8BA-A042-AB68-E0164357A8C4}"/>
              </a:ext>
            </a:extLst>
          </p:cNvPr>
          <p:cNvGrpSpPr/>
          <p:nvPr/>
        </p:nvGrpSpPr>
        <p:grpSpPr>
          <a:xfrm>
            <a:off x="2025900" y="3276980"/>
            <a:ext cx="673842" cy="402639"/>
            <a:chOff x="7601575" y="5855991"/>
            <a:chExt cx="673842" cy="402639"/>
          </a:xfrm>
        </p:grpSpPr>
        <p:cxnSp>
          <p:nvCxnSpPr>
            <p:cNvPr id="400" name="Straight Connector 399">
              <a:extLst>
                <a:ext uri="{FF2B5EF4-FFF2-40B4-BE49-F238E27FC236}">
                  <a16:creationId xmlns:a16="http://schemas.microsoft.com/office/drawing/2014/main" id="{EC3F3DE5-22E4-D04F-A5EE-9257998B4593}"/>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01" name="TextBox 400">
              <a:extLst>
                <a:ext uri="{FF2B5EF4-FFF2-40B4-BE49-F238E27FC236}">
                  <a16:creationId xmlns:a16="http://schemas.microsoft.com/office/drawing/2014/main" id="{A0E63D85-2DE0-C140-A2C8-64136AF65855}"/>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402" name="TextBox 401">
              <a:extLst>
                <a:ext uri="{FF2B5EF4-FFF2-40B4-BE49-F238E27FC236}">
                  <a16:creationId xmlns:a16="http://schemas.microsoft.com/office/drawing/2014/main" id="{8177A995-920A-2C4E-8031-C8D464936950}"/>
                </a:ext>
              </a:extLst>
            </p:cNvPr>
            <p:cNvSpPr txBox="1"/>
            <p:nvPr/>
          </p:nvSpPr>
          <p:spPr>
            <a:xfrm>
              <a:off x="7601575" y="5855991"/>
              <a:ext cx="457822"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19 </a:t>
              </a:r>
            </a:p>
          </p:txBody>
        </p:sp>
      </p:grpSp>
      <p:grpSp>
        <p:nvGrpSpPr>
          <p:cNvPr id="403" name="Group 402">
            <a:extLst>
              <a:ext uri="{FF2B5EF4-FFF2-40B4-BE49-F238E27FC236}">
                <a16:creationId xmlns:a16="http://schemas.microsoft.com/office/drawing/2014/main" id="{3F50F1A1-2BB7-454E-82E1-50E0BF19D24E}"/>
              </a:ext>
            </a:extLst>
          </p:cNvPr>
          <p:cNvGrpSpPr/>
          <p:nvPr/>
        </p:nvGrpSpPr>
        <p:grpSpPr>
          <a:xfrm>
            <a:off x="2042581" y="3618158"/>
            <a:ext cx="681042" cy="388239"/>
            <a:chOff x="7594375" y="5870391"/>
            <a:chExt cx="681042" cy="388239"/>
          </a:xfrm>
        </p:grpSpPr>
        <p:cxnSp>
          <p:nvCxnSpPr>
            <p:cNvPr id="404" name="Straight Connector 403">
              <a:extLst>
                <a:ext uri="{FF2B5EF4-FFF2-40B4-BE49-F238E27FC236}">
                  <a16:creationId xmlns:a16="http://schemas.microsoft.com/office/drawing/2014/main" id="{50A79EF8-DF40-5B4C-8D18-912743762B56}"/>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05" name="TextBox 404">
              <a:extLst>
                <a:ext uri="{FF2B5EF4-FFF2-40B4-BE49-F238E27FC236}">
                  <a16:creationId xmlns:a16="http://schemas.microsoft.com/office/drawing/2014/main" id="{D62CFE22-FC03-3F4D-B10F-5173AF1732C4}"/>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406" name="TextBox 405">
              <a:extLst>
                <a:ext uri="{FF2B5EF4-FFF2-40B4-BE49-F238E27FC236}">
                  <a16:creationId xmlns:a16="http://schemas.microsoft.com/office/drawing/2014/main" id="{57834139-54EF-7245-BAB2-B1C90EC35033}"/>
                </a:ext>
              </a:extLst>
            </p:cNvPr>
            <p:cNvSpPr txBox="1"/>
            <p:nvPr/>
          </p:nvSpPr>
          <p:spPr>
            <a:xfrm>
              <a:off x="7594375" y="5870391"/>
              <a:ext cx="445670"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19 </a:t>
              </a:r>
            </a:p>
          </p:txBody>
        </p:sp>
      </p:grpSp>
      <p:grpSp>
        <p:nvGrpSpPr>
          <p:cNvPr id="407" name="Group 406">
            <a:extLst>
              <a:ext uri="{FF2B5EF4-FFF2-40B4-BE49-F238E27FC236}">
                <a16:creationId xmlns:a16="http://schemas.microsoft.com/office/drawing/2014/main" id="{9A89F177-05E8-754B-BD37-10ADFC0CDDFB}"/>
              </a:ext>
            </a:extLst>
          </p:cNvPr>
          <p:cNvGrpSpPr/>
          <p:nvPr/>
        </p:nvGrpSpPr>
        <p:grpSpPr>
          <a:xfrm>
            <a:off x="2021597" y="3953371"/>
            <a:ext cx="696536" cy="383587"/>
            <a:chOff x="7578881" y="5875043"/>
            <a:chExt cx="696536" cy="383587"/>
          </a:xfrm>
        </p:grpSpPr>
        <p:cxnSp>
          <p:nvCxnSpPr>
            <p:cNvPr id="408" name="Straight Connector 407">
              <a:extLst>
                <a:ext uri="{FF2B5EF4-FFF2-40B4-BE49-F238E27FC236}">
                  <a16:creationId xmlns:a16="http://schemas.microsoft.com/office/drawing/2014/main" id="{BFFC9700-37A4-2C4D-BA09-EC097BE5D1FD}"/>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09" name="TextBox 408">
              <a:extLst>
                <a:ext uri="{FF2B5EF4-FFF2-40B4-BE49-F238E27FC236}">
                  <a16:creationId xmlns:a16="http://schemas.microsoft.com/office/drawing/2014/main" id="{861EDF38-C655-4A42-B6BB-ADE350A85F4B}"/>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410" name="TextBox 409">
              <a:extLst>
                <a:ext uri="{FF2B5EF4-FFF2-40B4-BE49-F238E27FC236}">
                  <a16:creationId xmlns:a16="http://schemas.microsoft.com/office/drawing/2014/main" id="{87CC77E3-15F1-674E-B468-0F4FB22BDA35}"/>
                </a:ext>
              </a:extLst>
            </p:cNvPr>
            <p:cNvSpPr txBox="1"/>
            <p:nvPr/>
          </p:nvSpPr>
          <p:spPr>
            <a:xfrm>
              <a:off x="7578881" y="5875043"/>
              <a:ext cx="41946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19 </a:t>
              </a:r>
            </a:p>
          </p:txBody>
        </p:sp>
      </p:grpSp>
      <p:grpSp>
        <p:nvGrpSpPr>
          <p:cNvPr id="411" name="Group 410">
            <a:extLst>
              <a:ext uri="{FF2B5EF4-FFF2-40B4-BE49-F238E27FC236}">
                <a16:creationId xmlns:a16="http://schemas.microsoft.com/office/drawing/2014/main" id="{1F162E96-374A-A341-80DD-C18D4FEAB1C5}"/>
              </a:ext>
            </a:extLst>
          </p:cNvPr>
          <p:cNvGrpSpPr/>
          <p:nvPr/>
        </p:nvGrpSpPr>
        <p:grpSpPr>
          <a:xfrm>
            <a:off x="2032361" y="4264525"/>
            <a:ext cx="678411" cy="390447"/>
            <a:chOff x="7597006" y="5868183"/>
            <a:chExt cx="678411" cy="390447"/>
          </a:xfrm>
        </p:grpSpPr>
        <p:cxnSp>
          <p:nvCxnSpPr>
            <p:cNvPr id="412" name="Straight Connector 411">
              <a:extLst>
                <a:ext uri="{FF2B5EF4-FFF2-40B4-BE49-F238E27FC236}">
                  <a16:creationId xmlns:a16="http://schemas.microsoft.com/office/drawing/2014/main" id="{EA3D0CC6-E123-FB4E-B374-BA5DB5AFC5A1}"/>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3" name="TextBox 412">
              <a:extLst>
                <a:ext uri="{FF2B5EF4-FFF2-40B4-BE49-F238E27FC236}">
                  <a16:creationId xmlns:a16="http://schemas.microsoft.com/office/drawing/2014/main" id="{374D80CF-DD08-9F40-A6A9-997C485E1D73}"/>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414" name="TextBox 413">
              <a:extLst>
                <a:ext uri="{FF2B5EF4-FFF2-40B4-BE49-F238E27FC236}">
                  <a16:creationId xmlns:a16="http://schemas.microsoft.com/office/drawing/2014/main" id="{1E13560B-A98C-2342-B6D2-3CCECF2A134F}"/>
                </a:ext>
              </a:extLst>
            </p:cNvPr>
            <p:cNvSpPr txBox="1"/>
            <p:nvPr/>
          </p:nvSpPr>
          <p:spPr>
            <a:xfrm>
              <a:off x="7597006" y="5868183"/>
              <a:ext cx="438681"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19 </a:t>
              </a:r>
            </a:p>
          </p:txBody>
        </p:sp>
      </p:grpSp>
      <p:sp>
        <p:nvSpPr>
          <p:cNvPr id="415" name="TextBox 414">
            <a:extLst>
              <a:ext uri="{FF2B5EF4-FFF2-40B4-BE49-F238E27FC236}">
                <a16:creationId xmlns:a16="http://schemas.microsoft.com/office/drawing/2014/main" id="{E66C6DBF-4EC7-A84F-B109-A7635BA77B30}"/>
              </a:ext>
            </a:extLst>
          </p:cNvPr>
          <p:cNvSpPr txBox="1"/>
          <p:nvPr/>
        </p:nvSpPr>
        <p:spPr>
          <a:xfrm>
            <a:off x="760598" y="2004935"/>
            <a:ext cx="49232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26. </a:t>
            </a:r>
          </a:p>
        </p:txBody>
      </p:sp>
      <p:sp>
        <p:nvSpPr>
          <p:cNvPr id="416" name="TextBox 415">
            <a:extLst>
              <a:ext uri="{FF2B5EF4-FFF2-40B4-BE49-F238E27FC236}">
                <a16:creationId xmlns:a16="http://schemas.microsoft.com/office/drawing/2014/main" id="{E998B96C-17DD-D849-B67D-73A18A809E16}"/>
              </a:ext>
            </a:extLst>
          </p:cNvPr>
          <p:cNvSpPr txBox="1"/>
          <p:nvPr/>
        </p:nvSpPr>
        <p:spPr>
          <a:xfrm>
            <a:off x="755807" y="2348154"/>
            <a:ext cx="51051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27. </a:t>
            </a:r>
          </a:p>
        </p:txBody>
      </p:sp>
      <p:sp>
        <p:nvSpPr>
          <p:cNvPr id="417" name="TextBox 416">
            <a:extLst>
              <a:ext uri="{FF2B5EF4-FFF2-40B4-BE49-F238E27FC236}">
                <a16:creationId xmlns:a16="http://schemas.microsoft.com/office/drawing/2014/main" id="{61E8BB20-B087-EA41-92C2-C01CD6888D9A}"/>
              </a:ext>
            </a:extLst>
          </p:cNvPr>
          <p:cNvSpPr txBox="1"/>
          <p:nvPr/>
        </p:nvSpPr>
        <p:spPr>
          <a:xfrm>
            <a:off x="751781" y="2652241"/>
            <a:ext cx="49232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28. </a:t>
            </a:r>
          </a:p>
        </p:txBody>
      </p:sp>
      <p:sp>
        <p:nvSpPr>
          <p:cNvPr id="418" name="TextBox 417">
            <a:extLst>
              <a:ext uri="{FF2B5EF4-FFF2-40B4-BE49-F238E27FC236}">
                <a16:creationId xmlns:a16="http://schemas.microsoft.com/office/drawing/2014/main" id="{0B414AD4-90C9-7B4D-BCD4-AA3BA099AC26}"/>
              </a:ext>
            </a:extLst>
          </p:cNvPr>
          <p:cNvSpPr txBox="1"/>
          <p:nvPr/>
        </p:nvSpPr>
        <p:spPr>
          <a:xfrm>
            <a:off x="755807" y="2983388"/>
            <a:ext cx="51051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29. </a:t>
            </a:r>
          </a:p>
        </p:txBody>
      </p:sp>
      <p:sp>
        <p:nvSpPr>
          <p:cNvPr id="419" name="TextBox 418">
            <a:extLst>
              <a:ext uri="{FF2B5EF4-FFF2-40B4-BE49-F238E27FC236}">
                <a16:creationId xmlns:a16="http://schemas.microsoft.com/office/drawing/2014/main" id="{DDF893E9-4C63-7840-A6BC-7E9CC3AEBCF9}"/>
              </a:ext>
            </a:extLst>
          </p:cNvPr>
          <p:cNvSpPr txBox="1"/>
          <p:nvPr/>
        </p:nvSpPr>
        <p:spPr>
          <a:xfrm>
            <a:off x="733096" y="3296873"/>
            <a:ext cx="49232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30. </a:t>
            </a:r>
          </a:p>
        </p:txBody>
      </p:sp>
      <p:sp>
        <p:nvSpPr>
          <p:cNvPr id="420" name="TextBox 419">
            <a:extLst>
              <a:ext uri="{FF2B5EF4-FFF2-40B4-BE49-F238E27FC236}">
                <a16:creationId xmlns:a16="http://schemas.microsoft.com/office/drawing/2014/main" id="{653A9033-FD70-C64A-A906-15AFC0BEEB50}"/>
              </a:ext>
            </a:extLst>
          </p:cNvPr>
          <p:cNvSpPr txBox="1"/>
          <p:nvPr/>
        </p:nvSpPr>
        <p:spPr>
          <a:xfrm>
            <a:off x="752593" y="3632833"/>
            <a:ext cx="48092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31. </a:t>
            </a:r>
          </a:p>
        </p:txBody>
      </p:sp>
      <p:sp>
        <p:nvSpPr>
          <p:cNvPr id="421" name="TextBox 420">
            <a:extLst>
              <a:ext uri="{FF2B5EF4-FFF2-40B4-BE49-F238E27FC236}">
                <a16:creationId xmlns:a16="http://schemas.microsoft.com/office/drawing/2014/main" id="{EF208AEC-8C41-7640-B129-93415F4A9CE4}"/>
              </a:ext>
            </a:extLst>
          </p:cNvPr>
          <p:cNvSpPr txBox="1"/>
          <p:nvPr/>
        </p:nvSpPr>
        <p:spPr>
          <a:xfrm>
            <a:off x="758062" y="3958129"/>
            <a:ext cx="54410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32. </a:t>
            </a:r>
          </a:p>
        </p:txBody>
      </p:sp>
      <p:sp>
        <p:nvSpPr>
          <p:cNvPr id="422" name="TextBox 421">
            <a:extLst>
              <a:ext uri="{FF2B5EF4-FFF2-40B4-BE49-F238E27FC236}">
                <a16:creationId xmlns:a16="http://schemas.microsoft.com/office/drawing/2014/main" id="{6B50C934-3D5F-3A47-B36D-C9B392F39FF9}"/>
              </a:ext>
            </a:extLst>
          </p:cNvPr>
          <p:cNvSpPr txBox="1"/>
          <p:nvPr/>
        </p:nvSpPr>
        <p:spPr>
          <a:xfrm>
            <a:off x="754772" y="4283571"/>
            <a:ext cx="48350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33. </a:t>
            </a:r>
          </a:p>
        </p:txBody>
      </p:sp>
      <p:sp>
        <p:nvSpPr>
          <p:cNvPr id="423" name="TextBox 422">
            <a:extLst>
              <a:ext uri="{FF2B5EF4-FFF2-40B4-BE49-F238E27FC236}">
                <a16:creationId xmlns:a16="http://schemas.microsoft.com/office/drawing/2014/main" id="{9DD8594E-E2BB-8242-B4BF-17088A60A1E6}"/>
              </a:ext>
            </a:extLst>
          </p:cNvPr>
          <p:cNvSpPr txBox="1"/>
          <p:nvPr/>
        </p:nvSpPr>
        <p:spPr>
          <a:xfrm>
            <a:off x="745246" y="4622888"/>
            <a:ext cx="49232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34. </a:t>
            </a:r>
          </a:p>
        </p:txBody>
      </p:sp>
      <p:sp>
        <p:nvSpPr>
          <p:cNvPr id="424" name="TextBox 423">
            <a:extLst>
              <a:ext uri="{FF2B5EF4-FFF2-40B4-BE49-F238E27FC236}">
                <a16:creationId xmlns:a16="http://schemas.microsoft.com/office/drawing/2014/main" id="{C26A85FB-C9C9-A148-8ABB-20BE8890CDBE}"/>
              </a:ext>
            </a:extLst>
          </p:cNvPr>
          <p:cNvSpPr txBox="1"/>
          <p:nvPr/>
        </p:nvSpPr>
        <p:spPr>
          <a:xfrm>
            <a:off x="748136" y="4955569"/>
            <a:ext cx="49713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35. </a:t>
            </a:r>
          </a:p>
        </p:txBody>
      </p:sp>
      <p:sp>
        <p:nvSpPr>
          <p:cNvPr id="425" name="TextBox 424">
            <a:extLst>
              <a:ext uri="{FF2B5EF4-FFF2-40B4-BE49-F238E27FC236}">
                <a16:creationId xmlns:a16="http://schemas.microsoft.com/office/drawing/2014/main" id="{E1FB4401-3F2C-1343-9029-467788008BFC}"/>
              </a:ext>
            </a:extLst>
          </p:cNvPr>
          <p:cNvSpPr txBox="1"/>
          <p:nvPr/>
        </p:nvSpPr>
        <p:spPr>
          <a:xfrm>
            <a:off x="752987" y="5271852"/>
            <a:ext cx="49232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36. </a:t>
            </a:r>
          </a:p>
        </p:txBody>
      </p:sp>
      <p:sp>
        <p:nvSpPr>
          <p:cNvPr id="426" name="TextBox 425">
            <a:extLst>
              <a:ext uri="{FF2B5EF4-FFF2-40B4-BE49-F238E27FC236}">
                <a16:creationId xmlns:a16="http://schemas.microsoft.com/office/drawing/2014/main" id="{21BB0302-771A-0644-BE8B-E2168ECB930F}"/>
              </a:ext>
            </a:extLst>
          </p:cNvPr>
          <p:cNvSpPr txBox="1"/>
          <p:nvPr/>
        </p:nvSpPr>
        <p:spPr>
          <a:xfrm>
            <a:off x="4802082" y="1663096"/>
            <a:ext cx="51051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37. </a:t>
            </a:r>
          </a:p>
        </p:txBody>
      </p:sp>
      <p:sp>
        <p:nvSpPr>
          <p:cNvPr id="427" name="TextBox 426">
            <a:extLst>
              <a:ext uri="{FF2B5EF4-FFF2-40B4-BE49-F238E27FC236}">
                <a16:creationId xmlns:a16="http://schemas.microsoft.com/office/drawing/2014/main" id="{E516F616-6C64-B843-9670-45BDFF3859CD}"/>
              </a:ext>
            </a:extLst>
          </p:cNvPr>
          <p:cNvSpPr txBox="1"/>
          <p:nvPr/>
        </p:nvSpPr>
        <p:spPr>
          <a:xfrm>
            <a:off x="4807047" y="1993883"/>
            <a:ext cx="53759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38. </a:t>
            </a:r>
          </a:p>
        </p:txBody>
      </p:sp>
      <p:sp>
        <p:nvSpPr>
          <p:cNvPr id="428" name="TextBox 427">
            <a:extLst>
              <a:ext uri="{FF2B5EF4-FFF2-40B4-BE49-F238E27FC236}">
                <a16:creationId xmlns:a16="http://schemas.microsoft.com/office/drawing/2014/main" id="{88A20C66-40DC-2841-A9F8-922E487DF18A}"/>
              </a:ext>
            </a:extLst>
          </p:cNvPr>
          <p:cNvSpPr txBox="1"/>
          <p:nvPr/>
        </p:nvSpPr>
        <p:spPr>
          <a:xfrm>
            <a:off x="4810482" y="2329469"/>
            <a:ext cx="51051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39. </a:t>
            </a:r>
          </a:p>
        </p:txBody>
      </p:sp>
      <p:sp>
        <p:nvSpPr>
          <p:cNvPr id="429" name="TextBox 428">
            <a:extLst>
              <a:ext uri="{FF2B5EF4-FFF2-40B4-BE49-F238E27FC236}">
                <a16:creationId xmlns:a16="http://schemas.microsoft.com/office/drawing/2014/main" id="{F4C3A0DF-CD2E-344D-8163-8025DB21A9C7}"/>
              </a:ext>
            </a:extLst>
          </p:cNvPr>
          <p:cNvSpPr txBox="1"/>
          <p:nvPr/>
        </p:nvSpPr>
        <p:spPr>
          <a:xfrm>
            <a:off x="4815447" y="2655493"/>
            <a:ext cx="48432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40. </a:t>
            </a:r>
          </a:p>
        </p:txBody>
      </p:sp>
      <p:sp>
        <p:nvSpPr>
          <p:cNvPr id="430" name="TextBox 429">
            <a:extLst>
              <a:ext uri="{FF2B5EF4-FFF2-40B4-BE49-F238E27FC236}">
                <a16:creationId xmlns:a16="http://schemas.microsoft.com/office/drawing/2014/main" id="{4DE72A80-F339-DE4C-93D7-DC1EBBDB500D}"/>
              </a:ext>
            </a:extLst>
          </p:cNvPr>
          <p:cNvSpPr txBox="1"/>
          <p:nvPr/>
        </p:nvSpPr>
        <p:spPr>
          <a:xfrm>
            <a:off x="1460240" y="4620338"/>
            <a:ext cx="40717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431" name="TextBox 430">
            <a:extLst>
              <a:ext uri="{FF2B5EF4-FFF2-40B4-BE49-F238E27FC236}">
                <a16:creationId xmlns:a16="http://schemas.microsoft.com/office/drawing/2014/main" id="{66CB0E09-95F3-C64E-96E0-A5B2C2AEAF45}"/>
              </a:ext>
            </a:extLst>
          </p:cNvPr>
          <p:cNvSpPr txBox="1"/>
          <p:nvPr/>
        </p:nvSpPr>
        <p:spPr>
          <a:xfrm>
            <a:off x="1469625" y="4947719"/>
            <a:ext cx="36267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432" name="TextBox 431">
            <a:extLst>
              <a:ext uri="{FF2B5EF4-FFF2-40B4-BE49-F238E27FC236}">
                <a16:creationId xmlns:a16="http://schemas.microsoft.com/office/drawing/2014/main" id="{E7492019-2485-7F45-8638-2CB086198B27}"/>
              </a:ext>
            </a:extLst>
          </p:cNvPr>
          <p:cNvSpPr txBox="1"/>
          <p:nvPr/>
        </p:nvSpPr>
        <p:spPr>
          <a:xfrm>
            <a:off x="1483490" y="5279272"/>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grpSp>
        <p:nvGrpSpPr>
          <p:cNvPr id="433" name="Group 432">
            <a:extLst>
              <a:ext uri="{FF2B5EF4-FFF2-40B4-BE49-F238E27FC236}">
                <a16:creationId xmlns:a16="http://schemas.microsoft.com/office/drawing/2014/main" id="{B3F0F0C6-7685-1F46-97F0-D9A069CE69DA}"/>
              </a:ext>
            </a:extLst>
          </p:cNvPr>
          <p:cNvGrpSpPr/>
          <p:nvPr/>
        </p:nvGrpSpPr>
        <p:grpSpPr>
          <a:xfrm>
            <a:off x="2032471" y="4608190"/>
            <a:ext cx="681042" cy="388239"/>
            <a:chOff x="7594375" y="5870391"/>
            <a:chExt cx="681042" cy="388239"/>
          </a:xfrm>
        </p:grpSpPr>
        <p:cxnSp>
          <p:nvCxnSpPr>
            <p:cNvPr id="434" name="Straight Connector 433">
              <a:extLst>
                <a:ext uri="{FF2B5EF4-FFF2-40B4-BE49-F238E27FC236}">
                  <a16:creationId xmlns:a16="http://schemas.microsoft.com/office/drawing/2014/main" id="{7F952B36-6804-994C-8DB9-32E42F1D81F5}"/>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35" name="TextBox 434">
              <a:extLst>
                <a:ext uri="{FF2B5EF4-FFF2-40B4-BE49-F238E27FC236}">
                  <a16:creationId xmlns:a16="http://schemas.microsoft.com/office/drawing/2014/main" id="{CCA9457D-A8A2-5746-B6B6-E5479C581EFA}"/>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436" name="TextBox 435">
              <a:extLst>
                <a:ext uri="{FF2B5EF4-FFF2-40B4-BE49-F238E27FC236}">
                  <a16:creationId xmlns:a16="http://schemas.microsoft.com/office/drawing/2014/main" id="{FB2FEE91-9D4D-884D-808B-A64EB88D6D06}"/>
                </a:ext>
              </a:extLst>
            </p:cNvPr>
            <p:cNvSpPr txBox="1"/>
            <p:nvPr/>
          </p:nvSpPr>
          <p:spPr>
            <a:xfrm>
              <a:off x="7594375" y="5870391"/>
              <a:ext cx="445670"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19 </a:t>
              </a:r>
            </a:p>
          </p:txBody>
        </p:sp>
      </p:grpSp>
      <p:grpSp>
        <p:nvGrpSpPr>
          <p:cNvPr id="437" name="Group 436">
            <a:extLst>
              <a:ext uri="{FF2B5EF4-FFF2-40B4-BE49-F238E27FC236}">
                <a16:creationId xmlns:a16="http://schemas.microsoft.com/office/drawing/2014/main" id="{65645FBE-5F62-A049-B914-6E57D1D3D922}"/>
              </a:ext>
            </a:extLst>
          </p:cNvPr>
          <p:cNvGrpSpPr/>
          <p:nvPr/>
        </p:nvGrpSpPr>
        <p:grpSpPr>
          <a:xfrm>
            <a:off x="2035302" y="4929117"/>
            <a:ext cx="677484" cy="402639"/>
            <a:chOff x="7597933" y="5855991"/>
            <a:chExt cx="677484" cy="402639"/>
          </a:xfrm>
        </p:grpSpPr>
        <p:cxnSp>
          <p:nvCxnSpPr>
            <p:cNvPr id="438" name="Straight Connector 437">
              <a:extLst>
                <a:ext uri="{FF2B5EF4-FFF2-40B4-BE49-F238E27FC236}">
                  <a16:creationId xmlns:a16="http://schemas.microsoft.com/office/drawing/2014/main" id="{9885AF67-F259-B440-9A83-71008A6F1BBC}"/>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39" name="TextBox 438">
              <a:extLst>
                <a:ext uri="{FF2B5EF4-FFF2-40B4-BE49-F238E27FC236}">
                  <a16:creationId xmlns:a16="http://schemas.microsoft.com/office/drawing/2014/main" id="{A7C81735-E5A8-A54C-B28E-E5D23AC95903}"/>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440" name="TextBox 439">
              <a:extLst>
                <a:ext uri="{FF2B5EF4-FFF2-40B4-BE49-F238E27FC236}">
                  <a16:creationId xmlns:a16="http://schemas.microsoft.com/office/drawing/2014/main" id="{E174538F-AB56-AF44-8E65-285ECE8BAD78}"/>
                </a:ext>
              </a:extLst>
            </p:cNvPr>
            <p:cNvSpPr txBox="1"/>
            <p:nvPr/>
          </p:nvSpPr>
          <p:spPr>
            <a:xfrm>
              <a:off x="7597933" y="5855991"/>
              <a:ext cx="41946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19 </a:t>
              </a:r>
            </a:p>
          </p:txBody>
        </p:sp>
      </p:grpSp>
      <p:grpSp>
        <p:nvGrpSpPr>
          <p:cNvPr id="441" name="Group 440">
            <a:extLst>
              <a:ext uri="{FF2B5EF4-FFF2-40B4-BE49-F238E27FC236}">
                <a16:creationId xmlns:a16="http://schemas.microsoft.com/office/drawing/2014/main" id="{A5BAA5F0-288D-A44E-B79E-C77015356373}"/>
              </a:ext>
            </a:extLst>
          </p:cNvPr>
          <p:cNvGrpSpPr/>
          <p:nvPr/>
        </p:nvGrpSpPr>
        <p:grpSpPr>
          <a:xfrm>
            <a:off x="2036540" y="5259321"/>
            <a:ext cx="678411" cy="390447"/>
            <a:chOff x="7597006" y="5868183"/>
            <a:chExt cx="678411" cy="390447"/>
          </a:xfrm>
        </p:grpSpPr>
        <p:cxnSp>
          <p:nvCxnSpPr>
            <p:cNvPr id="442" name="Straight Connector 441">
              <a:extLst>
                <a:ext uri="{FF2B5EF4-FFF2-40B4-BE49-F238E27FC236}">
                  <a16:creationId xmlns:a16="http://schemas.microsoft.com/office/drawing/2014/main" id="{627DC7AF-8B07-414B-99AD-228CF67BE067}"/>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43" name="TextBox 442">
              <a:extLst>
                <a:ext uri="{FF2B5EF4-FFF2-40B4-BE49-F238E27FC236}">
                  <a16:creationId xmlns:a16="http://schemas.microsoft.com/office/drawing/2014/main" id="{E248D171-3726-A84C-87E3-9D01F81C54D9}"/>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444" name="TextBox 443">
              <a:extLst>
                <a:ext uri="{FF2B5EF4-FFF2-40B4-BE49-F238E27FC236}">
                  <a16:creationId xmlns:a16="http://schemas.microsoft.com/office/drawing/2014/main" id="{12C1E365-D996-3A41-9E0F-4A92FFB9EC21}"/>
                </a:ext>
              </a:extLst>
            </p:cNvPr>
            <p:cNvSpPr txBox="1"/>
            <p:nvPr/>
          </p:nvSpPr>
          <p:spPr>
            <a:xfrm>
              <a:off x="7597006" y="5868183"/>
              <a:ext cx="438681"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19 </a:t>
              </a:r>
            </a:p>
          </p:txBody>
        </p:sp>
      </p:grpSp>
      <p:sp>
        <p:nvSpPr>
          <p:cNvPr id="445" name="TextBox 444">
            <a:extLst>
              <a:ext uri="{FF2B5EF4-FFF2-40B4-BE49-F238E27FC236}">
                <a16:creationId xmlns:a16="http://schemas.microsoft.com/office/drawing/2014/main" id="{73D52925-18CF-0545-98E0-D8DC92FC0E03}"/>
              </a:ext>
            </a:extLst>
          </p:cNvPr>
          <p:cNvSpPr txBox="1"/>
          <p:nvPr/>
        </p:nvSpPr>
        <p:spPr>
          <a:xfrm>
            <a:off x="4814082" y="3624830"/>
            <a:ext cx="48092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43. </a:t>
            </a:r>
          </a:p>
        </p:txBody>
      </p:sp>
      <p:sp>
        <p:nvSpPr>
          <p:cNvPr id="446" name="TextBox 445">
            <a:extLst>
              <a:ext uri="{FF2B5EF4-FFF2-40B4-BE49-F238E27FC236}">
                <a16:creationId xmlns:a16="http://schemas.microsoft.com/office/drawing/2014/main" id="{DEBC24E6-F14B-0A44-92C3-6C336992058D}"/>
              </a:ext>
            </a:extLst>
          </p:cNvPr>
          <p:cNvSpPr txBox="1"/>
          <p:nvPr/>
        </p:nvSpPr>
        <p:spPr>
          <a:xfrm>
            <a:off x="4819551" y="3959651"/>
            <a:ext cx="54410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44. </a:t>
            </a:r>
          </a:p>
        </p:txBody>
      </p:sp>
      <p:sp>
        <p:nvSpPr>
          <p:cNvPr id="447" name="TextBox 446">
            <a:extLst>
              <a:ext uri="{FF2B5EF4-FFF2-40B4-BE49-F238E27FC236}">
                <a16:creationId xmlns:a16="http://schemas.microsoft.com/office/drawing/2014/main" id="{472BDD6B-D87B-1240-99D5-470FFEB14A0D}"/>
              </a:ext>
            </a:extLst>
          </p:cNvPr>
          <p:cNvSpPr txBox="1"/>
          <p:nvPr/>
        </p:nvSpPr>
        <p:spPr>
          <a:xfrm>
            <a:off x="4811498" y="4289856"/>
            <a:ext cx="52800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45. </a:t>
            </a:r>
          </a:p>
        </p:txBody>
      </p:sp>
      <p:sp>
        <p:nvSpPr>
          <p:cNvPr id="448" name="TextBox 447">
            <a:extLst>
              <a:ext uri="{FF2B5EF4-FFF2-40B4-BE49-F238E27FC236}">
                <a16:creationId xmlns:a16="http://schemas.microsoft.com/office/drawing/2014/main" id="{69323152-8D2D-674A-B71B-E0E87BE3D766}"/>
              </a:ext>
            </a:extLst>
          </p:cNvPr>
          <p:cNvSpPr txBox="1"/>
          <p:nvPr/>
        </p:nvSpPr>
        <p:spPr>
          <a:xfrm>
            <a:off x="4816261" y="4610130"/>
            <a:ext cx="55339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46. </a:t>
            </a:r>
          </a:p>
        </p:txBody>
      </p:sp>
      <p:sp>
        <p:nvSpPr>
          <p:cNvPr id="449" name="TextBox 448">
            <a:extLst>
              <a:ext uri="{FF2B5EF4-FFF2-40B4-BE49-F238E27FC236}">
                <a16:creationId xmlns:a16="http://schemas.microsoft.com/office/drawing/2014/main" id="{F42EBD16-9A2F-9D44-AB62-7EA14CE42E47}"/>
              </a:ext>
            </a:extLst>
          </p:cNvPr>
          <p:cNvSpPr txBox="1"/>
          <p:nvPr/>
        </p:nvSpPr>
        <p:spPr>
          <a:xfrm>
            <a:off x="4823914" y="4931180"/>
            <a:ext cx="49713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47. </a:t>
            </a:r>
          </a:p>
        </p:txBody>
      </p:sp>
      <p:sp>
        <p:nvSpPr>
          <p:cNvPr id="450" name="TextBox 449">
            <a:extLst>
              <a:ext uri="{FF2B5EF4-FFF2-40B4-BE49-F238E27FC236}">
                <a16:creationId xmlns:a16="http://schemas.microsoft.com/office/drawing/2014/main" id="{73F80316-EE82-0644-800A-3A44671C0213}"/>
              </a:ext>
            </a:extLst>
          </p:cNvPr>
          <p:cNvSpPr txBox="1"/>
          <p:nvPr/>
        </p:nvSpPr>
        <p:spPr>
          <a:xfrm>
            <a:off x="4819239" y="5259662"/>
            <a:ext cx="49232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48. </a:t>
            </a:r>
          </a:p>
        </p:txBody>
      </p:sp>
      <mc:AlternateContent xmlns:mc="http://schemas.openxmlformats.org/markup-compatibility/2006" xmlns:a14="http://schemas.microsoft.com/office/drawing/2010/main">
        <mc:Choice Requires="a14">
          <p:sp>
            <p:nvSpPr>
              <p:cNvPr id="451" name="TextBox 450">
                <a:extLst>
                  <a:ext uri="{FF2B5EF4-FFF2-40B4-BE49-F238E27FC236}">
                    <a16:creationId xmlns:a16="http://schemas.microsoft.com/office/drawing/2014/main" id="{E6D1661E-6FCF-304C-835A-803325A1AA17}"/>
                  </a:ext>
                </a:extLst>
              </p:cNvPr>
              <p:cNvSpPr txBox="1"/>
              <p:nvPr/>
            </p:nvSpPr>
            <p:spPr>
              <a:xfrm>
                <a:off x="5368286" y="2021207"/>
                <a:ext cx="516424"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451" name="TextBox 450">
                <a:extLst>
                  <a:ext uri="{FF2B5EF4-FFF2-40B4-BE49-F238E27FC236}">
                    <a16:creationId xmlns:a16="http://schemas.microsoft.com/office/drawing/2014/main" id="{E6D1661E-6FCF-304C-835A-803325A1AA17}"/>
                  </a:ext>
                </a:extLst>
              </p:cNvPr>
              <p:cNvSpPr txBox="1">
                <a:spLocks noRot="1" noChangeAspect="1" noMove="1" noResize="1" noEditPoints="1" noAdjustHandles="1" noChangeArrowheads="1" noChangeShapeType="1" noTextEdit="1"/>
              </p:cNvSpPr>
              <p:nvPr/>
            </p:nvSpPr>
            <p:spPr>
              <a:xfrm>
                <a:off x="5368286" y="2021207"/>
                <a:ext cx="516424" cy="309637"/>
              </a:xfrm>
              <a:prstGeom prst="rect">
                <a:avLst/>
              </a:prstGeom>
              <a:blipFill>
                <a:blip r:embed="rId7"/>
                <a:stretch>
                  <a:fillRect b="-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2" name="TextBox 451">
                <a:extLst>
                  <a:ext uri="{FF2B5EF4-FFF2-40B4-BE49-F238E27FC236}">
                    <a16:creationId xmlns:a16="http://schemas.microsoft.com/office/drawing/2014/main" id="{4A623BE7-AC82-B04C-A6AD-F0AA87FE073F}"/>
                  </a:ext>
                </a:extLst>
              </p:cNvPr>
              <p:cNvSpPr txBox="1"/>
              <p:nvPr/>
            </p:nvSpPr>
            <p:spPr>
              <a:xfrm>
                <a:off x="5361555" y="1698805"/>
                <a:ext cx="519810"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452" name="TextBox 451">
                <a:extLst>
                  <a:ext uri="{FF2B5EF4-FFF2-40B4-BE49-F238E27FC236}">
                    <a16:creationId xmlns:a16="http://schemas.microsoft.com/office/drawing/2014/main" id="{4A623BE7-AC82-B04C-A6AD-F0AA87FE073F}"/>
                  </a:ext>
                </a:extLst>
              </p:cNvPr>
              <p:cNvSpPr txBox="1">
                <a:spLocks noRot="1" noChangeAspect="1" noMove="1" noResize="1" noEditPoints="1" noAdjustHandles="1" noChangeArrowheads="1" noChangeShapeType="1" noTextEdit="1"/>
              </p:cNvSpPr>
              <p:nvPr/>
            </p:nvSpPr>
            <p:spPr>
              <a:xfrm>
                <a:off x="5361555" y="1698805"/>
                <a:ext cx="519810" cy="309637"/>
              </a:xfrm>
              <a:prstGeom prst="rect">
                <a:avLst/>
              </a:prstGeom>
              <a:blipFill>
                <a:blip r:embed="rId8"/>
                <a:stretch>
                  <a:fillRect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3" name="TextBox 452">
                <a:extLst>
                  <a:ext uri="{FF2B5EF4-FFF2-40B4-BE49-F238E27FC236}">
                    <a16:creationId xmlns:a16="http://schemas.microsoft.com/office/drawing/2014/main" id="{A46E2316-84E9-994C-8F88-858F95ADC6DE}"/>
                  </a:ext>
                </a:extLst>
              </p:cNvPr>
              <p:cNvSpPr txBox="1"/>
              <p:nvPr/>
            </p:nvSpPr>
            <p:spPr>
              <a:xfrm>
                <a:off x="5367914" y="2690594"/>
                <a:ext cx="516424"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453" name="TextBox 452">
                <a:extLst>
                  <a:ext uri="{FF2B5EF4-FFF2-40B4-BE49-F238E27FC236}">
                    <a16:creationId xmlns:a16="http://schemas.microsoft.com/office/drawing/2014/main" id="{A46E2316-84E9-994C-8F88-858F95ADC6DE}"/>
                  </a:ext>
                </a:extLst>
              </p:cNvPr>
              <p:cNvSpPr txBox="1">
                <a:spLocks noRot="1" noChangeAspect="1" noMove="1" noResize="1" noEditPoints="1" noAdjustHandles="1" noChangeArrowheads="1" noChangeShapeType="1" noTextEdit="1"/>
              </p:cNvSpPr>
              <p:nvPr/>
            </p:nvSpPr>
            <p:spPr>
              <a:xfrm>
                <a:off x="5367914" y="2690594"/>
                <a:ext cx="516424" cy="309637"/>
              </a:xfrm>
              <a:prstGeom prst="rect">
                <a:avLst/>
              </a:prstGeom>
              <a:blipFill>
                <a:blip r:embed="rId9"/>
                <a:stretch>
                  <a:fillRect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4" name="TextBox 453">
                <a:extLst>
                  <a:ext uri="{FF2B5EF4-FFF2-40B4-BE49-F238E27FC236}">
                    <a16:creationId xmlns:a16="http://schemas.microsoft.com/office/drawing/2014/main" id="{B3C30FE6-FB2B-D945-8369-A2CB9EB44EA0}"/>
                  </a:ext>
                </a:extLst>
              </p:cNvPr>
              <p:cNvSpPr txBox="1"/>
              <p:nvPr/>
            </p:nvSpPr>
            <p:spPr>
              <a:xfrm>
                <a:off x="5361183" y="2363429"/>
                <a:ext cx="519810"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454" name="TextBox 453">
                <a:extLst>
                  <a:ext uri="{FF2B5EF4-FFF2-40B4-BE49-F238E27FC236}">
                    <a16:creationId xmlns:a16="http://schemas.microsoft.com/office/drawing/2014/main" id="{B3C30FE6-FB2B-D945-8369-A2CB9EB44EA0}"/>
                  </a:ext>
                </a:extLst>
              </p:cNvPr>
              <p:cNvSpPr txBox="1">
                <a:spLocks noRot="1" noChangeAspect="1" noMove="1" noResize="1" noEditPoints="1" noAdjustHandles="1" noChangeArrowheads="1" noChangeShapeType="1" noTextEdit="1"/>
              </p:cNvSpPr>
              <p:nvPr/>
            </p:nvSpPr>
            <p:spPr>
              <a:xfrm>
                <a:off x="5361183" y="2363429"/>
                <a:ext cx="519810" cy="309637"/>
              </a:xfrm>
              <a:prstGeom prst="rect">
                <a:avLst/>
              </a:prstGeom>
              <a:blipFill>
                <a:blip r:embed="rId10"/>
                <a:stretch>
                  <a:fillRect b="-8000"/>
                </a:stretch>
              </a:blipFill>
            </p:spPr>
            <p:txBody>
              <a:bodyPr/>
              <a:lstStyle/>
              <a:p>
                <a:r>
                  <a:rPr lang="en-US">
                    <a:noFill/>
                  </a:rPr>
                  <a:t> </a:t>
                </a:r>
              </a:p>
            </p:txBody>
          </p:sp>
        </mc:Fallback>
      </mc:AlternateContent>
      <p:grpSp>
        <p:nvGrpSpPr>
          <p:cNvPr id="455" name="Group 454">
            <a:extLst>
              <a:ext uri="{FF2B5EF4-FFF2-40B4-BE49-F238E27FC236}">
                <a16:creationId xmlns:a16="http://schemas.microsoft.com/office/drawing/2014/main" id="{F87A2758-A148-9748-9321-648C4B3B17A1}"/>
              </a:ext>
            </a:extLst>
          </p:cNvPr>
          <p:cNvGrpSpPr/>
          <p:nvPr/>
        </p:nvGrpSpPr>
        <p:grpSpPr>
          <a:xfrm>
            <a:off x="6031818" y="1695527"/>
            <a:ext cx="824947" cy="368872"/>
            <a:chOff x="2457169" y="5624092"/>
            <a:chExt cx="824947" cy="368872"/>
          </a:xfrm>
        </p:grpSpPr>
        <mc:AlternateContent xmlns:mc="http://schemas.openxmlformats.org/markup-compatibility/2006" xmlns:a14="http://schemas.microsoft.com/office/drawing/2010/main">
          <mc:Choice Requires="a14">
            <p:sp>
              <p:nvSpPr>
                <p:cNvPr id="456" name="TextBox 455">
                  <a:extLst>
                    <a:ext uri="{FF2B5EF4-FFF2-40B4-BE49-F238E27FC236}">
                      <a16:creationId xmlns:a16="http://schemas.microsoft.com/office/drawing/2014/main" id="{6ACDCAB6-0D8D-AD4B-9389-254BE30061E2}"/>
                    </a:ext>
                  </a:extLst>
                </p:cNvPr>
                <p:cNvSpPr txBox="1"/>
                <p:nvPr/>
              </p:nvSpPr>
              <p:spPr>
                <a:xfrm>
                  <a:off x="2457169" y="5624092"/>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9</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511" name="TextBox 510">
                  <a:extLst>
                    <a:ext uri="{FF2B5EF4-FFF2-40B4-BE49-F238E27FC236}">
                      <a16:creationId xmlns:a16="http://schemas.microsoft.com/office/drawing/2014/main" id="{BA86C83B-707C-D64D-B310-2232E120EDDD}"/>
                    </a:ext>
                  </a:extLst>
                </p:cNvPr>
                <p:cNvSpPr txBox="1">
                  <a:spLocks noRot="1" noChangeAspect="1" noMove="1" noResize="1" noEditPoints="1" noAdjustHandles="1" noChangeArrowheads="1" noChangeShapeType="1" noTextEdit="1"/>
                </p:cNvSpPr>
                <p:nvPr/>
              </p:nvSpPr>
              <p:spPr>
                <a:xfrm>
                  <a:off x="2457169" y="5624092"/>
                  <a:ext cx="436322" cy="275268"/>
                </a:xfrm>
                <a:prstGeom prst="rect">
                  <a:avLst/>
                </a:prstGeom>
                <a:blipFill>
                  <a:blip r:embed="rId30"/>
                  <a:stretch>
                    <a:fillRect l="-13889" r="-22222" b="-4545"/>
                  </a:stretch>
                </a:blipFill>
              </p:spPr>
              <p:txBody>
                <a:bodyPr/>
                <a:lstStyle/>
                <a:p>
                  <a:r>
                    <a:rPr lang="en-US">
                      <a:noFill/>
                    </a:rPr>
                    <a:t> </a:t>
                  </a:r>
                </a:p>
              </p:txBody>
            </p:sp>
          </mc:Fallback>
        </mc:AlternateContent>
        <p:cxnSp>
          <p:nvCxnSpPr>
            <p:cNvPr id="457" name="Straight Connector 456">
              <a:extLst>
                <a:ext uri="{FF2B5EF4-FFF2-40B4-BE49-F238E27FC236}">
                  <a16:creationId xmlns:a16="http://schemas.microsoft.com/office/drawing/2014/main" id="{88C2C448-C364-BA42-817E-04395BF6A0C1}"/>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58" name="TextBox 457">
              <a:extLst>
                <a:ext uri="{FF2B5EF4-FFF2-40B4-BE49-F238E27FC236}">
                  <a16:creationId xmlns:a16="http://schemas.microsoft.com/office/drawing/2014/main" id="{2EEC07AB-4B44-1C45-9F94-76AC93C3A07C}"/>
                </a:ext>
              </a:extLst>
            </p:cNvPr>
            <p:cNvSpPr txBox="1"/>
            <p:nvPr/>
          </p:nvSpPr>
          <p:spPr>
            <a:xfrm>
              <a:off x="2926100" y="5654410"/>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459" name="Group 458">
            <a:extLst>
              <a:ext uri="{FF2B5EF4-FFF2-40B4-BE49-F238E27FC236}">
                <a16:creationId xmlns:a16="http://schemas.microsoft.com/office/drawing/2014/main" id="{B0E7F40E-2F2E-4249-BAE6-C5C7DD9ACD4E}"/>
              </a:ext>
            </a:extLst>
          </p:cNvPr>
          <p:cNvGrpSpPr/>
          <p:nvPr/>
        </p:nvGrpSpPr>
        <p:grpSpPr>
          <a:xfrm>
            <a:off x="5958724" y="2038094"/>
            <a:ext cx="848081" cy="368872"/>
            <a:chOff x="2386832" y="5637280"/>
            <a:chExt cx="848081" cy="368872"/>
          </a:xfrm>
        </p:grpSpPr>
        <mc:AlternateContent xmlns:mc="http://schemas.openxmlformats.org/markup-compatibility/2006" xmlns:a14="http://schemas.microsoft.com/office/drawing/2010/main">
          <mc:Choice Requires="a14">
            <p:sp>
              <p:nvSpPr>
                <p:cNvPr id="460" name="TextBox 459">
                  <a:extLst>
                    <a:ext uri="{FF2B5EF4-FFF2-40B4-BE49-F238E27FC236}">
                      <a16:creationId xmlns:a16="http://schemas.microsoft.com/office/drawing/2014/main" id="{BA0DFA3E-8EDB-834E-ACE0-538A5FD39F1B}"/>
                    </a:ext>
                  </a:extLst>
                </p:cNvPr>
                <p:cNvSpPr txBox="1"/>
                <p:nvPr/>
              </p:nvSpPr>
              <p:spPr>
                <a:xfrm>
                  <a:off x="2386832" y="5637280"/>
                  <a:ext cx="583813"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9</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515" name="TextBox 514">
                  <a:extLst>
                    <a:ext uri="{FF2B5EF4-FFF2-40B4-BE49-F238E27FC236}">
                      <a16:creationId xmlns:a16="http://schemas.microsoft.com/office/drawing/2014/main" id="{76DF2C48-C4AD-3E4A-8EFB-8941EE61F0A5}"/>
                    </a:ext>
                  </a:extLst>
                </p:cNvPr>
                <p:cNvSpPr txBox="1">
                  <a:spLocks noRot="1" noChangeAspect="1" noMove="1" noResize="1" noEditPoints="1" noAdjustHandles="1" noChangeArrowheads="1" noChangeShapeType="1" noTextEdit="1"/>
                </p:cNvSpPr>
                <p:nvPr/>
              </p:nvSpPr>
              <p:spPr>
                <a:xfrm>
                  <a:off x="2386832" y="5637280"/>
                  <a:ext cx="583813" cy="275268"/>
                </a:xfrm>
                <a:prstGeom prst="rect">
                  <a:avLst/>
                </a:prstGeom>
                <a:blipFill>
                  <a:blip r:embed="rId31"/>
                  <a:stretch>
                    <a:fillRect l="-2128" b="-4545"/>
                  </a:stretch>
                </a:blipFill>
              </p:spPr>
              <p:txBody>
                <a:bodyPr/>
                <a:lstStyle/>
                <a:p>
                  <a:r>
                    <a:rPr lang="en-US">
                      <a:noFill/>
                    </a:rPr>
                    <a:t> </a:t>
                  </a:r>
                </a:p>
              </p:txBody>
            </p:sp>
          </mc:Fallback>
        </mc:AlternateContent>
        <p:cxnSp>
          <p:nvCxnSpPr>
            <p:cNvPr id="461" name="Straight Connector 460">
              <a:extLst>
                <a:ext uri="{FF2B5EF4-FFF2-40B4-BE49-F238E27FC236}">
                  <a16:creationId xmlns:a16="http://schemas.microsoft.com/office/drawing/2014/main" id="{E0AB4AA7-A968-0C41-945D-3D459E80EA94}"/>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62" name="TextBox 461">
              <a:extLst>
                <a:ext uri="{FF2B5EF4-FFF2-40B4-BE49-F238E27FC236}">
                  <a16:creationId xmlns:a16="http://schemas.microsoft.com/office/drawing/2014/main" id="{DDC2E5B5-A9AF-0A44-80BF-29EDE5475867}"/>
                </a:ext>
              </a:extLst>
            </p:cNvPr>
            <p:cNvSpPr txBox="1"/>
            <p:nvPr/>
          </p:nvSpPr>
          <p:spPr>
            <a:xfrm>
              <a:off x="2934892" y="5667598"/>
              <a:ext cx="300021"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463" name="Group 462">
            <a:extLst>
              <a:ext uri="{FF2B5EF4-FFF2-40B4-BE49-F238E27FC236}">
                <a16:creationId xmlns:a16="http://schemas.microsoft.com/office/drawing/2014/main" id="{6E72C69F-E0C3-7944-BDBD-8562AC6F4ABF}"/>
              </a:ext>
            </a:extLst>
          </p:cNvPr>
          <p:cNvGrpSpPr/>
          <p:nvPr/>
        </p:nvGrpSpPr>
        <p:grpSpPr>
          <a:xfrm>
            <a:off x="6024055" y="2362010"/>
            <a:ext cx="851323" cy="342496"/>
            <a:chOff x="2448377" y="5637280"/>
            <a:chExt cx="851323" cy="342496"/>
          </a:xfrm>
        </p:grpSpPr>
        <mc:AlternateContent xmlns:mc="http://schemas.openxmlformats.org/markup-compatibility/2006" xmlns:a14="http://schemas.microsoft.com/office/drawing/2010/main">
          <mc:Choice Requires="a14">
            <p:sp>
              <p:nvSpPr>
                <p:cNvPr id="464" name="TextBox 463">
                  <a:extLst>
                    <a:ext uri="{FF2B5EF4-FFF2-40B4-BE49-F238E27FC236}">
                      <a16:creationId xmlns:a16="http://schemas.microsoft.com/office/drawing/2014/main" id="{70F9ABF8-DA35-9D4D-9F89-1B3997940936}"/>
                    </a:ext>
                  </a:extLst>
                </p:cNvPr>
                <p:cNvSpPr txBox="1"/>
                <p:nvPr/>
              </p:nvSpPr>
              <p:spPr>
                <a:xfrm>
                  <a:off x="2448377"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9</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519" name="TextBox 518">
                  <a:extLst>
                    <a:ext uri="{FF2B5EF4-FFF2-40B4-BE49-F238E27FC236}">
                      <a16:creationId xmlns:a16="http://schemas.microsoft.com/office/drawing/2014/main" id="{EE21B182-AE29-3C47-815E-3B972E614F2B}"/>
                    </a:ext>
                  </a:extLst>
                </p:cNvPr>
                <p:cNvSpPr txBox="1">
                  <a:spLocks noRot="1" noChangeAspect="1" noMove="1" noResize="1" noEditPoints="1" noAdjustHandles="1" noChangeArrowheads="1" noChangeShapeType="1" noTextEdit="1"/>
                </p:cNvSpPr>
                <p:nvPr/>
              </p:nvSpPr>
              <p:spPr>
                <a:xfrm>
                  <a:off x="2448377" y="5637280"/>
                  <a:ext cx="436322" cy="275268"/>
                </a:xfrm>
                <a:prstGeom prst="rect">
                  <a:avLst/>
                </a:prstGeom>
                <a:blipFill>
                  <a:blip r:embed="rId32"/>
                  <a:stretch>
                    <a:fillRect l="-14286" r="-22857" b="-4545"/>
                  </a:stretch>
                </a:blipFill>
              </p:spPr>
              <p:txBody>
                <a:bodyPr/>
                <a:lstStyle/>
                <a:p>
                  <a:r>
                    <a:rPr lang="en-US">
                      <a:noFill/>
                    </a:rPr>
                    <a:t> </a:t>
                  </a:r>
                </a:p>
              </p:txBody>
            </p:sp>
          </mc:Fallback>
        </mc:AlternateContent>
        <p:cxnSp>
          <p:nvCxnSpPr>
            <p:cNvPr id="465" name="Straight Connector 464">
              <a:extLst>
                <a:ext uri="{FF2B5EF4-FFF2-40B4-BE49-F238E27FC236}">
                  <a16:creationId xmlns:a16="http://schemas.microsoft.com/office/drawing/2014/main" id="{7B81A3AB-B5A4-F444-AE54-C52E873CB193}"/>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66" name="TextBox 465">
              <a:extLst>
                <a:ext uri="{FF2B5EF4-FFF2-40B4-BE49-F238E27FC236}">
                  <a16:creationId xmlns:a16="http://schemas.microsoft.com/office/drawing/2014/main" id="{41F93BF5-08BF-B74E-856C-9E8DCEA972F4}"/>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467" name="Group 466">
            <a:extLst>
              <a:ext uri="{FF2B5EF4-FFF2-40B4-BE49-F238E27FC236}">
                <a16:creationId xmlns:a16="http://schemas.microsoft.com/office/drawing/2014/main" id="{B95C53CC-D982-954E-A4FC-0333FDF7C64E}"/>
              </a:ext>
            </a:extLst>
          </p:cNvPr>
          <p:cNvGrpSpPr/>
          <p:nvPr/>
        </p:nvGrpSpPr>
        <p:grpSpPr>
          <a:xfrm>
            <a:off x="5953657" y="2697987"/>
            <a:ext cx="908472" cy="364476"/>
            <a:chOff x="2391228" y="5615300"/>
            <a:chExt cx="908472" cy="364476"/>
          </a:xfrm>
        </p:grpSpPr>
        <mc:AlternateContent xmlns:mc="http://schemas.openxmlformats.org/markup-compatibility/2006" xmlns:a14="http://schemas.microsoft.com/office/drawing/2010/main">
          <mc:Choice Requires="a14">
            <p:sp>
              <p:nvSpPr>
                <p:cNvPr id="468" name="TextBox 467">
                  <a:extLst>
                    <a:ext uri="{FF2B5EF4-FFF2-40B4-BE49-F238E27FC236}">
                      <a16:creationId xmlns:a16="http://schemas.microsoft.com/office/drawing/2014/main" id="{93EE4A87-90D4-BF43-BB06-93A1B2716F95}"/>
                    </a:ext>
                  </a:extLst>
                </p:cNvPr>
                <p:cNvSpPr txBox="1"/>
                <p:nvPr/>
              </p:nvSpPr>
              <p:spPr>
                <a:xfrm>
                  <a:off x="2391228" y="5615300"/>
                  <a:ext cx="59247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9</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523" name="TextBox 522">
                  <a:extLst>
                    <a:ext uri="{FF2B5EF4-FFF2-40B4-BE49-F238E27FC236}">
                      <a16:creationId xmlns:a16="http://schemas.microsoft.com/office/drawing/2014/main" id="{99FF6A9B-8602-D44F-A987-68E4F9DB9D05}"/>
                    </a:ext>
                  </a:extLst>
                </p:cNvPr>
                <p:cNvSpPr txBox="1">
                  <a:spLocks noRot="1" noChangeAspect="1" noMove="1" noResize="1" noEditPoints="1" noAdjustHandles="1" noChangeArrowheads="1" noChangeShapeType="1" noTextEdit="1"/>
                </p:cNvSpPr>
                <p:nvPr/>
              </p:nvSpPr>
              <p:spPr>
                <a:xfrm>
                  <a:off x="2391228" y="5615300"/>
                  <a:ext cx="592479" cy="275268"/>
                </a:xfrm>
                <a:prstGeom prst="rect">
                  <a:avLst/>
                </a:prstGeom>
                <a:blipFill>
                  <a:blip r:embed="rId33"/>
                  <a:stretch>
                    <a:fillRect/>
                  </a:stretch>
                </a:blipFill>
              </p:spPr>
              <p:txBody>
                <a:bodyPr/>
                <a:lstStyle/>
                <a:p>
                  <a:r>
                    <a:rPr lang="en-US">
                      <a:noFill/>
                    </a:rPr>
                    <a:t> </a:t>
                  </a:r>
                </a:p>
              </p:txBody>
            </p:sp>
          </mc:Fallback>
        </mc:AlternateContent>
        <p:cxnSp>
          <p:nvCxnSpPr>
            <p:cNvPr id="469" name="Straight Connector 468">
              <a:extLst>
                <a:ext uri="{FF2B5EF4-FFF2-40B4-BE49-F238E27FC236}">
                  <a16:creationId xmlns:a16="http://schemas.microsoft.com/office/drawing/2014/main" id="{54B0053E-2A94-8340-A272-474CE70248CF}"/>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70" name="TextBox 469">
              <a:extLst>
                <a:ext uri="{FF2B5EF4-FFF2-40B4-BE49-F238E27FC236}">
                  <a16:creationId xmlns:a16="http://schemas.microsoft.com/office/drawing/2014/main" id="{466FDD66-C1D1-8848-AC75-D9E874485E5C}"/>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mc:AlternateContent xmlns:mc="http://schemas.openxmlformats.org/markup-compatibility/2006" xmlns:a14="http://schemas.microsoft.com/office/drawing/2010/main">
        <mc:Choice Requires="a14">
          <p:sp>
            <p:nvSpPr>
              <p:cNvPr id="471" name="TextBox 470">
                <a:extLst>
                  <a:ext uri="{FF2B5EF4-FFF2-40B4-BE49-F238E27FC236}">
                    <a16:creationId xmlns:a16="http://schemas.microsoft.com/office/drawing/2014/main" id="{78CC689B-5BC8-AC4A-940E-391B8CE634DD}"/>
                  </a:ext>
                </a:extLst>
              </p:cNvPr>
              <p:cNvSpPr txBox="1"/>
              <p:nvPr/>
            </p:nvSpPr>
            <p:spPr>
              <a:xfrm>
                <a:off x="5361718" y="3006548"/>
                <a:ext cx="519810"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471" name="TextBox 470">
                <a:extLst>
                  <a:ext uri="{FF2B5EF4-FFF2-40B4-BE49-F238E27FC236}">
                    <a16:creationId xmlns:a16="http://schemas.microsoft.com/office/drawing/2014/main" id="{78CC689B-5BC8-AC4A-940E-391B8CE634DD}"/>
                  </a:ext>
                </a:extLst>
              </p:cNvPr>
              <p:cNvSpPr txBox="1">
                <a:spLocks noRot="1" noChangeAspect="1" noMove="1" noResize="1" noEditPoints="1" noAdjustHandles="1" noChangeArrowheads="1" noChangeShapeType="1" noTextEdit="1"/>
              </p:cNvSpPr>
              <p:nvPr/>
            </p:nvSpPr>
            <p:spPr>
              <a:xfrm>
                <a:off x="5361718" y="3006548"/>
                <a:ext cx="519810" cy="309637"/>
              </a:xfrm>
              <a:prstGeom prst="rect">
                <a:avLst/>
              </a:prstGeom>
              <a:blipFill>
                <a:blip r:embed="rId34"/>
                <a:stretch>
                  <a:fillRect b="-8000"/>
                </a:stretch>
              </a:blipFill>
            </p:spPr>
            <p:txBody>
              <a:bodyPr/>
              <a:lstStyle/>
              <a:p>
                <a:r>
                  <a:rPr lang="en-US">
                    <a:noFill/>
                  </a:rPr>
                  <a:t> </a:t>
                </a:r>
              </a:p>
            </p:txBody>
          </p:sp>
        </mc:Fallback>
      </mc:AlternateContent>
      <p:grpSp>
        <p:nvGrpSpPr>
          <p:cNvPr id="472" name="Group 471">
            <a:extLst>
              <a:ext uri="{FF2B5EF4-FFF2-40B4-BE49-F238E27FC236}">
                <a16:creationId xmlns:a16="http://schemas.microsoft.com/office/drawing/2014/main" id="{B0260ECB-CBEA-644F-B11C-4F710E3C094E}"/>
              </a:ext>
            </a:extLst>
          </p:cNvPr>
          <p:cNvGrpSpPr/>
          <p:nvPr/>
        </p:nvGrpSpPr>
        <p:grpSpPr>
          <a:xfrm>
            <a:off x="5941065" y="3024548"/>
            <a:ext cx="917264" cy="342496"/>
            <a:chOff x="2382436" y="5637280"/>
            <a:chExt cx="917264" cy="342496"/>
          </a:xfrm>
        </p:grpSpPr>
        <mc:AlternateContent xmlns:mc="http://schemas.openxmlformats.org/markup-compatibility/2006" xmlns:a14="http://schemas.microsoft.com/office/drawing/2010/main">
          <mc:Choice Requires="a14">
            <p:sp>
              <p:nvSpPr>
                <p:cNvPr id="473" name="TextBox 472">
                  <a:extLst>
                    <a:ext uri="{FF2B5EF4-FFF2-40B4-BE49-F238E27FC236}">
                      <a16:creationId xmlns:a16="http://schemas.microsoft.com/office/drawing/2014/main" id="{C6E8C380-178A-1344-BBB5-F870C194883F}"/>
                    </a:ext>
                  </a:extLst>
                </p:cNvPr>
                <p:cNvSpPr txBox="1"/>
                <p:nvPr/>
              </p:nvSpPr>
              <p:spPr>
                <a:xfrm>
                  <a:off x="2382436" y="5637280"/>
                  <a:ext cx="61608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9</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528" name="TextBox 527">
                  <a:extLst>
                    <a:ext uri="{FF2B5EF4-FFF2-40B4-BE49-F238E27FC236}">
                      <a16:creationId xmlns:a16="http://schemas.microsoft.com/office/drawing/2014/main" id="{E48B8229-0E5D-7E41-8035-9F80415C53DF}"/>
                    </a:ext>
                  </a:extLst>
                </p:cNvPr>
                <p:cNvSpPr txBox="1">
                  <a:spLocks noRot="1" noChangeAspect="1" noMove="1" noResize="1" noEditPoints="1" noAdjustHandles="1" noChangeArrowheads="1" noChangeShapeType="1" noTextEdit="1"/>
                </p:cNvSpPr>
                <p:nvPr/>
              </p:nvSpPr>
              <p:spPr>
                <a:xfrm>
                  <a:off x="2382436" y="5637280"/>
                  <a:ext cx="616082" cy="275268"/>
                </a:xfrm>
                <a:prstGeom prst="rect">
                  <a:avLst/>
                </a:prstGeom>
                <a:blipFill>
                  <a:blip r:embed="rId35"/>
                  <a:stretch>
                    <a:fillRect b="-4545"/>
                  </a:stretch>
                </a:blipFill>
              </p:spPr>
              <p:txBody>
                <a:bodyPr/>
                <a:lstStyle/>
                <a:p>
                  <a:r>
                    <a:rPr lang="en-US">
                      <a:noFill/>
                    </a:rPr>
                    <a:t> </a:t>
                  </a:r>
                </a:p>
              </p:txBody>
            </p:sp>
          </mc:Fallback>
        </mc:AlternateContent>
        <p:cxnSp>
          <p:nvCxnSpPr>
            <p:cNvPr id="474" name="Straight Connector 473">
              <a:extLst>
                <a:ext uri="{FF2B5EF4-FFF2-40B4-BE49-F238E27FC236}">
                  <a16:creationId xmlns:a16="http://schemas.microsoft.com/office/drawing/2014/main" id="{4382A1C1-DA73-F644-AC26-F75C3A461053}"/>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75" name="TextBox 474">
              <a:extLst>
                <a:ext uri="{FF2B5EF4-FFF2-40B4-BE49-F238E27FC236}">
                  <a16:creationId xmlns:a16="http://schemas.microsoft.com/office/drawing/2014/main" id="{B76195F9-F219-504D-B1EC-4337E6F2D3B7}"/>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mc:AlternateContent xmlns:mc="http://schemas.openxmlformats.org/markup-compatibility/2006" xmlns:a14="http://schemas.microsoft.com/office/drawing/2010/main">
        <mc:Choice Requires="a14">
          <p:sp>
            <p:nvSpPr>
              <p:cNvPr id="476" name="TextBox 475">
                <a:extLst>
                  <a:ext uri="{FF2B5EF4-FFF2-40B4-BE49-F238E27FC236}">
                    <a16:creationId xmlns:a16="http://schemas.microsoft.com/office/drawing/2014/main" id="{3999F9EB-8DA6-C340-859C-39BD8A4EE2C7}"/>
                  </a:ext>
                </a:extLst>
              </p:cNvPr>
              <p:cNvSpPr txBox="1"/>
              <p:nvPr/>
            </p:nvSpPr>
            <p:spPr>
              <a:xfrm>
                <a:off x="5357346" y="3329499"/>
                <a:ext cx="516424"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476" name="TextBox 475">
                <a:extLst>
                  <a:ext uri="{FF2B5EF4-FFF2-40B4-BE49-F238E27FC236}">
                    <a16:creationId xmlns:a16="http://schemas.microsoft.com/office/drawing/2014/main" id="{3999F9EB-8DA6-C340-859C-39BD8A4EE2C7}"/>
                  </a:ext>
                </a:extLst>
              </p:cNvPr>
              <p:cNvSpPr txBox="1">
                <a:spLocks noRot="1" noChangeAspect="1" noMove="1" noResize="1" noEditPoints="1" noAdjustHandles="1" noChangeArrowheads="1" noChangeShapeType="1" noTextEdit="1"/>
              </p:cNvSpPr>
              <p:nvPr/>
            </p:nvSpPr>
            <p:spPr>
              <a:xfrm>
                <a:off x="5357346" y="3329499"/>
                <a:ext cx="516424" cy="309637"/>
              </a:xfrm>
              <a:prstGeom prst="rect">
                <a:avLst/>
              </a:prstGeom>
              <a:blipFill>
                <a:blip r:embed="rId36"/>
                <a:stretch>
                  <a:fillRect b="-3846"/>
                </a:stretch>
              </a:blipFill>
            </p:spPr>
            <p:txBody>
              <a:bodyPr/>
              <a:lstStyle/>
              <a:p>
                <a:r>
                  <a:rPr lang="en-US">
                    <a:noFill/>
                  </a:rPr>
                  <a:t> </a:t>
                </a:r>
              </a:p>
            </p:txBody>
          </p:sp>
        </mc:Fallback>
      </mc:AlternateContent>
      <p:grpSp>
        <p:nvGrpSpPr>
          <p:cNvPr id="477" name="Group 476">
            <a:extLst>
              <a:ext uri="{FF2B5EF4-FFF2-40B4-BE49-F238E27FC236}">
                <a16:creationId xmlns:a16="http://schemas.microsoft.com/office/drawing/2014/main" id="{1F4A3907-8056-B54A-B77E-387F004D8687}"/>
              </a:ext>
            </a:extLst>
          </p:cNvPr>
          <p:cNvGrpSpPr/>
          <p:nvPr/>
        </p:nvGrpSpPr>
        <p:grpSpPr>
          <a:xfrm>
            <a:off x="5946384" y="3362406"/>
            <a:ext cx="905177" cy="358246"/>
            <a:chOff x="2394523" y="5621530"/>
            <a:chExt cx="905177" cy="358246"/>
          </a:xfrm>
        </p:grpSpPr>
        <mc:AlternateContent xmlns:mc="http://schemas.openxmlformats.org/markup-compatibility/2006" xmlns:a14="http://schemas.microsoft.com/office/drawing/2010/main">
          <mc:Choice Requires="a14">
            <p:sp>
              <p:nvSpPr>
                <p:cNvPr id="478" name="TextBox 477">
                  <a:extLst>
                    <a:ext uri="{FF2B5EF4-FFF2-40B4-BE49-F238E27FC236}">
                      <a16:creationId xmlns:a16="http://schemas.microsoft.com/office/drawing/2014/main" id="{60A9D127-A052-C04A-BAAE-4FC4D31B71AF}"/>
                    </a:ext>
                  </a:extLst>
                </p:cNvPr>
                <p:cNvSpPr txBox="1"/>
                <p:nvPr/>
              </p:nvSpPr>
              <p:spPr>
                <a:xfrm>
                  <a:off x="2394523" y="5621530"/>
                  <a:ext cx="572967"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9</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478" name="TextBox 477">
                  <a:extLst>
                    <a:ext uri="{FF2B5EF4-FFF2-40B4-BE49-F238E27FC236}">
                      <a16:creationId xmlns:a16="http://schemas.microsoft.com/office/drawing/2014/main" id="{60A9D127-A052-C04A-BAAE-4FC4D31B71AF}"/>
                    </a:ext>
                  </a:extLst>
                </p:cNvPr>
                <p:cNvSpPr txBox="1">
                  <a:spLocks noRot="1" noChangeAspect="1" noMove="1" noResize="1" noEditPoints="1" noAdjustHandles="1" noChangeArrowheads="1" noChangeShapeType="1" noTextEdit="1"/>
                </p:cNvSpPr>
                <p:nvPr/>
              </p:nvSpPr>
              <p:spPr>
                <a:xfrm>
                  <a:off x="2394523" y="5621530"/>
                  <a:ext cx="572967" cy="275268"/>
                </a:xfrm>
                <a:prstGeom prst="rect">
                  <a:avLst/>
                </a:prstGeom>
                <a:blipFill>
                  <a:blip r:embed="rId37"/>
                  <a:stretch>
                    <a:fillRect l="-2174" r="-2174" b="-4545"/>
                  </a:stretch>
                </a:blipFill>
              </p:spPr>
              <p:txBody>
                <a:bodyPr/>
                <a:lstStyle/>
                <a:p>
                  <a:r>
                    <a:rPr lang="en-US">
                      <a:noFill/>
                    </a:rPr>
                    <a:t> </a:t>
                  </a:r>
                </a:p>
              </p:txBody>
            </p:sp>
          </mc:Fallback>
        </mc:AlternateContent>
        <p:cxnSp>
          <p:nvCxnSpPr>
            <p:cNvPr id="479" name="Straight Connector 478">
              <a:extLst>
                <a:ext uri="{FF2B5EF4-FFF2-40B4-BE49-F238E27FC236}">
                  <a16:creationId xmlns:a16="http://schemas.microsoft.com/office/drawing/2014/main" id="{2622ACC5-8A94-0F4D-851C-7F02B53D1D72}"/>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80" name="TextBox 479">
              <a:extLst>
                <a:ext uri="{FF2B5EF4-FFF2-40B4-BE49-F238E27FC236}">
                  <a16:creationId xmlns:a16="http://schemas.microsoft.com/office/drawing/2014/main" id="{65BD0B44-E29F-BE49-ADF6-E4404C63FAFE}"/>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mc:AlternateContent xmlns:mc="http://schemas.openxmlformats.org/markup-compatibility/2006" xmlns:a14="http://schemas.microsoft.com/office/drawing/2010/main">
        <mc:Choice Requires="a14">
          <p:sp>
            <p:nvSpPr>
              <p:cNvPr id="481" name="TextBox 480">
                <a:extLst>
                  <a:ext uri="{FF2B5EF4-FFF2-40B4-BE49-F238E27FC236}">
                    <a16:creationId xmlns:a16="http://schemas.microsoft.com/office/drawing/2014/main" id="{8A948693-8D93-7842-B9E0-6B687655C87D}"/>
                  </a:ext>
                </a:extLst>
              </p:cNvPr>
              <p:cNvSpPr txBox="1"/>
              <p:nvPr/>
            </p:nvSpPr>
            <p:spPr>
              <a:xfrm>
                <a:off x="5351150" y="3654978"/>
                <a:ext cx="519810"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481" name="TextBox 480">
                <a:extLst>
                  <a:ext uri="{FF2B5EF4-FFF2-40B4-BE49-F238E27FC236}">
                    <a16:creationId xmlns:a16="http://schemas.microsoft.com/office/drawing/2014/main" id="{8A948693-8D93-7842-B9E0-6B687655C87D}"/>
                  </a:ext>
                </a:extLst>
              </p:cNvPr>
              <p:cNvSpPr txBox="1">
                <a:spLocks noRot="1" noChangeAspect="1" noMove="1" noResize="1" noEditPoints="1" noAdjustHandles="1" noChangeArrowheads="1" noChangeShapeType="1" noTextEdit="1"/>
              </p:cNvSpPr>
              <p:nvPr/>
            </p:nvSpPr>
            <p:spPr>
              <a:xfrm>
                <a:off x="5351150" y="3654978"/>
                <a:ext cx="519810" cy="309637"/>
              </a:xfrm>
              <a:prstGeom prst="rect">
                <a:avLst/>
              </a:prstGeom>
              <a:blipFill>
                <a:blip r:embed="rId38"/>
                <a:stretch>
                  <a:fillRect b="-4167"/>
                </a:stretch>
              </a:blipFill>
            </p:spPr>
            <p:txBody>
              <a:bodyPr/>
              <a:lstStyle/>
              <a:p>
                <a:r>
                  <a:rPr lang="en-US">
                    <a:noFill/>
                  </a:rPr>
                  <a:t> </a:t>
                </a:r>
              </a:p>
            </p:txBody>
          </p:sp>
        </mc:Fallback>
      </mc:AlternateContent>
      <p:grpSp>
        <p:nvGrpSpPr>
          <p:cNvPr id="482" name="Group 481">
            <a:extLst>
              <a:ext uri="{FF2B5EF4-FFF2-40B4-BE49-F238E27FC236}">
                <a16:creationId xmlns:a16="http://schemas.microsoft.com/office/drawing/2014/main" id="{CB23BAE0-3D8B-7F44-A0E6-526BF18E8953}"/>
              </a:ext>
            </a:extLst>
          </p:cNvPr>
          <p:cNvGrpSpPr/>
          <p:nvPr/>
        </p:nvGrpSpPr>
        <p:grpSpPr>
          <a:xfrm>
            <a:off x="5934158" y="3676512"/>
            <a:ext cx="913603" cy="349454"/>
            <a:chOff x="2386097" y="5630322"/>
            <a:chExt cx="913603" cy="349454"/>
          </a:xfrm>
        </p:grpSpPr>
        <mc:AlternateContent xmlns:mc="http://schemas.openxmlformats.org/markup-compatibility/2006" xmlns:a14="http://schemas.microsoft.com/office/drawing/2010/main">
          <mc:Choice Requires="a14">
            <p:sp>
              <p:nvSpPr>
                <p:cNvPr id="483" name="TextBox 482">
                  <a:extLst>
                    <a:ext uri="{FF2B5EF4-FFF2-40B4-BE49-F238E27FC236}">
                      <a16:creationId xmlns:a16="http://schemas.microsoft.com/office/drawing/2014/main" id="{D3D405AA-666E-BA41-92B0-0316ACCCE1C5}"/>
                    </a:ext>
                  </a:extLst>
                </p:cNvPr>
                <p:cNvSpPr txBox="1"/>
                <p:nvPr/>
              </p:nvSpPr>
              <p:spPr>
                <a:xfrm>
                  <a:off x="2386097" y="5630322"/>
                  <a:ext cx="581273"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9</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483" name="TextBox 482">
                  <a:extLst>
                    <a:ext uri="{FF2B5EF4-FFF2-40B4-BE49-F238E27FC236}">
                      <a16:creationId xmlns:a16="http://schemas.microsoft.com/office/drawing/2014/main" id="{D3D405AA-666E-BA41-92B0-0316ACCCE1C5}"/>
                    </a:ext>
                  </a:extLst>
                </p:cNvPr>
                <p:cNvSpPr txBox="1">
                  <a:spLocks noRot="1" noChangeAspect="1" noMove="1" noResize="1" noEditPoints="1" noAdjustHandles="1" noChangeArrowheads="1" noChangeShapeType="1" noTextEdit="1"/>
                </p:cNvSpPr>
                <p:nvPr/>
              </p:nvSpPr>
              <p:spPr>
                <a:xfrm>
                  <a:off x="2386097" y="5630322"/>
                  <a:ext cx="581273" cy="275268"/>
                </a:xfrm>
                <a:prstGeom prst="rect">
                  <a:avLst/>
                </a:prstGeom>
                <a:blipFill>
                  <a:blip r:embed="rId39"/>
                  <a:stretch>
                    <a:fillRect l="-4348" r="-2174" b="-4348"/>
                  </a:stretch>
                </a:blipFill>
              </p:spPr>
              <p:txBody>
                <a:bodyPr/>
                <a:lstStyle/>
                <a:p>
                  <a:r>
                    <a:rPr lang="en-US">
                      <a:noFill/>
                    </a:rPr>
                    <a:t> </a:t>
                  </a:r>
                </a:p>
              </p:txBody>
            </p:sp>
          </mc:Fallback>
        </mc:AlternateContent>
        <p:cxnSp>
          <p:nvCxnSpPr>
            <p:cNvPr id="484" name="Straight Connector 483">
              <a:extLst>
                <a:ext uri="{FF2B5EF4-FFF2-40B4-BE49-F238E27FC236}">
                  <a16:creationId xmlns:a16="http://schemas.microsoft.com/office/drawing/2014/main" id="{9019D23E-21CF-9343-9FC0-17D60F0D15B0}"/>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85" name="TextBox 484">
              <a:extLst>
                <a:ext uri="{FF2B5EF4-FFF2-40B4-BE49-F238E27FC236}">
                  <a16:creationId xmlns:a16="http://schemas.microsoft.com/office/drawing/2014/main" id="{4908D338-669D-8847-84AC-7CB4DC247267}"/>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mc:AlternateContent xmlns:mc="http://schemas.openxmlformats.org/markup-compatibility/2006" xmlns:a14="http://schemas.microsoft.com/office/drawing/2010/main">
        <mc:Choice Requires="a14">
          <p:sp>
            <p:nvSpPr>
              <p:cNvPr id="486" name="TextBox 485">
                <a:extLst>
                  <a:ext uri="{FF2B5EF4-FFF2-40B4-BE49-F238E27FC236}">
                    <a16:creationId xmlns:a16="http://schemas.microsoft.com/office/drawing/2014/main" id="{04774C53-B9EF-3D46-9A78-B0A971CBED73}"/>
                  </a:ext>
                </a:extLst>
              </p:cNvPr>
              <p:cNvSpPr txBox="1"/>
              <p:nvPr/>
            </p:nvSpPr>
            <p:spPr>
              <a:xfrm>
                <a:off x="5345154" y="3976010"/>
                <a:ext cx="516424"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486" name="TextBox 485">
                <a:extLst>
                  <a:ext uri="{FF2B5EF4-FFF2-40B4-BE49-F238E27FC236}">
                    <a16:creationId xmlns:a16="http://schemas.microsoft.com/office/drawing/2014/main" id="{04774C53-B9EF-3D46-9A78-B0A971CBED73}"/>
                  </a:ext>
                </a:extLst>
              </p:cNvPr>
              <p:cNvSpPr txBox="1">
                <a:spLocks noRot="1" noChangeAspect="1" noMove="1" noResize="1" noEditPoints="1" noAdjustHandles="1" noChangeArrowheads="1" noChangeShapeType="1" noTextEdit="1"/>
              </p:cNvSpPr>
              <p:nvPr/>
            </p:nvSpPr>
            <p:spPr>
              <a:xfrm>
                <a:off x="5345154" y="3976010"/>
                <a:ext cx="516424" cy="309637"/>
              </a:xfrm>
              <a:prstGeom prst="rect">
                <a:avLst/>
              </a:prstGeom>
              <a:blipFill>
                <a:blip r:embed="rId40"/>
                <a:stretch>
                  <a:fillRect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7" name="TextBox 486">
                <a:extLst>
                  <a:ext uri="{FF2B5EF4-FFF2-40B4-BE49-F238E27FC236}">
                    <a16:creationId xmlns:a16="http://schemas.microsoft.com/office/drawing/2014/main" id="{1561A254-31BF-284D-A0CB-8B2AF57B5259}"/>
                  </a:ext>
                </a:extLst>
              </p:cNvPr>
              <p:cNvSpPr txBox="1"/>
              <p:nvPr/>
            </p:nvSpPr>
            <p:spPr>
              <a:xfrm>
                <a:off x="5338958" y="4311012"/>
                <a:ext cx="519810"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487" name="TextBox 486">
                <a:extLst>
                  <a:ext uri="{FF2B5EF4-FFF2-40B4-BE49-F238E27FC236}">
                    <a16:creationId xmlns:a16="http://schemas.microsoft.com/office/drawing/2014/main" id="{1561A254-31BF-284D-A0CB-8B2AF57B5259}"/>
                  </a:ext>
                </a:extLst>
              </p:cNvPr>
              <p:cNvSpPr txBox="1">
                <a:spLocks noRot="1" noChangeAspect="1" noMove="1" noResize="1" noEditPoints="1" noAdjustHandles="1" noChangeArrowheads="1" noChangeShapeType="1" noTextEdit="1"/>
              </p:cNvSpPr>
              <p:nvPr/>
            </p:nvSpPr>
            <p:spPr>
              <a:xfrm>
                <a:off x="5338958" y="4311012"/>
                <a:ext cx="519810" cy="309637"/>
              </a:xfrm>
              <a:prstGeom prst="rect">
                <a:avLst/>
              </a:prstGeom>
              <a:blipFill>
                <a:blip r:embed="rId41"/>
                <a:stretch>
                  <a:fillRect b="-3846"/>
                </a:stretch>
              </a:blipFill>
            </p:spPr>
            <p:txBody>
              <a:bodyPr/>
              <a:lstStyle/>
              <a:p>
                <a:r>
                  <a:rPr lang="en-US">
                    <a:noFill/>
                  </a:rPr>
                  <a:t> </a:t>
                </a:r>
              </a:p>
            </p:txBody>
          </p:sp>
        </mc:Fallback>
      </mc:AlternateContent>
      <p:grpSp>
        <p:nvGrpSpPr>
          <p:cNvPr id="488" name="Group 487">
            <a:extLst>
              <a:ext uri="{FF2B5EF4-FFF2-40B4-BE49-F238E27FC236}">
                <a16:creationId xmlns:a16="http://schemas.microsoft.com/office/drawing/2014/main" id="{480CA46B-3A19-D84F-B58B-03722CCBCA91}"/>
              </a:ext>
            </a:extLst>
          </p:cNvPr>
          <p:cNvGrpSpPr/>
          <p:nvPr/>
        </p:nvGrpSpPr>
        <p:grpSpPr>
          <a:xfrm>
            <a:off x="5958972" y="3981310"/>
            <a:ext cx="890888" cy="382061"/>
            <a:chOff x="2408812" y="5597715"/>
            <a:chExt cx="890888" cy="382061"/>
          </a:xfrm>
        </p:grpSpPr>
        <mc:AlternateContent xmlns:mc="http://schemas.openxmlformats.org/markup-compatibility/2006" xmlns:a14="http://schemas.microsoft.com/office/drawing/2010/main">
          <mc:Choice Requires="a14">
            <p:sp>
              <p:nvSpPr>
                <p:cNvPr id="489" name="TextBox 488">
                  <a:extLst>
                    <a:ext uri="{FF2B5EF4-FFF2-40B4-BE49-F238E27FC236}">
                      <a16:creationId xmlns:a16="http://schemas.microsoft.com/office/drawing/2014/main" id="{DDDA501F-DACA-334C-B7C9-D82CE0A5584B}"/>
                    </a:ext>
                  </a:extLst>
                </p:cNvPr>
                <p:cNvSpPr txBox="1"/>
                <p:nvPr/>
              </p:nvSpPr>
              <p:spPr>
                <a:xfrm>
                  <a:off x="2408812" y="5597715"/>
                  <a:ext cx="572967"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9</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544" name="TextBox 543">
                  <a:extLst>
                    <a:ext uri="{FF2B5EF4-FFF2-40B4-BE49-F238E27FC236}">
                      <a16:creationId xmlns:a16="http://schemas.microsoft.com/office/drawing/2014/main" id="{4C31957D-323D-DC41-96EF-EA3931F0EB94}"/>
                    </a:ext>
                  </a:extLst>
                </p:cNvPr>
                <p:cNvSpPr txBox="1">
                  <a:spLocks noRot="1" noChangeAspect="1" noMove="1" noResize="1" noEditPoints="1" noAdjustHandles="1" noChangeArrowheads="1" noChangeShapeType="1" noTextEdit="1"/>
                </p:cNvSpPr>
                <p:nvPr/>
              </p:nvSpPr>
              <p:spPr>
                <a:xfrm>
                  <a:off x="2408812" y="5597715"/>
                  <a:ext cx="572967" cy="275268"/>
                </a:xfrm>
                <a:prstGeom prst="rect">
                  <a:avLst/>
                </a:prstGeom>
                <a:blipFill>
                  <a:blip r:embed="rId42"/>
                  <a:stretch>
                    <a:fillRect l="-2174" r="-2174"/>
                  </a:stretch>
                </a:blipFill>
              </p:spPr>
              <p:txBody>
                <a:bodyPr/>
                <a:lstStyle/>
                <a:p>
                  <a:r>
                    <a:rPr lang="en-US">
                      <a:noFill/>
                    </a:rPr>
                    <a:t> </a:t>
                  </a:r>
                </a:p>
              </p:txBody>
            </p:sp>
          </mc:Fallback>
        </mc:AlternateContent>
        <p:cxnSp>
          <p:nvCxnSpPr>
            <p:cNvPr id="490" name="Straight Connector 489">
              <a:extLst>
                <a:ext uri="{FF2B5EF4-FFF2-40B4-BE49-F238E27FC236}">
                  <a16:creationId xmlns:a16="http://schemas.microsoft.com/office/drawing/2014/main" id="{34DFD622-AB84-1449-A2B6-B1A0224A369A}"/>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91" name="TextBox 490">
              <a:extLst>
                <a:ext uri="{FF2B5EF4-FFF2-40B4-BE49-F238E27FC236}">
                  <a16:creationId xmlns:a16="http://schemas.microsoft.com/office/drawing/2014/main" id="{B5B063DE-338E-AC43-8404-3B34CB69BDA8}"/>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492" name="Group 491">
            <a:extLst>
              <a:ext uri="{FF2B5EF4-FFF2-40B4-BE49-F238E27FC236}">
                <a16:creationId xmlns:a16="http://schemas.microsoft.com/office/drawing/2014/main" id="{C062C113-F6E6-E94F-9458-21A26753E6B2}"/>
              </a:ext>
            </a:extLst>
          </p:cNvPr>
          <p:cNvGrpSpPr/>
          <p:nvPr/>
        </p:nvGrpSpPr>
        <p:grpSpPr>
          <a:xfrm>
            <a:off x="5941983" y="4304939"/>
            <a:ext cx="904077" cy="373269"/>
            <a:chOff x="2395623" y="5606507"/>
            <a:chExt cx="904077" cy="373269"/>
          </a:xfrm>
        </p:grpSpPr>
        <mc:AlternateContent xmlns:mc="http://schemas.openxmlformats.org/markup-compatibility/2006" xmlns:a14="http://schemas.microsoft.com/office/drawing/2010/main">
          <mc:Choice Requires="a14">
            <p:sp>
              <p:nvSpPr>
                <p:cNvPr id="493" name="TextBox 492">
                  <a:extLst>
                    <a:ext uri="{FF2B5EF4-FFF2-40B4-BE49-F238E27FC236}">
                      <a16:creationId xmlns:a16="http://schemas.microsoft.com/office/drawing/2014/main" id="{5712C575-F86E-F142-AB41-8E72E06FF36D}"/>
                    </a:ext>
                  </a:extLst>
                </p:cNvPr>
                <p:cNvSpPr txBox="1"/>
                <p:nvPr/>
              </p:nvSpPr>
              <p:spPr>
                <a:xfrm>
                  <a:off x="2395623" y="5606507"/>
                  <a:ext cx="581273"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9</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548" name="TextBox 547">
                  <a:extLst>
                    <a:ext uri="{FF2B5EF4-FFF2-40B4-BE49-F238E27FC236}">
                      <a16:creationId xmlns:a16="http://schemas.microsoft.com/office/drawing/2014/main" id="{571B0826-9F0D-FD47-888A-16A70AB61233}"/>
                    </a:ext>
                  </a:extLst>
                </p:cNvPr>
                <p:cNvSpPr txBox="1">
                  <a:spLocks noRot="1" noChangeAspect="1" noMove="1" noResize="1" noEditPoints="1" noAdjustHandles="1" noChangeArrowheads="1" noChangeShapeType="1" noTextEdit="1"/>
                </p:cNvSpPr>
                <p:nvPr/>
              </p:nvSpPr>
              <p:spPr>
                <a:xfrm>
                  <a:off x="2395623" y="5606507"/>
                  <a:ext cx="581273" cy="275268"/>
                </a:xfrm>
                <a:prstGeom prst="rect">
                  <a:avLst/>
                </a:prstGeom>
                <a:blipFill>
                  <a:blip r:embed="rId43"/>
                  <a:stretch>
                    <a:fillRect l="-2128" b="-4545"/>
                  </a:stretch>
                </a:blipFill>
              </p:spPr>
              <p:txBody>
                <a:bodyPr/>
                <a:lstStyle/>
                <a:p>
                  <a:r>
                    <a:rPr lang="en-US">
                      <a:noFill/>
                    </a:rPr>
                    <a:t> </a:t>
                  </a:r>
                </a:p>
              </p:txBody>
            </p:sp>
          </mc:Fallback>
        </mc:AlternateContent>
        <p:cxnSp>
          <p:nvCxnSpPr>
            <p:cNvPr id="494" name="Straight Connector 493">
              <a:extLst>
                <a:ext uri="{FF2B5EF4-FFF2-40B4-BE49-F238E27FC236}">
                  <a16:creationId xmlns:a16="http://schemas.microsoft.com/office/drawing/2014/main" id="{2EBA37FD-6013-8A46-9775-BEFB4BF3C402}"/>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95" name="TextBox 494">
              <a:extLst>
                <a:ext uri="{FF2B5EF4-FFF2-40B4-BE49-F238E27FC236}">
                  <a16:creationId xmlns:a16="http://schemas.microsoft.com/office/drawing/2014/main" id="{371DD4CE-C453-0742-9402-9A2220F72850}"/>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mc:AlternateContent xmlns:mc="http://schemas.openxmlformats.org/markup-compatibility/2006" xmlns:a14="http://schemas.microsoft.com/office/drawing/2010/main">
        <mc:Choice Requires="a14">
          <p:sp>
            <p:nvSpPr>
              <p:cNvPr id="496" name="TextBox 495">
                <a:extLst>
                  <a:ext uri="{FF2B5EF4-FFF2-40B4-BE49-F238E27FC236}">
                    <a16:creationId xmlns:a16="http://schemas.microsoft.com/office/drawing/2014/main" id="{63C82F9A-5298-3C40-8435-56C85F4BA827}"/>
                  </a:ext>
                </a:extLst>
              </p:cNvPr>
              <p:cNvSpPr txBox="1"/>
              <p:nvPr/>
            </p:nvSpPr>
            <p:spPr>
              <a:xfrm>
                <a:off x="5349817" y="4622293"/>
                <a:ext cx="519810"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496" name="TextBox 495">
                <a:extLst>
                  <a:ext uri="{FF2B5EF4-FFF2-40B4-BE49-F238E27FC236}">
                    <a16:creationId xmlns:a16="http://schemas.microsoft.com/office/drawing/2014/main" id="{63C82F9A-5298-3C40-8435-56C85F4BA827}"/>
                  </a:ext>
                </a:extLst>
              </p:cNvPr>
              <p:cNvSpPr txBox="1">
                <a:spLocks noRot="1" noChangeAspect="1" noMove="1" noResize="1" noEditPoints="1" noAdjustHandles="1" noChangeArrowheads="1" noChangeShapeType="1" noTextEdit="1"/>
              </p:cNvSpPr>
              <p:nvPr/>
            </p:nvSpPr>
            <p:spPr>
              <a:xfrm>
                <a:off x="5349817" y="4622293"/>
                <a:ext cx="519810" cy="309637"/>
              </a:xfrm>
              <a:prstGeom prst="rect">
                <a:avLst/>
              </a:prstGeom>
              <a:blipFill>
                <a:blip r:embed="rId44"/>
                <a:stretch>
                  <a:fillRect b="-8000"/>
                </a:stretch>
              </a:blipFill>
            </p:spPr>
            <p:txBody>
              <a:bodyPr/>
              <a:lstStyle/>
              <a:p>
                <a:r>
                  <a:rPr lang="en-US">
                    <a:noFill/>
                  </a:rPr>
                  <a:t> </a:t>
                </a:r>
              </a:p>
            </p:txBody>
          </p:sp>
        </mc:Fallback>
      </mc:AlternateContent>
      <p:grpSp>
        <p:nvGrpSpPr>
          <p:cNvPr id="497" name="Group 496">
            <a:extLst>
              <a:ext uri="{FF2B5EF4-FFF2-40B4-BE49-F238E27FC236}">
                <a16:creationId xmlns:a16="http://schemas.microsoft.com/office/drawing/2014/main" id="{C57A8C1F-CC44-9C46-9C28-742EB3132769}"/>
              </a:ext>
            </a:extLst>
          </p:cNvPr>
          <p:cNvGrpSpPr/>
          <p:nvPr/>
        </p:nvGrpSpPr>
        <p:grpSpPr>
          <a:xfrm>
            <a:off x="5952842" y="4644798"/>
            <a:ext cx="923129" cy="339928"/>
            <a:chOff x="2376571" y="5639848"/>
            <a:chExt cx="923129" cy="339928"/>
          </a:xfrm>
        </p:grpSpPr>
        <mc:AlternateContent xmlns:mc="http://schemas.openxmlformats.org/markup-compatibility/2006" xmlns:a14="http://schemas.microsoft.com/office/drawing/2010/main">
          <mc:Choice Requires="a14">
            <p:sp>
              <p:nvSpPr>
                <p:cNvPr id="498" name="TextBox 497">
                  <a:extLst>
                    <a:ext uri="{FF2B5EF4-FFF2-40B4-BE49-F238E27FC236}">
                      <a16:creationId xmlns:a16="http://schemas.microsoft.com/office/drawing/2014/main" id="{AF289480-5D8D-6E46-86A6-F78ADDACD229}"/>
                    </a:ext>
                  </a:extLst>
                </p:cNvPr>
                <p:cNvSpPr txBox="1"/>
                <p:nvPr/>
              </p:nvSpPr>
              <p:spPr>
                <a:xfrm>
                  <a:off x="2376571" y="5639848"/>
                  <a:ext cx="581273"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9</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498" name="TextBox 497">
                  <a:extLst>
                    <a:ext uri="{FF2B5EF4-FFF2-40B4-BE49-F238E27FC236}">
                      <a16:creationId xmlns:a16="http://schemas.microsoft.com/office/drawing/2014/main" id="{AF289480-5D8D-6E46-86A6-F78ADDACD229}"/>
                    </a:ext>
                  </a:extLst>
                </p:cNvPr>
                <p:cNvSpPr txBox="1">
                  <a:spLocks noRot="1" noChangeAspect="1" noMove="1" noResize="1" noEditPoints="1" noAdjustHandles="1" noChangeArrowheads="1" noChangeShapeType="1" noTextEdit="1"/>
                </p:cNvSpPr>
                <p:nvPr/>
              </p:nvSpPr>
              <p:spPr>
                <a:xfrm>
                  <a:off x="2376571" y="5639848"/>
                  <a:ext cx="581273" cy="275268"/>
                </a:xfrm>
                <a:prstGeom prst="rect">
                  <a:avLst/>
                </a:prstGeom>
                <a:blipFill>
                  <a:blip r:embed="rId45"/>
                  <a:stretch>
                    <a:fillRect r="-2128" b="-4545"/>
                  </a:stretch>
                </a:blipFill>
              </p:spPr>
              <p:txBody>
                <a:bodyPr/>
                <a:lstStyle/>
                <a:p>
                  <a:r>
                    <a:rPr lang="en-US">
                      <a:noFill/>
                    </a:rPr>
                    <a:t> </a:t>
                  </a:r>
                </a:p>
              </p:txBody>
            </p:sp>
          </mc:Fallback>
        </mc:AlternateContent>
        <p:cxnSp>
          <p:nvCxnSpPr>
            <p:cNvPr id="499" name="Straight Connector 498">
              <a:extLst>
                <a:ext uri="{FF2B5EF4-FFF2-40B4-BE49-F238E27FC236}">
                  <a16:creationId xmlns:a16="http://schemas.microsoft.com/office/drawing/2014/main" id="{DF531E5F-261E-3246-8F52-1938CFD87A41}"/>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00" name="TextBox 499">
              <a:extLst>
                <a:ext uri="{FF2B5EF4-FFF2-40B4-BE49-F238E27FC236}">
                  <a16:creationId xmlns:a16="http://schemas.microsoft.com/office/drawing/2014/main" id="{285C1B71-1DF7-FE4E-8610-5974D83CF7AA}"/>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mc:AlternateContent xmlns:mc="http://schemas.openxmlformats.org/markup-compatibility/2006" xmlns:a14="http://schemas.microsoft.com/office/drawing/2010/main">
        <mc:Choice Requires="a14">
          <p:sp>
            <p:nvSpPr>
              <p:cNvPr id="501" name="TextBox 500">
                <a:extLst>
                  <a:ext uri="{FF2B5EF4-FFF2-40B4-BE49-F238E27FC236}">
                    <a16:creationId xmlns:a16="http://schemas.microsoft.com/office/drawing/2014/main" id="{50C4C6F1-2ECA-DF45-86EF-D998C698AFF5}"/>
                  </a:ext>
                </a:extLst>
              </p:cNvPr>
              <p:cNvSpPr txBox="1"/>
              <p:nvPr/>
            </p:nvSpPr>
            <p:spPr>
              <a:xfrm>
                <a:off x="5337625" y="4960725"/>
                <a:ext cx="519810"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501" name="TextBox 500">
                <a:extLst>
                  <a:ext uri="{FF2B5EF4-FFF2-40B4-BE49-F238E27FC236}">
                    <a16:creationId xmlns:a16="http://schemas.microsoft.com/office/drawing/2014/main" id="{50C4C6F1-2ECA-DF45-86EF-D998C698AFF5}"/>
                  </a:ext>
                </a:extLst>
              </p:cNvPr>
              <p:cNvSpPr txBox="1">
                <a:spLocks noRot="1" noChangeAspect="1" noMove="1" noResize="1" noEditPoints="1" noAdjustHandles="1" noChangeArrowheads="1" noChangeShapeType="1" noTextEdit="1"/>
              </p:cNvSpPr>
              <p:nvPr/>
            </p:nvSpPr>
            <p:spPr>
              <a:xfrm>
                <a:off x="5337625" y="4960725"/>
                <a:ext cx="519810" cy="309637"/>
              </a:xfrm>
              <a:prstGeom prst="rect">
                <a:avLst/>
              </a:prstGeom>
              <a:blipFill>
                <a:blip r:embed="rId46"/>
                <a:stretch>
                  <a:fillRect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2" name="TextBox 501">
                <a:extLst>
                  <a:ext uri="{FF2B5EF4-FFF2-40B4-BE49-F238E27FC236}">
                    <a16:creationId xmlns:a16="http://schemas.microsoft.com/office/drawing/2014/main" id="{EF3C02AD-2D3D-D947-820A-2C34CEFF90D1}"/>
                  </a:ext>
                </a:extLst>
              </p:cNvPr>
              <p:cNvSpPr txBox="1"/>
              <p:nvPr/>
            </p:nvSpPr>
            <p:spPr>
              <a:xfrm>
                <a:off x="5343721" y="5284956"/>
                <a:ext cx="519810"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502" name="TextBox 501">
                <a:extLst>
                  <a:ext uri="{FF2B5EF4-FFF2-40B4-BE49-F238E27FC236}">
                    <a16:creationId xmlns:a16="http://schemas.microsoft.com/office/drawing/2014/main" id="{EF3C02AD-2D3D-D947-820A-2C34CEFF90D1}"/>
                  </a:ext>
                </a:extLst>
              </p:cNvPr>
              <p:cNvSpPr txBox="1">
                <a:spLocks noRot="1" noChangeAspect="1" noMove="1" noResize="1" noEditPoints="1" noAdjustHandles="1" noChangeArrowheads="1" noChangeShapeType="1" noTextEdit="1"/>
              </p:cNvSpPr>
              <p:nvPr/>
            </p:nvSpPr>
            <p:spPr>
              <a:xfrm>
                <a:off x="5343721" y="5284956"/>
                <a:ext cx="519810" cy="309637"/>
              </a:xfrm>
              <a:prstGeom prst="rect">
                <a:avLst/>
              </a:prstGeom>
              <a:blipFill>
                <a:blip r:embed="rId47"/>
                <a:stretch>
                  <a:fillRect b="-3846"/>
                </a:stretch>
              </a:blipFill>
            </p:spPr>
            <p:txBody>
              <a:bodyPr/>
              <a:lstStyle/>
              <a:p>
                <a:r>
                  <a:rPr lang="en-US">
                    <a:noFill/>
                  </a:rPr>
                  <a:t> </a:t>
                </a:r>
              </a:p>
            </p:txBody>
          </p:sp>
        </mc:Fallback>
      </mc:AlternateContent>
      <p:grpSp>
        <p:nvGrpSpPr>
          <p:cNvPr id="503" name="Group 502">
            <a:extLst>
              <a:ext uri="{FF2B5EF4-FFF2-40B4-BE49-F238E27FC236}">
                <a16:creationId xmlns:a16="http://schemas.microsoft.com/office/drawing/2014/main" id="{C87862F7-F44C-1147-BF55-EE4C4C4AD4CA}"/>
              </a:ext>
            </a:extLst>
          </p:cNvPr>
          <p:cNvGrpSpPr/>
          <p:nvPr/>
        </p:nvGrpSpPr>
        <p:grpSpPr>
          <a:xfrm>
            <a:off x="6034550" y="4983175"/>
            <a:ext cx="727131" cy="342496"/>
            <a:chOff x="2572569" y="5637280"/>
            <a:chExt cx="727131" cy="342496"/>
          </a:xfrm>
        </p:grpSpPr>
        <mc:AlternateContent xmlns:mc="http://schemas.openxmlformats.org/markup-compatibility/2006" xmlns:a14="http://schemas.microsoft.com/office/drawing/2010/main">
          <mc:Choice Requires="a14">
            <p:sp>
              <p:nvSpPr>
                <p:cNvPr id="504" name="TextBox 503">
                  <a:extLst>
                    <a:ext uri="{FF2B5EF4-FFF2-40B4-BE49-F238E27FC236}">
                      <a16:creationId xmlns:a16="http://schemas.microsoft.com/office/drawing/2014/main" id="{3AFC3243-17C0-3542-AD34-65218282DE42}"/>
                    </a:ext>
                  </a:extLst>
                </p:cNvPr>
                <p:cNvSpPr txBox="1"/>
                <p:nvPr/>
              </p:nvSpPr>
              <p:spPr>
                <a:xfrm>
                  <a:off x="257256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559" name="TextBox 558">
                  <a:extLst>
                    <a:ext uri="{FF2B5EF4-FFF2-40B4-BE49-F238E27FC236}">
                      <a16:creationId xmlns:a16="http://schemas.microsoft.com/office/drawing/2014/main" id="{09E7A14F-EF89-C64F-9877-5C4BED27ADB5}"/>
                    </a:ext>
                  </a:extLst>
                </p:cNvPr>
                <p:cNvSpPr txBox="1">
                  <a:spLocks noRot="1" noChangeAspect="1" noMove="1" noResize="1" noEditPoints="1" noAdjustHandles="1" noChangeArrowheads="1" noChangeShapeType="1" noTextEdit="1"/>
                </p:cNvSpPr>
                <p:nvPr/>
              </p:nvSpPr>
              <p:spPr>
                <a:xfrm>
                  <a:off x="2572569" y="5637280"/>
                  <a:ext cx="436322" cy="275268"/>
                </a:xfrm>
                <a:prstGeom prst="rect">
                  <a:avLst/>
                </a:prstGeom>
                <a:blipFill>
                  <a:blip r:embed="rId48"/>
                  <a:stretch>
                    <a:fillRect/>
                  </a:stretch>
                </a:blipFill>
              </p:spPr>
              <p:txBody>
                <a:bodyPr/>
                <a:lstStyle/>
                <a:p>
                  <a:r>
                    <a:rPr lang="en-US">
                      <a:noFill/>
                    </a:rPr>
                    <a:t> </a:t>
                  </a:r>
                </a:p>
              </p:txBody>
            </p:sp>
          </mc:Fallback>
        </mc:AlternateContent>
        <p:cxnSp>
          <p:nvCxnSpPr>
            <p:cNvPr id="505" name="Straight Connector 504">
              <a:extLst>
                <a:ext uri="{FF2B5EF4-FFF2-40B4-BE49-F238E27FC236}">
                  <a16:creationId xmlns:a16="http://schemas.microsoft.com/office/drawing/2014/main" id="{FC45819F-20DD-5E46-BE95-B6128A081F14}"/>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06" name="TextBox 505">
              <a:extLst>
                <a:ext uri="{FF2B5EF4-FFF2-40B4-BE49-F238E27FC236}">
                  <a16:creationId xmlns:a16="http://schemas.microsoft.com/office/drawing/2014/main" id="{D5AED7EF-71AD-3C47-9526-3ADB9C3506E6}"/>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507" name="Group 506">
            <a:extLst>
              <a:ext uri="{FF2B5EF4-FFF2-40B4-BE49-F238E27FC236}">
                <a16:creationId xmlns:a16="http://schemas.microsoft.com/office/drawing/2014/main" id="{8ECB3137-9BBA-F848-B483-ADB74C4C7A40}"/>
              </a:ext>
            </a:extLst>
          </p:cNvPr>
          <p:cNvGrpSpPr/>
          <p:nvPr/>
        </p:nvGrpSpPr>
        <p:grpSpPr>
          <a:xfrm>
            <a:off x="6029786" y="5295120"/>
            <a:ext cx="727131" cy="342496"/>
            <a:chOff x="2572569" y="5637280"/>
            <a:chExt cx="727131" cy="342496"/>
          </a:xfrm>
        </p:grpSpPr>
        <mc:AlternateContent xmlns:mc="http://schemas.openxmlformats.org/markup-compatibility/2006" xmlns:a14="http://schemas.microsoft.com/office/drawing/2010/main">
          <mc:Choice Requires="a14">
            <p:sp>
              <p:nvSpPr>
                <p:cNvPr id="508" name="TextBox 507">
                  <a:extLst>
                    <a:ext uri="{FF2B5EF4-FFF2-40B4-BE49-F238E27FC236}">
                      <a16:creationId xmlns:a16="http://schemas.microsoft.com/office/drawing/2014/main" id="{3877B638-C98F-694A-8860-15DB04E06CA4}"/>
                    </a:ext>
                  </a:extLst>
                </p:cNvPr>
                <p:cNvSpPr txBox="1"/>
                <p:nvPr/>
              </p:nvSpPr>
              <p:spPr>
                <a:xfrm>
                  <a:off x="257256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563" name="TextBox 562">
                  <a:extLst>
                    <a:ext uri="{FF2B5EF4-FFF2-40B4-BE49-F238E27FC236}">
                      <a16:creationId xmlns:a16="http://schemas.microsoft.com/office/drawing/2014/main" id="{7A993D16-B8FA-F24F-B3A1-7EBCE619E54B}"/>
                    </a:ext>
                  </a:extLst>
                </p:cNvPr>
                <p:cNvSpPr txBox="1">
                  <a:spLocks noRot="1" noChangeAspect="1" noMove="1" noResize="1" noEditPoints="1" noAdjustHandles="1" noChangeArrowheads="1" noChangeShapeType="1" noTextEdit="1"/>
                </p:cNvSpPr>
                <p:nvPr/>
              </p:nvSpPr>
              <p:spPr>
                <a:xfrm>
                  <a:off x="2572569" y="5637280"/>
                  <a:ext cx="436322" cy="275268"/>
                </a:xfrm>
                <a:prstGeom prst="rect">
                  <a:avLst/>
                </a:prstGeom>
                <a:blipFill>
                  <a:blip r:embed="rId49"/>
                  <a:stretch>
                    <a:fillRect/>
                  </a:stretch>
                </a:blipFill>
              </p:spPr>
              <p:txBody>
                <a:bodyPr/>
                <a:lstStyle/>
                <a:p>
                  <a:r>
                    <a:rPr lang="en-US">
                      <a:noFill/>
                    </a:rPr>
                    <a:t> </a:t>
                  </a:r>
                </a:p>
              </p:txBody>
            </p:sp>
          </mc:Fallback>
        </mc:AlternateContent>
        <p:cxnSp>
          <p:nvCxnSpPr>
            <p:cNvPr id="509" name="Straight Connector 508">
              <a:extLst>
                <a:ext uri="{FF2B5EF4-FFF2-40B4-BE49-F238E27FC236}">
                  <a16:creationId xmlns:a16="http://schemas.microsoft.com/office/drawing/2014/main" id="{70A167B7-DCFA-6446-87C2-658DCA2BAB2F}"/>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10" name="TextBox 509">
              <a:extLst>
                <a:ext uri="{FF2B5EF4-FFF2-40B4-BE49-F238E27FC236}">
                  <a16:creationId xmlns:a16="http://schemas.microsoft.com/office/drawing/2014/main" id="{8CA62B90-E3E8-E644-9375-1EC9C37F71D9}"/>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163" name="Group 162">
            <a:extLst>
              <a:ext uri="{FF2B5EF4-FFF2-40B4-BE49-F238E27FC236}">
                <a16:creationId xmlns:a16="http://schemas.microsoft.com/office/drawing/2014/main" id="{9FF4C928-08F9-554C-A905-696160A5DF0C}"/>
              </a:ext>
            </a:extLst>
          </p:cNvPr>
          <p:cNvGrpSpPr/>
          <p:nvPr/>
        </p:nvGrpSpPr>
        <p:grpSpPr>
          <a:xfrm>
            <a:off x="2712601" y="1709478"/>
            <a:ext cx="904077" cy="358980"/>
            <a:chOff x="2395623" y="5620796"/>
            <a:chExt cx="904077" cy="358980"/>
          </a:xfrm>
        </p:grpSpPr>
        <mc:AlternateContent xmlns:mc="http://schemas.openxmlformats.org/markup-compatibility/2006" xmlns:a14="http://schemas.microsoft.com/office/drawing/2010/main">
          <mc:Choice Requires="a14">
            <p:sp>
              <p:nvSpPr>
                <p:cNvPr id="164" name="TextBox 163">
                  <a:extLst>
                    <a:ext uri="{FF2B5EF4-FFF2-40B4-BE49-F238E27FC236}">
                      <a16:creationId xmlns:a16="http://schemas.microsoft.com/office/drawing/2014/main" id="{CCDDDFED-70CC-F440-9C24-D6009E3C88F6}"/>
                    </a:ext>
                  </a:extLst>
                </p:cNvPr>
                <p:cNvSpPr txBox="1"/>
                <p:nvPr/>
              </p:nvSpPr>
              <p:spPr>
                <a:xfrm>
                  <a:off x="2395623" y="5620796"/>
                  <a:ext cx="581273"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9</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164" name="TextBox 163">
                  <a:extLst>
                    <a:ext uri="{FF2B5EF4-FFF2-40B4-BE49-F238E27FC236}">
                      <a16:creationId xmlns:a16="http://schemas.microsoft.com/office/drawing/2014/main" id="{CCDDDFED-70CC-F440-9C24-D6009E3C88F6}"/>
                    </a:ext>
                  </a:extLst>
                </p:cNvPr>
                <p:cNvSpPr txBox="1">
                  <a:spLocks noRot="1" noChangeAspect="1" noMove="1" noResize="1" noEditPoints="1" noAdjustHandles="1" noChangeArrowheads="1" noChangeShapeType="1" noTextEdit="1"/>
                </p:cNvSpPr>
                <p:nvPr/>
              </p:nvSpPr>
              <p:spPr>
                <a:xfrm>
                  <a:off x="2395623" y="5620796"/>
                  <a:ext cx="581273" cy="275268"/>
                </a:xfrm>
                <a:prstGeom prst="rect">
                  <a:avLst/>
                </a:prstGeom>
                <a:blipFill>
                  <a:blip r:embed="rId50"/>
                  <a:stretch>
                    <a:fillRect l="-2174" r="-4348" b="-4545"/>
                  </a:stretch>
                </a:blipFill>
              </p:spPr>
              <p:txBody>
                <a:bodyPr/>
                <a:lstStyle/>
                <a:p>
                  <a:r>
                    <a:rPr lang="en-US">
                      <a:noFill/>
                    </a:rPr>
                    <a:t> </a:t>
                  </a:r>
                </a:p>
              </p:txBody>
            </p:sp>
          </mc:Fallback>
        </mc:AlternateContent>
        <p:cxnSp>
          <p:nvCxnSpPr>
            <p:cNvPr id="165" name="Straight Connector 164">
              <a:extLst>
                <a:ext uri="{FF2B5EF4-FFF2-40B4-BE49-F238E27FC236}">
                  <a16:creationId xmlns:a16="http://schemas.microsoft.com/office/drawing/2014/main" id="{DC328B02-FF0C-CB4C-970B-2C9952AAD786}"/>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6" name="TextBox 165">
              <a:extLst>
                <a:ext uri="{FF2B5EF4-FFF2-40B4-BE49-F238E27FC236}">
                  <a16:creationId xmlns:a16="http://schemas.microsoft.com/office/drawing/2014/main" id="{A016AC23-E8B7-834C-8C23-218C49356600}"/>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167" name="Group 166">
            <a:extLst>
              <a:ext uri="{FF2B5EF4-FFF2-40B4-BE49-F238E27FC236}">
                <a16:creationId xmlns:a16="http://schemas.microsoft.com/office/drawing/2014/main" id="{AE4BEA49-6A1A-8B4E-8071-1EBEAC3918EB}"/>
              </a:ext>
            </a:extLst>
          </p:cNvPr>
          <p:cNvGrpSpPr/>
          <p:nvPr/>
        </p:nvGrpSpPr>
        <p:grpSpPr>
          <a:xfrm>
            <a:off x="2825933" y="1980453"/>
            <a:ext cx="673842" cy="402639"/>
            <a:chOff x="7601575" y="5855991"/>
            <a:chExt cx="673842" cy="402639"/>
          </a:xfrm>
        </p:grpSpPr>
        <p:cxnSp>
          <p:nvCxnSpPr>
            <p:cNvPr id="168" name="Straight Connector 167">
              <a:extLst>
                <a:ext uri="{FF2B5EF4-FFF2-40B4-BE49-F238E27FC236}">
                  <a16:creationId xmlns:a16="http://schemas.microsoft.com/office/drawing/2014/main" id="{754299DF-236F-6149-8EB7-B9933FA580EC}"/>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9" name="TextBox 168">
              <a:extLst>
                <a:ext uri="{FF2B5EF4-FFF2-40B4-BE49-F238E27FC236}">
                  <a16:creationId xmlns:a16="http://schemas.microsoft.com/office/drawing/2014/main" id="{7304DEB5-9F0C-1E48-80DA-E78014B1DE9A}"/>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170" name="TextBox 169">
              <a:extLst>
                <a:ext uri="{FF2B5EF4-FFF2-40B4-BE49-F238E27FC236}">
                  <a16:creationId xmlns:a16="http://schemas.microsoft.com/office/drawing/2014/main" id="{FC075A72-71CD-1E4F-8571-6DB3355C6B3B}"/>
                </a:ext>
              </a:extLst>
            </p:cNvPr>
            <p:cNvSpPr txBox="1"/>
            <p:nvPr/>
          </p:nvSpPr>
          <p:spPr>
            <a:xfrm>
              <a:off x="7601575" y="5855991"/>
              <a:ext cx="457822"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19 </a:t>
              </a:r>
            </a:p>
          </p:txBody>
        </p:sp>
      </p:grpSp>
      <p:grpSp>
        <p:nvGrpSpPr>
          <p:cNvPr id="171" name="Group 170">
            <a:extLst>
              <a:ext uri="{FF2B5EF4-FFF2-40B4-BE49-F238E27FC236}">
                <a16:creationId xmlns:a16="http://schemas.microsoft.com/office/drawing/2014/main" id="{109ECBA1-4542-E748-B0E7-B39BC37E94B6}"/>
              </a:ext>
            </a:extLst>
          </p:cNvPr>
          <p:cNvGrpSpPr/>
          <p:nvPr/>
        </p:nvGrpSpPr>
        <p:grpSpPr>
          <a:xfrm>
            <a:off x="2806609" y="2322396"/>
            <a:ext cx="681042" cy="388239"/>
            <a:chOff x="7594375" y="5870391"/>
            <a:chExt cx="681042" cy="388239"/>
          </a:xfrm>
        </p:grpSpPr>
        <p:cxnSp>
          <p:nvCxnSpPr>
            <p:cNvPr id="172" name="Straight Connector 171">
              <a:extLst>
                <a:ext uri="{FF2B5EF4-FFF2-40B4-BE49-F238E27FC236}">
                  <a16:creationId xmlns:a16="http://schemas.microsoft.com/office/drawing/2014/main" id="{F81C8ECF-3103-9547-B966-17950494DB39}"/>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3" name="TextBox 172">
              <a:extLst>
                <a:ext uri="{FF2B5EF4-FFF2-40B4-BE49-F238E27FC236}">
                  <a16:creationId xmlns:a16="http://schemas.microsoft.com/office/drawing/2014/main" id="{C38950D8-8699-254F-BB21-0F9AEC363396}"/>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174" name="TextBox 173">
              <a:extLst>
                <a:ext uri="{FF2B5EF4-FFF2-40B4-BE49-F238E27FC236}">
                  <a16:creationId xmlns:a16="http://schemas.microsoft.com/office/drawing/2014/main" id="{53178139-F771-5348-8CCA-C97BE49C3FA1}"/>
                </a:ext>
              </a:extLst>
            </p:cNvPr>
            <p:cNvSpPr txBox="1"/>
            <p:nvPr/>
          </p:nvSpPr>
          <p:spPr>
            <a:xfrm>
              <a:off x="7594375" y="5870391"/>
              <a:ext cx="445670"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19 </a:t>
              </a:r>
            </a:p>
          </p:txBody>
        </p:sp>
      </p:grpSp>
      <p:grpSp>
        <p:nvGrpSpPr>
          <p:cNvPr id="175" name="Group 174">
            <a:extLst>
              <a:ext uri="{FF2B5EF4-FFF2-40B4-BE49-F238E27FC236}">
                <a16:creationId xmlns:a16="http://schemas.microsoft.com/office/drawing/2014/main" id="{FD8B232F-48E9-6A4C-B3A6-44C2BD918B50}"/>
              </a:ext>
            </a:extLst>
          </p:cNvPr>
          <p:cNvGrpSpPr/>
          <p:nvPr/>
        </p:nvGrpSpPr>
        <p:grpSpPr>
          <a:xfrm>
            <a:off x="2804677" y="2629041"/>
            <a:ext cx="677484" cy="402639"/>
            <a:chOff x="7597933" y="5855991"/>
            <a:chExt cx="677484" cy="402639"/>
          </a:xfrm>
        </p:grpSpPr>
        <p:cxnSp>
          <p:nvCxnSpPr>
            <p:cNvPr id="176" name="Straight Connector 175">
              <a:extLst>
                <a:ext uri="{FF2B5EF4-FFF2-40B4-BE49-F238E27FC236}">
                  <a16:creationId xmlns:a16="http://schemas.microsoft.com/office/drawing/2014/main" id="{4B11C64F-AF5D-3A40-BE79-098CA9C6A8B0}"/>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7" name="TextBox 176">
              <a:extLst>
                <a:ext uri="{FF2B5EF4-FFF2-40B4-BE49-F238E27FC236}">
                  <a16:creationId xmlns:a16="http://schemas.microsoft.com/office/drawing/2014/main" id="{631F8E5F-2865-A747-84A2-447E4CB31D72}"/>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178" name="TextBox 177">
              <a:extLst>
                <a:ext uri="{FF2B5EF4-FFF2-40B4-BE49-F238E27FC236}">
                  <a16:creationId xmlns:a16="http://schemas.microsoft.com/office/drawing/2014/main" id="{43F61A05-F2A5-5842-B713-6AD1AB1D1D67}"/>
                </a:ext>
              </a:extLst>
            </p:cNvPr>
            <p:cNvSpPr txBox="1"/>
            <p:nvPr/>
          </p:nvSpPr>
          <p:spPr>
            <a:xfrm>
              <a:off x="7597933" y="5855991"/>
              <a:ext cx="41946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19 </a:t>
              </a:r>
            </a:p>
          </p:txBody>
        </p:sp>
      </p:grpSp>
      <p:grpSp>
        <p:nvGrpSpPr>
          <p:cNvPr id="179" name="Group 178">
            <a:extLst>
              <a:ext uri="{FF2B5EF4-FFF2-40B4-BE49-F238E27FC236}">
                <a16:creationId xmlns:a16="http://schemas.microsoft.com/office/drawing/2014/main" id="{674E5727-9DC8-2043-BC6F-E7D1F5B2407C}"/>
              </a:ext>
            </a:extLst>
          </p:cNvPr>
          <p:cNvGrpSpPr/>
          <p:nvPr/>
        </p:nvGrpSpPr>
        <p:grpSpPr>
          <a:xfrm>
            <a:off x="2796389" y="2944962"/>
            <a:ext cx="678411" cy="390447"/>
            <a:chOff x="7597006" y="5868183"/>
            <a:chExt cx="678411" cy="390447"/>
          </a:xfrm>
        </p:grpSpPr>
        <p:cxnSp>
          <p:nvCxnSpPr>
            <p:cNvPr id="180" name="Straight Connector 179">
              <a:extLst>
                <a:ext uri="{FF2B5EF4-FFF2-40B4-BE49-F238E27FC236}">
                  <a16:creationId xmlns:a16="http://schemas.microsoft.com/office/drawing/2014/main" id="{3F996C0B-67A3-8942-BFE9-9782E02F819B}"/>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1" name="TextBox 180">
              <a:extLst>
                <a:ext uri="{FF2B5EF4-FFF2-40B4-BE49-F238E27FC236}">
                  <a16:creationId xmlns:a16="http://schemas.microsoft.com/office/drawing/2014/main" id="{6ED841E7-59B9-EC4F-B1E9-7A5FD9745255}"/>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182" name="TextBox 181">
              <a:extLst>
                <a:ext uri="{FF2B5EF4-FFF2-40B4-BE49-F238E27FC236}">
                  <a16:creationId xmlns:a16="http://schemas.microsoft.com/office/drawing/2014/main" id="{754EABED-5AF5-3440-A4CC-102B3C80E015}"/>
                </a:ext>
              </a:extLst>
            </p:cNvPr>
            <p:cNvSpPr txBox="1"/>
            <p:nvPr/>
          </p:nvSpPr>
          <p:spPr>
            <a:xfrm>
              <a:off x="7597006" y="5868183"/>
              <a:ext cx="438681"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19 </a:t>
              </a:r>
            </a:p>
          </p:txBody>
        </p:sp>
      </p:grpSp>
      <p:grpSp>
        <p:nvGrpSpPr>
          <p:cNvPr id="183" name="Group 182">
            <a:extLst>
              <a:ext uri="{FF2B5EF4-FFF2-40B4-BE49-F238E27FC236}">
                <a16:creationId xmlns:a16="http://schemas.microsoft.com/office/drawing/2014/main" id="{08C0E3C9-AF92-2846-B463-FBDB9DD1B118}"/>
              </a:ext>
            </a:extLst>
          </p:cNvPr>
          <p:cNvGrpSpPr/>
          <p:nvPr/>
        </p:nvGrpSpPr>
        <p:grpSpPr>
          <a:xfrm>
            <a:off x="2814564" y="3276973"/>
            <a:ext cx="673842" cy="402639"/>
            <a:chOff x="7601575" y="5855991"/>
            <a:chExt cx="673842" cy="402639"/>
          </a:xfrm>
        </p:grpSpPr>
        <p:cxnSp>
          <p:nvCxnSpPr>
            <p:cNvPr id="184" name="Straight Connector 183">
              <a:extLst>
                <a:ext uri="{FF2B5EF4-FFF2-40B4-BE49-F238E27FC236}">
                  <a16:creationId xmlns:a16="http://schemas.microsoft.com/office/drawing/2014/main" id="{C5468CB2-3758-0849-8AC7-0C2F233EBA37}"/>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5" name="TextBox 184">
              <a:extLst>
                <a:ext uri="{FF2B5EF4-FFF2-40B4-BE49-F238E27FC236}">
                  <a16:creationId xmlns:a16="http://schemas.microsoft.com/office/drawing/2014/main" id="{77ADC5EB-E106-A34D-BEF8-C9EC57AB988E}"/>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186" name="TextBox 185">
              <a:extLst>
                <a:ext uri="{FF2B5EF4-FFF2-40B4-BE49-F238E27FC236}">
                  <a16:creationId xmlns:a16="http://schemas.microsoft.com/office/drawing/2014/main" id="{FA69A384-EF5A-7342-A7B4-6088F7821334}"/>
                </a:ext>
              </a:extLst>
            </p:cNvPr>
            <p:cNvSpPr txBox="1"/>
            <p:nvPr/>
          </p:nvSpPr>
          <p:spPr>
            <a:xfrm>
              <a:off x="7601575" y="5855991"/>
              <a:ext cx="457822"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19 </a:t>
              </a:r>
            </a:p>
          </p:txBody>
        </p:sp>
      </p:grpSp>
      <p:grpSp>
        <p:nvGrpSpPr>
          <p:cNvPr id="188" name="Group 187">
            <a:extLst>
              <a:ext uri="{FF2B5EF4-FFF2-40B4-BE49-F238E27FC236}">
                <a16:creationId xmlns:a16="http://schemas.microsoft.com/office/drawing/2014/main" id="{3F35A40C-2915-7B46-BA51-B682BBCCF29B}"/>
              </a:ext>
            </a:extLst>
          </p:cNvPr>
          <p:cNvGrpSpPr/>
          <p:nvPr/>
        </p:nvGrpSpPr>
        <p:grpSpPr>
          <a:xfrm>
            <a:off x="2831245" y="3618151"/>
            <a:ext cx="681042" cy="388239"/>
            <a:chOff x="7594375" y="5870391"/>
            <a:chExt cx="681042" cy="388239"/>
          </a:xfrm>
        </p:grpSpPr>
        <p:cxnSp>
          <p:nvCxnSpPr>
            <p:cNvPr id="189" name="Straight Connector 188">
              <a:extLst>
                <a:ext uri="{FF2B5EF4-FFF2-40B4-BE49-F238E27FC236}">
                  <a16:creationId xmlns:a16="http://schemas.microsoft.com/office/drawing/2014/main" id="{89BB2D52-4C2E-CF4F-B1AC-685DCF71576A}"/>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0" name="TextBox 189">
              <a:extLst>
                <a:ext uri="{FF2B5EF4-FFF2-40B4-BE49-F238E27FC236}">
                  <a16:creationId xmlns:a16="http://schemas.microsoft.com/office/drawing/2014/main" id="{538B533B-4C1D-4E45-B063-45DB948A7F13}"/>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191" name="TextBox 190">
              <a:extLst>
                <a:ext uri="{FF2B5EF4-FFF2-40B4-BE49-F238E27FC236}">
                  <a16:creationId xmlns:a16="http://schemas.microsoft.com/office/drawing/2014/main" id="{A784B966-1834-CF48-8379-C9B1124C2D69}"/>
                </a:ext>
              </a:extLst>
            </p:cNvPr>
            <p:cNvSpPr txBox="1"/>
            <p:nvPr/>
          </p:nvSpPr>
          <p:spPr>
            <a:xfrm>
              <a:off x="7594375" y="5870391"/>
              <a:ext cx="445670"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19 </a:t>
              </a:r>
            </a:p>
          </p:txBody>
        </p:sp>
      </p:grpSp>
      <p:grpSp>
        <p:nvGrpSpPr>
          <p:cNvPr id="192" name="Group 191">
            <a:extLst>
              <a:ext uri="{FF2B5EF4-FFF2-40B4-BE49-F238E27FC236}">
                <a16:creationId xmlns:a16="http://schemas.microsoft.com/office/drawing/2014/main" id="{611C1E0D-28E3-DE4E-9B8D-1B3A7286C987}"/>
              </a:ext>
            </a:extLst>
          </p:cNvPr>
          <p:cNvGrpSpPr/>
          <p:nvPr/>
        </p:nvGrpSpPr>
        <p:grpSpPr>
          <a:xfrm>
            <a:off x="2810261" y="3953364"/>
            <a:ext cx="696536" cy="383587"/>
            <a:chOff x="7578881" y="5875043"/>
            <a:chExt cx="696536" cy="383587"/>
          </a:xfrm>
        </p:grpSpPr>
        <p:cxnSp>
          <p:nvCxnSpPr>
            <p:cNvPr id="193" name="Straight Connector 192">
              <a:extLst>
                <a:ext uri="{FF2B5EF4-FFF2-40B4-BE49-F238E27FC236}">
                  <a16:creationId xmlns:a16="http://schemas.microsoft.com/office/drawing/2014/main" id="{65AE0934-E408-074E-9751-1C66E8998723}"/>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4" name="TextBox 193">
              <a:extLst>
                <a:ext uri="{FF2B5EF4-FFF2-40B4-BE49-F238E27FC236}">
                  <a16:creationId xmlns:a16="http://schemas.microsoft.com/office/drawing/2014/main" id="{39FEE193-296E-6E41-812E-91BF2CFCD6CB}"/>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195" name="TextBox 194">
              <a:extLst>
                <a:ext uri="{FF2B5EF4-FFF2-40B4-BE49-F238E27FC236}">
                  <a16:creationId xmlns:a16="http://schemas.microsoft.com/office/drawing/2014/main" id="{32281DE6-F028-9E44-AFF1-E44F1C196B03}"/>
                </a:ext>
              </a:extLst>
            </p:cNvPr>
            <p:cNvSpPr txBox="1"/>
            <p:nvPr/>
          </p:nvSpPr>
          <p:spPr>
            <a:xfrm>
              <a:off x="7578881" y="5875043"/>
              <a:ext cx="41946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19 </a:t>
              </a:r>
            </a:p>
          </p:txBody>
        </p:sp>
      </p:grpSp>
      <p:grpSp>
        <p:nvGrpSpPr>
          <p:cNvPr id="196" name="Group 195">
            <a:extLst>
              <a:ext uri="{FF2B5EF4-FFF2-40B4-BE49-F238E27FC236}">
                <a16:creationId xmlns:a16="http://schemas.microsoft.com/office/drawing/2014/main" id="{FB0A4AD0-C1CF-E44E-8190-28FB24A45F19}"/>
              </a:ext>
            </a:extLst>
          </p:cNvPr>
          <p:cNvGrpSpPr/>
          <p:nvPr/>
        </p:nvGrpSpPr>
        <p:grpSpPr>
          <a:xfrm>
            <a:off x="2821025" y="4264518"/>
            <a:ext cx="678411" cy="390447"/>
            <a:chOff x="7597006" y="5868183"/>
            <a:chExt cx="678411" cy="390447"/>
          </a:xfrm>
        </p:grpSpPr>
        <p:cxnSp>
          <p:nvCxnSpPr>
            <p:cNvPr id="197" name="Straight Connector 196">
              <a:extLst>
                <a:ext uri="{FF2B5EF4-FFF2-40B4-BE49-F238E27FC236}">
                  <a16:creationId xmlns:a16="http://schemas.microsoft.com/office/drawing/2014/main" id="{05D0B2A2-7282-B94F-97AB-5ED5212E6AB8}"/>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8" name="TextBox 197">
              <a:extLst>
                <a:ext uri="{FF2B5EF4-FFF2-40B4-BE49-F238E27FC236}">
                  <a16:creationId xmlns:a16="http://schemas.microsoft.com/office/drawing/2014/main" id="{367A8904-6B0F-4645-96A4-7253DE1E796B}"/>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199" name="TextBox 198">
              <a:extLst>
                <a:ext uri="{FF2B5EF4-FFF2-40B4-BE49-F238E27FC236}">
                  <a16:creationId xmlns:a16="http://schemas.microsoft.com/office/drawing/2014/main" id="{BB7574C6-A368-8C44-91AF-F531C84B2FF5}"/>
                </a:ext>
              </a:extLst>
            </p:cNvPr>
            <p:cNvSpPr txBox="1"/>
            <p:nvPr/>
          </p:nvSpPr>
          <p:spPr>
            <a:xfrm>
              <a:off x="7597006" y="5868183"/>
              <a:ext cx="438681"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19 </a:t>
              </a:r>
            </a:p>
          </p:txBody>
        </p:sp>
      </p:grpSp>
      <p:grpSp>
        <p:nvGrpSpPr>
          <p:cNvPr id="200" name="Group 199">
            <a:extLst>
              <a:ext uri="{FF2B5EF4-FFF2-40B4-BE49-F238E27FC236}">
                <a16:creationId xmlns:a16="http://schemas.microsoft.com/office/drawing/2014/main" id="{AC3230B3-45F4-5740-9DD9-71DC6BFAE925}"/>
              </a:ext>
            </a:extLst>
          </p:cNvPr>
          <p:cNvGrpSpPr/>
          <p:nvPr/>
        </p:nvGrpSpPr>
        <p:grpSpPr>
          <a:xfrm>
            <a:off x="2821135" y="4608183"/>
            <a:ext cx="681042" cy="388239"/>
            <a:chOff x="7594375" y="5870391"/>
            <a:chExt cx="681042" cy="388239"/>
          </a:xfrm>
        </p:grpSpPr>
        <p:cxnSp>
          <p:nvCxnSpPr>
            <p:cNvPr id="201" name="Straight Connector 200">
              <a:extLst>
                <a:ext uri="{FF2B5EF4-FFF2-40B4-BE49-F238E27FC236}">
                  <a16:creationId xmlns:a16="http://schemas.microsoft.com/office/drawing/2014/main" id="{6F20668D-17E0-004C-8E3B-CCAB38FFDAAA}"/>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2" name="TextBox 201">
              <a:extLst>
                <a:ext uri="{FF2B5EF4-FFF2-40B4-BE49-F238E27FC236}">
                  <a16:creationId xmlns:a16="http://schemas.microsoft.com/office/drawing/2014/main" id="{7643A918-A97B-2440-8508-2872F61C4934}"/>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203" name="TextBox 202">
              <a:extLst>
                <a:ext uri="{FF2B5EF4-FFF2-40B4-BE49-F238E27FC236}">
                  <a16:creationId xmlns:a16="http://schemas.microsoft.com/office/drawing/2014/main" id="{D5D9B8E3-AE91-AB42-B8CE-76BF4FAF57F3}"/>
                </a:ext>
              </a:extLst>
            </p:cNvPr>
            <p:cNvSpPr txBox="1"/>
            <p:nvPr/>
          </p:nvSpPr>
          <p:spPr>
            <a:xfrm>
              <a:off x="7594375" y="5870391"/>
              <a:ext cx="445670"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19 </a:t>
              </a:r>
            </a:p>
          </p:txBody>
        </p:sp>
      </p:grpSp>
      <p:grpSp>
        <p:nvGrpSpPr>
          <p:cNvPr id="204" name="Group 203">
            <a:extLst>
              <a:ext uri="{FF2B5EF4-FFF2-40B4-BE49-F238E27FC236}">
                <a16:creationId xmlns:a16="http://schemas.microsoft.com/office/drawing/2014/main" id="{A4957623-F1E9-A742-9938-27CF9A523155}"/>
              </a:ext>
            </a:extLst>
          </p:cNvPr>
          <p:cNvGrpSpPr/>
          <p:nvPr/>
        </p:nvGrpSpPr>
        <p:grpSpPr>
          <a:xfrm>
            <a:off x="2823966" y="4929110"/>
            <a:ext cx="677484" cy="402639"/>
            <a:chOff x="7597933" y="5855991"/>
            <a:chExt cx="677484" cy="402639"/>
          </a:xfrm>
        </p:grpSpPr>
        <p:cxnSp>
          <p:nvCxnSpPr>
            <p:cNvPr id="205" name="Straight Connector 204">
              <a:extLst>
                <a:ext uri="{FF2B5EF4-FFF2-40B4-BE49-F238E27FC236}">
                  <a16:creationId xmlns:a16="http://schemas.microsoft.com/office/drawing/2014/main" id="{47CB6694-DB5A-C74B-AAB9-736F2FDB4A56}"/>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E2AED5CB-A013-3A4C-AC82-3F29284E7114}"/>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207" name="TextBox 206">
              <a:extLst>
                <a:ext uri="{FF2B5EF4-FFF2-40B4-BE49-F238E27FC236}">
                  <a16:creationId xmlns:a16="http://schemas.microsoft.com/office/drawing/2014/main" id="{EE9007E5-333D-0E46-B7D6-326EA2A34498}"/>
                </a:ext>
              </a:extLst>
            </p:cNvPr>
            <p:cNvSpPr txBox="1"/>
            <p:nvPr/>
          </p:nvSpPr>
          <p:spPr>
            <a:xfrm>
              <a:off x="7597933" y="5855991"/>
              <a:ext cx="41946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19 </a:t>
              </a:r>
            </a:p>
          </p:txBody>
        </p:sp>
      </p:grpSp>
      <p:grpSp>
        <p:nvGrpSpPr>
          <p:cNvPr id="208" name="Group 207">
            <a:extLst>
              <a:ext uri="{FF2B5EF4-FFF2-40B4-BE49-F238E27FC236}">
                <a16:creationId xmlns:a16="http://schemas.microsoft.com/office/drawing/2014/main" id="{151A529C-23FF-3345-ACC1-A5BE8A2060AB}"/>
              </a:ext>
            </a:extLst>
          </p:cNvPr>
          <p:cNvGrpSpPr/>
          <p:nvPr/>
        </p:nvGrpSpPr>
        <p:grpSpPr>
          <a:xfrm>
            <a:off x="2825204" y="5259314"/>
            <a:ext cx="678411" cy="390447"/>
            <a:chOff x="7597006" y="5868183"/>
            <a:chExt cx="678411" cy="390447"/>
          </a:xfrm>
        </p:grpSpPr>
        <p:cxnSp>
          <p:nvCxnSpPr>
            <p:cNvPr id="209" name="Straight Connector 208">
              <a:extLst>
                <a:ext uri="{FF2B5EF4-FFF2-40B4-BE49-F238E27FC236}">
                  <a16:creationId xmlns:a16="http://schemas.microsoft.com/office/drawing/2014/main" id="{597C789C-89FD-A246-BEC3-9B956405DC17}"/>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0" name="TextBox 209">
              <a:extLst>
                <a:ext uri="{FF2B5EF4-FFF2-40B4-BE49-F238E27FC236}">
                  <a16:creationId xmlns:a16="http://schemas.microsoft.com/office/drawing/2014/main" id="{91592DA9-96DA-EA49-A4AA-FB7E90143449}"/>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211" name="TextBox 210">
              <a:extLst>
                <a:ext uri="{FF2B5EF4-FFF2-40B4-BE49-F238E27FC236}">
                  <a16:creationId xmlns:a16="http://schemas.microsoft.com/office/drawing/2014/main" id="{CEF3DDEA-2816-514D-B6F1-12C7F7B1250B}"/>
                </a:ext>
              </a:extLst>
            </p:cNvPr>
            <p:cNvSpPr txBox="1"/>
            <p:nvPr/>
          </p:nvSpPr>
          <p:spPr>
            <a:xfrm>
              <a:off x="7597006" y="5868183"/>
              <a:ext cx="438681"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19 </a:t>
              </a:r>
            </a:p>
          </p:txBody>
        </p:sp>
      </p:grpSp>
      <p:grpSp>
        <p:nvGrpSpPr>
          <p:cNvPr id="212" name="Group 211">
            <a:extLst>
              <a:ext uri="{FF2B5EF4-FFF2-40B4-BE49-F238E27FC236}">
                <a16:creationId xmlns:a16="http://schemas.microsoft.com/office/drawing/2014/main" id="{085FBDB9-2E7D-0547-80D5-1D5C62390F52}"/>
              </a:ext>
            </a:extLst>
          </p:cNvPr>
          <p:cNvGrpSpPr/>
          <p:nvPr/>
        </p:nvGrpSpPr>
        <p:grpSpPr>
          <a:xfrm>
            <a:off x="3599097" y="1695182"/>
            <a:ext cx="988638" cy="373269"/>
            <a:chOff x="2311062" y="5606507"/>
            <a:chExt cx="988638" cy="373269"/>
          </a:xfrm>
        </p:grpSpPr>
        <mc:AlternateContent xmlns:mc="http://schemas.openxmlformats.org/markup-compatibility/2006" xmlns:a14="http://schemas.microsoft.com/office/drawing/2010/main">
          <mc:Choice Requires="a14">
            <p:sp>
              <p:nvSpPr>
                <p:cNvPr id="213" name="TextBox 212">
                  <a:extLst>
                    <a:ext uri="{FF2B5EF4-FFF2-40B4-BE49-F238E27FC236}">
                      <a16:creationId xmlns:a16="http://schemas.microsoft.com/office/drawing/2014/main" id="{615B3DCC-671C-134A-A569-D2EACFB20088}"/>
                    </a:ext>
                  </a:extLst>
                </p:cNvPr>
                <p:cNvSpPr txBox="1"/>
                <p:nvPr/>
              </p:nvSpPr>
              <p:spPr>
                <a:xfrm>
                  <a:off x="2311062" y="5606507"/>
                  <a:ext cx="632494"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7</m:t>
                        </m:r>
                        <m:r>
                          <a:rPr lang="en-US" sz="1600" b="0" i="1" smtClean="0">
                            <a:latin typeface="Cambria Math" panose="02040503050406030204" pitchFamily="18" charset="0"/>
                            <a:ea typeface="Cambria Math" panose="02040503050406030204" pitchFamily="18" charset="0"/>
                          </a:rPr>
                          <m:t>22</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13" name="TextBox 212">
                  <a:extLst>
                    <a:ext uri="{FF2B5EF4-FFF2-40B4-BE49-F238E27FC236}">
                      <a16:creationId xmlns:a16="http://schemas.microsoft.com/office/drawing/2014/main" id="{615B3DCC-671C-134A-A569-D2EACFB20088}"/>
                    </a:ext>
                  </a:extLst>
                </p:cNvPr>
                <p:cNvSpPr txBox="1">
                  <a:spLocks noRot="1" noChangeAspect="1" noMove="1" noResize="1" noEditPoints="1" noAdjustHandles="1" noChangeArrowheads="1" noChangeShapeType="1" noTextEdit="1"/>
                </p:cNvSpPr>
                <p:nvPr/>
              </p:nvSpPr>
              <p:spPr>
                <a:xfrm>
                  <a:off x="2311062" y="5606507"/>
                  <a:ext cx="632494" cy="275268"/>
                </a:xfrm>
                <a:prstGeom prst="rect">
                  <a:avLst/>
                </a:prstGeom>
                <a:blipFill>
                  <a:blip r:embed="rId51"/>
                  <a:stretch>
                    <a:fillRect l="-7843" r="-5882" b="-4348"/>
                  </a:stretch>
                </a:blipFill>
              </p:spPr>
              <p:txBody>
                <a:bodyPr/>
                <a:lstStyle/>
                <a:p>
                  <a:r>
                    <a:rPr lang="en-US">
                      <a:noFill/>
                    </a:rPr>
                    <a:t> </a:t>
                  </a:r>
                </a:p>
              </p:txBody>
            </p:sp>
          </mc:Fallback>
        </mc:AlternateContent>
        <p:cxnSp>
          <p:nvCxnSpPr>
            <p:cNvPr id="214" name="Straight Connector 213">
              <a:extLst>
                <a:ext uri="{FF2B5EF4-FFF2-40B4-BE49-F238E27FC236}">
                  <a16:creationId xmlns:a16="http://schemas.microsoft.com/office/drawing/2014/main" id="{2EC78EE9-29BE-FA42-8EC1-D11E105A19B3}"/>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5" name="TextBox 214">
              <a:extLst>
                <a:ext uri="{FF2B5EF4-FFF2-40B4-BE49-F238E27FC236}">
                  <a16:creationId xmlns:a16="http://schemas.microsoft.com/office/drawing/2014/main" id="{8248EB6B-D328-BF46-A35C-ABFB83929866}"/>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grpSp>
      <p:grpSp>
        <p:nvGrpSpPr>
          <p:cNvPr id="216" name="Group 215">
            <a:extLst>
              <a:ext uri="{FF2B5EF4-FFF2-40B4-BE49-F238E27FC236}">
                <a16:creationId xmlns:a16="http://schemas.microsoft.com/office/drawing/2014/main" id="{4EF6B52A-E207-C344-9FB2-8D4248E219C0}"/>
              </a:ext>
            </a:extLst>
          </p:cNvPr>
          <p:cNvGrpSpPr/>
          <p:nvPr/>
        </p:nvGrpSpPr>
        <p:grpSpPr>
          <a:xfrm>
            <a:off x="3675297" y="1994735"/>
            <a:ext cx="786521" cy="388350"/>
            <a:chOff x="7488896" y="5870280"/>
            <a:chExt cx="786521" cy="388350"/>
          </a:xfrm>
        </p:grpSpPr>
        <p:cxnSp>
          <p:nvCxnSpPr>
            <p:cNvPr id="217" name="Straight Connector 216">
              <a:extLst>
                <a:ext uri="{FF2B5EF4-FFF2-40B4-BE49-F238E27FC236}">
                  <a16:creationId xmlns:a16="http://schemas.microsoft.com/office/drawing/2014/main" id="{B773A272-809C-DB40-9D06-35AFDB2476BC}"/>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8" name="TextBox 217">
              <a:extLst>
                <a:ext uri="{FF2B5EF4-FFF2-40B4-BE49-F238E27FC236}">
                  <a16:creationId xmlns:a16="http://schemas.microsoft.com/office/drawing/2014/main" id="{ACE04AB7-86F0-3740-A4AA-456BA7B36B21}"/>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219" name="TextBox 218">
              <a:extLst>
                <a:ext uri="{FF2B5EF4-FFF2-40B4-BE49-F238E27FC236}">
                  <a16:creationId xmlns:a16="http://schemas.microsoft.com/office/drawing/2014/main" id="{8DB7C348-F857-C847-81D0-0F546DD2E032}"/>
                </a:ext>
              </a:extLst>
            </p:cNvPr>
            <p:cNvSpPr txBox="1"/>
            <p:nvPr/>
          </p:nvSpPr>
          <p:spPr>
            <a:xfrm>
              <a:off x="7488896" y="5870280"/>
              <a:ext cx="556212"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361 </a:t>
              </a:r>
            </a:p>
          </p:txBody>
        </p:sp>
      </p:grpSp>
      <p:grpSp>
        <p:nvGrpSpPr>
          <p:cNvPr id="220" name="Group 219">
            <a:extLst>
              <a:ext uri="{FF2B5EF4-FFF2-40B4-BE49-F238E27FC236}">
                <a16:creationId xmlns:a16="http://schemas.microsoft.com/office/drawing/2014/main" id="{593E0C10-964C-6A4F-A3AF-DF87FB6C7C41}"/>
              </a:ext>
            </a:extLst>
          </p:cNvPr>
          <p:cNvGrpSpPr/>
          <p:nvPr/>
        </p:nvGrpSpPr>
        <p:grpSpPr>
          <a:xfrm>
            <a:off x="3661009" y="2322389"/>
            <a:ext cx="798211" cy="388239"/>
            <a:chOff x="7477206" y="5870391"/>
            <a:chExt cx="798211" cy="388239"/>
          </a:xfrm>
        </p:grpSpPr>
        <p:cxnSp>
          <p:nvCxnSpPr>
            <p:cNvPr id="221" name="Straight Connector 220">
              <a:extLst>
                <a:ext uri="{FF2B5EF4-FFF2-40B4-BE49-F238E27FC236}">
                  <a16:creationId xmlns:a16="http://schemas.microsoft.com/office/drawing/2014/main" id="{D37C5849-BFBF-6B4A-A970-80014A8A180F}"/>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2" name="TextBox 221">
              <a:extLst>
                <a:ext uri="{FF2B5EF4-FFF2-40B4-BE49-F238E27FC236}">
                  <a16:creationId xmlns:a16="http://schemas.microsoft.com/office/drawing/2014/main" id="{35C9BC69-C482-3E4F-8D1F-7742B70089D3}"/>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223" name="TextBox 222">
              <a:extLst>
                <a:ext uri="{FF2B5EF4-FFF2-40B4-BE49-F238E27FC236}">
                  <a16:creationId xmlns:a16="http://schemas.microsoft.com/office/drawing/2014/main" id="{F07CE735-2645-0F44-A0D6-404BBAD2A098}"/>
                </a:ext>
              </a:extLst>
            </p:cNvPr>
            <p:cNvSpPr txBox="1"/>
            <p:nvPr/>
          </p:nvSpPr>
          <p:spPr>
            <a:xfrm>
              <a:off x="7477206" y="5870391"/>
              <a:ext cx="539024"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361 </a:t>
              </a:r>
            </a:p>
          </p:txBody>
        </p:sp>
      </p:grpSp>
      <p:grpSp>
        <p:nvGrpSpPr>
          <p:cNvPr id="224" name="Group 223">
            <a:extLst>
              <a:ext uri="{FF2B5EF4-FFF2-40B4-BE49-F238E27FC236}">
                <a16:creationId xmlns:a16="http://schemas.microsoft.com/office/drawing/2014/main" id="{92E6C61A-C58D-024F-AB44-33AAE0C37248}"/>
              </a:ext>
            </a:extLst>
          </p:cNvPr>
          <p:cNvGrpSpPr/>
          <p:nvPr/>
        </p:nvGrpSpPr>
        <p:grpSpPr>
          <a:xfrm>
            <a:off x="3675299" y="2643323"/>
            <a:ext cx="778431" cy="388350"/>
            <a:chOff x="7496986" y="5870280"/>
            <a:chExt cx="778431" cy="388350"/>
          </a:xfrm>
        </p:grpSpPr>
        <p:cxnSp>
          <p:nvCxnSpPr>
            <p:cNvPr id="225" name="Straight Connector 224">
              <a:extLst>
                <a:ext uri="{FF2B5EF4-FFF2-40B4-BE49-F238E27FC236}">
                  <a16:creationId xmlns:a16="http://schemas.microsoft.com/office/drawing/2014/main" id="{2FAC2F26-1EF6-9E45-9281-2AADA532B8DF}"/>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6" name="TextBox 225">
              <a:extLst>
                <a:ext uri="{FF2B5EF4-FFF2-40B4-BE49-F238E27FC236}">
                  <a16:creationId xmlns:a16="http://schemas.microsoft.com/office/drawing/2014/main" id="{E6827A2B-DF24-394A-8ED6-A6B77C891165}"/>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227" name="TextBox 226">
              <a:extLst>
                <a:ext uri="{FF2B5EF4-FFF2-40B4-BE49-F238E27FC236}">
                  <a16:creationId xmlns:a16="http://schemas.microsoft.com/office/drawing/2014/main" id="{3AC5E376-F63B-F342-9FCC-D3513087096C}"/>
                </a:ext>
              </a:extLst>
            </p:cNvPr>
            <p:cNvSpPr txBox="1"/>
            <p:nvPr/>
          </p:nvSpPr>
          <p:spPr>
            <a:xfrm>
              <a:off x="7496986" y="5870280"/>
              <a:ext cx="520413"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361 </a:t>
              </a:r>
            </a:p>
          </p:txBody>
        </p:sp>
      </p:grpSp>
      <p:grpSp>
        <p:nvGrpSpPr>
          <p:cNvPr id="228" name="Group 227">
            <a:extLst>
              <a:ext uri="{FF2B5EF4-FFF2-40B4-BE49-F238E27FC236}">
                <a16:creationId xmlns:a16="http://schemas.microsoft.com/office/drawing/2014/main" id="{28BABB25-C6F1-F146-83FA-21CFCE55F68F}"/>
              </a:ext>
            </a:extLst>
          </p:cNvPr>
          <p:cNvGrpSpPr/>
          <p:nvPr/>
        </p:nvGrpSpPr>
        <p:grpSpPr>
          <a:xfrm>
            <a:off x="3665773" y="2968770"/>
            <a:ext cx="780596" cy="385684"/>
            <a:chOff x="7494821" y="5872946"/>
            <a:chExt cx="780596" cy="385684"/>
          </a:xfrm>
        </p:grpSpPr>
        <p:cxnSp>
          <p:nvCxnSpPr>
            <p:cNvPr id="229" name="Straight Connector 228">
              <a:extLst>
                <a:ext uri="{FF2B5EF4-FFF2-40B4-BE49-F238E27FC236}">
                  <a16:creationId xmlns:a16="http://schemas.microsoft.com/office/drawing/2014/main" id="{344C798E-D643-974F-BDF7-E7E4CE2A1430}"/>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0" name="TextBox 229">
              <a:extLst>
                <a:ext uri="{FF2B5EF4-FFF2-40B4-BE49-F238E27FC236}">
                  <a16:creationId xmlns:a16="http://schemas.microsoft.com/office/drawing/2014/main" id="{987874D3-C3EA-714F-B829-A7AA1FAB7FAD}"/>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231" name="TextBox 230">
              <a:extLst>
                <a:ext uri="{FF2B5EF4-FFF2-40B4-BE49-F238E27FC236}">
                  <a16:creationId xmlns:a16="http://schemas.microsoft.com/office/drawing/2014/main" id="{704A04CD-B82A-4E43-9B43-1A8535B8B365}"/>
                </a:ext>
              </a:extLst>
            </p:cNvPr>
            <p:cNvSpPr txBox="1"/>
            <p:nvPr/>
          </p:nvSpPr>
          <p:spPr>
            <a:xfrm>
              <a:off x="7494821" y="5872946"/>
              <a:ext cx="526577"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361 </a:t>
              </a:r>
            </a:p>
          </p:txBody>
        </p:sp>
      </p:grpSp>
      <p:grpSp>
        <p:nvGrpSpPr>
          <p:cNvPr id="232" name="Group 231">
            <a:extLst>
              <a:ext uri="{FF2B5EF4-FFF2-40B4-BE49-F238E27FC236}">
                <a16:creationId xmlns:a16="http://schemas.microsoft.com/office/drawing/2014/main" id="{56D5E8DE-18DD-D641-AEC9-D09891597A7D}"/>
              </a:ext>
            </a:extLst>
          </p:cNvPr>
          <p:cNvGrpSpPr/>
          <p:nvPr/>
        </p:nvGrpSpPr>
        <p:grpSpPr>
          <a:xfrm>
            <a:off x="3680061" y="3291255"/>
            <a:ext cx="779914" cy="388350"/>
            <a:chOff x="7495503" y="5870280"/>
            <a:chExt cx="779914" cy="388350"/>
          </a:xfrm>
        </p:grpSpPr>
        <p:cxnSp>
          <p:nvCxnSpPr>
            <p:cNvPr id="233" name="Straight Connector 232">
              <a:extLst>
                <a:ext uri="{FF2B5EF4-FFF2-40B4-BE49-F238E27FC236}">
                  <a16:creationId xmlns:a16="http://schemas.microsoft.com/office/drawing/2014/main" id="{0A4634A8-3BB3-2645-8339-8A0CB5E8144E}"/>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4" name="TextBox 233">
              <a:extLst>
                <a:ext uri="{FF2B5EF4-FFF2-40B4-BE49-F238E27FC236}">
                  <a16:creationId xmlns:a16="http://schemas.microsoft.com/office/drawing/2014/main" id="{FB840081-A39D-2145-B47F-EC7846E366AC}"/>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235" name="TextBox 234">
              <a:extLst>
                <a:ext uri="{FF2B5EF4-FFF2-40B4-BE49-F238E27FC236}">
                  <a16:creationId xmlns:a16="http://schemas.microsoft.com/office/drawing/2014/main" id="{6968FC29-8933-B345-9EDD-7FD2B357C9A5}"/>
                </a:ext>
              </a:extLst>
            </p:cNvPr>
            <p:cNvSpPr txBox="1"/>
            <p:nvPr/>
          </p:nvSpPr>
          <p:spPr>
            <a:xfrm>
              <a:off x="7495503" y="5870280"/>
              <a:ext cx="559131"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361 </a:t>
              </a:r>
            </a:p>
          </p:txBody>
        </p:sp>
      </p:grpSp>
      <p:grpSp>
        <p:nvGrpSpPr>
          <p:cNvPr id="236" name="Group 235">
            <a:extLst>
              <a:ext uri="{FF2B5EF4-FFF2-40B4-BE49-F238E27FC236}">
                <a16:creationId xmlns:a16="http://schemas.microsoft.com/office/drawing/2014/main" id="{44482678-9930-5F49-893E-68C80F32FBA8}"/>
              </a:ext>
            </a:extLst>
          </p:cNvPr>
          <p:cNvGrpSpPr/>
          <p:nvPr/>
        </p:nvGrpSpPr>
        <p:grpSpPr>
          <a:xfrm>
            <a:off x="3699113" y="3622907"/>
            <a:ext cx="784743" cy="383476"/>
            <a:chOff x="7490674" y="5875154"/>
            <a:chExt cx="784743" cy="383476"/>
          </a:xfrm>
        </p:grpSpPr>
        <p:cxnSp>
          <p:nvCxnSpPr>
            <p:cNvPr id="237" name="Straight Connector 236">
              <a:extLst>
                <a:ext uri="{FF2B5EF4-FFF2-40B4-BE49-F238E27FC236}">
                  <a16:creationId xmlns:a16="http://schemas.microsoft.com/office/drawing/2014/main" id="{F6C3D2A7-D913-6C46-970E-6F1DD577F375}"/>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8" name="TextBox 237">
              <a:extLst>
                <a:ext uri="{FF2B5EF4-FFF2-40B4-BE49-F238E27FC236}">
                  <a16:creationId xmlns:a16="http://schemas.microsoft.com/office/drawing/2014/main" id="{1BF370B0-4AD0-C94F-89DC-6D26AEB26DBF}"/>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239" name="TextBox 238">
              <a:extLst>
                <a:ext uri="{FF2B5EF4-FFF2-40B4-BE49-F238E27FC236}">
                  <a16:creationId xmlns:a16="http://schemas.microsoft.com/office/drawing/2014/main" id="{CC55DB27-AA47-9B44-A9F5-83091376379A}"/>
                </a:ext>
              </a:extLst>
            </p:cNvPr>
            <p:cNvSpPr txBox="1"/>
            <p:nvPr/>
          </p:nvSpPr>
          <p:spPr>
            <a:xfrm>
              <a:off x="7490674" y="5875154"/>
              <a:ext cx="563660"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361 </a:t>
              </a:r>
            </a:p>
          </p:txBody>
        </p:sp>
      </p:grpSp>
      <p:grpSp>
        <p:nvGrpSpPr>
          <p:cNvPr id="240" name="Group 239">
            <a:extLst>
              <a:ext uri="{FF2B5EF4-FFF2-40B4-BE49-F238E27FC236}">
                <a16:creationId xmlns:a16="http://schemas.microsoft.com/office/drawing/2014/main" id="{68DC57A1-6038-134F-B85A-6297A8BE2C44}"/>
              </a:ext>
            </a:extLst>
          </p:cNvPr>
          <p:cNvGrpSpPr/>
          <p:nvPr/>
        </p:nvGrpSpPr>
        <p:grpSpPr>
          <a:xfrm>
            <a:off x="3694349" y="3958120"/>
            <a:ext cx="784017" cy="378824"/>
            <a:chOff x="7491400" y="5879806"/>
            <a:chExt cx="784017" cy="378824"/>
          </a:xfrm>
        </p:grpSpPr>
        <p:cxnSp>
          <p:nvCxnSpPr>
            <p:cNvPr id="241" name="Straight Connector 240">
              <a:extLst>
                <a:ext uri="{FF2B5EF4-FFF2-40B4-BE49-F238E27FC236}">
                  <a16:creationId xmlns:a16="http://schemas.microsoft.com/office/drawing/2014/main" id="{C39F877D-79DD-9F42-AE60-E24CA6B2E2D1}"/>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2" name="TextBox 241">
              <a:extLst>
                <a:ext uri="{FF2B5EF4-FFF2-40B4-BE49-F238E27FC236}">
                  <a16:creationId xmlns:a16="http://schemas.microsoft.com/office/drawing/2014/main" id="{4C9026CE-F0D6-1246-BB93-B395E3DB0336}"/>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243" name="TextBox 242">
              <a:extLst>
                <a:ext uri="{FF2B5EF4-FFF2-40B4-BE49-F238E27FC236}">
                  <a16:creationId xmlns:a16="http://schemas.microsoft.com/office/drawing/2014/main" id="{55675001-C4C4-274F-A243-2C88AF4D2F51}"/>
                </a:ext>
              </a:extLst>
            </p:cNvPr>
            <p:cNvSpPr txBox="1"/>
            <p:nvPr/>
          </p:nvSpPr>
          <p:spPr>
            <a:xfrm>
              <a:off x="7491400" y="5879806"/>
              <a:ext cx="506947"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361 </a:t>
              </a:r>
            </a:p>
          </p:txBody>
        </p:sp>
      </p:grpSp>
      <p:grpSp>
        <p:nvGrpSpPr>
          <p:cNvPr id="244" name="Group 243">
            <a:extLst>
              <a:ext uri="{FF2B5EF4-FFF2-40B4-BE49-F238E27FC236}">
                <a16:creationId xmlns:a16="http://schemas.microsoft.com/office/drawing/2014/main" id="{1C8F3FE7-96B9-B149-82ED-69A774A474F3}"/>
              </a:ext>
            </a:extLst>
          </p:cNvPr>
          <p:cNvGrpSpPr/>
          <p:nvPr/>
        </p:nvGrpSpPr>
        <p:grpSpPr>
          <a:xfrm>
            <a:off x="3694349" y="4274037"/>
            <a:ext cx="776656" cy="380921"/>
            <a:chOff x="7498761" y="5877709"/>
            <a:chExt cx="776656" cy="380921"/>
          </a:xfrm>
        </p:grpSpPr>
        <p:cxnSp>
          <p:nvCxnSpPr>
            <p:cNvPr id="245" name="Straight Connector 244">
              <a:extLst>
                <a:ext uri="{FF2B5EF4-FFF2-40B4-BE49-F238E27FC236}">
                  <a16:creationId xmlns:a16="http://schemas.microsoft.com/office/drawing/2014/main" id="{A7F3D580-6B93-C046-B5B3-520DD697E085}"/>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6" name="TextBox 245">
              <a:extLst>
                <a:ext uri="{FF2B5EF4-FFF2-40B4-BE49-F238E27FC236}">
                  <a16:creationId xmlns:a16="http://schemas.microsoft.com/office/drawing/2014/main" id="{7C8456F8-3AFC-C14B-8857-83CE12900C96}"/>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247" name="TextBox 246">
              <a:extLst>
                <a:ext uri="{FF2B5EF4-FFF2-40B4-BE49-F238E27FC236}">
                  <a16:creationId xmlns:a16="http://schemas.microsoft.com/office/drawing/2014/main" id="{5C50E828-9F1D-3E48-99B7-7CD433DE7F3B}"/>
                </a:ext>
              </a:extLst>
            </p:cNvPr>
            <p:cNvSpPr txBox="1"/>
            <p:nvPr/>
          </p:nvSpPr>
          <p:spPr>
            <a:xfrm>
              <a:off x="7498761" y="5877709"/>
              <a:ext cx="532163"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361 </a:t>
              </a:r>
            </a:p>
          </p:txBody>
        </p:sp>
      </p:grpSp>
      <p:grpSp>
        <p:nvGrpSpPr>
          <p:cNvPr id="248" name="Group 247">
            <a:extLst>
              <a:ext uri="{FF2B5EF4-FFF2-40B4-BE49-F238E27FC236}">
                <a16:creationId xmlns:a16="http://schemas.microsoft.com/office/drawing/2014/main" id="{2B23BCF3-B9EF-6847-828F-CB99C2C8E2E1}"/>
              </a:ext>
            </a:extLst>
          </p:cNvPr>
          <p:cNvGrpSpPr/>
          <p:nvPr/>
        </p:nvGrpSpPr>
        <p:grpSpPr>
          <a:xfrm>
            <a:off x="3699109" y="4608176"/>
            <a:ext cx="774637" cy="388239"/>
            <a:chOff x="7500780" y="5870391"/>
            <a:chExt cx="774637" cy="388239"/>
          </a:xfrm>
        </p:grpSpPr>
        <p:cxnSp>
          <p:nvCxnSpPr>
            <p:cNvPr id="249" name="Straight Connector 248">
              <a:extLst>
                <a:ext uri="{FF2B5EF4-FFF2-40B4-BE49-F238E27FC236}">
                  <a16:creationId xmlns:a16="http://schemas.microsoft.com/office/drawing/2014/main" id="{93C212B0-9C42-DF4A-AB21-4B5DE7A27AAF}"/>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0" name="TextBox 249">
              <a:extLst>
                <a:ext uri="{FF2B5EF4-FFF2-40B4-BE49-F238E27FC236}">
                  <a16:creationId xmlns:a16="http://schemas.microsoft.com/office/drawing/2014/main" id="{F44BC0EE-F875-3842-B76B-B5836D888678}"/>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251" name="TextBox 250">
              <a:extLst>
                <a:ext uri="{FF2B5EF4-FFF2-40B4-BE49-F238E27FC236}">
                  <a16:creationId xmlns:a16="http://schemas.microsoft.com/office/drawing/2014/main" id="{033DF3C0-186F-1D4F-B14A-6D6596805F7C}"/>
                </a:ext>
              </a:extLst>
            </p:cNvPr>
            <p:cNvSpPr txBox="1"/>
            <p:nvPr/>
          </p:nvSpPr>
          <p:spPr>
            <a:xfrm>
              <a:off x="7500780" y="5870391"/>
              <a:ext cx="515450"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361 </a:t>
              </a:r>
            </a:p>
          </p:txBody>
        </p:sp>
      </p:grpSp>
      <p:grpSp>
        <p:nvGrpSpPr>
          <p:cNvPr id="252" name="Group 251">
            <a:extLst>
              <a:ext uri="{FF2B5EF4-FFF2-40B4-BE49-F238E27FC236}">
                <a16:creationId xmlns:a16="http://schemas.microsoft.com/office/drawing/2014/main" id="{7D7BE914-03B3-EB44-8742-FE6DCF5FBA49}"/>
              </a:ext>
            </a:extLst>
          </p:cNvPr>
          <p:cNvGrpSpPr/>
          <p:nvPr/>
        </p:nvGrpSpPr>
        <p:grpSpPr>
          <a:xfrm>
            <a:off x="3699113" y="4938629"/>
            <a:ext cx="773906" cy="393113"/>
            <a:chOff x="7501511" y="5865517"/>
            <a:chExt cx="773906" cy="393113"/>
          </a:xfrm>
        </p:grpSpPr>
        <p:cxnSp>
          <p:nvCxnSpPr>
            <p:cNvPr id="253" name="Straight Connector 252">
              <a:extLst>
                <a:ext uri="{FF2B5EF4-FFF2-40B4-BE49-F238E27FC236}">
                  <a16:creationId xmlns:a16="http://schemas.microsoft.com/office/drawing/2014/main" id="{F581F3B0-CFD3-3E45-B04B-17D51E33604F}"/>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4" name="TextBox 253">
              <a:extLst>
                <a:ext uri="{FF2B5EF4-FFF2-40B4-BE49-F238E27FC236}">
                  <a16:creationId xmlns:a16="http://schemas.microsoft.com/office/drawing/2014/main" id="{51A85315-0193-B64F-8156-CA82CFC03112}"/>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255" name="TextBox 254">
              <a:extLst>
                <a:ext uri="{FF2B5EF4-FFF2-40B4-BE49-F238E27FC236}">
                  <a16:creationId xmlns:a16="http://schemas.microsoft.com/office/drawing/2014/main" id="{3F2D55DA-0924-5340-9EE6-21FB6CA1AAAC}"/>
                </a:ext>
              </a:extLst>
            </p:cNvPr>
            <p:cNvSpPr txBox="1"/>
            <p:nvPr/>
          </p:nvSpPr>
          <p:spPr>
            <a:xfrm>
              <a:off x="7501511" y="5865517"/>
              <a:ext cx="525414"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361 </a:t>
              </a:r>
            </a:p>
          </p:txBody>
        </p:sp>
      </p:grpSp>
      <p:grpSp>
        <p:nvGrpSpPr>
          <p:cNvPr id="256" name="Group 255">
            <a:extLst>
              <a:ext uri="{FF2B5EF4-FFF2-40B4-BE49-F238E27FC236}">
                <a16:creationId xmlns:a16="http://schemas.microsoft.com/office/drawing/2014/main" id="{96CA972F-2690-1641-A457-B7A9ACA95BFF}"/>
              </a:ext>
            </a:extLst>
          </p:cNvPr>
          <p:cNvGrpSpPr/>
          <p:nvPr/>
        </p:nvGrpSpPr>
        <p:grpSpPr>
          <a:xfrm>
            <a:off x="3700262" y="5259307"/>
            <a:ext cx="774922" cy="390447"/>
            <a:chOff x="7500495" y="5868183"/>
            <a:chExt cx="774922" cy="390447"/>
          </a:xfrm>
        </p:grpSpPr>
        <p:cxnSp>
          <p:nvCxnSpPr>
            <p:cNvPr id="257" name="Straight Connector 256">
              <a:extLst>
                <a:ext uri="{FF2B5EF4-FFF2-40B4-BE49-F238E27FC236}">
                  <a16:creationId xmlns:a16="http://schemas.microsoft.com/office/drawing/2014/main" id="{19849F6B-CD01-5841-84E3-C21EAB895226}"/>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8" name="TextBox 257">
              <a:extLst>
                <a:ext uri="{FF2B5EF4-FFF2-40B4-BE49-F238E27FC236}">
                  <a16:creationId xmlns:a16="http://schemas.microsoft.com/office/drawing/2014/main" id="{5F1B6E62-09B3-2649-8896-133422264096}"/>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259" name="TextBox 258">
              <a:extLst>
                <a:ext uri="{FF2B5EF4-FFF2-40B4-BE49-F238E27FC236}">
                  <a16:creationId xmlns:a16="http://schemas.microsoft.com/office/drawing/2014/main" id="{B506C321-0AA8-6F4A-A2AA-4EA51E4DCDD2}"/>
                </a:ext>
              </a:extLst>
            </p:cNvPr>
            <p:cNvSpPr txBox="1"/>
            <p:nvPr/>
          </p:nvSpPr>
          <p:spPr>
            <a:xfrm>
              <a:off x="7500495" y="5868183"/>
              <a:ext cx="492325"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361 </a:t>
              </a:r>
            </a:p>
          </p:txBody>
        </p:sp>
      </p:grpSp>
      <p:grpSp>
        <p:nvGrpSpPr>
          <p:cNvPr id="260" name="Group 259">
            <a:extLst>
              <a:ext uri="{FF2B5EF4-FFF2-40B4-BE49-F238E27FC236}">
                <a16:creationId xmlns:a16="http://schemas.microsoft.com/office/drawing/2014/main" id="{6A912C78-1919-C24D-949E-EC0CA1CED1FE}"/>
              </a:ext>
            </a:extLst>
          </p:cNvPr>
          <p:cNvGrpSpPr/>
          <p:nvPr/>
        </p:nvGrpSpPr>
        <p:grpSpPr>
          <a:xfrm>
            <a:off x="6878235" y="1695514"/>
            <a:ext cx="824947" cy="368872"/>
            <a:chOff x="2457169" y="5624092"/>
            <a:chExt cx="824947" cy="368872"/>
          </a:xfrm>
        </p:grpSpPr>
        <mc:AlternateContent xmlns:mc="http://schemas.openxmlformats.org/markup-compatibility/2006" xmlns:a14="http://schemas.microsoft.com/office/drawing/2010/main">
          <mc:Choice Requires="a14">
            <p:sp>
              <p:nvSpPr>
                <p:cNvPr id="261" name="TextBox 260">
                  <a:extLst>
                    <a:ext uri="{FF2B5EF4-FFF2-40B4-BE49-F238E27FC236}">
                      <a16:creationId xmlns:a16="http://schemas.microsoft.com/office/drawing/2014/main" id="{2BED6CFF-C6B4-BA48-9FD6-DAF28F01C6C5}"/>
                    </a:ext>
                  </a:extLst>
                </p:cNvPr>
                <p:cNvSpPr txBox="1"/>
                <p:nvPr/>
              </p:nvSpPr>
              <p:spPr>
                <a:xfrm>
                  <a:off x="2457169" y="5624092"/>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9</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511" name="TextBox 510">
                  <a:extLst>
                    <a:ext uri="{FF2B5EF4-FFF2-40B4-BE49-F238E27FC236}">
                      <a16:creationId xmlns:a16="http://schemas.microsoft.com/office/drawing/2014/main" id="{BA86C83B-707C-D64D-B310-2232E120EDDD}"/>
                    </a:ext>
                  </a:extLst>
                </p:cNvPr>
                <p:cNvSpPr txBox="1">
                  <a:spLocks noRot="1" noChangeAspect="1" noMove="1" noResize="1" noEditPoints="1" noAdjustHandles="1" noChangeArrowheads="1" noChangeShapeType="1" noTextEdit="1"/>
                </p:cNvSpPr>
                <p:nvPr/>
              </p:nvSpPr>
              <p:spPr>
                <a:xfrm>
                  <a:off x="2457169" y="5624092"/>
                  <a:ext cx="436322" cy="275268"/>
                </a:xfrm>
                <a:prstGeom prst="rect">
                  <a:avLst/>
                </a:prstGeom>
                <a:blipFill>
                  <a:blip r:embed="rId30"/>
                  <a:stretch>
                    <a:fillRect l="-13889" r="-22222" b="-4545"/>
                  </a:stretch>
                </a:blipFill>
              </p:spPr>
              <p:txBody>
                <a:bodyPr/>
                <a:lstStyle/>
                <a:p>
                  <a:r>
                    <a:rPr lang="en-US">
                      <a:noFill/>
                    </a:rPr>
                    <a:t> </a:t>
                  </a:r>
                </a:p>
              </p:txBody>
            </p:sp>
          </mc:Fallback>
        </mc:AlternateContent>
        <p:cxnSp>
          <p:nvCxnSpPr>
            <p:cNvPr id="262" name="Straight Connector 261">
              <a:extLst>
                <a:ext uri="{FF2B5EF4-FFF2-40B4-BE49-F238E27FC236}">
                  <a16:creationId xmlns:a16="http://schemas.microsoft.com/office/drawing/2014/main" id="{89233589-12B1-BC4F-A415-70FB90D1DD37}"/>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3" name="TextBox 262">
              <a:extLst>
                <a:ext uri="{FF2B5EF4-FFF2-40B4-BE49-F238E27FC236}">
                  <a16:creationId xmlns:a16="http://schemas.microsoft.com/office/drawing/2014/main" id="{F4397852-C332-1742-9784-9C621DC7DFFD}"/>
                </a:ext>
              </a:extLst>
            </p:cNvPr>
            <p:cNvSpPr txBox="1"/>
            <p:nvPr/>
          </p:nvSpPr>
          <p:spPr>
            <a:xfrm>
              <a:off x="2926100" y="5654410"/>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264" name="Group 263">
            <a:extLst>
              <a:ext uri="{FF2B5EF4-FFF2-40B4-BE49-F238E27FC236}">
                <a16:creationId xmlns:a16="http://schemas.microsoft.com/office/drawing/2014/main" id="{7BDDB1DC-D110-B84E-AB43-D5178BAD50CE}"/>
              </a:ext>
            </a:extLst>
          </p:cNvPr>
          <p:cNvGrpSpPr/>
          <p:nvPr/>
        </p:nvGrpSpPr>
        <p:grpSpPr>
          <a:xfrm>
            <a:off x="6805141" y="2038081"/>
            <a:ext cx="848081" cy="368872"/>
            <a:chOff x="2386832" y="5637280"/>
            <a:chExt cx="848081" cy="368872"/>
          </a:xfrm>
        </p:grpSpPr>
        <mc:AlternateContent xmlns:mc="http://schemas.openxmlformats.org/markup-compatibility/2006" xmlns:a14="http://schemas.microsoft.com/office/drawing/2010/main">
          <mc:Choice Requires="a14">
            <p:sp>
              <p:nvSpPr>
                <p:cNvPr id="265" name="TextBox 264">
                  <a:extLst>
                    <a:ext uri="{FF2B5EF4-FFF2-40B4-BE49-F238E27FC236}">
                      <a16:creationId xmlns:a16="http://schemas.microsoft.com/office/drawing/2014/main" id="{D0FEDA5B-0E7B-194B-A86D-40B44E366047}"/>
                    </a:ext>
                  </a:extLst>
                </p:cNvPr>
                <p:cNvSpPr txBox="1"/>
                <p:nvPr/>
              </p:nvSpPr>
              <p:spPr>
                <a:xfrm>
                  <a:off x="2386832" y="5637280"/>
                  <a:ext cx="583813"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9</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515" name="TextBox 514">
                  <a:extLst>
                    <a:ext uri="{FF2B5EF4-FFF2-40B4-BE49-F238E27FC236}">
                      <a16:creationId xmlns:a16="http://schemas.microsoft.com/office/drawing/2014/main" id="{76DF2C48-C4AD-3E4A-8EFB-8941EE61F0A5}"/>
                    </a:ext>
                  </a:extLst>
                </p:cNvPr>
                <p:cNvSpPr txBox="1">
                  <a:spLocks noRot="1" noChangeAspect="1" noMove="1" noResize="1" noEditPoints="1" noAdjustHandles="1" noChangeArrowheads="1" noChangeShapeType="1" noTextEdit="1"/>
                </p:cNvSpPr>
                <p:nvPr/>
              </p:nvSpPr>
              <p:spPr>
                <a:xfrm>
                  <a:off x="2386832" y="5637280"/>
                  <a:ext cx="583813" cy="275268"/>
                </a:xfrm>
                <a:prstGeom prst="rect">
                  <a:avLst/>
                </a:prstGeom>
                <a:blipFill>
                  <a:blip r:embed="rId31"/>
                  <a:stretch>
                    <a:fillRect l="-2128" b="-4545"/>
                  </a:stretch>
                </a:blipFill>
              </p:spPr>
              <p:txBody>
                <a:bodyPr/>
                <a:lstStyle/>
                <a:p>
                  <a:r>
                    <a:rPr lang="en-US">
                      <a:noFill/>
                    </a:rPr>
                    <a:t> </a:t>
                  </a:r>
                </a:p>
              </p:txBody>
            </p:sp>
          </mc:Fallback>
        </mc:AlternateContent>
        <p:cxnSp>
          <p:nvCxnSpPr>
            <p:cNvPr id="266" name="Straight Connector 265">
              <a:extLst>
                <a:ext uri="{FF2B5EF4-FFF2-40B4-BE49-F238E27FC236}">
                  <a16:creationId xmlns:a16="http://schemas.microsoft.com/office/drawing/2014/main" id="{58A668F5-0FBB-3E48-8226-1FE1594DCA95}"/>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7" name="TextBox 266">
              <a:extLst>
                <a:ext uri="{FF2B5EF4-FFF2-40B4-BE49-F238E27FC236}">
                  <a16:creationId xmlns:a16="http://schemas.microsoft.com/office/drawing/2014/main" id="{4BB0C7E1-CC16-BC49-A97D-96020FB18585}"/>
                </a:ext>
              </a:extLst>
            </p:cNvPr>
            <p:cNvSpPr txBox="1"/>
            <p:nvPr/>
          </p:nvSpPr>
          <p:spPr>
            <a:xfrm>
              <a:off x="2934892" y="5667598"/>
              <a:ext cx="300021"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268" name="Group 267">
            <a:extLst>
              <a:ext uri="{FF2B5EF4-FFF2-40B4-BE49-F238E27FC236}">
                <a16:creationId xmlns:a16="http://schemas.microsoft.com/office/drawing/2014/main" id="{52E05DFB-3969-384C-982B-78F58A466ED2}"/>
              </a:ext>
            </a:extLst>
          </p:cNvPr>
          <p:cNvGrpSpPr/>
          <p:nvPr/>
        </p:nvGrpSpPr>
        <p:grpSpPr>
          <a:xfrm>
            <a:off x="6870472" y="2361997"/>
            <a:ext cx="851323" cy="342496"/>
            <a:chOff x="2448377" y="5637280"/>
            <a:chExt cx="851323" cy="342496"/>
          </a:xfrm>
        </p:grpSpPr>
        <mc:AlternateContent xmlns:mc="http://schemas.openxmlformats.org/markup-compatibility/2006" xmlns:a14="http://schemas.microsoft.com/office/drawing/2010/main">
          <mc:Choice Requires="a14">
            <p:sp>
              <p:nvSpPr>
                <p:cNvPr id="269" name="TextBox 268">
                  <a:extLst>
                    <a:ext uri="{FF2B5EF4-FFF2-40B4-BE49-F238E27FC236}">
                      <a16:creationId xmlns:a16="http://schemas.microsoft.com/office/drawing/2014/main" id="{AAC3D766-D7F0-1F48-A795-56BE33BFFEDB}"/>
                    </a:ext>
                  </a:extLst>
                </p:cNvPr>
                <p:cNvSpPr txBox="1"/>
                <p:nvPr/>
              </p:nvSpPr>
              <p:spPr>
                <a:xfrm>
                  <a:off x="2448377"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9</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519" name="TextBox 518">
                  <a:extLst>
                    <a:ext uri="{FF2B5EF4-FFF2-40B4-BE49-F238E27FC236}">
                      <a16:creationId xmlns:a16="http://schemas.microsoft.com/office/drawing/2014/main" id="{EE21B182-AE29-3C47-815E-3B972E614F2B}"/>
                    </a:ext>
                  </a:extLst>
                </p:cNvPr>
                <p:cNvSpPr txBox="1">
                  <a:spLocks noRot="1" noChangeAspect="1" noMove="1" noResize="1" noEditPoints="1" noAdjustHandles="1" noChangeArrowheads="1" noChangeShapeType="1" noTextEdit="1"/>
                </p:cNvSpPr>
                <p:nvPr/>
              </p:nvSpPr>
              <p:spPr>
                <a:xfrm>
                  <a:off x="2448377" y="5637280"/>
                  <a:ext cx="436322" cy="275268"/>
                </a:xfrm>
                <a:prstGeom prst="rect">
                  <a:avLst/>
                </a:prstGeom>
                <a:blipFill>
                  <a:blip r:embed="rId32"/>
                  <a:stretch>
                    <a:fillRect l="-14286" r="-22857" b="-4545"/>
                  </a:stretch>
                </a:blipFill>
              </p:spPr>
              <p:txBody>
                <a:bodyPr/>
                <a:lstStyle/>
                <a:p>
                  <a:r>
                    <a:rPr lang="en-US">
                      <a:noFill/>
                    </a:rPr>
                    <a:t> </a:t>
                  </a:r>
                </a:p>
              </p:txBody>
            </p:sp>
          </mc:Fallback>
        </mc:AlternateContent>
        <p:cxnSp>
          <p:nvCxnSpPr>
            <p:cNvPr id="270" name="Straight Connector 269">
              <a:extLst>
                <a:ext uri="{FF2B5EF4-FFF2-40B4-BE49-F238E27FC236}">
                  <a16:creationId xmlns:a16="http://schemas.microsoft.com/office/drawing/2014/main" id="{644FA440-7F66-3D43-AFB9-61B08495C9F2}"/>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1" name="TextBox 270">
              <a:extLst>
                <a:ext uri="{FF2B5EF4-FFF2-40B4-BE49-F238E27FC236}">
                  <a16:creationId xmlns:a16="http://schemas.microsoft.com/office/drawing/2014/main" id="{6840D156-6F63-F649-AA59-1516C6DB6E42}"/>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272" name="Group 271">
            <a:extLst>
              <a:ext uri="{FF2B5EF4-FFF2-40B4-BE49-F238E27FC236}">
                <a16:creationId xmlns:a16="http://schemas.microsoft.com/office/drawing/2014/main" id="{37E5022F-430F-3F47-A295-796285136D55}"/>
              </a:ext>
            </a:extLst>
          </p:cNvPr>
          <p:cNvGrpSpPr/>
          <p:nvPr/>
        </p:nvGrpSpPr>
        <p:grpSpPr>
          <a:xfrm>
            <a:off x="6800074" y="2697974"/>
            <a:ext cx="908472" cy="364476"/>
            <a:chOff x="2391228" y="5615300"/>
            <a:chExt cx="908472" cy="364476"/>
          </a:xfrm>
        </p:grpSpPr>
        <mc:AlternateContent xmlns:mc="http://schemas.openxmlformats.org/markup-compatibility/2006" xmlns:a14="http://schemas.microsoft.com/office/drawing/2010/main">
          <mc:Choice Requires="a14">
            <p:sp>
              <p:nvSpPr>
                <p:cNvPr id="273" name="TextBox 272">
                  <a:extLst>
                    <a:ext uri="{FF2B5EF4-FFF2-40B4-BE49-F238E27FC236}">
                      <a16:creationId xmlns:a16="http://schemas.microsoft.com/office/drawing/2014/main" id="{A040AADD-D29B-AC4D-9A96-5C4AF986C971}"/>
                    </a:ext>
                  </a:extLst>
                </p:cNvPr>
                <p:cNvSpPr txBox="1"/>
                <p:nvPr/>
              </p:nvSpPr>
              <p:spPr>
                <a:xfrm>
                  <a:off x="2391228" y="5615300"/>
                  <a:ext cx="59247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9</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523" name="TextBox 522">
                  <a:extLst>
                    <a:ext uri="{FF2B5EF4-FFF2-40B4-BE49-F238E27FC236}">
                      <a16:creationId xmlns:a16="http://schemas.microsoft.com/office/drawing/2014/main" id="{99FF6A9B-8602-D44F-A987-68E4F9DB9D05}"/>
                    </a:ext>
                  </a:extLst>
                </p:cNvPr>
                <p:cNvSpPr txBox="1">
                  <a:spLocks noRot="1" noChangeAspect="1" noMove="1" noResize="1" noEditPoints="1" noAdjustHandles="1" noChangeArrowheads="1" noChangeShapeType="1" noTextEdit="1"/>
                </p:cNvSpPr>
                <p:nvPr/>
              </p:nvSpPr>
              <p:spPr>
                <a:xfrm>
                  <a:off x="2391228" y="5615300"/>
                  <a:ext cx="592479" cy="275268"/>
                </a:xfrm>
                <a:prstGeom prst="rect">
                  <a:avLst/>
                </a:prstGeom>
                <a:blipFill>
                  <a:blip r:embed="rId33"/>
                  <a:stretch>
                    <a:fillRect/>
                  </a:stretch>
                </a:blipFill>
              </p:spPr>
              <p:txBody>
                <a:bodyPr/>
                <a:lstStyle/>
                <a:p>
                  <a:r>
                    <a:rPr lang="en-US">
                      <a:noFill/>
                    </a:rPr>
                    <a:t> </a:t>
                  </a:r>
                </a:p>
              </p:txBody>
            </p:sp>
          </mc:Fallback>
        </mc:AlternateContent>
        <p:cxnSp>
          <p:nvCxnSpPr>
            <p:cNvPr id="274" name="Straight Connector 273">
              <a:extLst>
                <a:ext uri="{FF2B5EF4-FFF2-40B4-BE49-F238E27FC236}">
                  <a16:creationId xmlns:a16="http://schemas.microsoft.com/office/drawing/2014/main" id="{9182FF37-15A2-2F4A-A6BB-C9CC89FED2BF}"/>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5" name="TextBox 274">
              <a:extLst>
                <a:ext uri="{FF2B5EF4-FFF2-40B4-BE49-F238E27FC236}">
                  <a16:creationId xmlns:a16="http://schemas.microsoft.com/office/drawing/2014/main" id="{DC5A3F72-69EA-BF42-9978-8659A27DA69B}"/>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276" name="Group 275">
            <a:extLst>
              <a:ext uri="{FF2B5EF4-FFF2-40B4-BE49-F238E27FC236}">
                <a16:creationId xmlns:a16="http://schemas.microsoft.com/office/drawing/2014/main" id="{93B68489-04A9-9E41-8DF8-FF34F3432045}"/>
              </a:ext>
            </a:extLst>
          </p:cNvPr>
          <p:cNvGrpSpPr/>
          <p:nvPr/>
        </p:nvGrpSpPr>
        <p:grpSpPr>
          <a:xfrm>
            <a:off x="6787482" y="3024535"/>
            <a:ext cx="917264" cy="342496"/>
            <a:chOff x="2382436" y="5637280"/>
            <a:chExt cx="917264" cy="342496"/>
          </a:xfrm>
        </p:grpSpPr>
        <mc:AlternateContent xmlns:mc="http://schemas.openxmlformats.org/markup-compatibility/2006" xmlns:a14="http://schemas.microsoft.com/office/drawing/2010/main">
          <mc:Choice Requires="a14">
            <p:sp>
              <p:nvSpPr>
                <p:cNvPr id="277" name="TextBox 276">
                  <a:extLst>
                    <a:ext uri="{FF2B5EF4-FFF2-40B4-BE49-F238E27FC236}">
                      <a16:creationId xmlns:a16="http://schemas.microsoft.com/office/drawing/2014/main" id="{F2A9204C-C83E-CC4B-9A3A-694234E9A278}"/>
                    </a:ext>
                  </a:extLst>
                </p:cNvPr>
                <p:cNvSpPr txBox="1"/>
                <p:nvPr/>
              </p:nvSpPr>
              <p:spPr>
                <a:xfrm>
                  <a:off x="2382436" y="5637280"/>
                  <a:ext cx="61608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9</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528" name="TextBox 527">
                  <a:extLst>
                    <a:ext uri="{FF2B5EF4-FFF2-40B4-BE49-F238E27FC236}">
                      <a16:creationId xmlns:a16="http://schemas.microsoft.com/office/drawing/2014/main" id="{E48B8229-0E5D-7E41-8035-9F80415C53DF}"/>
                    </a:ext>
                  </a:extLst>
                </p:cNvPr>
                <p:cNvSpPr txBox="1">
                  <a:spLocks noRot="1" noChangeAspect="1" noMove="1" noResize="1" noEditPoints="1" noAdjustHandles="1" noChangeArrowheads="1" noChangeShapeType="1" noTextEdit="1"/>
                </p:cNvSpPr>
                <p:nvPr/>
              </p:nvSpPr>
              <p:spPr>
                <a:xfrm>
                  <a:off x="2382436" y="5637280"/>
                  <a:ext cx="616082" cy="275268"/>
                </a:xfrm>
                <a:prstGeom prst="rect">
                  <a:avLst/>
                </a:prstGeom>
                <a:blipFill>
                  <a:blip r:embed="rId35"/>
                  <a:stretch>
                    <a:fillRect b="-4545"/>
                  </a:stretch>
                </a:blipFill>
              </p:spPr>
              <p:txBody>
                <a:bodyPr/>
                <a:lstStyle/>
                <a:p>
                  <a:r>
                    <a:rPr lang="en-US">
                      <a:noFill/>
                    </a:rPr>
                    <a:t> </a:t>
                  </a:r>
                </a:p>
              </p:txBody>
            </p:sp>
          </mc:Fallback>
        </mc:AlternateContent>
        <p:cxnSp>
          <p:nvCxnSpPr>
            <p:cNvPr id="278" name="Straight Connector 277">
              <a:extLst>
                <a:ext uri="{FF2B5EF4-FFF2-40B4-BE49-F238E27FC236}">
                  <a16:creationId xmlns:a16="http://schemas.microsoft.com/office/drawing/2014/main" id="{2FC4E34C-F3C3-5947-81B6-DA38EA366B58}"/>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9" name="TextBox 278">
              <a:extLst>
                <a:ext uri="{FF2B5EF4-FFF2-40B4-BE49-F238E27FC236}">
                  <a16:creationId xmlns:a16="http://schemas.microsoft.com/office/drawing/2014/main" id="{D635FC1A-8566-1D4D-9036-FE4AF4E28288}"/>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280" name="Group 279">
            <a:extLst>
              <a:ext uri="{FF2B5EF4-FFF2-40B4-BE49-F238E27FC236}">
                <a16:creationId xmlns:a16="http://schemas.microsoft.com/office/drawing/2014/main" id="{965B3323-4E65-C444-934B-08E9EB49DD59}"/>
              </a:ext>
            </a:extLst>
          </p:cNvPr>
          <p:cNvGrpSpPr/>
          <p:nvPr/>
        </p:nvGrpSpPr>
        <p:grpSpPr>
          <a:xfrm>
            <a:off x="6792801" y="3362393"/>
            <a:ext cx="905177" cy="358246"/>
            <a:chOff x="2394523" y="5621530"/>
            <a:chExt cx="905177" cy="358246"/>
          </a:xfrm>
        </p:grpSpPr>
        <mc:AlternateContent xmlns:mc="http://schemas.openxmlformats.org/markup-compatibility/2006" xmlns:a14="http://schemas.microsoft.com/office/drawing/2010/main">
          <mc:Choice Requires="a14">
            <p:sp>
              <p:nvSpPr>
                <p:cNvPr id="281" name="TextBox 280">
                  <a:extLst>
                    <a:ext uri="{FF2B5EF4-FFF2-40B4-BE49-F238E27FC236}">
                      <a16:creationId xmlns:a16="http://schemas.microsoft.com/office/drawing/2014/main" id="{B854D96B-E6C2-3D46-B94F-3F97B70F94FE}"/>
                    </a:ext>
                  </a:extLst>
                </p:cNvPr>
                <p:cNvSpPr txBox="1"/>
                <p:nvPr/>
              </p:nvSpPr>
              <p:spPr>
                <a:xfrm>
                  <a:off x="2394523" y="5621530"/>
                  <a:ext cx="572967"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9</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81" name="TextBox 280">
                  <a:extLst>
                    <a:ext uri="{FF2B5EF4-FFF2-40B4-BE49-F238E27FC236}">
                      <a16:creationId xmlns:a16="http://schemas.microsoft.com/office/drawing/2014/main" id="{B854D96B-E6C2-3D46-B94F-3F97B70F94FE}"/>
                    </a:ext>
                  </a:extLst>
                </p:cNvPr>
                <p:cNvSpPr txBox="1">
                  <a:spLocks noRot="1" noChangeAspect="1" noMove="1" noResize="1" noEditPoints="1" noAdjustHandles="1" noChangeArrowheads="1" noChangeShapeType="1" noTextEdit="1"/>
                </p:cNvSpPr>
                <p:nvPr/>
              </p:nvSpPr>
              <p:spPr>
                <a:xfrm>
                  <a:off x="2394523" y="5621530"/>
                  <a:ext cx="572967" cy="275268"/>
                </a:xfrm>
                <a:prstGeom prst="rect">
                  <a:avLst/>
                </a:prstGeom>
                <a:blipFill>
                  <a:blip r:embed="rId52"/>
                  <a:stretch>
                    <a:fillRect l="-2174" r="-2174" b="-4545"/>
                  </a:stretch>
                </a:blipFill>
              </p:spPr>
              <p:txBody>
                <a:bodyPr/>
                <a:lstStyle/>
                <a:p>
                  <a:r>
                    <a:rPr lang="en-US">
                      <a:noFill/>
                    </a:rPr>
                    <a:t> </a:t>
                  </a:r>
                </a:p>
              </p:txBody>
            </p:sp>
          </mc:Fallback>
        </mc:AlternateContent>
        <p:cxnSp>
          <p:nvCxnSpPr>
            <p:cNvPr id="282" name="Straight Connector 281">
              <a:extLst>
                <a:ext uri="{FF2B5EF4-FFF2-40B4-BE49-F238E27FC236}">
                  <a16:creationId xmlns:a16="http://schemas.microsoft.com/office/drawing/2014/main" id="{5A9133EC-DFE2-F143-9BB3-D6B6D9B60D69}"/>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3" name="TextBox 282">
              <a:extLst>
                <a:ext uri="{FF2B5EF4-FFF2-40B4-BE49-F238E27FC236}">
                  <a16:creationId xmlns:a16="http://schemas.microsoft.com/office/drawing/2014/main" id="{DB03C71C-150D-0E40-B6A8-487E7B51D0F2}"/>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284" name="Group 283">
            <a:extLst>
              <a:ext uri="{FF2B5EF4-FFF2-40B4-BE49-F238E27FC236}">
                <a16:creationId xmlns:a16="http://schemas.microsoft.com/office/drawing/2014/main" id="{5E1F5F4C-9874-2B44-8C1C-C743FC9FF96A}"/>
              </a:ext>
            </a:extLst>
          </p:cNvPr>
          <p:cNvGrpSpPr/>
          <p:nvPr/>
        </p:nvGrpSpPr>
        <p:grpSpPr>
          <a:xfrm>
            <a:off x="6780575" y="3676499"/>
            <a:ext cx="913603" cy="349454"/>
            <a:chOff x="2386097" y="5630322"/>
            <a:chExt cx="913603" cy="349454"/>
          </a:xfrm>
        </p:grpSpPr>
        <mc:AlternateContent xmlns:mc="http://schemas.openxmlformats.org/markup-compatibility/2006" xmlns:a14="http://schemas.microsoft.com/office/drawing/2010/main">
          <mc:Choice Requires="a14">
            <p:sp>
              <p:nvSpPr>
                <p:cNvPr id="285" name="TextBox 284">
                  <a:extLst>
                    <a:ext uri="{FF2B5EF4-FFF2-40B4-BE49-F238E27FC236}">
                      <a16:creationId xmlns:a16="http://schemas.microsoft.com/office/drawing/2014/main" id="{BA1F8CDE-2D72-B84A-A0AA-C0F3E77ED7B2}"/>
                    </a:ext>
                  </a:extLst>
                </p:cNvPr>
                <p:cNvSpPr txBox="1"/>
                <p:nvPr/>
              </p:nvSpPr>
              <p:spPr>
                <a:xfrm>
                  <a:off x="2386097" y="5630322"/>
                  <a:ext cx="581273"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9</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85" name="TextBox 284">
                  <a:extLst>
                    <a:ext uri="{FF2B5EF4-FFF2-40B4-BE49-F238E27FC236}">
                      <a16:creationId xmlns:a16="http://schemas.microsoft.com/office/drawing/2014/main" id="{BA1F8CDE-2D72-B84A-A0AA-C0F3E77ED7B2}"/>
                    </a:ext>
                  </a:extLst>
                </p:cNvPr>
                <p:cNvSpPr txBox="1">
                  <a:spLocks noRot="1" noChangeAspect="1" noMove="1" noResize="1" noEditPoints="1" noAdjustHandles="1" noChangeArrowheads="1" noChangeShapeType="1" noTextEdit="1"/>
                </p:cNvSpPr>
                <p:nvPr/>
              </p:nvSpPr>
              <p:spPr>
                <a:xfrm>
                  <a:off x="2386097" y="5630322"/>
                  <a:ext cx="581273" cy="275268"/>
                </a:xfrm>
                <a:prstGeom prst="rect">
                  <a:avLst/>
                </a:prstGeom>
                <a:blipFill>
                  <a:blip r:embed="rId53"/>
                  <a:stretch>
                    <a:fillRect l="-2128" r="-2128" b="-4348"/>
                  </a:stretch>
                </a:blipFill>
              </p:spPr>
              <p:txBody>
                <a:bodyPr/>
                <a:lstStyle/>
                <a:p>
                  <a:r>
                    <a:rPr lang="en-US">
                      <a:noFill/>
                    </a:rPr>
                    <a:t> </a:t>
                  </a:r>
                </a:p>
              </p:txBody>
            </p:sp>
          </mc:Fallback>
        </mc:AlternateContent>
        <p:cxnSp>
          <p:nvCxnSpPr>
            <p:cNvPr id="286" name="Straight Connector 285">
              <a:extLst>
                <a:ext uri="{FF2B5EF4-FFF2-40B4-BE49-F238E27FC236}">
                  <a16:creationId xmlns:a16="http://schemas.microsoft.com/office/drawing/2014/main" id="{01175900-BD54-B548-B72E-7CF74A8E03ED}"/>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7" name="TextBox 286">
              <a:extLst>
                <a:ext uri="{FF2B5EF4-FFF2-40B4-BE49-F238E27FC236}">
                  <a16:creationId xmlns:a16="http://schemas.microsoft.com/office/drawing/2014/main" id="{AA14900A-A732-E346-9FE1-BBFF68F65FEB}"/>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288" name="Group 287">
            <a:extLst>
              <a:ext uri="{FF2B5EF4-FFF2-40B4-BE49-F238E27FC236}">
                <a16:creationId xmlns:a16="http://schemas.microsoft.com/office/drawing/2014/main" id="{6AD7C991-39C8-944C-BDAE-DB559DD4252F}"/>
              </a:ext>
            </a:extLst>
          </p:cNvPr>
          <p:cNvGrpSpPr/>
          <p:nvPr/>
        </p:nvGrpSpPr>
        <p:grpSpPr>
          <a:xfrm>
            <a:off x="6805389" y="3981297"/>
            <a:ext cx="890888" cy="382061"/>
            <a:chOff x="2408812" y="5597715"/>
            <a:chExt cx="890888" cy="382061"/>
          </a:xfrm>
        </p:grpSpPr>
        <mc:AlternateContent xmlns:mc="http://schemas.openxmlformats.org/markup-compatibility/2006" xmlns:a14="http://schemas.microsoft.com/office/drawing/2010/main">
          <mc:Choice Requires="a14">
            <p:sp>
              <p:nvSpPr>
                <p:cNvPr id="289" name="TextBox 288">
                  <a:extLst>
                    <a:ext uri="{FF2B5EF4-FFF2-40B4-BE49-F238E27FC236}">
                      <a16:creationId xmlns:a16="http://schemas.microsoft.com/office/drawing/2014/main" id="{73400F28-0343-FE48-92D2-B931155E3734}"/>
                    </a:ext>
                  </a:extLst>
                </p:cNvPr>
                <p:cNvSpPr txBox="1"/>
                <p:nvPr/>
              </p:nvSpPr>
              <p:spPr>
                <a:xfrm>
                  <a:off x="2408812" y="5597715"/>
                  <a:ext cx="572967"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9</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544" name="TextBox 543">
                  <a:extLst>
                    <a:ext uri="{FF2B5EF4-FFF2-40B4-BE49-F238E27FC236}">
                      <a16:creationId xmlns:a16="http://schemas.microsoft.com/office/drawing/2014/main" id="{4C31957D-323D-DC41-96EF-EA3931F0EB94}"/>
                    </a:ext>
                  </a:extLst>
                </p:cNvPr>
                <p:cNvSpPr txBox="1">
                  <a:spLocks noRot="1" noChangeAspect="1" noMove="1" noResize="1" noEditPoints="1" noAdjustHandles="1" noChangeArrowheads="1" noChangeShapeType="1" noTextEdit="1"/>
                </p:cNvSpPr>
                <p:nvPr/>
              </p:nvSpPr>
              <p:spPr>
                <a:xfrm>
                  <a:off x="2408812" y="5597715"/>
                  <a:ext cx="572967" cy="275268"/>
                </a:xfrm>
                <a:prstGeom prst="rect">
                  <a:avLst/>
                </a:prstGeom>
                <a:blipFill>
                  <a:blip r:embed="rId42"/>
                  <a:stretch>
                    <a:fillRect l="-2174" r="-2174"/>
                  </a:stretch>
                </a:blipFill>
              </p:spPr>
              <p:txBody>
                <a:bodyPr/>
                <a:lstStyle/>
                <a:p>
                  <a:r>
                    <a:rPr lang="en-US">
                      <a:noFill/>
                    </a:rPr>
                    <a:t> </a:t>
                  </a:r>
                </a:p>
              </p:txBody>
            </p:sp>
          </mc:Fallback>
        </mc:AlternateContent>
        <p:cxnSp>
          <p:nvCxnSpPr>
            <p:cNvPr id="290" name="Straight Connector 289">
              <a:extLst>
                <a:ext uri="{FF2B5EF4-FFF2-40B4-BE49-F238E27FC236}">
                  <a16:creationId xmlns:a16="http://schemas.microsoft.com/office/drawing/2014/main" id="{F01FD3AD-F529-C84A-B15B-5BA2098F7E17}"/>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1" name="TextBox 290">
              <a:extLst>
                <a:ext uri="{FF2B5EF4-FFF2-40B4-BE49-F238E27FC236}">
                  <a16:creationId xmlns:a16="http://schemas.microsoft.com/office/drawing/2014/main" id="{B88496F4-19BA-B54E-9FBA-A068DA4C9B3F}"/>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292" name="Group 291">
            <a:extLst>
              <a:ext uri="{FF2B5EF4-FFF2-40B4-BE49-F238E27FC236}">
                <a16:creationId xmlns:a16="http://schemas.microsoft.com/office/drawing/2014/main" id="{5F7A918D-A72B-AA43-9806-65D795D4E923}"/>
              </a:ext>
            </a:extLst>
          </p:cNvPr>
          <p:cNvGrpSpPr/>
          <p:nvPr/>
        </p:nvGrpSpPr>
        <p:grpSpPr>
          <a:xfrm>
            <a:off x="6788400" y="4304926"/>
            <a:ext cx="904077" cy="373269"/>
            <a:chOff x="2395623" y="5606507"/>
            <a:chExt cx="904077" cy="373269"/>
          </a:xfrm>
        </p:grpSpPr>
        <mc:AlternateContent xmlns:mc="http://schemas.openxmlformats.org/markup-compatibility/2006" xmlns:a14="http://schemas.microsoft.com/office/drawing/2010/main">
          <mc:Choice Requires="a14">
            <p:sp>
              <p:nvSpPr>
                <p:cNvPr id="293" name="TextBox 292">
                  <a:extLst>
                    <a:ext uri="{FF2B5EF4-FFF2-40B4-BE49-F238E27FC236}">
                      <a16:creationId xmlns:a16="http://schemas.microsoft.com/office/drawing/2014/main" id="{49337AA0-3D42-DB45-9E38-E2DBD82EC39D}"/>
                    </a:ext>
                  </a:extLst>
                </p:cNvPr>
                <p:cNvSpPr txBox="1"/>
                <p:nvPr/>
              </p:nvSpPr>
              <p:spPr>
                <a:xfrm>
                  <a:off x="2395623" y="5606507"/>
                  <a:ext cx="581273"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9</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548" name="TextBox 547">
                  <a:extLst>
                    <a:ext uri="{FF2B5EF4-FFF2-40B4-BE49-F238E27FC236}">
                      <a16:creationId xmlns:a16="http://schemas.microsoft.com/office/drawing/2014/main" id="{571B0826-9F0D-FD47-888A-16A70AB61233}"/>
                    </a:ext>
                  </a:extLst>
                </p:cNvPr>
                <p:cNvSpPr txBox="1">
                  <a:spLocks noRot="1" noChangeAspect="1" noMove="1" noResize="1" noEditPoints="1" noAdjustHandles="1" noChangeArrowheads="1" noChangeShapeType="1" noTextEdit="1"/>
                </p:cNvSpPr>
                <p:nvPr/>
              </p:nvSpPr>
              <p:spPr>
                <a:xfrm>
                  <a:off x="2395623" y="5606507"/>
                  <a:ext cx="581273" cy="275268"/>
                </a:xfrm>
                <a:prstGeom prst="rect">
                  <a:avLst/>
                </a:prstGeom>
                <a:blipFill>
                  <a:blip r:embed="rId43"/>
                  <a:stretch>
                    <a:fillRect l="-2128" b="-4545"/>
                  </a:stretch>
                </a:blipFill>
              </p:spPr>
              <p:txBody>
                <a:bodyPr/>
                <a:lstStyle/>
                <a:p>
                  <a:r>
                    <a:rPr lang="en-US">
                      <a:noFill/>
                    </a:rPr>
                    <a:t> </a:t>
                  </a:r>
                </a:p>
              </p:txBody>
            </p:sp>
          </mc:Fallback>
        </mc:AlternateContent>
        <p:cxnSp>
          <p:nvCxnSpPr>
            <p:cNvPr id="294" name="Straight Connector 293">
              <a:extLst>
                <a:ext uri="{FF2B5EF4-FFF2-40B4-BE49-F238E27FC236}">
                  <a16:creationId xmlns:a16="http://schemas.microsoft.com/office/drawing/2014/main" id="{A2BCE00B-8014-DB46-9F55-2B5B2E068DC9}"/>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5" name="TextBox 294">
              <a:extLst>
                <a:ext uri="{FF2B5EF4-FFF2-40B4-BE49-F238E27FC236}">
                  <a16:creationId xmlns:a16="http://schemas.microsoft.com/office/drawing/2014/main" id="{23D13381-C453-F542-AC85-4554D4F22E3C}"/>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296" name="Group 295">
            <a:extLst>
              <a:ext uri="{FF2B5EF4-FFF2-40B4-BE49-F238E27FC236}">
                <a16:creationId xmlns:a16="http://schemas.microsoft.com/office/drawing/2014/main" id="{6929E697-FCA4-D64D-85EA-FB63003D72C7}"/>
              </a:ext>
            </a:extLst>
          </p:cNvPr>
          <p:cNvGrpSpPr/>
          <p:nvPr/>
        </p:nvGrpSpPr>
        <p:grpSpPr>
          <a:xfrm>
            <a:off x="6799259" y="4644785"/>
            <a:ext cx="923129" cy="339928"/>
            <a:chOff x="2376571" y="5639848"/>
            <a:chExt cx="923129" cy="339928"/>
          </a:xfrm>
        </p:grpSpPr>
        <mc:AlternateContent xmlns:mc="http://schemas.openxmlformats.org/markup-compatibility/2006" xmlns:a14="http://schemas.microsoft.com/office/drawing/2010/main">
          <mc:Choice Requires="a14">
            <p:sp>
              <p:nvSpPr>
                <p:cNvPr id="297" name="TextBox 296">
                  <a:extLst>
                    <a:ext uri="{FF2B5EF4-FFF2-40B4-BE49-F238E27FC236}">
                      <a16:creationId xmlns:a16="http://schemas.microsoft.com/office/drawing/2014/main" id="{7B55B4F4-F9D4-5948-B36C-76CDE572327D}"/>
                    </a:ext>
                  </a:extLst>
                </p:cNvPr>
                <p:cNvSpPr txBox="1"/>
                <p:nvPr/>
              </p:nvSpPr>
              <p:spPr>
                <a:xfrm>
                  <a:off x="2376571" y="5639848"/>
                  <a:ext cx="581273"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9</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97" name="TextBox 296">
                  <a:extLst>
                    <a:ext uri="{FF2B5EF4-FFF2-40B4-BE49-F238E27FC236}">
                      <a16:creationId xmlns:a16="http://schemas.microsoft.com/office/drawing/2014/main" id="{7B55B4F4-F9D4-5948-B36C-76CDE572327D}"/>
                    </a:ext>
                  </a:extLst>
                </p:cNvPr>
                <p:cNvSpPr txBox="1">
                  <a:spLocks noRot="1" noChangeAspect="1" noMove="1" noResize="1" noEditPoints="1" noAdjustHandles="1" noChangeArrowheads="1" noChangeShapeType="1" noTextEdit="1"/>
                </p:cNvSpPr>
                <p:nvPr/>
              </p:nvSpPr>
              <p:spPr>
                <a:xfrm>
                  <a:off x="2376571" y="5639848"/>
                  <a:ext cx="581273" cy="275268"/>
                </a:xfrm>
                <a:prstGeom prst="rect">
                  <a:avLst/>
                </a:prstGeom>
                <a:blipFill>
                  <a:blip r:embed="rId54"/>
                  <a:stretch>
                    <a:fillRect r="-2128" b="-4545"/>
                  </a:stretch>
                </a:blipFill>
              </p:spPr>
              <p:txBody>
                <a:bodyPr/>
                <a:lstStyle/>
                <a:p>
                  <a:r>
                    <a:rPr lang="en-US">
                      <a:noFill/>
                    </a:rPr>
                    <a:t> </a:t>
                  </a:r>
                </a:p>
              </p:txBody>
            </p:sp>
          </mc:Fallback>
        </mc:AlternateContent>
        <p:cxnSp>
          <p:nvCxnSpPr>
            <p:cNvPr id="298" name="Straight Connector 297">
              <a:extLst>
                <a:ext uri="{FF2B5EF4-FFF2-40B4-BE49-F238E27FC236}">
                  <a16:creationId xmlns:a16="http://schemas.microsoft.com/office/drawing/2014/main" id="{60EB7787-83D1-7945-8558-7AD11AAB620F}"/>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9" name="TextBox 298">
              <a:extLst>
                <a:ext uri="{FF2B5EF4-FFF2-40B4-BE49-F238E27FC236}">
                  <a16:creationId xmlns:a16="http://schemas.microsoft.com/office/drawing/2014/main" id="{E557039D-11D9-1947-9E67-2ECDC9D518FD}"/>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300" name="Group 299">
            <a:extLst>
              <a:ext uri="{FF2B5EF4-FFF2-40B4-BE49-F238E27FC236}">
                <a16:creationId xmlns:a16="http://schemas.microsoft.com/office/drawing/2014/main" id="{FB0CE43A-088E-7042-BB32-174D99D638CA}"/>
              </a:ext>
            </a:extLst>
          </p:cNvPr>
          <p:cNvGrpSpPr/>
          <p:nvPr/>
        </p:nvGrpSpPr>
        <p:grpSpPr>
          <a:xfrm>
            <a:off x="6880967" y="4983162"/>
            <a:ext cx="727131" cy="342496"/>
            <a:chOff x="2572569" y="5637280"/>
            <a:chExt cx="727131" cy="342496"/>
          </a:xfrm>
        </p:grpSpPr>
        <mc:AlternateContent xmlns:mc="http://schemas.openxmlformats.org/markup-compatibility/2006" xmlns:a14="http://schemas.microsoft.com/office/drawing/2010/main">
          <mc:Choice Requires="a14">
            <p:sp>
              <p:nvSpPr>
                <p:cNvPr id="301" name="TextBox 300">
                  <a:extLst>
                    <a:ext uri="{FF2B5EF4-FFF2-40B4-BE49-F238E27FC236}">
                      <a16:creationId xmlns:a16="http://schemas.microsoft.com/office/drawing/2014/main" id="{AFA20BAB-EC13-0948-A2C5-01D59CCC4271}"/>
                    </a:ext>
                  </a:extLst>
                </p:cNvPr>
                <p:cNvSpPr txBox="1"/>
                <p:nvPr/>
              </p:nvSpPr>
              <p:spPr>
                <a:xfrm>
                  <a:off x="257256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559" name="TextBox 558">
                  <a:extLst>
                    <a:ext uri="{FF2B5EF4-FFF2-40B4-BE49-F238E27FC236}">
                      <a16:creationId xmlns:a16="http://schemas.microsoft.com/office/drawing/2014/main" id="{09E7A14F-EF89-C64F-9877-5C4BED27ADB5}"/>
                    </a:ext>
                  </a:extLst>
                </p:cNvPr>
                <p:cNvSpPr txBox="1">
                  <a:spLocks noRot="1" noChangeAspect="1" noMove="1" noResize="1" noEditPoints="1" noAdjustHandles="1" noChangeArrowheads="1" noChangeShapeType="1" noTextEdit="1"/>
                </p:cNvSpPr>
                <p:nvPr/>
              </p:nvSpPr>
              <p:spPr>
                <a:xfrm>
                  <a:off x="2572569" y="5637280"/>
                  <a:ext cx="436322" cy="275268"/>
                </a:xfrm>
                <a:prstGeom prst="rect">
                  <a:avLst/>
                </a:prstGeom>
                <a:blipFill>
                  <a:blip r:embed="rId48"/>
                  <a:stretch>
                    <a:fillRect/>
                  </a:stretch>
                </a:blipFill>
              </p:spPr>
              <p:txBody>
                <a:bodyPr/>
                <a:lstStyle/>
                <a:p>
                  <a:r>
                    <a:rPr lang="en-US">
                      <a:noFill/>
                    </a:rPr>
                    <a:t> </a:t>
                  </a:r>
                </a:p>
              </p:txBody>
            </p:sp>
          </mc:Fallback>
        </mc:AlternateContent>
        <p:cxnSp>
          <p:nvCxnSpPr>
            <p:cNvPr id="302" name="Straight Connector 301">
              <a:extLst>
                <a:ext uri="{FF2B5EF4-FFF2-40B4-BE49-F238E27FC236}">
                  <a16:creationId xmlns:a16="http://schemas.microsoft.com/office/drawing/2014/main" id="{47BB31ED-45F3-4741-BE09-6EC2A6577C72}"/>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03" name="TextBox 302">
              <a:extLst>
                <a:ext uri="{FF2B5EF4-FFF2-40B4-BE49-F238E27FC236}">
                  <a16:creationId xmlns:a16="http://schemas.microsoft.com/office/drawing/2014/main" id="{655317AD-3A91-5B43-AD04-52D4EB8AD0FA}"/>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304" name="Group 303">
            <a:extLst>
              <a:ext uri="{FF2B5EF4-FFF2-40B4-BE49-F238E27FC236}">
                <a16:creationId xmlns:a16="http://schemas.microsoft.com/office/drawing/2014/main" id="{EE8112A2-07F6-9240-8D4C-4DC7528A1A5F}"/>
              </a:ext>
            </a:extLst>
          </p:cNvPr>
          <p:cNvGrpSpPr/>
          <p:nvPr/>
        </p:nvGrpSpPr>
        <p:grpSpPr>
          <a:xfrm>
            <a:off x="6876203" y="5295107"/>
            <a:ext cx="727131" cy="342496"/>
            <a:chOff x="2572569" y="5637280"/>
            <a:chExt cx="727131" cy="342496"/>
          </a:xfrm>
        </p:grpSpPr>
        <mc:AlternateContent xmlns:mc="http://schemas.openxmlformats.org/markup-compatibility/2006" xmlns:a14="http://schemas.microsoft.com/office/drawing/2010/main">
          <mc:Choice Requires="a14">
            <p:sp>
              <p:nvSpPr>
                <p:cNvPr id="305" name="TextBox 304">
                  <a:extLst>
                    <a:ext uri="{FF2B5EF4-FFF2-40B4-BE49-F238E27FC236}">
                      <a16:creationId xmlns:a16="http://schemas.microsoft.com/office/drawing/2014/main" id="{2F9ECB2E-486F-C346-9FC9-43A7FC4E6C2D}"/>
                    </a:ext>
                  </a:extLst>
                </p:cNvPr>
                <p:cNvSpPr txBox="1"/>
                <p:nvPr/>
              </p:nvSpPr>
              <p:spPr>
                <a:xfrm>
                  <a:off x="257256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563" name="TextBox 562">
                  <a:extLst>
                    <a:ext uri="{FF2B5EF4-FFF2-40B4-BE49-F238E27FC236}">
                      <a16:creationId xmlns:a16="http://schemas.microsoft.com/office/drawing/2014/main" id="{7A993D16-B8FA-F24F-B3A1-7EBCE619E54B}"/>
                    </a:ext>
                  </a:extLst>
                </p:cNvPr>
                <p:cNvSpPr txBox="1">
                  <a:spLocks noRot="1" noChangeAspect="1" noMove="1" noResize="1" noEditPoints="1" noAdjustHandles="1" noChangeArrowheads="1" noChangeShapeType="1" noTextEdit="1"/>
                </p:cNvSpPr>
                <p:nvPr/>
              </p:nvSpPr>
              <p:spPr>
                <a:xfrm>
                  <a:off x="2572569" y="5637280"/>
                  <a:ext cx="436322" cy="275268"/>
                </a:xfrm>
                <a:prstGeom prst="rect">
                  <a:avLst/>
                </a:prstGeom>
                <a:blipFill>
                  <a:blip r:embed="rId49"/>
                  <a:stretch>
                    <a:fillRect/>
                  </a:stretch>
                </a:blipFill>
              </p:spPr>
              <p:txBody>
                <a:bodyPr/>
                <a:lstStyle/>
                <a:p>
                  <a:r>
                    <a:rPr lang="en-US">
                      <a:noFill/>
                    </a:rPr>
                    <a:t> </a:t>
                  </a:r>
                </a:p>
              </p:txBody>
            </p:sp>
          </mc:Fallback>
        </mc:AlternateContent>
        <p:cxnSp>
          <p:nvCxnSpPr>
            <p:cNvPr id="306" name="Straight Connector 305">
              <a:extLst>
                <a:ext uri="{FF2B5EF4-FFF2-40B4-BE49-F238E27FC236}">
                  <a16:creationId xmlns:a16="http://schemas.microsoft.com/office/drawing/2014/main" id="{58DBA7CD-A5FF-854B-8C99-6896C178C293}"/>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07" name="TextBox 306">
              <a:extLst>
                <a:ext uri="{FF2B5EF4-FFF2-40B4-BE49-F238E27FC236}">
                  <a16:creationId xmlns:a16="http://schemas.microsoft.com/office/drawing/2014/main" id="{5749179A-5C5D-CD46-B566-47E19C8A02DF}"/>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308" name="Group 307">
            <a:extLst>
              <a:ext uri="{FF2B5EF4-FFF2-40B4-BE49-F238E27FC236}">
                <a16:creationId xmlns:a16="http://schemas.microsoft.com/office/drawing/2014/main" id="{70FB0E7E-66C7-6F43-A31C-AAA296241990}"/>
              </a:ext>
            </a:extLst>
          </p:cNvPr>
          <p:cNvGrpSpPr/>
          <p:nvPr/>
        </p:nvGrpSpPr>
        <p:grpSpPr>
          <a:xfrm>
            <a:off x="7718663" y="1695500"/>
            <a:ext cx="958250" cy="368872"/>
            <a:chOff x="2323866" y="5624092"/>
            <a:chExt cx="958250" cy="368872"/>
          </a:xfrm>
        </p:grpSpPr>
        <mc:AlternateContent xmlns:mc="http://schemas.openxmlformats.org/markup-compatibility/2006" xmlns:a14="http://schemas.microsoft.com/office/drawing/2010/main">
          <mc:Choice Requires="a14">
            <p:sp>
              <p:nvSpPr>
                <p:cNvPr id="309" name="TextBox 308">
                  <a:extLst>
                    <a:ext uri="{FF2B5EF4-FFF2-40B4-BE49-F238E27FC236}">
                      <a16:creationId xmlns:a16="http://schemas.microsoft.com/office/drawing/2014/main" id="{B067A134-769C-5C4E-B46C-C66C1E048A7F}"/>
                    </a:ext>
                  </a:extLst>
                </p:cNvPr>
                <p:cNvSpPr txBox="1"/>
                <p:nvPr/>
              </p:nvSpPr>
              <p:spPr>
                <a:xfrm>
                  <a:off x="2323866" y="5624092"/>
                  <a:ext cx="583914"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7</m:t>
                        </m:r>
                        <m:r>
                          <a:rPr lang="en-US" sz="1600" b="0" i="1" smtClean="0">
                            <a:latin typeface="Cambria Math" panose="02040503050406030204" pitchFamily="18" charset="0"/>
                            <a:ea typeface="Cambria Math" panose="02040503050406030204" pitchFamily="18" charset="0"/>
                          </a:rPr>
                          <m:t>22</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09" name="TextBox 308">
                  <a:extLst>
                    <a:ext uri="{FF2B5EF4-FFF2-40B4-BE49-F238E27FC236}">
                      <a16:creationId xmlns:a16="http://schemas.microsoft.com/office/drawing/2014/main" id="{B067A134-769C-5C4E-B46C-C66C1E048A7F}"/>
                    </a:ext>
                  </a:extLst>
                </p:cNvPr>
                <p:cNvSpPr txBox="1">
                  <a:spLocks noRot="1" noChangeAspect="1" noMove="1" noResize="1" noEditPoints="1" noAdjustHandles="1" noChangeArrowheads="1" noChangeShapeType="1" noTextEdit="1"/>
                </p:cNvSpPr>
                <p:nvPr/>
              </p:nvSpPr>
              <p:spPr>
                <a:xfrm>
                  <a:off x="2323866" y="5624092"/>
                  <a:ext cx="583914" cy="275268"/>
                </a:xfrm>
                <a:prstGeom prst="rect">
                  <a:avLst/>
                </a:prstGeom>
                <a:blipFill>
                  <a:blip r:embed="rId55"/>
                  <a:stretch>
                    <a:fillRect l="-10638" r="-12766" b="-4545"/>
                  </a:stretch>
                </a:blipFill>
              </p:spPr>
              <p:txBody>
                <a:bodyPr/>
                <a:lstStyle/>
                <a:p>
                  <a:r>
                    <a:rPr lang="en-US">
                      <a:noFill/>
                    </a:rPr>
                    <a:t> </a:t>
                  </a:r>
                </a:p>
              </p:txBody>
            </p:sp>
          </mc:Fallback>
        </mc:AlternateContent>
        <p:cxnSp>
          <p:nvCxnSpPr>
            <p:cNvPr id="310" name="Straight Connector 309">
              <a:extLst>
                <a:ext uri="{FF2B5EF4-FFF2-40B4-BE49-F238E27FC236}">
                  <a16:creationId xmlns:a16="http://schemas.microsoft.com/office/drawing/2014/main" id="{6F9CF0E4-894B-A74B-A475-BE047D22F3B8}"/>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11" name="TextBox 310">
              <a:extLst>
                <a:ext uri="{FF2B5EF4-FFF2-40B4-BE49-F238E27FC236}">
                  <a16:creationId xmlns:a16="http://schemas.microsoft.com/office/drawing/2014/main" id="{495ECC26-B30B-914E-9C0D-DC1B7076AE1D}"/>
                </a:ext>
              </a:extLst>
            </p:cNvPr>
            <p:cNvSpPr txBox="1"/>
            <p:nvPr/>
          </p:nvSpPr>
          <p:spPr>
            <a:xfrm>
              <a:off x="2926100" y="5654410"/>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grpSp>
      <p:grpSp>
        <p:nvGrpSpPr>
          <p:cNvPr id="312" name="Group 311">
            <a:extLst>
              <a:ext uri="{FF2B5EF4-FFF2-40B4-BE49-F238E27FC236}">
                <a16:creationId xmlns:a16="http://schemas.microsoft.com/office/drawing/2014/main" id="{3DB1624E-4F84-D14B-A0C5-D022161689E8}"/>
              </a:ext>
            </a:extLst>
          </p:cNvPr>
          <p:cNvGrpSpPr/>
          <p:nvPr/>
        </p:nvGrpSpPr>
        <p:grpSpPr>
          <a:xfrm>
            <a:off x="7659165" y="2038067"/>
            <a:ext cx="967788" cy="368872"/>
            <a:chOff x="2267125" y="5637280"/>
            <a:chExt cx="967788" cy="368872"/>
          </a:xfrm>
        </p:grpSpPr>
        <mc:AlternateContent xmlns:mc="http://schemas.openxmlformats.org/markup-compatibility/2006" xmlns:a14="http://schemas.microsoft.com/office/drawing/2010/main">
          <mc:Choice Requires="a14">
            <p:sp>
              <p:nvSpPr>
                <p:cNvPr id="313" name="TextBox 312">
                  <a:extLst>
                    <a:ext uri="{FF2B5EF4-FFF2-40B4-BE49-F238E27FC236}">
                      <a16:creationId xmlns:a16="http://schemas.microsoft.com/office/drawing/2014/main" id="{4C467C25-BF5A-3F41-964C-448BEE196E03}"/>
                    </a:ext>
                  </a:extLst>
                </p:cNvPr>
                <p:cNvSpPr txBox="1"/>
                <p:nvPr/>
              </p:nvSpPr>
              <p:spPr>
                <a:xfrm>
                  <a:off x="2267125" y="5637280"/>
                  <a:ext cx="698758"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7</m:t>
                        </m:r>
                        <m:r>
                          <a:rPr lang="en-US" sz="1600" b="0" i="1" smtClean="0">
                            <a:latin typeface="Cambria Math" panose="02040503050406030204" pitchFamily="18" charset="0"/>
                            <a:ea typeface="Cambria Math" panose="02040503050406030204" pitchFamily="18" charset="0"/>
                          </a:rPr>
                          <m:t>22</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13" name="TextBox 312">
                  <a:extLst>
                    <a:ext uri="{FF2B5EF4-FFF2-40B4-BE49-F238E27FC236}">
                      <a16:creationId xmlns:a16="http://schemas.microsoft.com/office/drawing/2014/main" id="{4C467C25-BF5A-3F41-964C-448BEE196E03}"/>
                    </a:ext>
                  </a:extLst>
                </p:cNvPr>
                <p:cNvSpPr txBox="1">
                  <a:spLocks noRot="1" noChangeAspect="1" noMove="1" noResize="1" noEditPoints="1" noAdjustHandles="1" noChangeArrowheads="1" noChangeShapeType="1" noTextEdit="1"/>
                </p:cNvSpPr>
                <p:nvPr/>
              </p:nvSpPr>
              <p:spPr>
                <a:xfrm>
                  <a:off x="2267125" y="5637280"/>
                  <a:ext cx="698758" cy="275268"/>
                </a:xfrm>
                <a:prstGeom prst="rect">
                  <a:avLst/>
                </a:prstGeom>
                <a:blipFill>
                  <a:blip r:embed="rId56"/>
                  <a:stretch>
                    <a:fillRect l="-1786" r="-1786" b="-4348"/>
                  </a:stretch>
                </a:blipFill>
              </p:spPr>
              <p:txBody>
                <a:bodyPr/>
                <a:lstStyle/>
                <a:p>
                  <a:r>
                    <a:rPr lang="en-US">
                      <a:noFill/>
                    </a:rPr>
                    <a:t> </a:t>
                  </a:r>
                </a:p>
              </p:txBody>
            </p:sp>
          </mc:Fallback>
        </mc:AlternateContent>
        <p:cxnSp>
          <p:nvCxnSpPr>
            <p:cNvPr id="314" name="Straight Connector 313">
              <a:extLst>
                <a:ext uri="{FF2B5EF4-FFF2-40B4-BE49-F238E27FC236}">
                  <a16:creationId xmlns:a16="http://schemas.microsoft.com/office/drawing/2014/main" id="{40392BAB-BD40-5242-8476-558623DF7B9E}"/>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3" name="TextBox 322">
              <a:extLst>
                <a:ext uri="{FF2B5EF4-FFF2-40B4-BE49-F238E27FC236}">
                  <a16:creationId xmlns:a16="http://schemas.microsoft.com/office/drawing/2014/main" id="{9AC5AF73-19E4-314D-B100-FB0E2A3E45D1}"/>
                </a:ext>
              </a:extLst>
            </p:cNvPr>
            <p:cNvSpPr txBox="1"/>
            <p:nvPr/>
          </p:nvSpPr>
          <p:spPr>
            <a:xfrm>
              <a:off x="2934892" y="5667598"/>
              <a:ext cx="300021"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grpSp>
      <p:grpSp>
        <p:nvGrpSpPr>
          <p:cNvPr id="324" name="Group 323">
            <a:extLst>
              <a:ext uri="{FF2B5EF4-FFF2-40B4-BE49-F238E27FC236}">
                <a16:creationId xmlns:a16="http://schemas.microsoft.com/office/drawing/2014/main" id="{E9FCD931-D4C4-CC43-A030-72DA81B7B0F3}"/>
              </a:ext>
            </a:extLst>
          </p:cNvPr>
          <p:cNvGrpSpPr/>
          <p:nvPr/>
        </p:nvGrpSpPr>
        <p:grpSpPr>
          <a:xfrm>
            <a:off x="7694848" y="2361983"/>
            <a:ext cx="976863" cy="342496"/>
            <a:chOff x="2322837" y="5637280"/>
            <a:chExt cx="976863" cy="342496"/>
          </a:xfrm>
        </p:grpSpPr>
        <mc:AlternateContent xmlns:mc="http://schemas.openxmlformats.org/markup-compatibility/2006" xmlns:a14="http://schemas.microsoft.com/office/drawing/2010/main">
          <mc:Choice Requires="a14">
            <p:sp>
              <p:nvSpPr>
                <p:cNvPr id="325" name="TextBox 324">
                  <a:extLst>
                    <a:ext uri="{FF2B5EF4-FFF2-40B4-BE49-F238E27FC236}">
                      <a16:creationId xmlns:a16="http://schemas.microsoft.com/office/drawing/2014/main" id="{D475A331-067F-0443-9E69-566F6F86686B}"/>
                    </a:ext>
                  </a:extLst>
                </p:cNvPr>
                <p:cNvSpPr txBox="1"/>
                <p:nvPr/>
              </p:nvSpPr>
              <p:spPr>
                <a:xfrm>
                  <a:off x="2322837" y="5637280"/>
                  <a:ext cx="571388"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7</m:t>
                        </m:r>
                        <m:r>
                          <a:rPr lang="en-US" sz="1600" b="0" i="1" smtClean="0">
                            <a:latin typeface="Cambria Math" panose="02040503050406030204" pitchFamily="18" charset="0"/>
                            <a:ea typeface="Cambria Math" panose="02040503050406030204" pitchFamily="18" charset="0"/>
                          </a:rPr>
                          <m:t>22</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25" name="TextBox 324">
                  <a:extLst>
                    <a:ext uri="{FF2B5EF4-FFF2-40B4-BE49-F238E27FC236}">
                      <a16:creationId xmlns:a16="http://schemas.microsoft.com/office/drawing/2014/main" id="{D475A331-067F-0443-9E69-566F6F86686B}"/>
                    </a:ext>
                  </a:extLst>
                </p:cNvPr>
                <p:cNvSpPr txBox="1">
                  <a:spLocks noRot="1" noChangeAspect="1" noMove="1" noResize="1" noEditPoints="1" noAdjustHandles="1" noChangeArrowheads="1" noChangeShapeType="1" noTextEdit="1"/>
                </p:cNvSpPr>
                <p:nvPr/>
              </p:nvSpPr>
              <p:spPr>
                <a:xfrm>
                  <a:off x="2322837" y="5637280"/>
                  <a:ext cx="571388" cy="275268"/>
                </a:xfrm>
                <a:prstGeom prst="rect">
                  <a:avLst/>
                </a:prstGeom>
                <a:blipFill>
                  <a:blip r:embed="rId57"/>
                  <a:stretch>
                    <a:fillRect l="-10870" r="-15217"/>
                  </a:stretch>
                </a:blipFill>
              </p:spPr>
              <p:txBody>
                <a:bodyPr/>
                <a:lstStyle/>
                <a:p>
                  <a:r>
                    <a:rPr lang="en-US">
                      <a:noFill/>
                    </a:rPr>
                    <a:t> </a:t>
                  </a:r>
                </a:p>
              </p:txBody>
            </p:sp>
          </mc:Fallback>
        </mc:AlternateContent>
        <p:cxnSp>
          <p:nvCxnSpPr>
            <p:cNvPr id="326" name="Straight Connector 325">
              <a:extLst>
                <a:ext uri="{FF2B5EF4-FFF2-40B4-BE49-F238E27FC236}">
                  <a16:creationId xmlns:a16="http://schemas.microsoft.com/office/drawing/2014/main" id="{EC39DF15-FB71-5D45-9263-AB917BC3E01A}"/>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7" name="TextBox 326">
              <a:extLst>
                <a:ext uri="{FF2B5EF4-FFF2-40B4-BE49-F238E27FC236}">
                  <a16:creationId xmlns:a16="http://schemas.microsoft.com/office/drawing/2014/main" id="{26C56452-72C9-FE4B-8E39-74879D746982}"/>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grpSp>
      <p:grpSp>
        <p:nvGrpSpPr>
          <p:cNvPr id="331" name="Group 330">
            <a:extLst>
              <a:ext uri="{FF2B5EF4-FFF2-40B4-BE49-F238E27FC236}">
                <a16:creationId xmlns:a16="http://schemas.microsoft.com/office/drawing/2014/main" id="{62B26AC0-14A7-1F4A-8268-8BA848599071}"/>
              </a:ext>
            </a:extLst>
          </p:cNvPr>
          <p:cNvGrpSpPr/>
          <p:nvPr/>
        </p:nvGrpSpPr>
        <p:grpSpPr>
          <a:xfrm>
            <a:off x="7695267" y="2681015"/>
            <a:ext cx="967958" cy="338554"/>
            <a:chOff x="2331742" y="5641222"/>
            <a:chExt cx="967958" cy="338554"/>
          </a:xfrm>
        </p:grpSpPr>
        <mc:AlternateContent xmlns:mc="http://schemas.openxmlformats.org/markup-compatibility/2006" xmlns:a14="http://schemas.microsoft.com/office/drawing/2010/main">
          <mc:Choice Requires="a14">
            <p:sp>
              <p:nvSpPr>
                <p:cNvPr id="332" name="TextBox 331">
                  <a:extLst>
                    <a:ext uri="{FF2B5EF4-FFF2-40B4-BE49-F238E27FC236}">
                      <a16:creationId xmlns:a16="http://schemas.microsoft.com/office/drawing/2014/main" id="{1BEA52FE-750B-5445-805D-EB6140162F22}"/>
                    </a:ext>
                  </a:extLst>
                </p:cNvPr>
                <p:cNvSpPr txBox="1"/>
                <p:nvPr/>
              </p:nvSpPr>
              <p:spPr>
                <a:xfrm>
                  <a:off x="2331742" y="5641275"/>
                  <a:ext cx="59247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7</m:t>
                        </m:r>
                        <m:r>
                          <a:rPr lang="en-US" sz="1600" b="0" i="1" smtClean="0">
                            <a:latin typeface="Cambria Math" panose="02040503050406030204" pitchFamily="18" charset="0"/>
                            <a:ea typeface="Cambria Math" panose="02040503050406030204" pitchFamily="18" charset="0"/>
                          </a:rPr>
                          <m:t>22</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32" name="TextBox 331">
                  <a:extLst>
                    <a:ext uri="{FF2B5EF4-FFF2-40B4-BE49-F238E27FC236}">
                      <a16:creationId xmlns:a16="http://schemas.microsoft.com/office/drawing/2014/main" id="{1BEA52FE-750B-5445-805D-EB6140162F22}"/>
                    </a:ext>
                  </a:extLst>
                </p:cNvPr>
                <p:cNvSpPr txBox="1">
                  <a:spLocks noRot="1" noChangeAspect="1" noMove="1" noResize="1" noEditPoints="1" noAdjustHandles="1" noChangeArrowheads="1" noChangeShapeType="1" noTextEdit="1"/>
                </p:cNvSpPr>
                <p:nvPr/>
              </p:nvSpPr>
              <p:spPr>
                <a:xfrm>
                  <a:off x="2331742" y="5641275"/>
                  <a:ext cx="592479" cy="275268"/>
                </a:xfrm>
                <a:prstGeom prst="rect">
                  <a:avLst/>
                </a:prstGeom>
                <a:blipFill>
                  <a:blip r:embed="rId58"/>
                  <a:stretch>
                    <a:fillRect l="-10638" r="-10638"/>
                  </a:stretch>
                </a:blipFill>
              </p:spPr>
              <p:txBody>
                <a:bodyPr/>
                <a:lstStyle/>
                <a:p>
                  <a:r>
                    <a:rPr lang="en-US">
                      <a:noFill/>
                    </a:rPr>
                    <a:t> </a:t>
                  </a:r>
                </a:p>
              </p:txBody>
            </p:sp>
          </mc:Fallback>
        </mc:AlternateContent>
        <p:cxnSp>
          <p:nvCxnSpPr>
            <p:cNvPr id="333" name="Straight Connector 332">
              <a:extLst>
                <a:ext uri="{FF2B5EF4-FFF2-40B4-BE49-F238E27FC236}">
                  <a16:creationId xmlns:a16="http://schemas.microsoft.com/office/drawing/2014/main" id="{BC3A82E9-F01A-1A4E-B36C-11314ECFE03D}"/>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34" name="TextBox 333">
              <a:extLst>
                <a:ext uri="{FF2B5EF4-FFF2-40B4-BE49-F238E27FC236}">
                  <a16:creationId xmlns:a16="http://schemas.microsoft.com/office/drawing/2014/main" id="{87A34393-B4EE-B440-B450-2DAB6676CFB1}"/>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grpSp>
      <p:grpSp>
        <p:nvGrpSpPr>
          <p:cNvPr id="335" name="Group 334">
            <a:extLst>
              <a:ext uri="{FF2B5EF4-FFF2-40B4-BE49-F238E27FC236}">
                <a16:creationId xmlns:a16="http://schemas.microsoft.com/office/drawing/2014/main" id="{E8F338ED-323F-8546-A372-82AAB8E3CA3F}"/>
              </a:ext>
            </a:extLst>
          </p:cNvPr>
          <p:cNvGrpSpPr/>
          <p:nvPr/>
        </p:nvGrpSpPr>
        <p:grpSpPr>
          <a:xfrm>
            <a:off x="7661196" y="3010232"/>
            <a:ext cx="1017281" cy="342496"/>
            <a:chOff x="2282419" y="5637280"/>
            <a:chExt cx="1017281" cy="342496"/>
          </a:xfrm>
        </p:grpSpPr>
        <mc:AlternateContent xmlns:mc="http://schemas.openxmlformats.org/markup-compatibility/2006" xmlns:a14="http://schemas.microsoft.com/office/drawing/2010/main">
          <mc:Choice Requires="a14">
            <p:sp>
              <p:nvSpPr>
                <p:cNvPr id="336" name="TextBox 335">
                  <a:extLst>
                    <a:ext uri="{FF2B5EF4-FFF2-40B4-BE49-F238E27FC236}">
                      <a16:creationId xmlns:a16="http://schemas.microsoft.com/office/drawing/2014/main" id="{1F74737F-D231-364E-B6B3-5917093AC44E}"/>
                    </a:ext>
                  </a:extLst>
                </p:cNvPr>
                <p:cNvSpPr txBox="1"/>
                <p:nvPr/>
              </p:nvSpPr>
              <p:spPr>
                <a:xfrm>
                  <a:off x="2282419" y="5637280"/>
                  <a:ext cx="61608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7</m:t>
                        </m:r>
                        <m:r>
                          <a:rPr lang="en-US" sz="1600" b="0" i="1" smtClean="0">
                            <a:latin typeface="Cambria Math" panose="02040503050406030204" pitchFamily="18" charset="0"/>
                            <a:ea typeface="Cambria Math" panose="02040503050406030204" pitchFamily="18" charset="0"/>
                          </a:rPr>
                          <m:t>22</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36" name="TextBox 335">
                  <a:extLst>
                    <a:ext uri="{FF2B5EF4-FFF2-40B4-BE49-F238E27FC236}">
                      <a16:creationId xmlns:a16="http://schemas.microsoft.com/office/drawing/2014/main" id="{1F74737F-D231-364E-B6B3-5917093AC44E}"/>
                    </a:ext>
                  </a:extLst>
                </p:cNvPr>
                <p:cNvSpPr txBox="1">
                  <a:spLocks noRot="1" noChangeAspect="1" noMove="1" noResize="1" noEditPoints="1" noAdjustHandles="1" noChangeArrowheads="1" noChangeShapeType="1" noTextEdit="1"/>
                </p:cNvSpPr>
                <p:nvPr/>
              </p:nvSpPr>
              <p:spPr>
                <a:xfrm>
                  <a:off x="2282419" y="5637280"/>
                  <a:ext cx="616082" cy="275268"/>
                </a:xfrm>
                <a:prstGeom prst="rect">
                  <a:avLst/>
                </a:prstGeom>
                <a:blipFill>
                  <a:blip r:embed="rId59"/>
                  <a:stretch>
                    <a:fillRect l="-8163" r="-8163"/>
                  </a:stretch>
                </a:blipFill>
              </p:spPr>
              <p:txBody>
                <a:bodyPr/>
                <a:lstStyle/>
                <a:p>
                  <a:r>
                    <a:rPr lang="en-US">
                      <a:noFill/>
                    </a:rPr>
                    <a:t> </a:t>
                  </a:r>
                </a:p>
              </p:txBody>
            </p:sp>
          </mc:Fallback>
        </mc:AlternateContent>
        <p:cxnSp>
          <p:nvCxnSpPr>
            <p:cNvPr id="337" name="Straight Connector 336">
              <a:extLst>
                <a:ext uri="{FF2B5EF4-FFF2-40B4-BE49-F238E27FC236}">
                  <a16:creationId xmlns:a16="http://schemas.microsoft.com/office/drawing/2014/main" id="{BA7555B9-3BE2-D54A-92C6-21F57FF53F3F}"/>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38" name="TextBox 337">
              <a:extLst>
                <a:ext uri="{FF2B5EF4-FFF2-40B4-BE49-F238E27FC236}">
                  <a16:creationId xmlns:a16="http://schemas.microsoft.com/office/drawing/2014/main" id="{2A282486-A68E-254D-9A99-2D4ACE0F9A41}"/>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grpSp>
      <p:grpSp>
        <p:nvGrpSpPr>
          <p:cNvPr id="339" name="Group 338">
            <a:extLst>
              <a:ext uri="{FF2B5EF4-FFF2-40B4-BE49-F238E27FC236}">
                <a16:creationId xmlns:a16="http://schemas.microsoft.com/office/drawing/2014/main" id="{E30B724F-5376-B74F-BF11-8D7559550B04}"/>
              </a:ext>
            </a:extLst>
          </p:cNvPr>
          <p:cNvGrpSpPr/>
          <p:nvPr/>
        </p:nvGrpSpPr>
        <p:grpSpPr>
          <a:xfrm>
            <a:off x="7642699" y="3324277"/>
            <a:ext cx="1014721" cy="358246"/>
            <a:chOff x="2284979" y="5621530"/>
            <a:chExt cx="1014721" cy="358246"/>
          </a:xfrm>
        </p:grpSpPr>
        <mc:AlternateContent xmlns:mc="http://schemas.openxmlformats.org/markup-compatibility/2006" xmlns:a14="http://schemas.microsoft.com/office/drawing/2010/main">
          <mc:Choice Requires="a14">
            <p:sp>
              <p:nvSpPr>
                <p:cNvPr id="340" name="TextBox 339">
                  <a:extLst>
                    <a:ext uri="{FF2B5EF4-FFF2-40B4-BE49-F238E27FC236}">
                      <a16:creationId xmlns:a16="http://schemas.microsoft.com/office/drawing/2014/main" id="{2C579807-4280-664B-AA39-C996EB4B470B}"/>
                    </a:ext>
                  </a:extLst>
                </p:cNvPr>
                <p:cNvSpPr txBox="1"/>
                <p:nvPr/>
              </p:nvSpPr>
              <p:spPr>
                <a:xfrm>
                  <a:off x="2284979" y="5621530"/>
                  <a:ext cx="656983"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7</m:t>
                        </m:r>
                        <m:r>
                          <a:rPr lang="en-US" sz="1600" b="0" i="1" smtClean="0">
                            <a:latin typeface="Cambria Math" panose="02040503050406030204" pitchFamily="18" charset="0"/>
                            <a:ea typeface="Cambria Math" panose="02040503050406030204" pitchFamily="18" charset="0"/>
                          </a:rPr>
                          <m:t>22</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40" name="TextBox 339">
                  <a:extLst>
                    <a:ext uri="{FF2B5EF4-FFF2-40B4-BE49-F238E27FC236}">
                      <a16:creationId xmlns:a16="http://schemas.microsoft.com/office/drawing/2014/main" id="{2C579807-4280-664B-AA39-C996EB4B470B}"/>
                    </a:ext>
                  </a:extLst>
                </p:cNvPr>
                <p:cNvSpPr txBox="1">
                  <a:spLocks noRot="1" noChangeAspect="1" noMove="1" noResize="1" noEditPoints="1" noAdjustHandles="1" noChangeArrowheads="1" noChangeShapeType="1" noTextEdit="1"/>
                </p:cNvSpPr>
                <p:nvPr/>
              </p:nvSpPr>
              <p:spPr>
                <a:xfrm>
                  <a:off x="2284979" y="5621530"/>
                  <a:ext cx="656983" cy="275268"/>
                </a:xfrm>
                <a:prstGeom prst="rect">
                  <a:avLst/>
                </a:prstGeom>
                <a:blipFill>
                  <a:blip r:embed="rId60"/>
                  <a:stretch>
                    <a:fillRect l="-5769" r="-3846" b="-4762"/>
                  </a:stretch>
                </a:blipFill>
              </p:spPr>
              <p:txBody>
                <a:bodyPr/>
                <a:lstStyle/>
                <a:p>
                  <a:r>
                    <a:rPr lang="en-US">
                      <a:noFill/>
                    </a:rPr>
                    <a:t> </a:t>
                  </a:r>
                </a:p>
              </p:txBody>
            </p:sp>
          </mc:Fallback>
        </mc:AlternateContent>
        <p:cxnSp>
          <p:nvCxnSpPr>
            <p:cNvPr id="341" name="Straight Connector 340">
              <a:extLst>
                <a:ext uri="{FF2B5EF4-FFF2-40B4-BE49-F238E27FC236}">
                  <a16:creationId xmlns:a16="http://schemas.microsoft.com/office/drawing/2014/main" id="{0701543F-DA95-5A45-92AD-8FFDC4827479}"/>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42" name="TextBox 341">
              <a:extLst>
                <a:ext uri="{FF2B5EF4-FFF2-40B4-BE49-F238E27FC236}">
                  <a16:creationId xmlns:a16="http://schemas.microsoft.com/office/drawing/2014/main" id="{725B52BC-B7CC-0047-930E-FEA44A1E46D9}"/>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grpSp>
      <p:grpSp>
        <p:nvGrpSpPr>
          <p:cNvPr id="343" name="Group 342">
            <a:extLst>
              <a:ext uri="{FF2B5EF4-FFF2-40B4-BE49-F238E27FC236}">
                <a16:creationId xmlns:a16="http://schemas.microsoft.com/office/drawing/2014/main" id="{A173B574-B3CF-4745-BCF5-8E1A07AB8723}"/>
              </a:ext>
            </a:extLst>
          </p:cNvPr>
          <p:cNvGrpSpPr/>
          <p:nvPr/>
        </p:nvGrpSpPr>
        <p:grpSpPr>
          <a:xfrm>
            <a:off x="7678101" y="3657433"/>
            <a:ext cx="975519" cy="349454"/>
            <a:chOff x="2324181" y="5630322"/>
            <a:chExt cx="975519" cy="349454"/>
          </a:xfrm>
        </p:grpSpPr>
        <mc:AlternateContent xmlns:mc="http://schemas.openxmlformats.org/markup-compatibility/2006" xmlns:a14="http://schemas.microsoft.com/office/drawing/2010/main">
          <mc:Choice Requires="a14">
            <p:sp>
              <p:nvSpPr>
                <p:cNvPr id="344" name="TextBox 343">
                  <a:extLst>
                    <a:ext uri="{FF2B5EF4-FFF2-40B4-BE49-F238E27FC236}">
                      <a16:creationId xmlns:a16="http://schemas.microsoft.com/office/drawing/2014/main" id="{D477775B-2A8A-7B4C-9BA0-29C39ADF924D}"/>
                    </a:ext>
                  </a:extLst>
                </p:cNvPr>
                <p:cNvSpPr txBox="1"/>
                <p:nvPr/>
              </p:nvSpPr>
              <p:spPr>
                <a:xfrm>
                  <a:off x="2324181" y="5630322"/>
                  <a:ext cx="581273"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7</m:t>
                        </m:r>
                        <m:r>
                          <a:rPr lang="en-US" sz="1600" b="0" i="1" smtClean="0">
                            <a:latin typeface="Cambria Math" panose="02040503050406030204" pitchFamily="18" charset="0"/>
                            <a:ea typeface="Cambria Math" panose="02040503050406030204" pitchFamily="18" charset="0"/>
                          </a:rPr>
                          <m:t>22</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44" name="TextBox 343">
                  <a:extLst>
                    <a:ext uri="{FF2B5EF4-FFF2-40B4-BE49-F238E27FC236}">
                      <a16:creationId xmlns:a16="http://schemas.microsoft.com/office/drawing/2014/main" id="{D477775B-2A8A-7B4C-9BA0-29C39ADF924D}"/>
                    </a:ext>
                  </a:extLst>
                </p:cNvPr>
                <p:cNvSpPr txBox="1">
                  <a:spLocks noRot="1" noChangeAspect="1" noMove="1" noResize="1" noEditPoints="1" noAdjustHandles="1" noChangeArrowheads="1" noChangeShapeType="1" noTextEdit="1"/>
                </p:cNvSpPr>
                <p:nvPr/>
              </p:nvSpPr>
              <p:spPr>
                <a:xfrm>
                  <a:off x="2324181" y="5630322"/>
                  <a:ext cx="581273" cy="275268"/>
                </a:xfrm>
                <a:prstGeom prst="rect">
                  <a:avLst/>
                </a:prstGeom>
                <a:blipFill>
                  <a:blip r:embed="rId61"/>
                  <a:stretch>
                    <a:fillRect l="-10638" r="-10638"/>
                  </a:stretch>
                </a:blipFill>
              </p:spPr>
              <p:txBody>
                <a:bodyPr/>
                <a:lstStyle/>
                <a:p>
                  <a:r>
                    <a:rPr lang="en-US">
                      <a:noFill/>
                    </a:rPr>
                    <a:t> </a:t>
                  </a:r>
                </a:p>
              </p:txBody>
            </p:sp>
          </mc:Fallback>
        </mc:AlternateContent>
        <p:cxnSp>
          <p:nvCxnSpPr>
            <p:cNvPr id="345" name="Straight Connector 344">
              <a:extLst>
                <a:ext uri="{FF2B5EF4-FFF2-40B4-BE49-F238E27FC236}">
                  <a16:creationId xmlns:a16="http://schemas.microsoft.com/office/drawing/2014/main" id="{6752EFE0-1137-ED41-960A-87E70D0A692E}"/>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46" name="TextBox 345">
              <a:extLst>
                <a:ext uri="{FF2B5EF4-FFF2-40B4-BE49-F238E27FC236}">
                  <a16:creationId xmlns:a16="http://schemas.microsoft.com/office/drawing/2014/main" id="{477E866A-4D8D-D64E-A29E-1DD18FC6C662}"/>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grpSp>
      <p:grpSp>
        <p:nvGrpSpPr>
          <p:cNvPr id="347" name="Group 346">
            <a:extLst>
              <a:ext uri="{FF2B5EF4-FFF2-40B4-BE49-F238E27FC236}">
                <a16:creationId xmlns:a16="http://schemas.microsoft.com/office/drawing/2014/main" id="{4DB555F5-ECD9-2F42-9A1E-653F796CE444}"/>
              </a:ext>
            </a:extLst>
          </p:cNvPr>
          <p:cNvGrpSpPr/>
          <p:nvPr/>
        </p:nvGrpSpPr>
        <p:grpSpPr>
          <a:xfrm>
            <a:off x="7617188" y="3981283"/>
            <a:ext cx="1024242" cy="363009"/>
            <a:chOff x="2275458" y="5616767"/>
            <a:chExt cx="1024242" cy="363009"/>
          </a:xfrm>
        </p:grpSpPr>
        <mc:AlternateContent xmlns:mc="http://schemas.openxmlformats.org/markup-compatibility/2006" xmlns:a14="http://schemas.microsoft.com/office/drawing/2010/main">
          <mc:Choice Requires="a14">
            <p:sp>
              <p:nvSpPr>
                <p:cNvPr id="348" name="TextBox 347">
                  <a:extLst>
                    <a:ext uri="{FF2B5EF4-FFF2-40B4-BE49-F238E27FC236}">
                      <a16:creationId xmlns:a16="http://schemas.microsoft.com/office/drawing/2014/main" id="{DC6F696B-45D1-FD4F-B3B1-96A21ECC1EBE}"/>
                    </a:ext>
                  </a:extLst>
                </p:cNvPr>
                <p:cNvSpPr txBox="1"/>
                <p:nvPr/>
              </p:nvSpPr>
              <p:spPr>
                <a:xfrm>
                  <a:off x="2275458" y="5616767"/>
                  <a:ext cx="70154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7</m:t>
                        </m:r>
                        <m:r>
                          <a:rPr lang="en-US" sz="1600" b="0" i="1" smtClean="0">
                            <a:latin typeface="Cambria Math" panose="02040503050406030204" pitchFamily="18" charset="0"/>
                            <a:ea typeface="Cambria Math" panose="02040503050406030204" pitchFamily="18" charset="0"/>
                          </a:rPr>
                          <m:t>22</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48" name="TextBox 347">
                  <a:extLst>
                    <a:ext uri="{FF2B5EF4-FFF2-40B4-BE49-F238E27FC236}">
                      <a16:creationId xmlns:a16="http://schemas.microsoft.com/office/drawing/2014/main" id="{DC6F696B-45D1-FD4F-B3B1-96A21ECC1EBE}"/>
                    </a:ext>
                  </a:extLst>
                </p:cNvPr>
                <p:cNvSpPr txBox="1">
                  <a:spLocks noRot="1" noChangeAspect="1" noMove="1" noResize="1" noEditPoints="1" noAdjustHandles="1" noChangeArrowheads="1" noChangeShapeType="1" noTextEdit="1"/>
                </p:cNvSpPr>
                <p:nvPr/>
              </p:nvSpPr>
              <p:spPr>
                <a:xfrm>
                  <a:off x="2275458" y="5616767"/>
                  <a:ext cx="701542" cy="275268"/>
                </a:xfrm>
                <a:prstGeom prst="rect">
                  <a:avLst/>
                </a:prstGeom>
                <a:blipFill>
                  <a:blip r:embed="rId62"/>
                  <a:stretch>
                    <a:fillRect b="-4348"/>
                  </a:stretch>
                </a:blipFill>
              </p:spPr>
              <p:txBody>
                <a:bodyPr/>
                <a:lstStyle/>
                <a:p>
                  <a:r>
                    <a:rPr lang="en-US">
                      <a:noFill/>
                    </a:rPr>
                    <a:t> </a:t>
                  </a:r>
                </a:p>
              </p:txBody>
            </p:sp>
          </mc:Fallback>
        </mc:AlternateContent>
        <p:cxnSp>
          <p:nvCxnSpPr>
            <p:cNvPr id="349" name="Straight Connector 348">
              <a:extLst>
                <a:ext uri="{FF2B5EF4-FFF2-40B4-BE49-F238E27FC236}">
                  <a16:creationId xmlns:a16="http://schemas.microsoft.com/office/drawing/2014/main" id="{8AA7FEB2-6CA7-B84A-930E-A7344D4F6762}"/>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0" name="TextBox 349">
              <a:extLst>
                <a:ext uri="{FF2B5EF4-FFF2-40B4-BE49-F238E27FC236}">
                  <a16:creationId xmlns:a16="http://schemas.microsoft.com/office/drawing/2014/main" id="{B63C77DE-AD57-524E-8684-B76BF744B04A}"/>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grpSp>
      <p:grpSp>
        <p:nvGrpSpPr>
          <p:cNvPr id="351" name="Group 350">
            <a:extLst>
              <a:ext uri="{FF2B5EF4-FFF2-40B4-BE49-F238E27FC236}">
                <a16:creationId xmlns:a16="http://schemas.microsoft.com/office/drawing/2014/main" id="{6953D0B9-9F65-F447-840A-C97E625EF31E}"/>
              </a:ext>
            </a:extLst>
          </p:cNvPr>
          <p:cNvGrpSpPr/>
          <p:nvPr/>
        </p:nvGrpSpPr>
        <p:grpSpPr>
          <a:xfrm>
            <a:off x="7662112" y="4309675"/>
            <a:ext cx="989807" cy="349454"/>
            <a:chOff x="2309893" y="5630322"/>
            <a:chExt cx="989807" cy="349454"/>
          </a:xfrm>
        </p:grpSpPr>
        <mc:AlternateContent xmlns:mc="http://schemas.openxmlformats.org/markup-compatibility/2006" xmlns:a14="http://schemas.microsoft.com/office/drawing/2010/main">
          <mc:Choice Requires="a14">
            <p:sp>
              <p:nvSpPr>
                <p:cNvPr id="352" name="TextBox 351">
                  <a:extLst>
                    <a:ext uri="{FF2B5EF4-FFF2-40B4-BE49-F238E27FC236}">
                      <a16:creationId xmlns:a16="http://schemas.microsoft.com/office/drawing/2014/main" id="{59766411-F825-794D-807F-8DB85C1037EA}"/>
                    </a:ext>
                  </a:extLst>
                </p:cNvPr>
                <p:cNvSpPr txBox="1"/>
                <p:nvPr/>
              </p:nvSpPr>
              <p:spPr>
                <a:xfrm>
                  <a:off x="2309893" y="5630322"/>
                  <a:ext cx="581273"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7</m:t>
                        </m:r>
                        <m:r>
                          <a:rPr lang="en-US" sz="1600" b="0" i="1" smtClean="0">
                            <a:latin typeface="Cambria Math" panose="02040503050406030204" pitchFamily="18" charset="0"/>
                            <a:ea typeface="Cambria Math" panose="02040503050406030204" pitchFamily="18" charset="0"/>
                          </a:rPr>
                          <m:t>22</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52" name="TextBox 351">
                  <a:extLst>
                    <a:ext uri="{FF2B5EF4-FFF2-40B4-BE49-F238E27FC236}">
                      <a16:creationId xmlns:a16="http://schemas.microsoft.com/office/drawing/2014/main" id="{59766411-F825-794D-807F-8DB85C1037EA}"/>
                    </a:ext>
                  </a:extLst>
                </p:cNvPr>
                <p:cNvSpPr txBox="1">
                  <a:spLocks noRot="1" noChangeAspect="1" noMove="1" noResize="1" noEditPoints="1" noAdjustHandles="1" noChangeArrowheads="1" noChangeShapeType="1" noTextEdit="1"/>
                </p:cNvSpPr>
                <p:nvPr/>
              </p:nvSpPr>
              <p:spPr>
                <a:xfrm>
                  <a:off x="2309893" y="5630322"/>
                  <a:ext cx="581273" cy="275268"/>
                </a:xfrm>
                <a:prstGeom prst="rect">
                  <a:avLst/>
                </a:prstGeom>
                <a:blipFill>
                  <a:blip r:embed="rId63"/>
                  <a:stretch>
                    <a:fillRect l="-10638" r="-10638" b="-4348"/>
                  </a:stretch>
                </a:blipFill>
              </p:spPr>
              <p:txBody>
                <a:bodyPr/>
                <a:lstStyle/>
                <a:p>
                  <a:r>
                    <a:rPr lang="en-US">
                      <a:noFill/>
                    </a:rPr>
                    <a:t> </a:t>
                  </a:r>
                </a:p>
              </p:txBody>
            </p:sp>
          </mc:Fallback>
        </mc:AlternateContent>
        <p:cxnSp>
          <p:nvCxnSpPr>
            <p:cNvPr id="353" name="Straight Connector 352">
              <a:extLst>
                <a:ext uri="{FF2B5EF4-FFF2-40B4-BE49-F238E27FC236}">
                  <a16:creationId xmlns:a16="http://schemas.microsoft.com/office/drawing/2014/main" id="{7A0C6901-6F09-6547-AE79-015A148BB91C}"/>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4" name="TextBox 353">
              <a:extLst>
                <a:ext uri="{FF2B5EF4-FFF2-40B4-BE49-F238E27FC236}">
                  <a16:creationId xmlns:a16="http://schemas.microsoft.com/office/drawing/2014/main" id="{2981D06D-E5E0-C743-AEDD-1A867812A546}"/>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grpSp>
      <p:grpSp>
        <p:nvGrpSpPr>
          <p:cNvPr id="355" name="Group 354">
            <a:extLst>
              <a:ext uri="{FF2B5EF4-FFF2-40B4-BE49-F238E27FC236}">
                <a16:creationId xmlns:a16="http://schemas.microsoft.com/office/drawing/2014/main" id="{BA47FDDA-F431-B449-881E-B74CF3682AAF}"/>
              </a:ext>
            </a:extLst>
          </p:cNvPr>
          <p:cNvGrpSpPr/>
          <p:nvPr/>
        </p:nvGrpSpPr>
        <p:grpSpPr>
          <a:xfrm>
            <a:off x="7620581" y="4641382"/>
            <a:ext cx="1018385" cy="338554"/>
            <a:chOff x="2281315" y="5641222"/>
            <a:chExt cx="1018385" cy="338554"/>
          </a:xfrm>
        </p:grpSpPr>
        <mc:AlternateContent xmlns:mc="http://schemas.openxmlformats.org/markup-compatibility/2006" xmlns:a14="http://schemas.microsoft.com/office/drawing/2010/main">
          <mc:Choice Requires="a14">
            <p:sp>
              <p:nvSpPr>
                <p:cNvPr id="356" name="TextBox 355">
                  <a:extLst>
                    <a:ext uri="{FF2B5EF4-FFF2-40B4-BE49-F238E27FC236}">
                      <a16:creationId xmlns:a16="http://schemas.microsoft.com/office/drawing/2014/main" id="{B7699B73-86D4-3942-85AB-7EFB7B567F5F}"/>
                    </a:ext>
                  </a:extLst>
                </p:cNvPr>
                <p:cNvSpPr txBox="1"/>
                <p:nvPr/>
              </p:nvSpPr>
              <p:spPr>
                <a:xfrm>
                  <a:off x="2281315" y="5649374"/>
                  <a:ext cx="684977"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7</m:t>
                        </m:r>
                        <m:r>
                          <a:rPr lang="en-US" sz="1600" b="0" i="1" smtClean="0">
                            <a:latin typeface="Cambria Math" panose="02040503050406030204" pitchFamily="18" charset="0"/>
                            <a:ea typeface="Cambria Math" panose="02040503050406030204" pitchFamily="18" charset="0"/>
                          </a:rPr>
                          <m:t>22</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56" name="TextBox 355">
                  <a:extLst>
                    <a:ext uri="{FF2B5EF4-FFF2-40B4-BE49-F238E27FC236}">
                      <a16:creationId xmlns:a16="http://schemas.microsoft.com/office/drawing/2014/main" id="{B7699B73-86D4-3942-85AB-7EFB7B567F5F}"/>
                    </a:ext>
                  </a:extLst>
                </p:cNvPr>
                <p:cNvSpPr txBox="1">
                  <a:spLocks noRot="1" noChangeAspect="1" noMove="1" noResize="1" noEditPoints="1" noAdjustHandles="1" noChangeArrowheads="1" noChangeShapeType="1" noTextEdit="1"/>
                </p:cNvSpPr>
                <p:nvPr/>
              </p:nvSpPr>
              <p:spPr>
                <a:xfrm>
                  <a:off x="2281315" y="5649374"/>
                  <a:ext cx="684977" cy="275268"/>
                </a:xfrm>
                <a:prstGeom prst="rect">
                  <a:avLst/>
                </a:prstGeom>
                <a:blipFill>
                  <a:blip r:embed="rId64"/>
                  <a:stretch>
                    <a:fillRect l="-3636" r="-1818"/>
                  </a:stretch>
                </a:blipFill>
              </p:spPr>
              <p:txBody>
                <a:bodyPr/>
                <a:lstStyle/>
                <a:p>
                  <a:r>
                    <a:rPr lang="en-US">
                      <a:noFill/>
                    </a:rPr>
                    <a:t> </a:t>
                  </a:r>
                </a:p>
              </p:txBody>
            </p:sp>
          </mc:Fallback>
        </mc:AlternateContent>
        <p:cxnSp>
          <p:nvCxnSpPr>
            <p:cNvPr id="357" name="Straight Connector 356">
              <a:extLst>
                <a:ext uri="{FF2B5EF4-FFF2-40B4-BE49-F238E27FC236}">
                  <a16:creationId xmlns:a16="http://schemas.microsoft.com/office/drawing/2014/main" id="{FE2E3958-B07D-5E46-B6B2-1EB5A9ECAB5F}"/>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8" name="TextBox 357">
              <a:extLst>
                <a:ext uri="{FF2B5EF4-FFF2-40B4-BE49-F238E27FC236}">
                  <a16:creationId xmlns:a16="http://schemas.microsoft.com/office/drawing/2014/main" id="{73CB242D-705E-8842-A9DA-9DE8FE74A904}"/>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grpSp>
      <p:grpSp>
        <p:nvGrpSpPr>
          <p:cNvPr id="359" name="Group 358">
            <a:extLst>
              <a:ext uri="{FF2B5EF4-FFF2-40B4-BE49-F238E27FC236}">
                <a16:creationId xmlns:a16="http://schemas.microsoft.com/office/drawing/2014/main" id="{5C5AD1DF-5CD0-BC4C-9156-78416BA8DABF}"/>
              </a:ext>
            </a:extLst>
          </p:cNvPr>
          <p:cNvGrpSpPr/>
          <p:nvPr/>
        </p:nvGrpSpPr>
        <p:grpSpPr>
          <a:xfrm>
            <a:off x="7754681" y="4968859"/>
            <a:ext cx="803334" cy="342496"/>
            <a:chOff x="2496366" y="5637280"/>
            <a:chExt cx="803334" cy="342496"/>
          </a:xfrm>
        </p:grpSpPr>
        <mc:AlternateContent xmlns:mc="http://schemas.openxmlformats.org/markup-compatibility/2006" xmlns:a14="http://schemas.microsoft.com/office/drawing/2010/main">
          <mc:Choice Requires="a14">
            <p:sp>
              <p:nvSpPr>
                <p:cNvPr id="360" name="TextBox 359">
                  <a:extLst>
                    <a:ext uri="{FF2B5EF4-FFF2-40B4-BE49-F238E27FC236}">
                      <a16:creationId xmlns:a16="http://schemas.microsoft.com/office/drawing/2014/main" id="{37B1A1DA-6C00-4740-8F84-3D3F2F28F4DE}"/>
                    </a:ext>
                  </a:extLst>
                </p:cNvPr>
                <p:cNvSpPr txBox="1"/>
                <p:nvPr/>
              </p:nvSpPr>
              <p:spPr>
                <a:xfrm>
                  <a:off x="2496366"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2</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60" name="TextBox 359">
                  <a:extLst>
                    <a:ext uri="{FF2B5EF4-FFF2-40B4-BE49-F238E27FC236}">
                      <a16:creationId xmlns:a16="http://schemas.microsoft.com/office/drawing/2014/main" id="{37B1A1DA-6C00-4740-8F84-3D3F2F28F4DE}"/>
                    </a:ext>
                  </a:extLst>
                </p:cNvPr>
                <p:cNvSpPr txBox="1">
                  <a:spLocks noRot="1" noChangeAspect="1" noMove="1" noResize="1" noEditPoints="1" noAdjustHandles="1" noChangeArrowheads="1" noChangeShapeType="1" noTextEdit="1"/>
                </p:cNvSpPr>
                <p:nvPr/>
              </p:nvSpPr>
              <p:spPr>
                <a:xfrm>
                  <a:off x="2496366" y="5637280"/>
                  <a:ext cx="436322" cy="275268"/>
                </a:xfrm>
                <a:prstGeom prst="rect">
                  <a:avLst/>
                </a:prstGeom>
                <a:blipFill>
                  <a:blip r:embed="rId65"/>
                  <a:stretch>
                    <a:fillRect l="-5556" r="-5556" b="-4348"/>
                  </a:stretch>
                </a:blipFill>
              </p:spPr>
              <p:txBody>
                <a:bodyPr/>
                <a:lstStyle/>
                <a:p>
                  <a:r>
                    <a:rPr lang="en-US">
                      <a:noFill/>
                    </a:rPr>
                    <a:t> </a:t>
                  </a:r>
                </a:p>
              </p:txBody>
            </p:sp>
          </mc:Fallback>
        </mc:AlternateContent>
        <p:cxnSp>
          <p:nvCxnSpPr>
            <p:cNvPr id="361" name="Straight Connector 360">
              <a:extLst>
                <a:ext uri="{FF2B5EF4-FFF2-40B4-BE49-F238E27FC236}">
                  <a16:creationId xmlns:a16="http://schemas.microsoft.com/office/drawing/2014/main" id="{5D75CAE0-3B98-A342-9AAA-E581AE4E86CE}"/>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2" name="TextBox 361">
              <a:extLst>
                <a:ext uri="{FF2B5EF4-FFF2-40B4-BE49-F238E27FC236}">
                  <a16:creationId xmlns:a16="http://schemas.microsoft.com/office/drawing/2014/main" id="{2D9A7579-622A-EC47-A44E-187C72DED873}"/>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grpSp>
      <p:grpSp>
        <p:nvGrpSpPr>
          <p:cNvPr id="363" name="Group 362">
            <a:extLst>
              <a:ext uri="{FF2B5EF4-FFF2-40B4-BE49-F238E27FC236}">
                <a16:creationId xmlns:a16="http://schemas.microsoft.com/office/drawing/2014/main" id="{43BC28B9-2828-BB4B-BAB6-8CE9E8570835}"/>
              </a:ext>
            </a:extLst>
          </p:cNvPr>
          <p:cNvGrpSpPr/>
          <p:nvPr/>
        </p:nvGrpSpPr>
        <p:grpSpPr>
          <a:xfrm>
            <a:off x="7759442" y="5295093"/>
            <a:ext cx="793809" cy="342496"/>
            <a:chOff x="2505891" y="5637280"/>
            <a:chExt cx="793809" cy="342496"/>
          </a:xfrm>
        </p:grpSpPr>
        <mc:AlternateContent xmlns:mc="http://schemas.openxmlformats.org/markup-compatibility/2006" xmlns:a14="http://schemas.microsoft.com/office/drawing/2010/main">
          <mc:Choice Requires="a14">
            <p:sp>
              <p:nvSpPr>
                <p:cNvPr id="364" name="TextBox 363">
                  <a:extLst>
                    <a:ext uri="{FF2B5EF4-FFF2-40B4-BE49-F238E27FC236}">
                      <a16:creationId xmlns:a16="http://schemas.microsoft.com/office/drawing/2014/main" id="{AC3A0E07-C12F-484E-AA49-FAA3E2070C68}"/>
                    </a:ext>
                  </a:extLst>
                </p:cNvPr>
                <p:cNvSpPr txBox="1"/>
                <p:nvPr/>
              </p:nvSpPr>
              <p:spPr>
                <a:xfrm>
                  <a:off x="2505891"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2</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64" name="TextBox 363">
                  <a:extLst>
                    <a:ext uri="{FF2B5EF4-FFF2-40B4-BE49-F238E27FC236}">
                      <a16:creationId xmlns:a16="http://schemas.microsoft.com/office/drawing/2014/main" id="{AC3A0E07-C12F-484E-AA49-FAA3E2070C68}"/>
                    </a:ext>
                  </a:extLst>
                </p:cNvPr>
                <p:cNvSpPr txBox="1">
                  <a:spLocks noRot="1" noChangeAspect="1" noMove="1" noResize="1" noEditPoints="1" noAdjustHandles="1" noChangeArrowheads="1" noChangeShapeType="1" noTextEdit="1"/>
                </p:cNvSpPr>
                <p:nvPr/>
              </p:nvSpPr>
              <p:spPr>
                <a:xfrm>
                  <a:off x="2505891" y="5637280"/>
                  <a:ext cx="436322" cy="275268"/>
                </a:xfrm>
                <a:prstGeom prst="rect">
                  <a:avLst/>
                </a:prstGeom>
                <a:blipFill>
                  <a:blip r:embed="rId66"/>
                  <a:stretch>
                    <a:fillRect l="-8571" r="-5714"/>
                  </a:stretch>
                </a:blipFill>
              </p:spPr>
              <p:txBody>
                <a:bodyPr/>
                <a:lstStyle/>
                <a:p>
                  <a:r>
                    <a:rPr lang="en-US">
                      <a:noFill/>
                    </a:rPr>
                    <a:t> </a:t>
                  </a:r>
                </a:p>
              </p:txBody>
            </p:sp>
          </mc:Fallback>
        </mc:AlternateContent>
        <p:cxnSp>
          <p:nvCxnSpPr>
            <p:cNvPr id="365" name="Straight Connector 364">
              <a:extLst>
                <a:ext uri="{FF2B5EF4-FFF2-40B4-BE49-F238E27FC236}">
                  <a16:creationId xmlns:a16="http://schemas.microsoft.com/office/drawing/2014/main" id="{8E0DCE86-DDBD-E042-8712-C680D58994C7}"/>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6" name="TextBox 365">
              <a:extLst>
                <a:ext uri="{FF2B5EF4-FFF2-40B4-BE49-F238E27FC236}">
                  <a16:creationId xmlns:a16="http://schemas.microsoft.com/office/drawing/2014/main" id="{405DCD2A-4AA7-AA47-A1F1-553D211989DA}"/>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grpSp>
      <p:sp>
        <p:nvSpPr>
          <p:cNvPr id="511" name="TextBox 510">
            <a:extLst>
              <a:ext uri="{FF2B5EF4-FFF2-40B4-BE49-F238E27FC236}">
                <a16:creationId xmlns:a16="http://schemas.microsoft.com/office/drawing/2014/main" id="{6F446D72-DBEF-DF41-9FB1-75EC3FE8DBA0}"/>
              </a:ext>
            </a:extLst>
          </p:cNvPr>
          <p:cNvSpPr txBox="1"/>
          <p:nvPr/>
        </p:nvSpPr>
        <p:spPr>
          <a:xfrm>
            <a:off x="1218175" y="1231911"/>
            <a:ext cx="864510" cy="261610"/>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Length, in.</a:t>
            </a:r>
          </a:p>
        </p:txBody>
      </p:sp>
      <p:sp>
        <p:nvSpPr>
          <p:cNvPr id="512" name="TextBox 511">
            <a:extLst>
              <a:ext uri="{FF2B5EF4-FFF2-40B4-BE49-F238E27FC236}">
                <a16:creationId xmlns:a16="http://schemas.microsoft.com/office/drawing/2014/main" id="{8B0EC73C-21DF-344C-8186-C819D86ACE1B}"/>
              </a:ext>
            </a:extLst>
          </p:cNvPr>
          <p:cNvSpPr txBox="1"/>
          <p:nvPr/>
        </p:nvSpPr>
        <p:spPr>
          <a:xfrm>
            <a:off x="1945755" y="1206974"/>
            <a:ext cx="846033" cy="492443"/>
          </a:xfrm>
          <a:prstGeom prst="rect">
            <a:avLst/>
          </a:prstGeom>
          <a:noFill/>
        </p:spPr>
        <p:txBody>
          <a:bodyPr wrap="square" rtlCol="0">
            <a:spAutoFit/>
          </a:bodyPr>
          <a:lstStyle/>
          <a:p>
            <a:r>
              <a:rPr lang="en-US" sz="1300" dirty="0">
                <a:latin typeface="Times New Roman" panose="02020603050405020304" pitchFamily="18" charset="0"/>
                <a:cs typeface="Times New Roman" panose="02020603050405020304" pitchFamily="18" charset="0"/>
              </a:rPr>
              <a:t>Internal force, </a:t>
            </a:r>
            <a:r>
              <a:rPr lang="en-US" sz="1300" dirty="0" err="1">
                <a:latin typeface="Times New Roman" panose="02020603050405020304" pitchFamily="18" charset="0"/>
                <a:cs typeface="Times New Roman" panose="02020603050405020304" pitchFamily="18" charset="0"/>
              </a:rPr>
              <a:t>lb</a:t>
            </a:r>
            <a:r>
              <a:rPr lang="en-US" sz="1300" dirty="0">
                <a:latin typeface="Times New Roman" panose="02020603050405020304" pitchFamily="18" charset="0"/>
                <a:cs typeface="Times New Roman" panose="02020603050405020304" pitchFamily="18" charset="0"/>
              </a:rPr>
              <a:t> </a:t>
            </a:r>
          </a:p>
        </p:txBody>
      </p:sp>
      <p:sp>
        <p:nvSpPr>
          <p:cNvPr id="513" name="TextBox 512">
            <a:extLst>
              <a:ext uri="{FF2B5EF4-FFF2-40B4-BE49-F238E27FC236}">
                <a16:creationId xmlns:a16="http://schemas.microsoft.com/office/drawing/2014/main" id="{08242035-96A7-F744-B62B-E3D7E1D4694F}"/>
              </a:ext>
            </a:extLst>
          </p:cNvPr>
          <p:cNvSpPr txBox="1"/>
          <p:nvPr/>
        </p:nvSpPr>
        <p:spPr>
          <a:xfrm>
            <a:off x="573869" y="1295088"/>
            <a:ext cx="769961" cy="292388"/>
          </a:xfrm>
          <a:prstGeom prst="rect">
            <a:avLst/>
          </a:prstGeom>
          <a:noFill/>
        </p:spPr>
        <p:txBody>
          <a:bodyPr wrap="square" rtlCol="0">
            <a:spAutoFit/>
          </a:bodyPr>
          <a:lstStyle/>
          <a:p>
            <a:r>
              <a:rPr lang="en-US" sz="1300" dirty="0">
                <a:latin typeface="Times New Roman" panose="02020603050405020304" pitchFamily="18" charset="0"/>
                <a:cs typeface="Times New Roman" panose="02020603050405020304" pitchFamily="18" charset="0"/>
              </a:rPr>
              <a:t>Member </a:t>
            </a:r>
          </a:p>
        </p:txBody>
      </p:sp>
      <p:sp>
        <p:nvSpPr>
          <p:cNvPr id="514" name="TextBox 513">
            <a:extLst>
              <a:ext uri="{FF2B5EF4-FFF2-40B4-BE49-F238E27FC236}">
                <a16:creationId xmlns:a16="http://schemas.microsoft.com/office/drawing/2014/main" id="{3B6EAACF-4FCB-C14F-A08F-336ADC856964}"/>
              </a:ext>
            </a:extLst>
          </p:cNvPr>
          <p:cNvSpPr txBox="1"/>
          <p:nvPr/>
        </p:nvSpPr>
        <p:spPr>
          <a:xfrm>
            <a:off x="2772126" y="1217058"/>
            <a:ext cx="710833" cy="492443"/>
          </a:xfrm>
          <a:prstGeom prst="rect">
            <a:avLst/>
          </a:prstGeom>
          <a:noFill/>
        </p:spPr>
        <p:txBody>
          <a:bodyPr wrap="square" rtlCol="0">
            <a:spAutoFit/>
          </a:bodyPr>
          <a:lstStyle/>
          <a:p>
            <a:r>
              <a:rPr lang="en-US" sz="1300" dirty="0">
                <a:latin typeface="Times New Roman" panose="02020603050405020304" pitchFamily="18" charset="0"/>
                <a:cs typeface="Times New Roman" panose="02020603050405020304" pitchFamily="18" charset="0"/>
              </a:rPr>
              <a:t>Virtual     </a:t>
            </a:r>
          </a:p>
          <a:p>
            <a:r>
              <a:rPr lang="en-US" sz="1300" dirty="0">
                <a:latin typeface="Times New Roman" panose="02020603050405020304" pitchFamily="18" charset="0"/>
                <a:cs typeface="Times New Roman" panose="02020603050405020304" pitchFamily="18" charset="0"/>
              </a:rPr>
              <a:t> force  </a:t>
            </a:r>
          </a:p>
        </p:txBody>
      </p:sp>
      <p:sp>
        <p:nvSpPr>
          <p:cNvPr id="522" name="TextBox 521">
            <a:extLst>
              <a:ext uri="{FF2B5EF4-FFF2-40B4-BE49-F238E27FC236}">
                <a16:creationId xmlns:a16="http://schemas.microsoft.com/office/drawing/2014/main" id="{67DA8EA1-578E-0D46-8BA3-13D9F39AA765}"/>
              </a:ext>
            </a:extLst>
          </p:cNvPr>
          <p:cNvSpPr txBox="1"/>
          <p:nvPr/>
        </p:nvSpPr>
        <p:spPr>
          <a:xfrm>
            <a:off x="3473680" y="1227292"/>
            <a:ext cx="1090892" cy="461665"/>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Displacement, </a:t>
            </a:r>
          </a:p>
          <a:p>
            <a:r>
              <a:rPr lang="en-US" sz="1200" dirty="0">
                <a:latin typeface="Times New Roman" panose="02020603050405020304" pitchFamily="18" charset="0"/>
                <a:cs typeface="Times New Roman" panose="02020603050405020304" pitchFamily="18" charset="0"/>
              </a:rPr>
              <a:t>          in.</a:t>
            </a:r>
          </a:p>
        </p:txBody>
      </p:sp>
      <p:cxnSp>
        <p:nvCxnSpPr>
          <p:cNvPr id="530" name="Straight Connector 529">
            <a:extLst>
              <a:ext uri="{FF2B5EF4-FFF2-40B4-BE49-F238E27FC236}">
                <a16:creationId xmlns:a16="http://schemas.microsoft.com/office/drawing/2014/main" id="{4267192D-A1BC-764A-8D17-66458E13AF03}"/>
              </a:ext>
            </a:extLst>
          </p:cNvPr>
          <p:cNvCxnSpPr>
            <a:cxnSpLocks/>
          </p:cNvCxnSpPr>
          <p:nvPr/>
        </p:nvCxnSpPr>
        <p:spPr>
          <a:xfrm>
            <a:off x="1344764" y="1467397"/>
            <a:ext cx="51187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31" name="TextBox 530">
            <a:extLst>
              <a:ext uri="{FF2B5EF4-FFF2-40B4-BE49-F238E27FC236}">
                <a16:creationId xmlns:a16="http://schemas.microsoft.com/office/drawing/2014/main" id="{D37CB263-F585-0A47-B53C-F03DF2411959}"/>
              </a:ext>
            </a:extLst>
          </p:cNvPr>
          <p:cNvSpPr txBox="1"/>
          <p:nvPr/>
        </p:nvSpPr>
        <p:spPr>
          <a:xfrm>
            <a:off x="1438278" y="1367747"/>
            <a:ext cx="555948" cy="338554"/>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EA</a:t>
            </a:r>
            <a:r>
              <a:rPr lang="en-US" sz="1600" dirty="0">
                <a:latin typeface="Times New Roman" panose="02020603050405020304" pitchFamily="18" charset="0"/>
                <a:cs typeface="Times New Roman" panose="02020603050405020304" pitchFamily="18" charset="0"/>
              </a:rPr>
              <a:t> </a:t>
            </a:r>
          </a:p>
        </p:txBody>
      </p:sp>
      <p:sp>
        <p:nvSpPr>
          <p:cNvPr id="532" name="TextBox 531">
            <a:extLst>
              <a:ext uri="{FF2B5EF4-FFF2-40B4-BE49-F238E27FC236}">
                <a16:creationId xmlns:a16="http://schemas.microsoft.com/office/drawing/2014/main" id="{7E9DF954-99D6-F54F-BEBF-5B065ABDB3C9}"/>
              </a:ext>
            </a:extLst>
          </p:cNvPr>
          <p:cNvSpPr txBox="1"/>
          <p:nvPr/>
        </p:nvSpPr>
        <p:spPr>
          <a:xfrm>
            <a:off x="5241291" y="1233743"/>
            <a:ext cx="864510" cy="261610"/>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Length, in.</a:t>
            </a:r>
          </a:p>
        </p:txBody>
      </p:sp>
      <p:sp>
        <p:nvSpPr>
          <p:cNvPr id="533" name="TextBox 532">
            <a:extLst>
              <a:ext uri="{FF2B5EF4-FFF2-40B4-BE49-F238E27FC236}">
                <a16:creationId xmlns:a16="http://schemas.microsoft.com/office/drawing/2014/main" id="{7742ECF2-76CC-3A4F-9267-C69649F4A1DB}"/>
              </a:ext>
            </a:extLst>
          </p:cNvPr>
          <p:cNvSpPr txBox="1"/>
          <p:nvPr/>
        </p:nvSpPr>
        <p:spPr>
          <a:xfrm>
            <a:off x="5968983" y="1199132"/>
            <a:ext cx="762627" cy="492443"/>
          </a:xfrm>
          <a:prstGeom prst="rect">
            <a:avLst/>
          </a:prstGeom>
          <a:noFill/>
        </p:spPr>
        <p:txBody>
          <a:bodyPr wrap="square" rtlCol="0">
            <a:spAutoFit/>
          </a:bodyPr>
          <a:lstStyle/>
          <a:p>
            <a:r>
              <a:rPr lang="en-US" sz="1300" dirty="0">
                <a:latin typeface="Times New Roman" panose="02020603050405020304" pitchFamily="18" charset="0"/>
                <a:cs typeface="Times New Roman" panose="02020603050405020304" pitchFamily="18" charset="0"/>
              </a:rPr>
              <a:t>Internal force, </a:t>
            </a:r>
            <a:r>
              <a:rPr lang="en-US" sz="1300" dirty="0" err="1">
                <a:latin typeface="Times New Roman" panose="02020603050405020304" pitchFamily="18" charset="0"/>
                <a:cs typeface="Times New Roman" panose="02020603050405020304" pitchFamily="18" charset="0"/>
              </a:rPr>
              <a:t>lb</a:t>
            </a:r>
            <a:r>
              <a:rPr lang="en-US" sz="1300" dirty="0">
                <a:latin typeface="Times New Roman" panose="02020603050405020304" pitchFamily="18" charset="0"/>
                <a:cs typeface="Times New Roman" panose="02020603050405020304" pitchFamily="18" charset="0"/>
              </a:rPr>
              <a:t> </a:t>
            </a:r>
          </a:p>
        </p:txBody>
      </p:sp>
      <p:sp>
        <p:nvSpPr>
          <p:cNvPr id="534" name="TextBox 533">
            <a:extLst>
              <a:ext uri="{FF2B5EF4-FFF2-40B4-BE49-F238E27FC236}">
                <a16:creationId xmlns:a16="http://schemas.microsoft.com/office/drawing/2014/main" id="{F29FD2D1-99BB-EE48-9728-23CDBDED77BB}"/>
              </a:ext>
            </a:extLst>
          </p:cNvPr>
          <p:cNvSpPr txBox="1"/>
          <p:nvPr/>
        </p:nvSpPr>
        <p:spPr>
          <a:xfrm>
            <a:off x="4614440" y="1297607"/>
            <a:ext cx="779133" cy="292388"/>
          </a:xfrm>
          <a:prstGeom prst="rect">
            <a:avLst/>
          </a:prstGeom>
          <a:noFill/>
        </p:spPr>
        <p:txBody>
          <a:bodyPr wrap="square" rtlCol="0">
            <a:spAutoFit/>
          </a:bodyPr>
          <a:lstStyle/>
          <a:p>
            <a:r>
              <a:rPr lang="en-US" sz="1300" dirty="0">
                <a:latin typeface="Times New Roman" panose="02020603050405020304" pitchFamily="18" charset="0"/>
                <a:cs typeface="Times New Roman" panose="02020603050405020304" pitchFamily="18" charset="0"/>
              </a:rPr>
              <a:t>Member </a:t>
            </a:r>
          </a:p>
        </p:txBody>
      </p:sp>
      <p:sp>
        <p:nvSpPr>
          <p:cNvPr id="535" name="TextBox 534">
            <a:extLst>
              <a:ext uri="{FF2B5EF4-FFF2-40B4-BE49-F238E27FC236}">
                <a16:creationId xmlns:a16="http://schemas.microsoft.com/office/drawing/2014/main" id="{B3F2E69B-17DF-654B-B401-C8C5D45E8252}"/>
              </a:ext>
            </a:extLst>
          </p:cNvPr>
          <p:cNvSpPr txBox="1"/>
          <p:nvPr/>
        </p:nvSpPr>
        <p:spPr>
          <a:xfrm>
            <a:off x="6828714" y="1210727"/>
            <a:ext cx="678029" cy="492443"/>
          </a:xfrm>
          <a:prstGeom prst="rect">
            <a:avLst/>
          </a:prstGeom>
          <a:noFill/>
        </p:spPr>
        <p:txBody>
          <a:bodyPr wrap="square" rtlCol="0">
            <a:spAutoFit/>
          </a:bodyPr>
          <a:lstStyle/>
          <a:p>
            <a:r>
              <a:rPr lang="en-US" sz="1300" dirty="0">
                <a:latin typeface="Times New Roman" panose="02020603050405020304" pitchFamily="18" charset="0"/>
                <a:cs typeface="Times New Roman" panose="02020603050405020304" pitchFamily="18" charset="0"/>
              </a:rPr>
              <a:t>Virtual     </a:t>
            </a:r>
          </a:p>
          <a:p>
            <a:r>
              <a:rPr lang="en-US" sz="1300" dirty="0">
                <a:latin typeface="Times New Roman" panose="02020603050405020304" pitchFamily="18" charset="0"/>
                <a:cs typeface="Times New Roman" panose="02020603050405020304" pitchFamily="18" charset="0"/>
              </a:rPr>
              <a:t> force  </a:t>
            </a:r>
          </a:p>
        </p:txBody>
      </p:sp>
      <p:sp>
        <p:nvSpPr>
          <p:cNvPr id="536" name="TextBox 535">
            <a:extLst>
              <a:ext uri="{FF2B5EF4-FFF2-40B4-BE49-F238E27FC236}">
                <a16:creationId xmlns:a16="http://schemas.microsoft.com/office/drawing/2014/main" id="{A6F54338-15B8-3945-B933-917956E3EBC3}"/>
              </a:ext>
            </a:extLst>
          </p:cNvPr>
          <p:cNvSpPr txBox="1"/>
          <p:nvPr/>
        </p:nvSpPr>
        <p:spPr>
          <a:xfrm>
            <a:off x="7540130" y="1225550"/>
            <a:ext cx="1094308" cy="461665"/>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Displacement, </a:t>
            </a:r>
          </a:p>
          <a:p>
            <a:r>
              <a:rPr lang="en-US" sz="1200" dirty="0">
                <a:latin typeface="Times New Roman" panose="02020603050405020304" pitchFamily="18" charset="0"/>
                <a:cs typeface="Times New Roman" panose="02020603050405020304" pitchFamily="18" charset="0"/>
              </a:rPr>
              <a:t>          in.</a:t>
            </a:r>
          </a:p>
        </p:txBody>
      </p:sp>
      <p:cxnSp>
        <p:nvCxnSpPr>
          <p:cNvPr id="537" name="Straight Connector 536">
            <a:extLst>
              <a:ext uri="{FF2B5EF4-FFF2-40B4-BE49-F238E27FC236}">
                <a16:creationId xmlns:a16="http://schemas.microsoft.com/office/drawing/2014/main" id="{ECFBDFC6-C8D2-BF42-AF84-EFE171FB6DB1}"/>
              </a:ext>
            </a:extLst>
          </p:cNvPr>
          <p:cNvCxnSpPr>
            <a:cxnSpLocks/>
          </p:cNvCxnSpPr>
          <p:nvPr/>
        </p:nvCxnSpPr>
        <p:spPr>
          <a:xfrm>
            <a:off x="5367880" y="1469229"/>
            <a:ext cx="51187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38" name="TextBox 537">
            <a:extLst>
              <a:ext uri="{FF2B5EF4-FFF2-40B4-BE49-F238E27FC236}">
                <a16:creationId xmlns:a16="http://schemas.microsoft.com/office/drawing/2014/main" id="{18F1E61C-DA9D-CB4A-83D2-4717AA4B4695}"/>
              </a:ext>
            </a:extLst>
          </p:cNvPr>
          <p:cNvSpPr txBox="1"/>
          <p:nvPr/>
        </p:nvSpPr>
        <p:spPr>
          <a:xfrm>
            <a:off x="5461394" y="1369579"/>
            <a:ext cx="555948" cy="338554"/>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EA</a:t>
            </a:r>
            <a:r>
              <a:rPr lang="en-US" sz="1600" dirty="0">
                <a:latin typeface="Times New Roman" panose="02020603050405020304" pitchFamily="18" charset="0"/>
                <a:cs typeface="Times New Roman" panose="02020603050405020304" pitchFamily="18" charset="0"/>
              </a:rPr>
              <a:t> </a:t>
            </a:r>
          </a:p>
        </p:txBody>
      </p:sp>
      <p:grpSp>
        <p:nvGrpSpPr>
          <p:cNvPr id="518" name="Group 517">
            <a:extLst>
              <a:ext uri="{FF2B5EF4-FFF2-40B4-BE49-F238E27FC236}">
                <a16:creationId xmlns:a16="http://schemas.microsoft.com/office/drawing/2014/main" id="{474BD001-6F70-6743-8008-7550057565B6}"/>
              </a:ext>
            </a:extLst>
          </p:cNvPr>
          <p:cNvGrpSpPr/>
          <p:nvPr/>
        </p:nvGrpSpPr>
        <p:grpSpPr>
          <a:xfrm>
            <a:off x="6990734" y="5852195"/>
            <a:ext cx="1678033" cy="481586"/>
            <a:chOff x="1032936" y="5890542"/>
            <a:chExt cx="1678033" cy="481586"/>
          </a:xfrm>
        </p:grpSpPr>
        <p:sp>
          <p:nvSpPr>
            <p:cNvPr id="519" name="TextBox 518">
              <a:extLst>
                <a:ext uri="{FF2B5EF4-FFF2-40B4-BE49-F238E27FC236}">
                  <a16:creationId xmlns:a16="http://schemas.microsoft.com/office/drawing/2014/main" id="{290F199B-1A1B-D74E-8103-FE1CE7486BD7}"/>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520" name="TextBox 519">
              <a:extLst>
                <a:ext uri="{FF2B5EF4-FFF2-40B4-BE49-F238E27FC236}">
                  <a16:creationId xmlns:a16="http://schemas.microsoft.com/office/drawing/2014/main" id="{5984A464-3763-3042-AE85-AA7C9DFB84CB}"/>
                </a:ext>
              </a:extLst>
            </p:cNvPr>
            <p:cNvSpPr txBox="1"/>
            <p:nvPr/>
          </p:nvSpPr>
          <p:spPr>
            <a:xfrm>
              <a:off x="2244438" y="5890542"/>
              <a:ext cx="466531" cy="369332"/>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32271879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 name="Rectangle 360">
            <a:extLst>
              <a:ext uri="{FF2B5EF4-FFF2-40B4-BE49-F238E27FC236}">
                <a16:creationId xmlns:a16="http://schemas.microsoft.com/office/drawing/2014/main" id="{03C993F4-A1AA-764C-A342-9B7B63A6BB39}"/>
              </a:ext>
            </a:extLst>
          </p:cNvPr>
          <p:cNvSpPr/>
          <p:nvPr/>
        </p:nvSpPr>
        <p:spPr>
          <a:xfrm>
            <a:off x="277472" y="264860"/>
            <a:ext cx="8563829" cy="636926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62" name="Straight Connector 361">
            <a:extLst>
              <a:ext uri="{FF2B5EF4-FFF2-40B4-BE49-F238E27FC236}">
                <a16:creationId xmlns:a16="http://schemas.microsoft.com/office/drawing/2014/main" id="{A48552D6-E267-9B45-8FC6-9B8753F1609F}"/>
              </a:ext>
            </a:extLst>
          </p:cNvPr>
          <p:cNvCxnSpPr/>
          <p:nvPr/>
        </p:nvCxnSpPr>
        <p:spPr>
          <a:xfrm>
            <a:off x="277472" y="782939"/>
            <a:ext cx="856382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0A86F3D7-4AB1-5342-9A40-3378F46B4C34}"/>
              </a:ext>
            </a:extLst>
          </p:cNvPr>
          <p:cNvGrpSpPr/>
          <p:nvPr/>
        </p:nvGrpSpPr>
        <p:grpSpPr>
          <a:xfrm rot="16200000">
            <a:off x="1922528" y="1616314"/>
            <a:ext cx="260961" cy="474141"/>
            <a:chOff x="7181093" y="1876824"/>
            <a:chExt cx="191044" cy="347108"/>
          </a:xfrm>
        </p:grpSpPr>
        <p:cxnSp>
          <p:nvCxnSpPr>
            <p:cNvPr id="348" name="Straight Connector 347">
              <a:extLst>
                <a:ext uri="{FF2B5EF4-FFF2-40B4-BE49-F238E27FC236}">
                  <a16:creationId xmlns:a16="http://schemas.microsoft.com/office/drawing/2014/main" id="{58369E20-DB15-994C-BF70-E8B0053AEAFA}"/>
                </a:ext>
              </a:extLst>
            </p:cNvPr>
            <p:cNvCxnSpPr>
              <a:cxnSpLocks/>
            </p:cNvCxnSpPr>
            <p:nvPr/>
          </p:nvCxnSpPr>
          <p:spPr>
            <a:xfrm flipV="1">
              <a:off x="7193222" y="1885317"/>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9" name="Straight Connector 348">
              <a:extLst>
                <a:ext uri="{FF2B5EF4-FFF2-40B4-BE49-F238E27FC236}">
                  <a16:creationId xmlns:a16="http://schemas.microsoft.com/office/drawing/2014/main" id="{82309031-7D45-9B43-9563-533AADBF8EDE}"/>
                </a:ext>
              </a:extLst>
            </p:cNvPr>
            <p:cNvCxnSpPr>
              <a:cxnSpLocks/>
            </p:cNvCxnSpPr>
            <p:nvPr/>
          </p:nvCxnSpPr>
          <p:spPr>
            <a:xfrm rot="5400000">
              <a:off x="7107754" y="1972468"/>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0" name="Straight Connector 349">
              <a:extLst>
                <a:ext uri="{FF2B5EF4-FFF2-40B4-BE49-F238E27FC236}">
                  <a16:creationId xmlns:a16="http://schemas.microsoft.com/office/drawing/2014/main" id="{DDF24CB1-3759-B940-A46A-3A44DEC30821}"/>
                </a:ext>
              </a:extLst>
            </p:cNvPr>
            <p:cNvCxnSpPr>
              <a:cxnSpLocks/>
            </p:cNvCxnSpPr>
            <p:nvPr/>
          </p:nvCxnSpPr>
          <p:spPr>
            <a:xfrm rot="5400000">
              <a:off x="7276023" y="1969752"/>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1" name="Straight Connector 350">
              <a:extLst>
                <a:ext uri="{FF2B5EF4-FFF2-40B4-BE49-F238E27FC236}">
                  <a16:creationId xmlns:a16="http://schemas.microsoft.com/office/drawing/2014/main" id="{B6CAE66F-E11E-614C-8106-06B3060572AA}"/>
                </a:ext>
              </a:extLst>
            </p:cNvPr>
            <p:cNvCxnSpPr>
              <a:cxnSpLocks/>
            </p:cNvCxnSpPr>
            <p:nvPr/>
          </p:nvCxnSpPr>
          <p:spPr>
            <a:xfrm rot="5400000">
              <a:off x="7106994" y="2139283"/>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2" name="Straight Connector 351">
              <a:extLst>
                <a:ext uri="{FF2B5EF4-FFF2-40B4-BE49-F238E27FC236}">
                  <a16:creationId xmlns:a16="http://schemas.microsoft.com/office/drawing/2014/main" id="{1A6F37B3-A8AB-AF4C-8326-4FB4BA7571CC}"/>
                </a:ext>
              </a:extLst>
            </p:cNvPr>
            <p:cNvCxnSpPr>
              <a:cxnSpLocks/>
            </p:cNvCxnSpPr>
            <p:nvPr/>
          </p:nvCxnSpPr>
          <p:spPr>
            <a:xfrm rot="5400000">
              <a:off x="7275264" y="2136567"/>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3" name="Straight Connector 352">
              <a:extLst>
                <a:ext uri="{FF2B5EF4-FFF2-40B4-BE49-F238E27FC236}">
                  <a16:creationId xmlns:a16="http://schemas.microsoft.com/office/drawing/2014/main" id="{085E8558-E2D0-C04D-B748-5975C271CEAF}"/>
                </a:ext>
              </a:extLst>
            </p:cNvPr>
            <p:cNvCxnSpPr>
              <a:cxnSpLocks/>
            </p:cNvCxnSpPr>
            <p:nvPr/>
          </p:nvCxnSpPr>
          <p:spPr>
            <a:xfrm>
              <a:off x="7192243" y="1887720"/>
              <a:ext cx="167116" cy="1671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4" name="Straight Connector 353">
              <a:extLst>
                <a:ext uri="{FF2B5EF4-FFF2-40B4-BE49-F238E27FC236}">
                  <a16:creationId xmlns:a16="http://schemas.microsoft.com/office/drawing/2014/main" id="{01FC4311-3DFA-B14C-BD09-FFC1F93FEF4D}"/>
                </a:ext>
              </a:extLst>
            </p:cNvPr>
            <p:cNvCxnSpPr>
              <a:cxnSpLocks/>
            </p:cNvCxnSpPr>
            <p:nvPr/>
          </p:nvCxnSpPr>
          <p:spPr>
            <a:xfrm>
              <a:off x="7192335" y="2055035"/>
              <a:ext cx="167116" cy="1671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5" name="Straight Connector 354">
              <a:extLst>
                <a:ext uri="{FF2B5EF4-FFF2-40B4-BE49-F238E27FC236}">
                  <a16:creationId xmlns:a16="http://schemas.microsoft.com/office/drawing/2014/main" id="{63AA5B35-F99C-CB42-8688-BE41859826D5}"/>
                </a:ext>
              </a:extLst>
            </p:cNvPr>
            <p:cNvCxnSpPr/>
            <p:nvPr/>
          </p:nvCxnSpPr>
          <p:spPr>
            <a:xfrm rot="5400000">
              <a:off x="7193901" y="1888553"/>
              <a:ext cx="167116" cy="1671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a16="http://schemas.microsoft.com/office/drawing/2014/main" id="{1094DD1A-16B9-7C4A-BCD3-A3F377F0942E}"/>
                </a:ext>
              </a:extLst>
            </p:cNvPr>
            <p:cNvCxnSpPr/>
            <p:nvPr/>
          </p:nvCxnSpPr>
          <p:spPr>
            <a:xfrm rot="5400000">
              <a:off x="7195174" y="2054386"/>
              <a:ext cx="167116" cy="1671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57" name="Oval 356">
              <a:extLst>
                <a:ext uri="{FF2B5EF4-FFF2-40B4-BE49-F238E27FC236}">
                  <a16:creationId xmlns:a16="http://schemas.microsoft.com/office/drawing/2014/main" id="{1414F00D-5EA1-C24C-ADBF-946773824B12}"/>
                </a:ext>
              </a:extLst>
            </p:cNvPr>
            <p:cNvSpPr/>
            <p:nvPr/>
          </p:nvSpPr>
          <p:spPr>
            <a:xfrm rot="5400000" flipV="1">
              <a:off x="7181775" y="2045735"/>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Oval 357">
              <a:extLst>
                <a:ext uri="{FF2B5EF4-FFF2-40B4-BE49-F238E27FC236}">
                  <a16:creationId xmlns:a16="http://schemas.microsoft.com/office/drawing/2014/main" id="{D526E1CA-6070-7849-8C9D-CE2E5AE7B2EC}"/>
                </a:ext>
              </a:extLst>
            </p:cNvPr>
            <p:cNvSpPr/>
            <p:nvPr/>
          </p:nvSpPr>
          <p:spPr>
            <a:xfrm rot="5400000" flipV="1">
              <a:off x="7351247" y="2046184"/>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Oval 358">
              <a:extLst>
                <a:ext uri="{FF2B5EF4-FFF2-40B4-BE49-F238E27FC236}">
                  <a16:creationId xmlns:a16="http://schemas.microsoft.com/office/drawing/2014/main" id="{B3372A06-3AD5-434F-A437-0935F5D32A50}"/>
                </a:ext>
              </a:extLst>
            </p:cNvPr>
            <p:cNvSpPr/>
            <p:nvPr/>
          </p:nvSpPr>
          <p:spPr>
            <a:xfrm rot="5400000" flipV="1">
              <a:off x="7181093" y="1879106"/>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Oval 359">
              <a:extLst>
                <a:ext uri="{FF2B5EF4-FFF2-40B4-BE49-F238E27FC236}">
                  <a16:creationId xmlns:a16="http://schemas.microsoft.com/office/drawing/2014/main" id="{8FC8505F-3EFB-794F-A064-9FB426712FB8}"/>
                </a:ext>
              </a:extLst>
            </p:cNvPr>
            <p:cNvSpPr/>
            <p:nvPr/>
          </p:nvSpPr>
          <p:spPr>
            <a:xfrm rot="5400000" flipV="1">
              <a:off x="7350565" y="1876824"/>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DAD40E88-2314-DC45-BF35-B83535E2BE4A}"/>
              </a:ext>
            </a:extLst>
          </p:cNvPr>
          <p:cNvGrpSpPr/>
          <p:nvPr/>
        </p:nvGrpSpPr>
        <p:grpSpPr>
          <a:xfrm rot="16200000">
            <a:off x="2622570" y="1618382"/>
            <a:ext cx="255599" cy="476587"/>
            <a:chOff x="7177472" y="2637275"/>
            <a:chExt cx="187118" cy="348898"/>
          </a:xfrm>
        </p:grpSpPr>
        <p:cxnSp>
          <p:nvCxnSpPr>
            <p:cNvPr id="335" name="Straight Connector 334">
              <a:extLst>
                <a:ext uri="{FF2B5EF4-FFF2-40B4-BE49-F238E27FC236}">
                  <a16:creationId xmlns:a16="http://schemas.microsoft.com/office/drawing/2014/main" id="{1C26598A-AAC2-CA4F-A465-B7C89FDE3F7C}"/>
                </a:ext>
              </a:extLst>
            </p:cNvPr>
            <p:cNvCxnSpPr>
              <a:cxnSpLocks/>
            </p:cNvCxnSpPr>
            <p:nvPr/>
          </p:nvCxnSpPr>
          <p:spPr>
            <a:xfrm flipV="1">
              <a:off x="7186413" y="2973419"/>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5BC9FDC9-E9E5-1441-A320-EB6E78B01220}"/>
                </a:ext>
              </a:extLst>
            </p:cNvPr>
            <p:cNvCxnSpPr>
              <a:cxnSpLocks/>
            </p:cNvCxnSpPr>
            <p:nvPr/>
          </p:nvCxnSpPr>
          <p:spPr>
            <a:xfrm rot="5400000">
              <a:off x="7102922" y="2889420"/>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860BE0F8-9960-924F-8182-9462F156A8CE}"/>
                </a:ext>
              </a:extLst>
            </p:cNvPr>
            <p:cNvCxnSpPr>
              <a:cxnSpLocks/>
            </p:cNvCxnSpPr>
            <p:nvPr/>
          </p:nvCxnSpPr>
          <p:spPr>
            <a:xfrm rot="5400000">
              <a:off x="7271192" y="2886703"/>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F86FB35B-E6FF-5043-8FAD-14EB9F7E93B9}"/>
                </a:ext>
              </a:extLst>
            </p:cNvPr>
            <p:cNvCxnSpPr>
              <a:cxnSpLocks/>
            </p:cNvCxnSpPr>
            <p:nvPr/>
          </p:nvCxnSpPr>
          <p:spPr>
            <a:xfrm>
              <a:off x="7187679" y="2805413"/>
              <a:ext cx="167116" cy="1671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7686916D-508C-BD4F-91E1-17D63472D14E}"/>
                </a:ext>
              </a:extLst>
            </p:cNvPr>
            <p:cNvCxnSpPr>
              <a:cxnSpLocks/>
            </p:cNvCxnSpPr>
            <p:nvPr/>
          </p:nvCxnSpPr>
          <p:spPr>
            <a:xfrm>
              <a:off x="7186608" y="2639992"/>
              <a:ext cx="167116" cy="1671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3E68C38D-942B-1442-9EB4-428FEF88FA68}"/>
                </a:ext>
              </a:extLst>
            </p:cNvPr>
            <p:cNvCxnSpPr>
              <a:cxnSpLocks/>
            </p:cNvCxnSpPr>
            <p:nvPr/>
          </p:nvCxnSpPr>
          <p:spPr>
            <a:xfrm rot="5400000">
              <a:off x="7100531" y="2723959"/>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a:extLst>
                <a:ext uri="{FF2B5EF4-FFF2-40B4-BE49-F238E27FC236}">
                  <a16:creationId xmlns:a16="http://schemas.microsoft.com/office/drawing/2014/main" id="{CCC85393-0D20-154F-88A8-6AD42BB79906}"/>
                </a:ext>
              </a:extLst>
            </p:cNvPr>
            <p:cNvCxnSpPr>
              <a:cxnSpLocks/>
            </p:cNvCxnSpPr>
            <p:nvPr/>
          </p:nvCxnSpPr>
          <p:spPr>
            <a:xfrm rot="5400000">
              <a:off x="7271763" y="2721242"/>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2" name="Straight Connector 341">
              <a:extLst>
                <a:ext uri="{FF2B5EF4-FFF2-40B4-BE49-F238E27FC236}">
                  <a16:creationId xmlns:a16="http://schemas.microsoft.com/office/drawing/2014/main" id="{76E7D278-C7C5-2049-9564-927F18C88938}"/>
                </a:ext>
              </a:extLst>
            </p:cNvPr>
            <p:cNvCxnSpPr/>
            <p:nvPr/>
          </p:nvCxnSpPr>
          <p:spPr>
            <a:xfrm rot="5400000">
              <a:off x="7187551" y="2639422"/>
              <a:ext cx="167116" cy="1671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43" name="Oval 342">
              <a:extLst>
                <a:ext uri="{FF2B5EF4-FFF2-40B4-BE49-F238E27FC236}">
                  <a16:creationId xmlns:a16="http://schemas.microsoft.com/office/drawing/2014/main" id="{718A7C3E-6E78-CA4E-8D9E-CA553E4AC122}"/>
                </a:ext>
              </a:extLst>
            </p:cNvPr>
            <p:cNvSpPr/>
            <p:nvPr/>
          </p:nvSpPr>
          <p:spPr>
            <a:xfrm rot="5400000" flipV="1">
              <a:off x="7177472" y="2796551"/>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4" name="Straight Connector 343">
              <a:extLst>
                <a:ext uri="{FF2B5EF4-FFF2-40B4-BE49-F238E27FC236}">
                  <a16:creationId xmlns:a16="http://schemas.microsoft.com/office/drawing/2014/main" id="{E85305D2-0D8E-FE47-8ACC-17C7415B822D}"/>
                </a:ext>
              </a:extLst>
            </p:cNvPr>
            <p:cNvCxnSpPr/>
            <p:nvPr/>
          </p:nvCxnSpPr>
          <p:spPr>
            <a:xfrm rot="5400000">
              <a:off x="7187551" y="2805255"/>
              <a:ext cx="167116" cy="1671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45" name="Oval 344">
              <a:extLst>
                <a:ext uri="{FF2B5EF4-FFF2-40B4-BE49-F238E27FC236}">
                  <a16:creationId xmlns:a16="http://schemas.microsoft.com/office/drawing/2014/main" id="{78016029-764F-414D-9AFB-E2DBDF2CA138}"/>
                </a:ext>
              </a:extLst>
            </p:cNvPr>
            <p:cNvSpPr/>
            <p:nvPr/>
          </p:nvSpPr>
          <p:spPr>
            <a:xfrm rot="5400000" flipV="1">
              <a:off x="7342848" y="2795634"/>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Oval 345">
              <a:extLst>
                <a:ext uri="{FF2B5EF4-FFF2-40B4-BE49-F238E27FC236}">
                  <a16:creationId xmlns:a16="http://schemas.microsoft.com/office/drawing/2014/main" id="{4B851480-61CC-F248-A89E-B3B47401F054}"/>
                </a:ext>
              </a:extLst>
            </p:cNvPr>
            <p:cNvSpPr/>
            <p:nvPr/>
          </p:nvSpPr>
          <p:spPr>
            <a:xfrm rot="5400000" flipV="1">
              <a:off x="7178600" y="2965284"/>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Oval 346">
              <a:extLst>
                <a:ext uri="{FF2B5EF4-FFF2-40B4-BE49-F238E27FC236}">
                  <a16:creationId xmlns:a16="http://schemas.microsoft.com/office/drawing/2014/main" id="{E8B588FE-0D50-064A-9549-7C776B98B1B4}"/>
                </a:ext>
              </a:extLst>
            </p:cNvPr>
            <p:cNvSpPr/>
            <p:nvPr/>
          </p:nvSpPr>
          <p:spPr>
            <a:xfrm rot="5400000" flipV="1">
              <a:off x="7343700" y="2965284"/>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 name="Straight Connector 6">
            <a:extLst>
              <a:ext uri="{FF2B5EF4-FFF2-40B4-BE49-F238E27FC236}">
                <a16:creationId xmlns:a16="http://schemas.microsoft.com/office/drawing/2014/main" id="{53512D76-2CA6-6149-A286-E6E2664F7B5B}"/>
              </a:ext>
            </a:extLst>
          </p:cNvPr>
          <p:cNvCxnSpPr>
            <a:cxnSpLocks/>
          </p:cNvCxnSpPr>
          <p:nvPr/>
        </p:nvCxnSpPr>
        <p:spPr>
          <a:xfrm rot="16200000" flipV="1">
            <a:off x="1491851" y="2324056"/>
            <a:ext cx="230325" cy="93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EC8FED7-2E42-E14F-A878-5F7955307B2D}"/>
              </a:ext>
            </a:extLst>
          </p:cNvPr>
          <p:cNvCxnSpPr>
            <a:cxnSpLocks/>
          </p:cNvCxnSpPr>
          <p:nvPr/>
        </p:nvCxnSpPr>
        <p:spPr>
          <a:xfrm flipV="1">
            <a:off x="2283167" y="2204020"/>
            <a:ext cx="228277" cy="22827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38291D3-C06B-8143-96BA-ABB145629D2E}"/>
              </a:ext>
            </a:extLst>
          </p:cNvPr>
          <p:cNvCxnSpPr/>
          <p:nvPr/>
        </p:nvCxnSpPr>
        <p:spPr>
          <a:xfrm rot="16200000" flipV="1">
            <a:off x="2285430" y="2202882"/>
            <a:ext cx="228277" cy="22827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055FD12C-0177-AC46-B2EC-1DEB14FCB323}"/>
              </a:ext>
            </a:extLst>
          </p:cNvPr>
          <p:cNvGrpSpPr/>
          <p:nvPr/>
        </p:nvGrpSpPr>
        <p:grpSpPr>
          <a:xfrm rot="16200000" flipV="1">
            <a:off x="1812596" y="1970781"/>
            <a:ext cx="260961" cy="701158"/>
            <a:chOff x="6866768" y="2643625"/>
            <a:chExt cx="191044" cy="513302"/>
          </a:xfrm>
        </p:grpSpPr>
        <p:cxnSp>
          <p:nvCxnSpPr>
            <p:cNvPr id="317" name="Straight Connector 316">
              <a:extLst>
                <a:ext uri="{FF2B5EF4-FFF2-40B4-BE49-F238E27FC236}">
                  <a16:creationId xmlns:a16="http://schemas.microsoft.com/office/drawing/2014/main" id="{5DE69950-4179-D048-973E-9F012631F907}"/>
                </a:ext>
              </a:extLst>
            </p:cNvPr>
            <p:cNvCxnSpPr>
              <a:cxnSpLocks/>
            </p:cNvCxnSpPr>
            <p:nvPr/>
          </p:nvCxnSpPr>
          <p:spPr>
            <a:xfrm rot="5400000">
              <a:off x="6794947" y="2895770"/>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508BB984-4A16-D545-B5B7-AF52DF5601DD}"/>
                </a:ext>
              </a:extLst>
            </p:cNvPr>
            <p:cNvCxnSpPr>
              <a:cxnSpLocks/>
            </p:cNvCxnSpPr>
            <p:nvPr/>
          </p:nvCxnSpPr>
          <p:spPr>
            <a:xfrm rot="5400000">
              <a:off x="6963217" y="2893053"/>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818AF38E-8A40-944E-9F27-BFA4EA708974}"/>
                </a:ext>
              </a:extLst>
            </p:cNvPr>
            <p:cNvCxnSpPr>
              <a:cxnSpLocks/>
            </p:cNvCxnSpPr>
            <p:nvPr/>
          </p:nvCxnSpPr>
          <p:spPr>
            <a:xfrm rot="5400000">
              <a:off x="6794188" y="3062585"/>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7F8516A7-8E26-9B44-9ADD-75B282E2E07E}"/>
                </a:ext>
              </a:extLst>
            </p:cNvPr>
            <p:cNvCxnSpPr>
              <a:cxnSpLocks/>
            </p:cNvCxnSpPr>
            <p:nvPr/>
          </p:nvCxnSpPr>
          <p:spPr>
            <a:xfrm rot="5400000">
              <a:off x="6962457" y="3059869"/>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341AC578-3AA5-BC49-B968-44BB351A2027}"/>
                </a:ext>
              </a:extLst>
            </p:cNvPr>
            <p:cNvCxnSpPr>
              <a:cxnSpLocks/>
            </p:cNvCxnSpPr>
            <p:nvPr/>
          </p:nvCxnSpPr>
          <p:spPr>
            <a:xfrm>
              <a:off x="6879704" y="2811763"/>
              <a:ext cx="167116" cy="1671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922BDAC4-5FF1-714C-892E-DF3437452575}"/>
                </a:ext>
              </a:extLst>
            </p:cNvPr>
            <p:cNvCxnSpPr>
              <a:cxnSpLocks/>
            </p:cNvCxnSpPr>
            <p:nvPr/>
          </p:nvCxnSpPr>
          <p:spPr>
            <a:xfrm>
              <a:off x="6878633" y="2646342"/>
              <a:ext cx="167116" cy="1671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9F29C399-9D3E-FA4A-B6DD-995FB3E8F7E8}"/>
                </a:ext>
              </a:extLst>
            </p:cNvPr>
            <p:cNvCxnSpPr>
              <a:cxnSpLocks/>
            </p:cNvCxnSpPr>
            <p:nvPr/>
          </p:nvCxnSpPr>
          <p:spPr>
            <a:xfrm rot="5400000">
              <a:off x="6792556" y="2730309"/>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6EC39FB1-9945-784E-AB7C-379AC94253EF}"/>
                </a:ext>
              </a:extLst>
            </p:cNvPr>
            <p:cNvCxnSpPr>
              <a:cxnSpLocks/>
            </p:cNvCxnSpPr>
            <p:nvPr/>
          </p:nvCxnSpPr>
          <p:spPr>
            <a:xfrm rot="5400000">
              <a:off x="6963788" y="2727592"/>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F4655257-EF54-1C40-A565-441826D10A85}"/>
                </a:ext>
              </a:extLst>
            </p:cNvPr>
            <p:cNvCxnSpPr/>
            <p:nvPr/>
          </p:nvCxnSpPr>
          <p:spPr>
            <a:xfrm rot="5400000">
              <a:off x="6879576" y="2645772"/>
              <a:ext cx="167116" cy="1671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26" name="Oval 325">
              <a:extLst>
                <a:ext uri="{FF2B5EF4-FFF2-40B4-BE49-F238E27FC236}">
                  <a16:creationId xmlns:a16="http://schemas.microsoft.com/office/drawing/2014/main" id="{3437908F-B6C4-F44F-BA65-1C939B45E188}"/>
                </a:ext>
              </a:extLst>
            </p:cNvPr>
            <p:cNvSpPr/>
            <p:nvPr/>
          </p:nvSpPr>
          <p:spPr>
            <a:xfrm rot="5400000" flipV="1">
              <a:off x="6869497" y="2802901"/>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7" name="Straight Connector 326">
              <a:extLst>
                <a:ext uri="{FF2B5EF4-FFF2-40B4-BE49-F238E27FC236}">
                  <a16:creationId xmlns:a16="http://schemas.microsoft.com/office/drawing/2014/main" id="{512435BE-D414-9F4B-A932-849A31C95510}"/>
                </a:ext>
              </a:extLst>
            </p:cNvPr>
            <p:cNvCxnSpPr/>
            <p:nvPr/>
          </p:nvCxnSpPr>
          <p:spPr>
            <a:xfrm rot="5400000">
              <a:off x="6879576" y="2811605"/>
              <a:ext cx="167116" cy="1671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28" name="Oval 327">
              <a:extLst>
                <a:ext uri="{FF2B5EF4-FFF2-40B4-BE49-F238E27FC236}">
                  <a16:creationId xmlns:a16="http://schemas.microsoft.com/office/drawing/2014/main" id="{D991EE86-1EC3-E44E-A94F-3C6808B7A087}"/>
                </a:ext>
              </a:extLst>
            </p:cNvPr>
            <p:cNvSpPr/>
            <p:nvPr/>
          </p:nvSpPr>
          <p:spPr>
            <a:xfrm rot="5400000" flipV="1">
              <a:off x="7034873" y="2801984"/>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9" name="Straight Connector 328">
              <a:extLst>
                <a:ext uri="{FF2B5EF4-FFF2-40B4-BE49-F238E27FC236}">
                  <a16:creationId xmlns:a16="http://schemas.microsoft.com/office/drawing/2014/main" id="{AD62516A-A918-244C-AA71-961717A80992}"/>
                </a:ext>
              </a:extLst>
            </p:cNvPr>
            <p:cNvCxnSpPr/>
            <p:nvPr/>
          </p:nvCxnSpPr>
          <p:spPr>
            <a:xfrm rot="5400000">
              <a:off x="6879484" y="2976073"/>
              <a:ext cx="167116" cy="1671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30" name="Oval 329">
              <a:extLst>
                <a:ext uri="{FF2B5EF4-FFF2-40B4-BE49-F238E27FC236}">
                  <a16:creationId xmlns:a16="http://schemas.microsoft.com/office/drawing/2014/main" id="{664A0321-C59F-D04C-996E-960AD08BF9F1}"/>
                </a:ext>
              </a:extLst>
            </p:cNvPr>
            <p:cNvSpPr/>
            <p:nvPr/>
          </p:nvSpPr>
          <p:spPr>
            <a:xfrm rot="5400000" flipV="1">
              <a:off x="6866768" y="3136038"/>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1" name="Straight Connector 330">
              <a:extLst>
                <a:ext uri="{FF2B5EF4-FFF2-40B4-BE49-F238E27FC236}">
                  <a16:creationId xmlns:a16="http://schemas.microsoft.com/office/drawing/2014/main" id="{52EB17E2-75C3-774F-8A38-17F4C3296A76}"/>
                </a:ext>
              </a:extLst>
            </p:cNvPr>
            <p:cNvCxnSpPr>
              <a:cxnSpLocks/>
            </p:cNvCxnSpPr>
            <p:nvPr/>
          </p:nvCxnSpPr>
          <p:spPr>
            <a:xfrm>
              <a:off x="6876346" y="2977091"/>
              <a:ext cx="167116" cy="1671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32" name="Oval 331">
              <a:extLst>
                <a:ext uri="{FF2B5EF4-FFF2-40B4-BE49-F238E27FC236}">
                  <a16:creationId xmlns:a16="http://schemas.microsoft.com/office/drawing/2014/main" id="{DB8B5138-A80B-F745-A6C8-045B21AF386F}"/>
                </a:ext>
              </a:extLst>
            </p:cNvPr>
            <p:cNvSpPr/>
            <p:nvPr/>
          </p:nvSpPr>
          <p:spPr>
            <a:xfrm rot="5400000" flipV="1">
              <a:off x="6867450" y="2971634"/>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Oval 332">
              <a:extLst>
                <a:ext uri="{FF2B5EF4-FFF2-40B4-BE49-F238E27FC236}">
                  <a16:creationId xmlns:a16="http://schemas.microsoft.com/office/drawing/2014/main" id="{C4DC48FE-3652-564C-81B9-6853054B4DC0}"/>
                </a:ext>
              </a:extLst>
            </p:cNvPr>
            <p:cNvSpPr/>
            <p:nvPr/>
          </p:nvSpPr>
          <p:spPr>
            <a:xfrm rot="5400000" flipV="1">
              <a:off x="7036922" y="2967870"/>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Oval 333">
              <a:extLst>
                <a:ext uri="{FF2B5EF4-FFF2-40B4-BE49-F238E27FC236}">
                  <a16:creationId xmlns:a16="http://schemas.microsoft.com/office/drawing/2014/main" id="{5572650F-8BC4-7848-B455-9999938DCD8D}"/>
                </a:ext>
              </a:extLst>
            </p:cNvPr>
            <p:cNvSpPr/>
            <p:nvPr/>
          </p:nvSpPr>
          <p:spPr>
            <a:xfrm rot="5400000" flipV="1">
              <a:off x="7033065" y="3133756"/>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1" name="Straight Connector 10">
            <a:extLst>
              <a:ext uri="{FF2B5EF4-FFF2-40B4-BE49-F238E27FC236}">
                <a16:creationId xmlns:a16="http://schemas.microsoft.com/office/drawing/2014/main" id="{55EA59CC-F357-3E43-86BA-9328F8D2383D}"/>
              </a:ext>
            </a:extLst>
          </p:cNvPr>
          <p:cNvCxnSpPr>
            <a:cxnSpLocks/>
          </p:cNvCxnSpPr>
          <p:nvPr/>
        </p:nvCxnSpPr>
        <p:spPr>
          <a:xfrm rot="16200000" flipV="1">
            <a:off x="3086403" y="2316557"/>
            <a:ext cx="230325" cy="93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1338608-6D6C-1749-B71D-926C2A463D1E}"/>
              </a:ext>
            </a:extLst>
          </p:cNvPr>
          <p:cNvCxnSpPr>
            <a:cxnSpLocks/>
          </p:cNvCxnSpPr>
          <p:nvPr/>
        </p:nvCxnSpPr>
        <p:spPr>
          <a:xfrm rot="16200000" flipV="1">
            <a:off x="3320674" y="2785882"/>
            <a:ext cx="230325" cy="93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6E41A44-6DFA-B543-AB71-AE1F7CB81BF2}"/>
              </a:ext>
            </a:extLst>
          </p:cNvPr>
          <p:cNvCxnSpPr>
            <a:cxnSpLocks/>
          </p:cNvCxnSpPr>
          <p:nvPr/>
        </p:nvCxnSpPr>
        <p:spPr>
          <a:xfrm rot="16200000" flipV="1">
            <a:off x="1032506" y="3247012"/>
            <a:ext cx="230325" cy="93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9C232EB-704E-6B46-9815-BE2EF726384A}"/>
              </a:ext>
            </a:extLst>
          </p:cNvPr>
          <p:cNvCxnSpPr>
            <a:cxnSpLocks/>
          </p:cNvCxnSpPr>
          <p:nvPr/>
        </p:nvCxnSpPr>
        <p:spPr>
          <a:xfrm rot="10800000" flipV="1">
            <a:off x="1836155" y="3359944"/>
            <a:ext cx="230325" cy="93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FAE49F7-A36B-1A47-9B5B-23F9F0074D22}"/>
              </a:ext>
            </a:extLst>
          </p:cNvPr>
          <p:cNvCxnSpPr>
            <a:cxnSpLocks/>
          </p:cNvCxnSpPr>
          <p:nvPr/>
        </p:nvCxnSpPr>
        <p:spPr>
          <a:xfrm rot="10800000" flipV="1">
            <a:off x="1839866" y="3130091"/>
            <a:ext cx="230325" cy="93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FD410B2-1438-1948-9E5D-A8780756440C}"/>
              </a:ext>
            </a:extLst>
          </p:cNvPr>
          <p:cNvCxnSpPr>
            <a:cxnSpLocks/>
          </p:cNvCxnSpPr>
          <p:nvPr/>
        </p:nvCxnSpPr>
        <p:spPr>
          <a:xfrm rot="10800000" flipV="1">
            <a:off x="1608290" y="3360981"/>
            <a:ext cx="230325" cy="93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6F4E09D-A5CD-804A-8A75-1F54945ADB2D}"/>
              </a:ext>
            </a:extLst>
          </p:cNvPr>
          <p:cNvCxnSpPr>
            <a:cxnSpLocks/>
          </p:cNvCxnSpPr>
          <p:nvPr/>
        </p:nvCxnSpPr>
        <p:spPr>
          <a:xfrm rot="10800000" flipV="1">
            <a:off x="1612001" y="3131129"/>
            <a:ext cx="230325" cy="93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E142DFE-CB45-A74D-9CBD-E52B7702FDDE}"/>
              </a:ext>
            </a:extLst>
          </p:cNvPr>
          <p:cNvCxnSpPr>
            <a:cxnSpLocks/>
          </p:cNvCxnSpPr>
          <p:nvPr/>
        </p:nvCxnSpPr>
        <p:spPr>
          <a:xfrm rot="10800000" flipV="1">
            <a:off x="1380424" y="3362017"/>
            <a:ext cx="230325" cy="93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B4434B2-FAC1-8F4F-BF79-A6D1ED3A9F3A}"/>
              </a:ext>
            </a:extLst>
          </p:cNvPr>
          <p:cNvCxnSpPr>
            <a:cxnSpLocks/>
          </p:cNvCxnSpPr>
          <p:nvPr/>
        </p:nvCxnSpPr>
        <p:spPr>
          <a:xfrm rot="10800000" flipV="1">
            <a:off x="1384136" y="3132166"/>
            <a:ext cx="230325" cy="93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EA8A945-B085-4348-87B1-3A5F8305697F}"/>
              </a:ext>
            </a:extLst>
          </p:cNvPr>
          <p:cNvCxnSpPr>
            <a:cxnSpLocks/>
          </p:cNvCxnSpPr>
          <p:nvPr/>
        </p:nvCxnSpPr>
        <p:spPr>
          <a:xfrm rot="10800000" flipV="1">
            <a:off x="1152559" y="3363055"/>
            <a:ext cx="230325" cy="93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F218766-AC8C-CE4E-ACB1-72EE2873E13B}"/>
              </a:ext>
            </a:extLst>
          </p:cNvPr>
          <p:cNvCxnSpPr>
            <a:cxnSpLocks/>
          </p:cNvCxnSpPr>
          <p:nvPr/>
        </p:nvCxnSpPr>
        <p:spPr>
          <a:xfrm rot="10800000" flipV="1">
            <a:off x="1156270" y="3133202"/>
            <a:ext cx="230325" cy="93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8D4AA1E-7555-FB4D-BB22-BBE90CEDD432}"/>
              </a:ext>
            </a:extLst>
          </p:cNvPr>
          <p:cNvCxnSpPr>
            <a:cxnSpLocks/>
          </p:cNvCxnSpPr>
          <p:nvPr/>
        </p:nvCxnSpPr>
        <p:spPr>
          <a:xfrm rot="16200000" flipV="1">
            <a:off x="1838260" y="3131520"/>
            <a:ext cx="228277" cy="22827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9005866-A884-5344-9794-64E85D7B75C6}"/>
              </a:ext>
            </a:extLst>
          </p:cNvPr>
          <p:cNvCxnSpPr>
            <a:cxnSpLocks/>
          </p:cNvCxnSpPr>
          <p:nvPr/>
        </p:nvCxnSpPr>
        <p:spPr>
          <a:xfrm rot="16200000" flipV="1">
            <a:off x="2064220" y="3132983"/>
            <a:ext cx="228277" cy="22827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4740375-DD0C-1D49-AF15-9AD49F079365}"/>
              </a:ext>
            </a:extLst>
          </p:cNvPr>
          <p:cNvCxnSpPr>
            <a:cxnSpLocks/>
          </p:cNvCxnSpPr>
          <p:nvPr/>
        </p:nvCxnSpPr>
        <p:spPr>
          <a:xfrm rot="16200000" flipV="1">
            <a:off x="1383540" y="3133959"/>
            <a:ext cx="228277" cy="22827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3D9B19F-DC40-EA4D-873F-5DA5CB8FCB6A}"/>
              </a:ext>
            </a:extLst>
          </p:cNvPr>
          <p:cNvCxnSpPr>
            <a:cxnSpLocks/>
          </p:cNvCxnSpPr>
          <p:nvPr/>
        </p:nvCxnSpPr>
        <p:spPr>
          <a:xfrm rot="16200000" flipV="1">
            <a:off x="1154992" y="3133833"/>
            <a:ext cx="228277" cy="22827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8CC4182-D597-224F-9C16-6428D9E0FB30}"/>
              </a:ext>
            </a:extLst>
          </p:cNvPr>
          <p:cNvCxnSpPr>
            <a:cxnSpLocks/>
          </p:cNvCxnSpPr>
          <p:nvPr/>
        </p:nvCxnSpPr>
        <p:spPr>
          <a:xfrm rot="10800000" flipV="1">
            <a:off x="2062171" y="3363210"/>
            <a:ext cx="230325" cy="93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7EB5DF3-B1C5-2B4A-B1E3-586C3C5F7C45}"/>
              </a:ext>
            </a:extLst>
          </p:cNvPr>
          <p:cNvCxnSpPr>
            <a:cxnSpLocks/>
          </p:cNvCxnSpPr>
          <p:nvPr/>
        </p:nvCxnSpPr>
        <p:spPr>
          <a:xfrm rot="10800000" flipV="1">
            <a:off x="2065882" y="3129311"/>
            <a:ext cx="230325" cy="93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4CF8742-BBDB-D140-8B0A-0B5AE3ABD230}"/>
              </a:ext>
            </a:extLst>
          </p:cNvPr>
          <p:cNvCxnSpPr/>
          <p:nvPr/>
        </p:nvCxnSpPr>
        <p:spPr>
          <a:xfrm rot="10800000" flipV="1">
            <a:off x="2064998" y="3131695"/>
            <a:ext cx="228277" cy="22827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3C84FB5B-7B9F-454A-955E-A3A1A63ABE99}"/>
              </a:ext>
            </a:extLst>
          </p:cNvPr>
          <p:cNvSpPr/>
          <p:nvPr/>
        </p:nvSpPr>
        <p:spPr>
          <a:xfrm rot="10800000">
            <a:off x="2050106" y="3345204"/>
            <a:ext cx="28534" cy="28535"/>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A9D7CC40-29F3-DA4F-BCE3-05E64BEAB17F}"/>
              </a:ext>
            </a:extLst>
          </p:cNvPr>
          <p:cNvCxnSpPr/>
          <p:nvPr/>
        </p:nvCxnSpPr>
        <p:spPr>
          <a:xfrm rot="10800000" flipV="1">
            <a:off x="1838475" y="3131695"/>
            <a:ext cx="228277" cy="22827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D89BA7EC-332B-F64B-A1EC-F04A3B6D8284}"/>
              </a:ext>
            </a:extLst>
          </p:cNvPr>
          <p:cNvSpPr/>
          <p:nvPr/>
        </p:nvSpPr>
        <p:spPr>
          <a:xfrm rot="10800000">
            <a:off x="2051359" y="3119304"/>
            <a:ext cx="28534" cy="28535"/>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E2997293-DDD6-8B45-98C8-5A0FE619A1D7}"/>
              </a:ext>
            </a:extLst>
          </p:cNvPr>
          <p:cNvCxnSpPr/>
          <p:nvPr/>
        </p:nvCxnSpPr>
        <p:spPr>
          <a:xfrm rot="10800000" flipV="1">
            <a:off x="1613815" y="3131820"/>
            <a:ext cx="228277" cy="22827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B5BBFCF-C1B6-9B48-B943-452899031A34}"/>
              </a:ext>
            </a:extLst>
          </p:cNvPr>
          <p:cNvCxnSpPr/>
          <p:nvPr/>
        </p:nvCxnSpPr>
        <p:spPr>
          <a:xfrm rot="10800000" flipV="1">
            <a:off x="1382402" y="3131695"/>
            <a:ext cx="228277" cy="22827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8B52E3E-BEF1-F74B-A643-5537074D5848}"/>
              </a:ext>
            </a:extLst>
          </p:cNvPr>
          <p:cNvCxnSpPr/>
          <p:nvPr/>
        </p:nvCxnSpPr>
        <p:spPr>
          <a:xfrm rot="10800000" flipV="1">
            <a:off x="1155877" y="3129955"/>
            <a:ext cx="228277" cy="22827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AAECDB2C-C344-A74F-84E7-48C5B03523EC}"/>
              </a:ext>
            </a:extLst>
          </p:cNvPr>
          <p:cNvSpPr/>
          <p:nvPr/>
        </p:nvSpPr>
        <p:spPr>
          <a:xfrm rot="10800000">
            <a:off x="1367437" y="3348001"/>
            <a:ext cx="28534" cy="28535"/>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FBE607B-3AB0-D44C-8A6F-00C15A1D6EE1}"/>
              </a:ext>
            </a:extLst>
          </p:cNvPr>
          <p:cNvSpPr/>
          <p:nvPr/>
        </p:nvSpPr>
        <p:spPr>
          <a:xfrm rot="10800000">
            <a:off x="1366825" y="3116506"/>
            <a:ext cx="28534" cy="28535"/>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2F4BD347-4DD8-0543-9D70-70DB861E5C93}"/>
              </a:ext>
            </a:extLst>
          </p:cNvPr>
          <p:cNvSpPr/>
          <p:nvPr/>
        </p:nvSpPr>
        <p:spPr>
          <a:xfrm rot="10800000">
            <a:off x="1137979" y="3121937"/>
            <a:ext cx="28534" cy="28535"/>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1C337A8A-90AF-214F-9A8D-560FA79AAFD1}"/>
              </a:ext>
            </a:extLst>
          </p:cNvPr>
          <p:cNvSpPr/>
          <p:nvPr/>
        </p:nvSpPr>
        <p:spPr>
          <a:xfrm rot="10800000">
            <a:off x="1595050" y="3348932"/>
            <a:ext cx="28534" cy="28535"/>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2DF2DADE-F326-E244-83D5-0C76D882C6A4}"/>
              </a:ext>
            </a:extLst>
          </p:cNvPr>
          <p:cNvCxnSpPr>
            <a:cxnSpLocks/>
          </p:cNvCxnSpPr>
          <p:nvPr/>
        </p:nvCxnSpPr>
        <p:spPr>
          <a:xfrm rot="16200000" flipV="1">
            <a:off x="1612425" y="3136107"/>
            <a:ext cx="228277" cy="22827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DFA89789-F960-EE42-B881-60A19F79632E}"/>
              </a:ext>
            </a:extLst>
          </p:cNvPr>
          <p:cNvSpPr/>
          <p:nvPr/>
        </p:nvSpPr>
        <p:spPr>
          <a:xfrm rot="10800000">
            <a:off x="1819622" y="3348001"/>
            <a:ext cx="28534" cy="28535"/>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239CE7F9-4A2B-864D-ADFB-99C18D09ED09}"/>
              </a:ext>
            </a:extLst>
          </p:cNvPr>
          <p:cNvSpPr/>
          <p:nvPr/>
        </p:nvSpPr>
        <p:spPr>
          <a:xfrm rot="10800000">
            <a:off x="1824762" y="3116506"/>
            <a:ext cx="28534" cy="28535"/>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1852AFD4-DC70-7F4D-B02B-BA7A93483563}"/>
              </a:ext>
            </a:extLst>
          </p:cNvPr>
          <p:cNvSpPr/>
          <p:nvPr/>
        </p:nvSpPr>
        <p:spPr>
          <a:xfrm rot="10800000">
            <a:off x="1134862" y="3348932"/>
            <a:ext cx="28534" cy="28535"/>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37648D94-E808-DF48-9779-EFFEC3854779}"/>
              </a:ext>
            </a:extLst>
          </p:cNvPr>
          <p:cNvSpPr/>
          <p:nvPr/>
        </p:nvSpPr>
        <p:spPr>
          <a:xfrm rot="10800000">
            <a:off x="1598167" y="3117437"/>
            <a:ext cx="28534" cy="28535"/>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a:extLst>
              <a:ext uri="{FF2B5EF4-FFF2-40B4-BE49-F238E27FC236}">
                <a16:creationId xmlns:a16="http://schemas.microsoft.com/office/drawing/2014/main" id="{5B66F19E-4028-E04C-8CEB-9FB50083471C}"/>
              </a:ext>
            </a:extLst>
          </p:cNvPr>
          <p:cNvCxnSpPr>
            <a:cxnSpLocks/>
          </p:cNvCxnSpPr>
          <p:nvPr/>
        </p:nvCxnSpPr>
        <p:spPr>
          <a:xfrm rot="16200000" flipV="1">
            <a:off x="2171308" y="2551847"/>
            <a:ext cx="230325" cy="93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F067BC2-BEA7-054F-BC54-9153FE6A3525}"/>
              </a:ext>
            </a:extLst>
          </p:cNvPr>
          <p:cNvCxnSpPr>
            <a:cxnSpLocks/>
          </p:cNvCxnSpPr>
          <p:nvPr/>
        </p:nvCxnSpPr>
        <p:spPr>
          <a:xfrm rot="16200000" flipV="1">
            <a:off x="2401161" y="2555557"/>
            <a:ext cx="230325" cy="93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950A505-2718-A44E-BD43-86D133DCE1DD}"/>
              </a:ext>
            </a:extLst>
          </p:cNvPr>
          <p:cNvCxnSpPr>
            <a:cxnSpLocks/>
          </p:cNvCxnSpPr>
          <p:nvPr/>
        </p:nvCxnSpPr>
        <p:spPr>
          <a:xfrm flipV="1">
            <a:off x="2286720" y="2440264"/>
            <a:ext cx="228277" cy="22827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34E5867-B9C9-E94F-A83B-13976B46B158}"/>
              </a:ext>
            </a:extLst>
          </p:cNvPr>
          <p:cNvCxnSpPr/>
          <p:nvPr/>
        </p:nvCxnSpPr>
        <p:spPr>
          <a:xfrm rot="16200000" flipV="1">
            <a:off x="2288983" y="2439126"/>
            <a:ext cx="228277" cy="22827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A6111727-BDE9-2143-8B6F-708D1B3E69E9}"/>
              </a:ext>
            </a:extLst>
          </p:cNvPr>
          <p:cNvSpPr/>
          <p:nvPr/>
        </p:nvSpPr>
        <p:spPr>
          <a:xfrm rot="16200000">
            <a:off x="2272420" y="2424161"/>
            <a:ext cx="28534" cy="28535"/>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54611301-21F1-4548-B1AD-BE0E7B54AD74}"/>
              </a:ext>
            </a:extLst>
          </p:cNvPr>
          <p:cNvCxnSpPr>
            <a:cxnSpLocks/>
          </p:cNvCxnSpPr>
          <p:nvPr/>
        </p:nvCxnSpPr>
        <p:spPr>
          <a:xfrm rot="16200000" flipV="1">
            <a:off x="802397" y="3703983"/>
            <a:ext cx="230325" cy="931"/>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B21FA6F-5C95-594B-925F-C7FA3DE32020}"/>
              </a:ext>
            </a:extLst>
          </p:cNvPr>
          <p:cNvCxnSpPr/>
          <p:nvPr/>
        </p:nvCxnSpPr>
        <p:spPr>
          <a:xfrm rot="16200000" flipV="1">
            <a:off x="2283128" y="1046631"/>
            <a:ext cx="228277" cy="22827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6A70F048-DF10-1946-B5BD-6C70332A310E}"/>
              </a:ext>
            </a:extLst>
          </p:cNvPr>
          <p:cNvCxnSpPr>
            <a:cxnSpLocks/>
          </p:cNvCxnSpPr>
          <p:nvPr/>
        </p:nvCxnSpPr>
        <p:spPr>
          <a:xfrm rot="16200000" flipV="1">
            <a:off x="2177791" y="3470854"/>
            <a:ext cx="230325" cy="931"/>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8023A08-1B46-374F-9890-F83ECFFBD6BA}"/>
              </a:ext>
            </a:extLst>
          </p:cNvPr>
          <p:cNvCxnSpPr>
            <a:cxnSpLocks/>
          </p:cNvCxnSpPr>
          <p:nvPr/>
        </p:nvCxnSpPr>
        <p:spPr>
          <a:xfrm rot="16200000" flipV="1">
            <a:off x="2407643" y="3474564"/>
            <a:ext cx="230325" cy="931"/>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C71F81A-3305-A142-BBF2-CAD45F5A0D51}"/>
              </a:ext>
            </a:extLst>
          </p:cNvPr>
          <p:cNvCxnSpPr>
            <a:cxnSpLocks/>
          </p:cNvCxnSpPr>
          <p:nvPr/>
        </p:nvCxnSpPr>
        <p:spPr>
          <a:xfrm rot="16200000" flipV="1">
            <a:off x="3550277" y="3247012"/>
            <a:ext cx="230325" cy="93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E5A2D9B8-0C05-F44C-99F3-3A2D9A623B7E}"/>
              </a:ext>
            </a:extLst>
          </p:cNvPr>
          <p:cNvCxnSpPr>
            <a:cxnSpLocks/>
          </p:cNvCxnSpPr>
          <p:nvPr/>
        </p:nvCxnSpPr>
        <p:spPr>
          <a:xfrm rot="16200000" flipV="1">
            <a:off x="3780186" y="3699483"/>
            <a:ext cx="230325" cy="931"/>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B0A21785-FFC9-3D43-973D-EB96B8C9460E}"/>
              </a:ext>
            </a:extLst>
          </p:cNvPr>
          <p:cNvCxnSpPr>
            <a:cxnSpLocks/>
          </p:cNvCxnSpPr>
          <p:nvPr/>
        </p:nvCxnSpPr>
        <p:spPr>
          <a:xfrm rot="16200000" flipV="1">
            <a:off x="2175716" y="3015124"/>
            <a:ext cx="230325" cy="93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EA509D1E-6A0C-034C-9C52-744914894B7F}"/>
              </a:ext>
            </a:extLst>
          </p:cNvPr>
          <p:cNvCxnSpPr>
            <a:cxnSpLocks/>
          </p:cNvCxnSpPr>
          <p:nvPr/>
        </p:nvCxnSpPr>
        <p:spPr>
          <a:xfrm rot="16200000" flipV="1">
            <a:off x="2405569" y="3018834"/>
            <a:ext cx="230325" cy="93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933980E8-A0E6-494E-8A20-315B2664DED4}"/>
              </a:ext>
            </a:extLst>
          </p:cNvPr>
          <p:cNvCxnSpPr>
            <a:cxnSpLocks/>
          </p:cNvCxnSpPr>
          <p:nvPr/>
        </p:nvCxnSpPr>
        <p:spPr>
          <a:xfrm flipV="1">
            <a:off x="2293567" y="3358261"/>
            <a:ext cx="228277" cy="228277"/>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8791603-7FBC-BA4D-BD5A-32F9CBC2B47E}"/>
              </a:ext>
            </a:extLst>
          </p:cNvPr>
          <p:cNvCxnSpPr>
            <a:cxnSpLocks/>
          </p:cNvCxnSpPr>
          <p:nvPr/>
        </p:nvCxnSpPr>
        <p:spPr>
          <a:xfrm flipV="1">
            <a:off x="2283208" y="1053516"/>
            <a:ext cx="228277" cy="22827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DC1A840-BF6D-E948-9589-4E08ED4B03CA}"/>
              </a:ext>
            </a:extLst>
          </p:cNvPr>
          <p:cNvCxnSpPr>
            <a:cxnSpLocks/>
          </p:cNvCxnSpPr>
          <p:nvPr/>
        </p:nvCxnSpPr>
        <p:spPr>
          <a:xfrm flipV="1">
            <a:off x="2292104" y="3584222"/>
            <a:ext cx="228277" cy="228277"/>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CCF1D34E-A3A1-A149-80BF-5CE81935E59A}"/>
              </a:ext>
            </a:extLst>
          </p:cNvPr>
          <p:cNvCxnSpPr>
            <a:cxnSpLocks/>
          </p:cNvCxnSpPr>
          <p:nvPr/>
        </p:nvCxnSpPr>
        <p:spPr>
          <a:xfrm flipV="1">
            <a:off x="2291128" y="2903541"/>
            <a:ext cx="228277" cy="22827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E3968869-862D-334A-A5F4-B2624D23C87C}"/>
              </a:ext>
            </a:extLst>
          </p:cNvPr>
          <p:cNvCxnSpPr>
            <a:cxnSpLocks/>
          </p:cNvCxnSpPr>
          <p:nvPr/>
        </p:nvCxnSpPr>
        <p:spPr>
          <a:xfrm flipV="1">
            <a:off x="2291253" y="2674994"/>
            <a:ext cx="228277" cy="22827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242D6FDE-85C0-5448-A856-3D0350DDD85F}"/>
              </a:ext>
            </a:extLst>
          </p:cNvPr>
          <p:cNvCxnSpPr>
            <a:cxnSpLocks/>
          </p:cNvCxnSpPr>
          <p:nvPr/>
        </p:nvCxnSpPr>
        <p:spPr>
          <a:xfrm rot="16200000" flipV="1">
            <a:off x="2166398" y="1161854"/>
            <a:ext cx="230325" cy="93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8FA2B9F4-D506-EC41-B780-9B8BC94B9EB2}"/>
              </a:ext>
            </a:extLst>
          </p:cNvPr>
          <p:cNvCxnSpPr>
            <a:cxnSpLocks/>
          </p:cNvCxnSpPr>
          <p:nvPr/>
        </p:nvCxnSpPr>
        <p:spPr>
          <a:xfrm rot="16200000" flipV="1">
            <a:off x="2400297" y="1165564"/>
            <a:ext cx="230325" cy="93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0C67EE8-CD4F-A442-94BC-437A6DE98F88}"/>
              </a:ext>
            </a:extLst>
          </p:cNvPr>
          <p:cNvCxnSpPr/>
          <p:nvPr/>
        </p:nvCxnSpPr>
        <p:spPr>
          <a:xfrm rot="16200000" flipV="1">
            <a:off x="2293391" y="3585001"/>
            <a:ext cx="228277" cy="228277"/>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1C73A01-EA24-A14D-8F6E-DB15E45F93AF}"/>
              </a:ext>
            </a:extLst>
          </p:cNvPr>
          <p:cNvCxnSpPr/>
          <p:nvPr/>
        </p:nvCxnSpPr>
        <p:spPr>
          <a:xfrm rot="16200000" flipV="1">
            <a:off x="2293391" y="3358477"/>
            <a:ext cx="228277" cy="228277"/>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6" name="Group 65">
            <a:extLst>
              <a:ext uri="{FF2B5EF4-FFF2-40B4-BE49-F238E27FC236}">
                <a16:creationId xmlns:a16="http://schemas.microsoft.com/office/drawing/2014/main" id="{01A4F518-FC07-AF40-B328-E56DD9C09930}"/>
              </a:ext>
            </a:extLst>
          </p:cNvPr>
          <p:cNvGrpSpPr/>
          <p:nvPr/>
        </p:nvGrpSpPr>
        <p:grpSpPr>
          <a:xfrm rot="16200000">
            <a:off x="2278801" y="3821932"/>
            <a:ext cx="31387" cy="57710"/>
            <a:chOff x="5615549" y="2275890"/>
            <a:chExt cx="22978" cy="42248"/>
          </a:xfrm>
        </p:grpSpPr>
        <p:cxnSp>
          <p:nvCxnSpPr>
            <p:cNvPr id="313" name="Straight Connector 312">
              <a:extLst>
                <a:ext uri="{FF2B5EF4-FFF2-40B4-BE49-F238E27FC236}">
                  <a16:creationId xmlns:a16="http://schemas.microsoft.com/office/drawing/2014/main" id="{71EFEC9E-5635-F347-8D83-3770F941B2BA}"/>
                </a:ext>
              </a:extLst>
            </p:cNvPr>
            <p:cNvCxnSpPr/>
            <p:nvPr/>
          </p:nvCxnSpPr>
          <p:spPr>
            <a:xfrm flipV="1">
              <a:off x="5637245" y="2276359"/>
              <a:ext cx="0" cy="4177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DA0E2BB7-27AF-7F4F-BF2D-72D719696D7B}"/>
                </a:ext>
              </a:extLst>
            </p:cNvPr>
            <p:cNvCxnSpPr/>
            <p:nvPr/>
          </p:nvCxnSpPr>
          <p:spPr>
            <a:xfrm>
              <a:off x="5617638" y="2275890"/>
              <a:ext cx="20889" cy="46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5" name="Straight Connector 314">
              <a:extLst>
                <a:ext uri="{FF2B5EF4-FFF2-40B4-BE49-F238E27FC236}">
                  <a16:creationId xmlns:a16="http://schemas.microsoft.com/office/drawing/2014/main" id="{965AAD86-E2BA-8D42-86BC-13E24B3570B5}"/>
                </a:ext>
              </a:extLst>
            </p:cNvPr>
            <p:cNvCxnSpPr/>
            <p:nvPr/>
          </p:nvCxnSpPr>
          <p:spPr>
            <a:xfrm>
              <a:off x="5615549" y="2296738"/>
              <a:ext cx="20889" cy="46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159E5E39-7411-6341-8F33-A2935CB2E6C1}"/>
                </a:ext>
              </a:extLst>
            </p:cNvPr>
            <p:cNvCxnSpPr/>
            <p:nvPr/>
          </p:nvCxnSpPr>
          <p:spPr>
            <a:xfrm>
              <a:off x="5616802" y="2317227"/>
              <a:ext cx="20889" cy="46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7" name="Group 66">
            <a:extLst>
              <a:ext uri="{FF2B5EF4-FFF2-40B4-BE49-F238E27FC236}">
                <a16:creationId xmlns:a16="http://schemas.microsoft.com/office/drawing/2014/main" id="{4CAC68CB-C602-5849-859A-56F346160F78}"/>
              </a:ext>
            </a:extLst>
          </p:cNvPr>
          <p:cNvGrpSpPr/>
          <p:nvPr/>
        </p:nvGrpSpPr>
        <p:grpSpPr>
          <a:xfrm rot="16200000">
            <a:off x="2503025" y="3821145"/>
            <a:ext cx="31387" cy="57710"/>
            <a:chOff x="5616125" y="2443214"/>
            <a:chExt cx="22978" cy="42248"/>
          </a:xfrm>
        </p:grpSpPr>
        <p:cxnSp>
          <p:nvCxnSpPr>
            <p:cNvPr id="309" name="Straight Connector 308">
              <a:extLst>
                <a:ext uri="{FF2B5EF4-FFF2-40B4-BE49-F238E27FC236}">
                  <a16:creationId xmlns:a16="http://schemas.microsoft.com/office/drawing/2014/main" id="{6B19D222-C716-004D-B464-E490E2B921FB}"/>
                </a:ext>
              </a:extLst>
            </p:cNvPr>
            <p:cNvCxnSpPr/>
            <p:nvPr/>
          </p:nvCxnSpPr>
          <p:spPr>
            <a:xfrm flipV="1">
              <a:off x="5637821" y="2443683"/>
              <a:ext cx="0" cy="4177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a16="http://schemas.microsoft.com/office/drawing/2014/main" id="{F489371B-64E6-594C-B875-EEBBF683C284}"/>
                </a:ext>
              </a:extLst>
            </p:cNvPr>
            <p:cNvCxnSpPr/>
            <p:nvPr/>
          </p:nvCxnSpPr>
          <p:spPr>
            <a:xfrm>
              <a:off x="5618214" y="2443214"/>
              <a:ext cx="20889" cy="46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a:extLst>
                <a:ext uri="{FF2B5EF4-FFF2-40B4-BE49-F238E27FC236}">
                  <a16:creationId xmlns:a16="http://schemas.microsoft.com/office/drawing/2014/main" id="{2B5E27EA-DA30-FC4E-B172-36DF31F3F2B8}"/>
                </a:ext>
              </a:extLst>
            </p:cNvPr>
            <p:cNvCxnSpPr/>
            <p:nvPr/>
          </p:nvCxnSpPr>
          <p:spPr>
            <a:xfrm>
              <a:off x="5616125" y="2465554"/>
              <a:ext cx="20889" cy="46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a:extLst>
                <a:ext uri="{FF2B5EF4-FFF2-40B4-BE49-F238E27FC236}">
                  <a16:creationId xmlns:a16="http://schemas.microsoft.com/office/drawing/2014/main" id="{45DE5AAB-4523-814D-8585-2FD7DD34AC12}"/>
                </a:ext>
              </a:extLst>
            </p:cNvPr>
            <p:cNvCxnSpPr/>
            <p:nvPr/>
          </p:nvCxnSpPr>
          <p:spPr>
            <a:xfrm>
              <a:off x="5617378" y="2484552"/>
              <a:ext cx="20889" cy="46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8" name="Straight Connector 67">
            <a:extLst>
              <a:ext uri="{FF2B5EF4-FFF2-40B4-BE49-F238E27FC236}">
                <a16:creationId xmlns:a16="http://schemas.microsoft.com/office/drawing/2014/main" id="{B1593F86-41AC-AD4D-BB9A-61D0FDC633F9}"/>
              </a:ext>
            </a:extLst>
          </p:cNvPr>
          <p:cNvCxnSpPr/>
          <p:nvPr/>
        </p:nvCxnSpPr>
        <p:spPr>
          <a:xfrm rot="16200000" flipV="1">
            <a:off x="2293265" y="3133817"/>
            <a:ext cx="228277" cy="22827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3FAE84BB-E818-F047-B182-5F31DD243E8D}"/>
              </a:ext>
            </a:extLst>
          </p:cNvPr>
          <p:cNvCxnSpPr/>
          <p:nvPr/>
        </p:nvCxnSpPr>
        <p:spPr>
          <a:xfrm rot="16200000" flipV="1">
            <a:off x="2293391" y="2902403"/>
            <a:ext cx="228277" cy="22827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CE73517-B44D-FF46-A04E-8B66CF71C8DF}"/>
              </a:ext>
            </a:extLst>
          </p:cNvPr>
          <p:cNvCxnSpPr/>
          <p:nvPr/>
        </p:nvCxnSpPr>
        <p:spPr>
          <a:xfrm rot="16200000" flipV="1">
            <a:off x="2295131" y="2675879"/>
            <a:ext cx="228277" cy="22827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Oval 70">
            <a:extLst>
              <a:ext uri="{FF2B5EF4-FFF2-40B4-BE49-F238E27FC236}">
                <a16:creationId xmlns:a16="http://schemas.microsoft.com/office/drawing/2014/main" id="{4E685FB2-FE88-9341-BC52-5176DD5FD3B4}"/>
              </a:ext>
            </a:extLst>
          </p:cNvPr>
          <p:cNvSpPr/>
          <p:nvPr/>
        </p:nvSpPr>
        <p:spPr>
          <a:xfrm rot="16200000">
            <a:off x="2275898" y="3115050"/>
            <a:ext cx="28534" cy="28535"/>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DC6F1FCB-2A41-3449-BE0B-5680FF7B4753}"/>
              </a:ext>
            </a:extLst>
          </p:cNvPr>
          <p:cNvSpPr/>
          <p:nvPr/>
        </p:nvSpPr>
        <p:spPr>
          <a:xfrm rot="16200000">
            <a:off x="2268387" y="1034447"/>
            <a:ext cx="28534" cy="28535"/>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EC3F1F02-98D5-E54B-B10D-B5D5EF2378DE}"/>
              </a:ext>
            </a:extLst>
          </p:cNvPr>
          <p:cNvSpPr/>
          <p:nvPr/>
        </p:nvSpPr>
        <p:spPr>
          <a:xfrm rot="16200000">
            <a:off x="2499882" y="1037564"/>
            <a:ext cx="28534" cy="28535"/>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Connector 76">
            <a:extLst>
              <a:ext uri="{FF2B5EF4-FFF2-40B4-BE49-F238E27FC236}">
                <a16:creationId xmlns:a16="http://schemas.microsoft.com/office/drawing/2014/main" id="{DBD37F73-1D23-9547-979F-A056579C12B2}"/>
              </a:ext>
            </a:extLst>
          </p:cNvPr>
          <p:cNvCxnSpPr>
            <a:cxnSpLocks/>
          </p:cNvCxnSpPr>
          <p:nvPr/>
        </p:nvCxnSpPr>
        <p:spPr>
          <a:xfrm flipV="1">
            <a:off x="2288979" y="3132427"/>
            <a:ext cx="228277" cy="22827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Oval 77">
            <a:extLst>
              <a:ext uri="{FF2B5EF4-FFF2-40B4-BE49-F238E27FC236}">
                <a16:creationId xmlns:a16="http://schemas.microsoft.com/office/drawing/2014/main" id="{A83E621F-F569-694B-8805-9D44D6E82E3E}"/>
              </a:ext>
            </a:extLst>
          </p:cNvPr>
          <p:cNvSpPr/>
          <p:nvPr/>
        </p:nvSpPr>
        <p:spPr>
          <a:xfrm rot="16200000">
            <a:off x="2276828" y="3339623"/>
            <a:ext cx="28534" cy="28535"/>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Connector 78">
            <a:extLst>
              <a:ext uri="{FF2B5EF4-FFF2-40B4-BE49-F238E27FC236}">
                <a16:creationId xmlns:a16="http://schemas.microsoft.com/office/drawing/2014/main" id="{C6CD4291-A0CF-1144-A858-C32B9A7CAA94}"/>
              </a:ext>
            </a:extLst>
          </p:cNvPr>
          <p:cNvCxnSpPr>
            <a:cxnSpLocks/>
          </p:cNvCxnSpPr>
          <p:nvPr/>
        </p:nvCxnSpPr>
        <p:spPr>
          <a:xfrm rot="10800000" flipV="1">
            <a:off x="1832326" y="3815326"/>
            <a:ext cx="230325" cy="931"/>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1A6E8AEC-06F2-8843-A89F-AFFB294266DB}"/>
              </a:ext>
            </a:extLst>
          </p:cNvPr>
          <p:cNvCxnSpPr>
            <a:cxnSpLocks/>
          </p:cNvCxnSpPr>
          <p:nvPr/>
        </p:nvCxnSpPr>
        <p:spPr>
          <a:xfrm rot="10800000" flipV="1">
            <a:off x="1836038" y="3585473"/>
            <a:ext cx="230325" cy="931"/>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1E48F057-7758-E64E-A756-0BB8DAED3529}"/>
              </a:ext>
            </a:extLst>
          </p:cNvPr>
          <p:cNvCxnSpPr>
            <a:cxnSpLocks/>
          </p:cNvCxnSpPr>
          <p:nvPr/>
        </p:nvCxnSpPr>
        <p:spPr>
          <a:xfrm rot="10800000" flipV="1">
            <a:off x="1604461" y="3816363"/>
            <a:ext cx="230325" cy="931"/>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E8FA5486-D8DD-F045-9616-D7699D916731}"/>
              </a:ext>
            </a:extLst>
          </p:cNvPr>
          <p:cNvCxnSpPr>
            <a:cxnSpLocks/>
          </p:cNvCxnSpPr>
          <p:nvPr/>
        </p:nvCxnSpPr>
        <p:spPr>
          <a:xfrm rot="10800000" flipV="1">
            <a:off x="1608173" y="3586511"/>
            <a:ext cx="230325" cy="931"/>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8DCC9C26-1CC5-444D-BA7A-D0087725CF1E}"/>
              </a:ext>
            </a:extLst>
          </p:cNvPr>
          <p:cNvCxnSpPr>
            <a:cxnSpLocks/>
          </p:cNvCxnSpPr>
          <p:nvPr/>
        </p:nvCxnSpPr>
        <p:spPr>
          <a:xfrm rot="10800000" flipV="1">
            <a:off x="1376595" y="3817399"/>
            <a:ext cx="230325" cy="931"/>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EC206FB-38AB-FD43-968B-EA75608C8E06}"/>
              </a:ext>
            </a:extLst>
          </p:cNvPr>
          <p:cNvCxnSpPr>
            <a:cxnSpLocks/>
          </p:cNvCxnSpPr>
          <p:nvPr/>
        </p:nvCxnSpPr>
        <p:spPr>
          <a:xfrm rot="10800000" flipV="1">
            <a:off x="1380307" y="3587548"/>
            <a:ext cx="230325" cy="931"/>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71B030EC-C353-8B43-9D70-A9132668DF2D}"/>
              </a:ext>
            </a:extLst>
          </p:cNvPr>
          <p:cNvCxnSpPr>
            <a:cxnSpLocks/>
          </p:cNvCxnSpPr>
          <p:nvPr/>
        </p:nvCxnSpPr>
        <p:spPr>
          <a:xfrm rot="10800000" flipV="1">
            <a:off x="1148730" y="3818438"/>
            <a:ext cx="230325" cy="931"/>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BEB4CC4B-100E-2E40-B914-E2013F052C3C}"/>
              </a:ext>
            </a:extLst>
          </p:cNvPr>
          <p:cNvCxnSpPr>
            <a:cxnSpLocks/>
          </p:cNvCxnSpPr>
          <p:nvPr/>
        </p:nvCxnSpPr>
        <p:spPr>
          <a:xfrm rot="10800000" flipV="1">
            <a:off x="1152441" y="3588585"/>
            <a:ext cx="230325" cy="931"/>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D157D0D8-81F2-C84B-95D6-CE8783137C33}"/>
              </a:ext>
            </a:extLst>
          </p:cNvPr>
          <p:cNvCxnSpPr>
            <a:cxnSpLocks/>
          </p:cNvCxnSpPr>
          <p:nvPr/>
        </p:nvCxnSpPr>
        <p:spPr>
          <a:xfrm rot="16200000" flipV="1">
            <a:off x="1834431" y="3586902"/>
            <a:ext cx="228277" cy="228277"/>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1A692EE9-AB39-894B-B84E-C74B569CF67C}"/>
              </a:ext>
            </a:extLst>
          </p:cNvPr>
          <p:cNvCxnSpPr>
            <a:cxnSpLocks/>
          </p:cNvCxnSpPr>
          <p:nvPr/>
        </p:nvCxnSpPr>
        <p:spPr>
          <a:xfrm rot="16200000" flipV="1">
            <a:off x="924144" y="3593174"/>
            <a:ext cx="228277" cy="228277"/>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3423479A-8E0B-064F-AB14-F94177766FB8}"/>
              </a:ext>
            </a:extLst>
          </p:cNvPr>
          <p:cNvCxnSpPr>
            <a:cxnSpLocks/>
          </p:cNvCxnSpPr>
          <p:nvPr/>
        </p:nvCxnSpPr>
        <p:spPr>
          <a:xfrm rot="16200000" flipV="1">
            <a:off x="2060391" y="3588365"/>
            <a:ext cx="228277" cy="228277"/>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B71A087D-5E05-034C-B22F-64A95EE20454}"/>
              </a:ext>
            </a:extLst>
          </p:cNvPr>
          <p:cNvCxnSpPr>
            <a:cxnSpLocks/>
          </p:cNvCxnSpPr>
          <p:nvPr/>
        </p:nvCxnSpPr>
        <p:spPr>
          <a:xfrm rot="16200000" flipV="1">
            <a:off x="1379711" y="3589341"/>
            <a:ext cx="228277" cy="228277"/>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47DEAFDB-1AE2-0346-AED0-D9356DD689BB}"/>
              </a:ext>
            </a:extLst>
          </p:cNvPr>
          <p:cNvCxnSpPr>
            <a:cxnSpLocks/>
          </p:cNvCxnSpPr>
          <p:nvPr/>
        </p:nvCxnSpPr>
        <p:spPr>
          <a:xfrm rot="16200000" flipV="1">
            <a:off x="1151163" y="3589216"/>
            <a:ext cx="228277" cy="228277"/>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96C9DDD9-43F6-E34D-A152-AD538B8F25A3}"/>
              </a:ext>
            </a:extLst>
          </p:cNvPr>
          <p:cNvCxnSpPr>
            <a:cxnSpLocks/>
          </p:cNvCxnSpPr>
          <p:nvPr/>
        </p:nvCxnSpPr>
        <p:spPr>
          <a:xfrm rot="10800000" flipV="1">
            <a:off x="2058342" y="3818592"/>
            <a:ext cx="230325" cy="931"/>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8496F61C-25A5-3749-A3D9-B5DECC740ADB}"/>
              </a:ext>
            </a:extLst>
          </p:cNvPr>
          <p:cNvCxnSpPr>
            <a:cxnSpLocks/>
          </p:cNvCxnSpPr>
          <p:nvPr/>
        </p:nvCxnSpPr>
        <p:spPr>
          <a:xfrm rot="10800000" flipV="1">
            <a:off x="2062054" y="3584693"/>
            <a:ext cx="230325" cy="931"/>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B135B7EC-C342-5447-972A-17D5F0520F88}"/>
              </a:ext>
            </a:extLst>
          </p:cNvPr>
          <p:cNvCxnSpPr>
            <a:cxnSpLocks/>
          </p:cNvCxnSpPr>
          <p:nvPr/>
        </p:nvCxnSpPr>
        <p:spPr>
          <a:xfrm rot="10800000" flipV="1">
            <a:off x="917784" y="3822633"/>
            <a:ext cx="230325" cy="931"/>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ACF3F4E4-A058-004D-AF7C-9CC80247DCF9}"/>
              </a:ext>
            </a:extLst>
          </p:cNvPr>
          <p:cNvCxnSpPr>
            <a:cxnSpLocks/>
          </p:cNvCxnSpPr>
          <p:nvPr/>
        </p:nvCxnSpPr>
        <p:spPr>
          <a:xfrm rot="10800000" flipV="1">
            <a:off x="921495" y="3588733"/>
            <a:ext cx="230325" cy="931"/>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A276E688-1C00-8749-989C-AE74BC0A416E}"/>
              </a:ext>
            </a:extLst>
          </p:cNvPr>
          <p:cNvCxnSpPr/>
          <p:nvPr/>
        </p:nvCxnSpPr>
        <p:spPr>
          <a:xfrm rot="10800000" flipV="1">
            <a:off x="2061170" y="3587077"/>
            <a:ext cx="228277" cy="228277"/>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97" name="Oval 96">
            <a:extLst>
              <a:ext uri="{FF2B5EF4-FFF2-40B4-BE49-F238E27FC236}">
                <a16:creationId xmlns:a16="http://schemas.microsoft.com/office/drawing/2014/main" id="{A199F12C-4C9A-A247-A03B-CEED75A2BA2D}"/>
              </a:ext>
            </a:extLst>
          </p:cNvPr>
          <p:cNvSpPr/>
          <p:nvPr/>
        </p:nvSpPr>
        <p:spPr>
          <a:xfrm rot="10800000">
            <a:off x="2046277" y="3800587"/>
            <a:ext cx="28534" cy="28535"/>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8" name="Straight Connector 97">
            <a:extLst>
              <a:ext uri="{FF2B5EF4-FFF2-40B4-BE49-F238E27FC236}">
                <a16:creationId xmlns:a16="http://schemas.microsoft.com/office/drawing/2014/main" id="{C7DE9A93-CE68-C147-83FB-55DFAFC353A7}"/>
              </a:ext>
            </a:extLst>
          </p:cNvPr>
          <p:cNvCxnSpPr/>
          <p:nvPr/>
        </p:nvCxnSpPr>
        <p:spPr>
          <a:xfrm rot="10800000" flipV="1">
            <a:off x="1834646" y="3587077"/>
            <a:ext cx="228277" cy="228277"/>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99" name="Oval 98">
            <a:extLst>
              <a:ext uri="{FF2B5EF4-FFF2-40B4-BE49-F238E27FC236}">
                <a16:creationId xmlns:a16="http://schemas.microsoft.com/office/drawing/2014/main" id="{3E4F7E02-DC9C-5646-992D-8E440D75E4DB}"/>
              </a:ext>
            </a:extLst>
          </p:cNvPr>
          <p:cNvSpPr/>
          <p:nvPr/>
        </p:nvSpPr>
        <p:spPr>
          <a:xfrm rot="10800000">
            <a:off x="2047530" y="3574687"/>
            <a:ext cx="28534" cy="28535"/>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0" name="Straight Connector 99">
            <a:extLst>
              <a:ext uri="{FF2B5EF4-FFF2-40B4-BE49-F238E27FC236}">
                <a16:creationId xmlns:a16="http://schemas.microsoft.com/office/drawing/2014/main" id="{2F7D37D8-A281-1646-8D6C-FE803F2E68F2}"/>
              </a:ext>
            </a:extLst>
          </p:cNvPr>
          <p:cNvCxnSpPr/>
          <p:nvPr/>
        </p:nvCxnSpPr>
        <p:spPr>
          <a:xfrm rot="10800000" flipV="1">
            <a:off x="1609987" y="3587203"/>
            <a:ext cx="228277" cy="228277"/>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D33B044F-A502-4147-8923-A1E58F563936}"/>
              </a:ext>
            </a:extLst>
          </p:cNvPr>
          <p:cNvCxnSpPr/>
          <p:nvPr/>
        </p:nvCxnSpPr>
        <p:spPr>
          <a:xfrm rot="10800000" flipV="1">
            <a:off x="1378573" y="3587077"/>
            <a:ext cx="228277" cy="228277"/>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6EF9A41B-41FA-B64E-88DE-2B3B657CF63D}"/>
              </a:ext>
            </a:extLst>
          </p:cNvPr>
          <p:cNvCxnSpPr/>
          <p:nvPr/>
        </p:nvCxnSpPr>
        <p:spPr>
          <a:xfrm rot="10800000" flipV="1">
            <a:off x="1152048" y="3585338"/>
            <a:ext cx="228277" cy="228277"/>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103" name="Oval 102">
            <a:extLst>
              <a:ext uri="{FF2B5EF4-FFF2-40B4-BE49-F238E27FC236}">
                <a16:creationId xmlns:a16="http://schemas.microsoft.com/office/drawing/2014/main" id="{A51BAD86-83C2-2A47-A62D-6B1ED371FFAD}"/>
              </a:ext>
            </a:extLst>
          </p:cNvPr>
          <p:cNvSpPr/>
          <p:nvPr/>
        </p:nvSpPr>
        <p:spPr>
          <a:xfrm rot="10800000">
            <a:off x="1363608" y="3803383"/>
            <a:ext cx="28534" cy="28535"/>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B2EEF35D-E187-6E4B-83C0-76B61D32AC7B}"/>
              </a:ext>
            </a:extLst>
          </p:cNvPr>
          <p:cNvSpPr/>
          <p:nvPr/>
        </p:nvSpPr>
        <p:spPr>
          <a:xfrm rot="10800000">
            <a:off x="1362997" y="3571888"/>
            <a:ext cx="28534" cy="28535"/>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CD7E2727-71B3-6747-8D1A-7383BBE42552}"/>
              </a:ext>
            </a:extLst>
          </p:cNvPr>
          <p:cNvSpPr/>
          <p:nvPr/>
        </p:nvSpPr>
        <p:spPr>
          <a:xfrm rot="10800000">
            <a:off x="1591221" y="3804314"/>
            <a:ext cx="28534" cy="28535"/>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7" name="Straight Connector 106">
            <a:extLst>
              <a:ext uri="{FF2B5EF4-FFF2-40B4-BE49-F238E27FC236}">
                <a16:creationId xmlns:a16="http://schemas.microsoft.com/office/drawing/2014/main" id="{DF06241D-3AA1-2745-ADB3-92B0BC66B169}"/>
              </a:ext>
            </a:extLst>
          </p:cNvPr>
          <p:cNvCxnSpPr/>
          <p:nvPr/>
        </p:nvCxnSpPr>
        <p:spPr>
          <a:xfrm rot="10800000" flipV="1">
            <a:off x="921595" y="3593256"/>
            <a:ext cx="228277" cy="228277"/>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110" name="Oval 109">
            <a:extLst>
              <a:ext uri="{FF2B5EF4-FFF2-40B4-BE49-F238E27FC236}">
                <a16:creationId xmlns:a16="http://schemas.microsoft.com/office/drawing/2014/main" id="{714EE242-DD39-5B48-822D-370F88C70336}"/>
              </a:ext>
            </a:extLst>
          </p:cNvPr>
          <p:cNvSpPr/>
          <p:nvPr/>
        </p:nvSpPr>
        <p:spPr>
          <a:xfrm rot="10800000">
            <a:off x="905075" y="3807738"/>
            <a:ext cx="28534" cy="28535"/>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E56AE427-EE6F-FE47-91D1-95CA0EB887F4}"/>
              </a:ext>
            </a:extLst>
          </p:cNvPr>
          <p:cNvSpPr/>
          <p:nvPr/>
        </p:nvSpPr>
        <p:spPr>
          <a:xfrm rot="10800000">
            <a:off x="905943" y="3576243"/>
            <a:ext cx="28534" cy="28535"/>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5" name="Straight Connector 114">
            <a:extLst>
              <a:ext uri="{FF2B5EF4-FFF2-40B4-BE49-F238E27FC236}">
                <a16:creationId xmlns:a16="http://schemas.microsoft.com/office/drawing/2014/main" id="{38CC8DDB-0C9E-3B43-9211-619BF00E618E}"/>
              </a:ext>
            </a:extLst>
          </p:cNvPr>
          <p:cNvCxnSpPr>
            <a:cxnSpLocks/>
          </p:cNvCxnSpPr>
          <p:nvPr/>
        </p:nvCxnSpPr>
        <p:spPr>
          <a:xfrm rot="16200000" flipV="1">
            <a:off x="1608595" y="3591489"/>
            <a:ext cx="228277" cy="228277"/>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116" name="Oval 115">
            <a:extLst>
              <a:ext uri="{FF2B5EF4-FFF2-40B4-BE49-F238E27FC236}">
                <a16:creationId xmlns:a16="http://schemas.microsoft.com/office/drawing/2014/main" id="{36C4A031-2594-2B4B-8C65-A49592DAD664}"/>
              </a:ext>
            </a:extLst>
          </p:cNvPr>
          <p:cNvSpPr/>
          <p:nvPr/>
        </p:nvSpPr>
        <p:spPr>
          <a:xfrm rot="10800000">
            <a:off x="1815793" y="3803383"/>
            <a:ext cx="28534" cy="28535"/>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a:extLst>
              <a:ext uri="{FF2B5EF4-FFF2-40B4-BE49-F238E27FC236}">
                <a16:creationId xmlns:a16="http://schemas.microsoft.com/office/drawing/2014/main" id="{B6B84604-9C80-9B4E-9FA3-91B5DFF0AF0F}"/>
              </a:ext>
            </a:extLst>
          </p:cNvPr>
          <p:cNvSpPr/>
          <p:nvPr/>
        </p:nvSpPr>
        <p:spPr>
          <a:xfrm rot="10800000">
            <a:off x="1820933" y="3571888"/>
            <a:ext cx="28534" cy="28535"/>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65B4DAAD-0D4C-5A49-94DF-50A3AF462D01}"/>
              </a:ext>
            </a:extLst>
          </p:cNvPr>
          <p:cNvSpPr/>
          <p:nvPr/>
        </p:nvSpPr>
        <p:spPr>
          <a:xfrm rot="10800000">
            <a:off x="1133283" y="3804314"/>
            <a:ext cx="28534" cy="28535"/>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id="{A82E371B-7E19-774D-8C40-4B808CDD7925}"/>
              </a:ext>
            </a:extLst>
          </p:cNvPr>
          <p:cNvSpPr/>
          <p:nvPr/>
        </p:nvSpPr>
        <p:spPr>
          <a:xfrm rot="10800000">
            <a:off x="1594338" y="3572820"/>
            <a:ext cx="28534" cy="28535"/>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0" name="Straight Connector 119">
            <a:extLst>
              <a:ext uri="{FF2B5EF4-FFF2-40B4-BE49-F238E27FC236}">
                <a16:creationId xmlns:a16="http://schemas.microsoft.com/office/drawing/2014/main" id="{AEB01F58-E98B-1C46-9303-CF1FBA66CB61}"/>
              </a:ext>
            </a:extLst>
          </p:cNvPr>
          <p:cNvCxnSpPr>
            <a:cxnSpLocks/>
          </p:cNvCxnSpPr>
          <p:nvPr/>
        </p:nvCxnSpPr>
        <p:spPr>
          <a:xfrm>
            <a:off x="2749362" y="3814042"/>
            <a:ext cx="230325" cy="931"/>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833AAB2A-A7B6-4A4A-82D3-18CEAE4D3261}"/>
              </a:ext>
            </a:extLst>
          </p:cNvPr>
          <p:cNvCxnSpPr>
            <a:cxnSpLocks/>
          </p:cNvCxnSpPr>
          <p:nvPr/>
        </p:nvCxnSpPr>
        <p:spPr>
          <a:xfrm>
            <a:off x="2745651" y="3584190"/>
            <a:ext cx="230325" cy="931"/>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FB7B1358-CE0E-4148-8687-7B38EFFA80EE}"/>
              </a:ext>
            </a:extLst>
          </p:cNvPr>
          <p:cNvCxnSpPr>
            <a:cxnSpLocks/>
          </p:cNvCxnSpPr>
          <p:nvPr/>
        </p:nvCxnSpPr>
        <p:spPr>
          <a:xfrm>
            <a:off x="2977228" y="3815079"/>
            <a:ext cx="230325" cy="931"/>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DFB7ABD9-61E9-7A46-A83C-40E1DBD5F737}"/>
              </a:ext>
            </a:extLst>
          </p:cNvPr>
          <p:cNvCxnSpPr>
            <a:cxnSpLocks/>
          </p:cNvCxnSpPr>
          <p:nvPr/>
        </p:nvCxnSpPr>
        <p:spPr>
          <a:xfrm>
            <a:off x="2973518" y="3585228"/>
            <a:ext cx="230325" cy="931"/>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D8AA3609-ABE8-D740-8002-D9A8D64A449A}"/>
              </a:ext>
            </a:extLst>
          </p:cNvPr>
          <p:cNvCxnSpPr>
            <a:cxnSpLocks/>
          </p:cNvCxnSpPr>
          <p:nvPr/>
        </p:nvCxnSpPr>
        <p:spPr>
          <a:xfrm>
            <a:off x="3205093" y="3816116"/>
            <a:ext cx="230325" cy="931"/>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02AACB53-2119-3741-90F3-9F93ED0B076F}"/>
              </a:ext>
            </a:extLst>
          </p:cNvPr>
          <p:cNvCxnSpPr>
            <a:cxnSpLocks/>
          </p:cNvCxnSpPr>
          <p:nvPr/>
        </p:nvCxnSpPr>
        <p:spPr>
          <a:xfrm>
            <a:off x="3201383" y="3586264"/>
            <a:ext cx="230325" cy="931"/>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5382FD4E-ED0C-8B4A-8E3C-75EC22FD7B9A}"/>
              </a:ext>
            </a:extLst>
          </p:cNvPr>
          <p:cNvCxnSpPr>
            <a:cxnSpLocks/>
          </p:cNvCxnSpPr>
          <p:nvPr/>
        </p:nvCxnSpPr>
        <p:spPr>
          <a:xfrm>
            <a:off x="3432958" y="3817154"/>
            <a:ext cx="230325" cy="931"/>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5B695BEA-550E-9045-8F90-783EA15F5FF9}"/>
              </a:ext>
            </a:extLst>
          </p:cNvPr>
          <p:cNvCxnSpPr>
            <a:cxnSpLocks/>
          </p:cNvCxnSpPr>
          <p:nvPr/>
        </p:nvCxnSpPr>
        <p:spPr>
          <a:xfrm>
            <a:off x="3429248" y="3587301"/>
            <a:ext cx="230325" cy="931"/>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85B8A275-EE21-0540-9E0E-2384FC0231E8}"/>
              </a:ext>
            </a:extLst>
          </p:cNvPr>
          <p:cNvCxnSpPr>
            <a:cxnSpLocks/>
          </p:cNvCxnSpPr>
          <p:nvPr/>
        </p:nvCxnSpPr>
        <p:spPr>
          <a:xfrm rot="16200000">
            <a:off x="2749308" y="3585618"/>
            <a:ext cx="228277" cy="228277"/>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E84DDAAB-903C-8445-9D4E-951EB65DF637}"/>
              </a:ext>
            </a:extLst>
          </p:cNvPr>
          <p:cNvCxnSpPr>
            <a:cxnSpLocks/>
          </p:cNvCxnSpPr>
          <p:nvPr/>
        </p:nvCxnSpPr>
        <p:spPr>
          <a:xfrm rot="16200000">
            <a:off x="3662742" y="3589639"/>
            <a:ext cx="228277" cy="228277"/>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67810DBE-8A56-C243-8C0C-8EECFD27F068}"/>
              </a:ext>
            </a:extLst>
          </p:cNvPr>
          <p:cNvCxnSpPr>
            <a:cxnSpLocks/>
          </p:cNvCxnSpPr>
          <p:nvPr/>
        </p:nvCxnSpPr>
        <p:spPr>
          <a:xfrm rot="16200000">
            <a:off x="2523346" y="3587081"/>
            <a:ext cx="228277" cy="228277"/>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5694C9E3-4AD0-7646-BD59-FF9B9329F276}"/>
              </a:ext>
            </a:extLst>
          </p:cNvPr>
          <p:cNvCxnSpPr>
            <a:cxnSpLocks/>
          </p:cNvCxnSpPr>
          <p:nvPr/>
        </p:nvCxnSpPr>
        <p:spPr>
          <a:xfrm rot="16200000">
            <a:off x="3204026" y="3588058"/>
            <a:ext cx="228277" cy="228277"/>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B3FF4F9-11B6-7047-A9DE-906B37899D48}"/>
              </a:ext>
            </a:extLst>
          </p:cNvPr>
          <p:cNvCxnSpPr>
            <a:cxnSpLocks/>
          </p:cNvCxnSpPr>
          <p:nvPr/>
        </p:nvCxnSpPr>
        <p:spPr>
          <a:xfrm rot="16200000">
            <a:off x="3432575" y="3587932"/>
            <a:ext cx="228277" cy="228277"/>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519FFA52-1816-754F-BB22-6C49F095B18D}"/>
              </a:ext>
            </a:extLst>
          </p:cNvPr>
          <p:cNvCxnSpPr>
            <a:cxnSpLocks/>
          </p:cNvCxnSpPr>
          <p:nvPr/>
        </p:nvCxnSpPr>
        <p:spPr>
          <a:xfrm>
            <a:off x="2523346" y="3817308"/>
            <a:ext cx="230325" cy="931"/>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DCC60D1A-55D6-1E49-BCA4-41F92C6EC532}"/>
              </a:ext>
            </a:extLst>
          </p:cNvPr>
          <p:cNvCxnSpPr>
            <a:cxnSpLocks/>
          </p:cNvCxnSpPr>
          <p:nvPr/>
        </p:nvCxnSpPr>
        <p:spPr>
          <a:xfrm>
            <a:off x="2519635" y="3583409"/>
            <a:ext cx="230325" cy="931"/>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EA2A14F0-7B92-3E47-A87A-2368A67C4A3F}"/>
              </a:ext>
            </a:extLst>
          </p:cNvPr>
          <p:cNvCxnSpPr>
            <a:cxnSpLocks/>
          </p:cNvCxnSpPr>
          <p:nvPr/>
        </p:nvCxnSpPr>
        <p:spPr>
          <a:xfrm>
            <a:off x="3667052" y="3819099"/>
            <a:ext cx="230325" cy="931"/>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337901B0-4A74-3548-838F-1AFF781AC8C3}"/>
              </a:ext>
            </a:extLst>
          </p:cNvPr>
          <p:cNvCxnSpPr>
            <a:cxnSpLocks/>
          </p:cNvCxnSpPr>
          <p:nvPr/>
        </p:nvCxnSpPr>
        <p:spPr>
          <a:xfrm>
            <a:off x="3663341" y="3585199"/>
            <a:ext cx="230325" cy="931"/>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41360D0C-4C80-954D-88CB-600448838412}"/>
              </a:ext>
            </a:extLst>
          </p:cNvPr>
          <p:cNvCxnSpPr/>
          <p:nvPr/>
        </p:nvCxnSpPr>
        <p:spPr>
          <a:xfrm>
            <a:off x="2522568" y="3585793"/>
            <a:ext cx="228277" cy="228277"/>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138" name="Oval 137">
            <a:extLst>
              <a:ext uri="{FF2B5EF4-FFF2-40B4-BE49-F238E27FC236}">
                <a16:creationId xmlns:a16="http://schemas.microsoft.com/office/drawing/2014/main" id="{5A6F04F7-6566-6D4B-97F3-C056ADF2C439}"/>
              </a:ext>
            </a:extLst>
          </p:cNvPr>
          <p:cNvSpPr/>
          <p:nvPr/>
        </p:nvSpPr>
        <p:spPr>
          <a:xfrm flipV="1">
            <a:off x="2737203" y="3799303"/>
            <a:ext cx="28534" cy="28535"/>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9" name="Straight Connector 138">
            <a:extLst>
              <a:ext uri="{FF2B5EF4-FFF2-40B4-BE49-F238E27FC236}">
                <a16:creationId xmlns:a16="http://schemas.microsoft.com/office/drawing/2014/main" id="{BA07C9CB-E498-E041-BBF2-948147390B0F}"/>
              </a:ext>
            </a:extLst>
          </p:cNvPr>
          <p:cNvCxnSpPr/>
          <p:nvPr/>
        </p:nvCxnSpPr>
        <p:spPr>
          <a:xfrm>
            <a:off x="2749092" y="3585793"/>
            <a:ext cx="228277" cy="228277"/>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140" name="Oval 139">
            <a:extLst>
              <a:ext uri="{FF2B5EF4-FFF2-40B4-BE49-F238E27FC236}">
                <a16:creationId xmlns:a16="http://schemas.microsoft.com/office/drawing/2014/main" id="{6D3C05B3-C230-AB40-8459-A77C4C0B9D93}"/>
              </a:ext>
            </a:extLst>
          </p:cNvPr>
          <p:cNvSpPr/>
          <p:nvPr/>
        </p:nvSpPr>
        <p:spPr>
          <a:xfrm flipV="1">
            <a:off x="2735951" y="3573403"/>
            <a:ext cx="28534" cy="28535"/>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1" name="Straight Connector 140">
            <a:extLst>
              <a:ext uri="{FF2B5EF4-FFF2-40B4-BE49-F238E27FC236}">
                <a16:creationId xmlns:a16="http://schemas.microsoft.com/office/drawing/2014/main" id="{8F126BB4-BE83-8849-B604-DD4D8D035B37}"/>
              </a:ext>
            </a:extLst>
          </p:cNvPr>
          <p:cNvCxnSpPr/>
          <p:nvPr/>
        </p:nvCxnSpPr>
        <p:spPr>
          <a:xfrm>
            <a:off x="2973751" y="3585919"/>
            <a:ext cx="228277" cy="228277"/>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78370DC9-7096-8C46-A734-44C0526CAD59}"/>
              </a:ext>
            </a:extLst>
          </p:cNvPr>
          <p:cNvCxnSpPr/>
          <p:nvPr/>
        </p:nvCxnSpPr>
        <p:spPr>
          <a:xfrm>
            <a:off x="3205164" y="3585793"/>
            <a:ext cx="228277" cy="228277"/>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330F0670-8DFD-C449-8D2B-60A9F7D17180}"/>
              </a:ext>
            </a:extLst>
          </p:cNvPr>
          <p:cNvCxnSpPr/>
          <p:nvPr/>
        </p:nvCxnSpPr>
        <p:spPr>
          <a:xfrm>
            <a:off x="3431688" y="3584054"/>
            <a:ext cx="228277" cy="228277"/>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144" name="Oval 143">
            <a:extLst>
              <a:ext uri="{FF2B5EF4-FFF2-40B4-BE49-F238E27FC236}">
                <a16:creationId xmlns:a16="http://schemas.microsoft.com/office/drawing/2014/main" id="{343AB5FD-6513-144D-8117-2F2C83C5209C}"/>
              </a:ext>
            </a:extLst>
          </p:cNvPr>
          <p:cNvSpPr/>
          <p:nvPr/>
        </p:nvSpPr>
        <p:spPr>
          <a:xfrm flipV="1">
            <a:off x="3419872" y="3802098"/>
            <a:ext cx="28534" cy="28535"/>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66F81C87-267F-2843-A365-244E0FB8F656}"/>
              </a:ext>
            </a:extLst>
          </p:cNvPr>
          <p:cNvSpPr/>
          <p:nvPr/>
        </p:nvSpPr>
        <p:spPr>
          <a:xfrm flipV="1">
            <a:off x="3420485" y="3570604"/>
            <a:ext cx="28534" cy="28535"/>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81283E3B-FD8E-DA42-AB6A-6C579D4A6F67}"/>
              </a:ext>
            </a:extLst>
          </p:cNvPr>
          <p:cNvSpPr/>
          <p:nvPr/>
        </p:nvSpPr>
        <p:spPr>
          <a:xfrm flipV="1">
            <a:off x="3192261" y="3803031"/>
            <a:ext cx="28534" cy="28535"/>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8" name="Straight Connector 147">
            <a:extLst>
              <a:ext uri="{FF2B5EF4-FFF2-40B4-BE49-F238E27FC236}">
                <a16:creationId xmlns:a16="http://schemas.microsoft.com/office/drawing/2014/main" id="{7E6F6CD3-D150-3A4A-8DE3-F2BEE3F89527}"/>
              </a:ext>
            </a:extLst>
          </p:cNvPr>
          <p:cNvCxnSpPr/>
          <p:nvPr/>
        </p:nvCxnSpPr>
        <p:spPr>
          <a:xfrm>
            <a:off x="3665290" y="3589721"/>
            <a:ext cx="228277" cy="228277"/>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151" name="Oval 150">
            <a:extLst>
              <a:ext uri="{FF2B5EF4-FFF2-40B4-BE49-F238E27FC236}">
                <a16:creationId xmlns:a16="http://schemas.microsoft.com/office/drawing/2014/main" id="{BB3EF488-E6EE-854A-A942-201BDCD801EB}"/>
              </a:ext>
            </a:extLst>
          </p:cNvPr>
          <p:cNvSpPr/>
          <p:nvPr/>
        </p:nvSpPr>
        <p:spPr>
          <a:xfrm flipV="1">
            <a:off x="3881552" y="3804204"/>
            <a:ext cx="28534" cy="28535"/>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9C914C42-26E0-6E4B-826B-428B1C5AAAD3}"/>
              </a:ext>
            </a:extLst>
          </p:cNvPr>
          <p:cNvSpPr/>
          <p:nvPr/>
        </p:nvSpPr>
        <p:spPr>
          <a:xfrm flipV="1">
            <a:off x="3878272" y="3572709"/>
            <a:ext cx="28534" cy="28535"/>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6" name="Straight Connector 155">
            <a:extLst>
              <a:ext uri="{FF2B5EF4-FFF2-40B4-BE49-F238E27FC236}">
                <a16:creationId xmlns:a16="http://schemas.microsoft.com/office/drawing/2014/main" id="{6A0DF7C3-0C1A-FA48-AFA2-E6C8593E1A97}"/>
              </a:ext>
            </a:extLst>
          </p:cNvPr>
          <p:cNvCxnSpPr>
            <a:cxnSpLocks/>
          </p:cNvCxnSpPr>
          <p:nvPr/>
        </p:nvCxnSpPr>
        <p:spPr>
          <a:xfrm rot="16200000">
            <a:off x="2975142" y="3590205"/>
            <a:ext cx="228277" cy="228277"/>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157" name="Oval 156">
            <a:extLst>
              <a:ext uri="{FF2B5EF4-FFF2-40B4-BE49-F238E27FC236}">
                <a16:creationId xmlns:a16="http://schemas.microsoft.com/office/drawing/2014/main" id="{C0C42F17-2F83-8242-B2BD-908BA7D6D8DB}"/>
              </a:ext>
            </a:extLst>
          </p:cNvPr>
          <p:cNvSpPr/>
          <p:nvPr/>
        </p:nvSpPr>
        <p:spPr>
          <a:xfrm flipV="1">
            <a:off x="2967688" y="3802098"/>
            <a:ext cx="28534" cy="28535"/>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EB699A60-0BE8-4F48-A66C-98CBA22902C2}"/>
              </a:ext>
            </a:extLst>
          </p:cNvPr>
          <p:cNvSpPr/>
          <p:nvPr/>
        </p:nvSpPr>
        <p:spPr>
          <a:xfrm flipV="1">
            <a:off x="2962547" y="3570604"/>
            <a:ext cx="28534" cy="28535"/>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2606A31B-3733-0447-91BE-84EB53CE33DF}"/>
              </a:ext>
            </a:extLst>
          </p:cNvPr>
          <p:cNvSpPr/>
          <p:nvPr/>
        </p:nvSpPr>
        <p:spPr>
          <a:xfrm flipV="1">
            <a:off x="3189143" y="3571536"/>
            <a:ext cx="28534" cy="28535"/>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1" name="Straight Connector 160">
            <a:extLst>
              <a:ext uri="{FF2B5EF4-FFF2-40B4-BE49-F238E27FC236}">
                <a16:creationId xmlns:a16="http://schemas.microsoft.com/office/drawing/2014/main" id="{BCC22FA7-3418-6043-8517-9703704A6AF1}"/>
              </a:ext>
            </a:extLst>
          </p:cNvPr>
          <p:cNvCxnSpPr>
            <a:cxnSpLocks/>
          </p:cNvCxnSpPr>
          <p:nvPr/>
        </p:nvCxnSpPr>
        <p:spPr>
          <a:xfrm flipV="1">
            <a:off x="2287167" y="1283904"/>
            <a:ext cx="228277" cy="22827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21637026-B24A-5F42-A1D6-08F52DC8AB6A}"/>
              </a:ext>
            </a:extLst>
          </p:cNvPr>
          <p:cNvCxnSpPr/>
          <p:nvPr/>
        </p:nvCxnSpPr>
        <p:spPr>
          <a:xfrm rot="16200000" flipV="1">
            <a:off x="2291045" y="1284789"/>
            <a:ext cx="228277" cy="22827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072D5B61-831A-D245-A644-DE90D01C9875}"/>
              </a:ext>
            </a:extLst>
          </p:cNvPr>
          <p:cNvCxnSpPr>
            <a:cxnSpLocks/>
          </p:cNvCxnSpPr>
          <p:nvPr/>
        </p:nvCxnSpPr>
        <p:spPr>
          <a:xfrm rot="16200000" flipV="1">
            <a:off x="1934462" y="1401472"/>
            <a:ext cx="230325" cy="93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561C77ED-7E95-6A45-B289-8002A8E1576A}"/>
              </a:ext>
            </a:extLst>
          </p:cNvPr>
          <p:cNvCxnSpPr>
            <a:cxnSpLocks/>
          </p:cNvCxnSpPr>
          <p:nvPr/>
        </p:nvCxnSpPr>
        <p:spPr>
          <a:xfrm rot="16200000" flipV="1">
            <a:off x="2056688" y="1288432"/>
            <a:ext cx="228277" cy="22827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420E3726-AB8C-9840-B25E-73173CAF3A93}"/>
              </a:ext>
            </a:extLst>
          </p:cNvPr>
          <p:cNvCxnSpPr>
            <a:cxnSpLocks/>
          </p:cNvCxnSpPr>
          <p:nvPr/>
        </p:nvCxnSpPr>
        <p:spPr>
          <a:xfrm rot="10800000" flipV="1">
            <a:off x="2050328" y="1513554"/>
            <a:ext cx="230325" cy="93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A94E706D-4BC0-294D-BE13-CCE233E97496}"/>
              </a:ext>
            </a:extLst>
          </p:cNvPr>
          <p:cNvCxnSpPr>
            <a:cxnSpLocks/>
          </p:cNvCxnSpPr>
          <p:nvPr/>
        </p:nvCxnSpPr>
        <p:spPr>
          <a:xfrm rot="10800000" flipV="1">
            <a:off x="2054040" y="1283991"/>
            <a:ext cx="230325" cy="93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FC74FE55-BCE3-D248-ADD5-0FE010E7FE8A}"/>
              </a:ext>
            </a:extLst>
          </p:cNvPr>
          <p:cNvCxnSpPr/>
          <p:nvPr/>
        </p:nvCxnSpPr>
        <p:spPr>
          <a:xfrm rot="10800000" flipV="1">
            <a:off x="2054139" y="1288514"/>
            <a:ext cx="228277" cy="22827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Oval 167">
            <a:extLst>
              <a:ext uri="{FF2B5EF4-FFF2-40B4-BE49-F238E27FC236}">
                <a16:creationId xmlns:a16="http://schemas.microsoft.com/office/drawing/2014/main" id="{66BB4DAC-C729-C04E-B8E3-F99EFC586315}"/>
              </a:ext>
            </a:extLst>
          </p:cNvPr>
          <p:cNvSpPr/>
          <p:nvPr/>
        </p:nvSpPr>
        <p:spPr>
          <a:xfrm rot="10800000">
            <a:off x="2267334" y="1270571"/>
            <a:ext cx="28534" cy="28535"/>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a:extLst>
              <a:ext uri="{FF2B5EF4-FFF2-40B4-BE49-F238E27FC236}">
                <a16:creationId xmlns:a16="http://schemas.microsoft.com/office/drawing/2014/main" id="{9C293721-E2AB-6640-92C4-8F08442622F0}"/>
              </a:ext>
            </a:extLst>
          </p:cNvPr>
          <p:cNvSpPr/>
          <p:nvPr/>
        </p:nvSpPr>
        <p:spPr>
          <a:xfrm rot="10800000">
            <a:off x="2041957" y="1498659"/>
            <a:ext cx="28534" cy="28535"/>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a:extLst>
              <a:ext uri="{FF2B5EF4-FFF2-40B4-BE49-F238E27FC236}">
                <a16:creationId xmlns:a16="http://schemas.microsoft.com/office/drawing/2014/main" id="{0C0F0F1E-4EF7-B44F-B62C-A17436E65218}"/>
              </a:ext>
            </a:extLst>
          </p:cNvPr>
          <p:cNvSpPr/>
          <p:nvPr/>
        </p:nvSpPr>
        <p:spPr>
          <a:xfrm rot="10800000">
            <a:off x="2040737" y="1271501"/>
            <a:ext cx="28534" cy="28535"/>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1" name="Straight Connector 170">
            <a:extLst>
              <a:ext uri="{FF2B5EF4-FFF2-40B4-BE49-F238E27FC236}">
                <a16:creationId xmlns:a16="http://schemas.microsoft.com/office/drawing/2014/main" id="{90A754B6-3BEB-0941-A013-0A5EB9E23F96}"/>
              </a:ext>
            </a:extLst>
          </p:cNvPr>
          <p:cNvCxnSpPr>
            <a:cxnSpLocks/>
          </p:cNvCxnSpPr>
          <p:nvPr/>
        </p:nvCxnSpPr>
        <p:spPr>
          <a:xfrm rot="16200000" flipV="1">
            <a:off x="2626620" y="1387965"/>
            <a:ext cx="230325" cy="93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AF0F45C2-A693-BE43-91C6-9C796097BD7C}"/>
              </a:ext>
            </a:extLst>
          </p:cNvPr>
          <p:cNvCxnSpPr>
            <a:cxnSpLocks/>
          </p:cNvCxnSpPr>
          <p:nvPr/>
        </p:nvCxnSpPr>
        <p:spPr>
          <a:xfrm rot="16200000">
            <a:off x="2508364" y="1279758"/>
            <a:ext cx="228277" cy="22827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9DF42387-1233-A348-B10B-5852012268F8}"/>
              </a:ext>
            </a:extLst>
          </p:cNvPr>
          <p:cNvCxnSpPr>
            <a:cxnSpLocks/>
          </p:cNvCxnSpPr>
          <p:nvPr/>
        </p:nvCxnSpPr>
        <p:spPr>
          <a:xfrm>
            <a:off x="2512673" y="1509218"/>
            <a:ext cx="230325" cy="93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08F5ADF0-B684-7F4D-AEA4-C7CB784B1C67}"/>
              </a:ext>
            </a:extLst>
          </p:cNvPr>
          <p:cNvCxnSpPr>
            <a:cxnSpLocks/>
          </p:cNvCxnSpPr>
          <p:nvPr/>
        </p:nvCxnSpPr>
        <p:spPr>
          <a:xfrm>
            <a:off x="2508962" y="1275317"/>
            <a:ext cx="230325" cy="93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D05944BC-0DA8-1644-902A-467AAD29D189}"/>
              </a:ext>
            </a:extLst>
          </p:cNvPr>
          <p:cNvCxnSpPr/>
          <p:nvPr/>
        </p:nvCxnSpPr>
        <p:spPr>
          <a:xfrm>
            <a:off x="2510911" y="1279840"/>
            <a:ext cx="228277" cy="22827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77" name="Oval 176">
            <a:extLst>
              <a:ext uri="{FF2B5EF4-FFF2-40B4-BE49-F238E27FC236}">
                <a16:creationId xmlns:a16="http://schemas.microsoft.com/office/drawing/2014/main" id="{8B9780DD-FA16-6248-A904-EC4054FB37CA}"/>
              </a:ext>
            </a:extLst>
          </p:cNvPr>
          <p:cNvSpPr/>
          <p:nvPr/>
        </p:nvSpPr>
        <p:spPr>
          <a:xfrm flipV="1">
            <a:off x="2497460" y="1261897"/>
            <a:ext cx="28534" cy="28535"/>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a:extLst>
              <a:ext uri="{FF2B5EF4-FFF2-40B4-BE49-F238E27FC236}">
                <a16:creationId xmlns:a16="http://schemas.microsoft.com/office/drawing/2014/main" id="{147F7FA5-2DFB-8E49-BB96-0B620AE16D31}"/>
              </a:ext>
            </a:extLst>
          </p:cNvPr>
          <p:cNvSpPr/>
          <p:nvPr/>
        </p:nvSpPr>
        <p:spPr>
          <a:xfrm flipV="1">
            <a:off x="2727173" y="1494322"/>
            <a:ext cx="28534" cy="28535"/>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CFF3A5DF-77DB-9C42-9B8F-DCB2C1D3F9A6}"/>
              </a:ext>
            </a:extLst>
          </p:cNvPr>
          <p:cNvSpPr/>
          <p:nvPr/>
        </p:nvSpPr>
        <p:spPr>
          <a:xfrm flipV="1">
            <a:off x="2724056" y="1262827"/>
            <a:ext cx="28534" cy="28535"/>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72BF36DA-5990-7946-B85F-3CE76BB248D5}"/>
              </a:ext>
            </a:extLst>
          </p:cNvPr>
          <p:cNvSpPr/>
          <p:nvPr/>
        </p:nvSpPr>
        <p:spPr>
          <a:xfrm rot="16200000">
            <a:off x="2279000" y="3797884"/>
            <a:ext cx="28534" cy="28535"/>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a:extLst>
              <a:ext uri="{FF2B5EF4-FFF2-40B4-BE49-F238E27FC236}">
                <a16:creationId xmlns:a16="http://schemas.microsoft.com/office/drawing/2014/main" id="{152B53AB-DDF7-2F4C-B804-B290DFFCEA3D}"/>
              </a:ext>
            </a:extLst>
          </p:cNvPr>
          <p:cNvSpPr/>
          <p:nvPr/>
        </p:nvSpPr>
        <p:spPr>
          <a:xfrm rot="16200000">
            <a:off x="2504899" y="3799136"/>
            <a:ext cx="28534" cy="28535"/>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A5EEFA32-6A8F-5543-861B-103BE0387653}"/>
              </a:ext>
            </a:extLst>
          </p:cNvPr>
          <p:cNvSpPr/>
          <p:nvPr/>
        </p:nvSpPr>
        <p:spPr>
          <a:xfrm rot="16200000">
            <a:off x="2279624" y="3570107"/>
            <a:ext cx="28534" cy="28535"/>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4010CD6D-9CDB-9749-AEEE-9E48A7CEA714}"/>
              </a:ext>
            </a:extLst>
          </p:cNvPr>
          <p:cNvSpPr/>
          <p:nvPr/>
        </p:nvSpPr>
        <p:spPr>
          <a:xfrm rot="16200000">
            <a:off x="2505524" y="3571359"/>
            <a:ext cx="28534" cy="28535"/>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5" name="Straight Connector 184">
            <a:extLst>
              <a:ext uri="{FF2B5EF4-FFF2-40B4-BE49-F238E27FC236}">
                <a16:creationId xmlns:a16="http://schemas.microsoft.com/office/drawing/2014/main" id="{F3229F30-176E-3E49-A6F3-6AE71E7CB99E}"/>
              </a:ext>
            </a:extLst>
          </p:cNvPr>
          <p:cNvCxnSpPr>
            <a:cxnSpLocks/>
          </p:cNvCxnSpPr>
          <p:nvPr/>
        </p:nvCxnSpPr>
        <p:spPr>
          <a:xfrm rot="10800000" flipV="1">
            <a:off x="2059923" y="2900224"/>
            <a:ext cx="230325" cy="93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5ECAA32D-5D56-D041-96F4-9484C468442D}"/>
              </a:ext>
            </a:extLst>
          </p:cNvPr>
          <p:cNvCxnSpPr>
            <a:cxnSpLocks/>
          </p:cNvCxnSpPr>
          <p:nvPr/>
        </p:nvCxnSpPr>
        <p:spPr>
          <a:xfrm rot="10800000" flipV="1">
            <a:off x="2063634" y="2670372"/>
            <a:ext cx="230325" cy="93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23E519BE-1EBB-FA42-8B51-13D2D7A4D642}"/>
              </a:ext>
            </a:extLst>
          </p:cNvPr>
          <p:cNvCxnSpPr>
            <a:cxnSpLocks/>
          </p:cNvCxnSpPr>
          <p:nvPr/>
        </p:nvCxnSpPr>
        <p:spPr>
          <a:xfrm rot="10800000" flipV="1">
            <a:off x="1832057" y="2901261"/>
            <a:ext cx="230325" cy="93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98E229F8-75C1-DE47-BBE6-3952E49FD889}"/>
              </a:ext>
            </a:extLst>
          </p:cNvPr>
          <p:cNvCxnSpPr>
            <a:cxnSpLocks/>
          </p:cNvCxnSpPr>
          <p:nvPr/>
        </p:nvCxnSpPr>
        <p:spPr>
          <a:xfrm rot="10800000" flipV="1">
            <a:off x="1835769" y="2671410"/>
            <a:ext cx="230325" cy="93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9BC1AA0C-E98C-2E4D-9FA2-139242C4B33C}"/>
              </a:ext>
            </a:extLst>
          </p:cNvPr>
          <p:cNvCxnSpPr>
            <a:cxnSpLocks/>
          </p:cNvCxnSpPr>
          <p:nvPr/>
        </p:nvCxnSpPr>
        <p:spPr>
          <a:xfrm rot="10800000" flipV="1">
            <a:off x="1604192" y="2902298"/>
            <a:ext cx="230325" cy="93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0C07519A-9310-BF45-B1EA-0FC04EEBFB72}"/>
              </a:ext>
            </a:extLst>
          </p:cNvPr>
          <p:cNvCxnSpPr>
            <a:cxnSpLocks/>
          </p:cNvCxnSpPr>
          <p:nvPr/>
        </p:nvCxnSpPr>
        <p:spPr>
          <a:xfrm rot="10800000" flipV="1">
            <a:off x="1607903" y="2672446"/>
            <a:ext cx="230325" cy="93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747B4039-B6FE-5A4C-8391-700587A4B301}"/>
              </a:ext>
            </a:extLst>
          </p:cNvPr>
          <p:cNvCxnSpPr>
            <a:cxnSpLocks/>
          </p:cNvCxnSpPr>
          <p:nvPr/>
        </p:nvCxnSpPr>
        <p:spPr>
          <a:xfrm rot="10800000" flipV="1">
            <a:off x="1376326" y="2903336"/>
            <a:ext cx="230325" cy="93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445214E9-F772-0348-B811-860E53269B64}"/>
              </a:ext>
            </a:extLst>
          </p:cNvPr>
          <p:cNvCxnSpPr>
            <a:cxnSpLocks/>
          </p:cNvCxnSpPr>
          <p:nvPr/>
        </p:nvCxnSpPr>
        <p:spPr>
          <a:xfrm rot="10800000" flipV="1">
            <a:off x="1380038" y="2673483"/>
            <a:ext cx="230325" cy="93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6284D152-8D0F-0244-81C5-51B2BE574868}"/>
              </a:ext>
            </a:extLst>
          </p:cNvPr>
          <p:cNvCxnSpPr>
            <a:cxnSpLocks/>
          </p:cNvCxnSpPr>
          <p:nvPr/>
        </p:nvCxnSpPr>
        <p:spPr>
          <a:xfrm rot="16200000" flipV="1">
            <a:off x="2062027" y="2671800"/>
            <a:ext cx="228277" cy="22827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D19911E2-3F21-6B45-90E2-16E4C5E8ABD1}"/>
              </a:ext>
            </a:extLst>
          </p:cNvPr>
          <p:cNvCxnSpPr>
            <a:cxnSpLocks/>
          </p:cNvCxnSpPr>
          <p:nvPr/>
        </p:nvCxnSpPr>
        <p:spPr>
          <a:xfrm rot="16200000" flipV="1">
            <a:off x="1607307" y="2674240"/>
            <a:ext cx="228277" cy="22827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751E6440-84E5-CB4C-87A0-9070789DA005}"/>
              </a:ext>
            </a:extLst>
          </p:cNvPr>
          <p:cNvCxnSpPr>
            <a:cxnSpLocks/>
          </p:cNvCxnSpPr>
          <p:nvPr/>
        </p:nvCxnSpPr>
        <p:spPr>
          <a:xfrm rot="16200000" flipV="1">
            <a:off x="1378759" y="2674114"/>
            <a:ext cx="228277" cy="22827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96" name="Oval 195">
            <a:extLst>
              <a:ext uri="{FF2B5EF4-FFF2-40B4-BE49-F238E27FC236}">
                <a16:creationId xmlns:a16="http://schemas.microsoft.com/office/drawing/2014/main" id="{76E4F879-65E5-A540-8F35-6E973D46041C}"/>
              </a:ext>
            </a:extLst>
          </p:cNvPr>
          <p:cNvSpPr/>
          <p:nvPr/>
        </p:nvSpPr>
        <p:spPr>
          <a:xfrm rot="10800000">
            <a:off x="2273873" y="2885485"/>
            <a:ext cx="28534" cy="28535"/>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7" name="Straight Connector 196">
            <a:extLst>
              <a:ext uri="{FF2B5EF4-FFF2-40B4-BE49-F238E27FC236}">
                <a16:creationId xmlns:a16="http://schemas.microsoft.com/office/drawing/2014/main" id="{68714006-96B3-784E-AD2A-2EF831A086B3}"/>
              </a:ext>
            </a:extLst>
          </p:cNvPr>
          <p:cNvCxnSpPr/>
          <p:nvPr/>
        </p:nvCxnSpPr>
        <p:spPr>
          <a:xfrm rot="10800000" flipV="1">
            <a:off x="2062242" y="2671975"/>
            <a:ext cx="228277" cy="22827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98" name="Oval 197">
            <a:extLst>
              <a:ext uri="{FF2B5EF4-FFF2-40B4-BE49-F238E27FC236}">
                <a16:creationId xmlns:a16="http://schemas.microsoft.com/office/drawing/2014/main" id="{24AA98CC-F9E5-054F-A8A7-FC3ED39FB560}"/>
              </a:ext>
            </a:extLst>
          </p:cNvPr>
          <p:cNvSpPr/>
          <p:nvPr/>
        </p:nvSpPr>
        <p:spPr>
          <a:xfrm rot="10800000">
            <a:off x="2275126" y="2659585"/>
            <a:ext cx="28534" cy="28535"/>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9" name="Straight Connector 198">
            <a:extLst>
              <a:ext uri="{FF2B5EF4-FFF2-40B4-BE49-F238E27FC236}">
                <a16:creationId xmlns:a16="http://schemas.microsoft.com/office/drawing/2014/main" id="{E988717C-3552-024F-B104-CEDB5A680B1B}"/>
              </a:ext>
            </a:extLst>
          </p:cNvPr>
          <p:cNvCxnSpPr/>
          <p:nvPr/>
        </p:nvCxnSpPr>
        <p:spPr>
          <a:xfrm rot="10800000" flipV="1">
            <a:off x="1837583" y="2672101"/>
            <a:ext cx="228277" cy="22827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E0D847D9-AFE6-2349-B386-4133368CBAA8}"/>
              </a:ext>
            </a:extLst>
          </p:cNvPr>
          <p:cNvCxnSpPr/>
          <p:nvPr/>
        </p:nvCxnSpPr>
        <p:spPr>
          <a:xfrm rot="10800000" flipV="1">
            <a:off x="1606170" y="2671975"/>
            <a:ext cx="228277" cy="22827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AC567F81-388A-D941-BC9B-C27F67B42A61}"/>
              </a:ext>
            </a:extLst>
          </p:cNvPr>
          <p:cNvCxnSpPr/>
          <p:nvPr/>
        </p:nvCxnSpPr>
        <p:spPr>
          <a:xfrm rot="10800000" flipV="1">
            <a:off x="1379644" y="2670236"/>
            <a:ext cx="228277" cy="22827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02" name="Oval 201">
            <a:extLst>
              <a:ext uri="{FF2B5EF4-FFF2-40B4-BE49-F238E27FC236}">
                <a16:creationId xmlns:a16="http://schemas.microsoft.com/office/drawing/2014/main" id="{09377C4D-68E4-A346-8A8A-36FF0FFC31B7}"/>
              </a:ext>
            </a:extLst>
          </p:cNvPr>
          <p:cNvSpPr/>
          <p:nvPr/>
        </p:nvSpPr>
        <p:spPr>
          <a:xfrm rot="10800000">
            <a:off x="1591205" y="2888280"/>
            <a:ext cx="28534" cy="28535"/>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4C5E280B-F1AE-A448-A14B-9F79E4D00095}"/>
              </a:ext>
            </a:extLst>
          </p:cNvPr>
          <p:cNvSpPr/>
          <p:nvPr/>
        </p:nvSpPr>
        <p:spPr>
          <a:xfrm rot="10800000">
            <a:off x="1590593" y="2656786"/>
            <a:ext cx="28534" cy="28535"/>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E857C26D-D771-9046-ADE4-705ACFA67FAF}"/>
              </a:ext>
            </a:extLst>
          </p:cNvPr>
          <p:cNvSpPr/>
          <p:nvPr/>
        </p:nvSpPr>
        <p:spPr>
          <a:xfrm rot="10800000">
            <a:off x="1818817" y="2889213"/>
            <a:ext cx="28534" cy="28535"/>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5" name="Straight Connector 204">
            <a:extLst>
              <a:ext uri="{FF2B5EF4-FFF2-40B4-BE49-F238E27FC236}">
                <a16:creationId xmlns:a16="http://schemas.microsoft.com/office/drawing/2014/main" id="{7B633F0B-DD3B-A440-A9D6-1CD5F7996A8A}"/>
              </a:ext>
            </a:extLst>
          </p:cNvPr>
          <p:cNvCxnSpPr>
            <a:cxnSpLocks/>
          </p:cNvCxnSpPr>
          <p:nvPr/>
        </p:nvCxnSpPr>
        <p:spPr>
          <a:xfrm rot="16200000" flipV="1">
            <a:off x="1836192" y="2676387"/>
            <a:ext cx="228277" cy="22827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06" name="Oval 205">
            <a:extLst>
              <a:ext uri="{FF2B5EF4-FFF2-40B4-BE49-F238E27FC236}">
                <a16:creationId xmlns:a16="http://schemas.microsoft.com/office/drawing/2014/main" id="{D703FCE6-AB9E-F144-B0D5-E18F26D1D74E}"/>
              </a:ext>
            </a:extLst>
          </p:cNvPr>
          <p:cNvSpPr/>
          <p:nvPr/>
        </p:nvSpPr>
        <p:spPr>
          <a:xfrm rot="10800000">
            <a:off x="2043389" y="2888280"/>
            <a:ext cx="28534" cy="28535"/>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E2EDEA99-D6A6-CF4A-99D7-702D44E40E8B}"/>
              </a:ext>
            </a:extLst>
          </p:cNvPr>
          <p:cNvSpPr/>
          <p:nvPr/>
        </p:nvSpPr>
        <p:spPr>
          <a:xfrm rot="10800000">
            <a:off x="2048530" y="2656786"/>
            <a:ext cx="28534" cy="28535"/>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3EFBFD59-3620-F540-A018-50C99AAABFC0}"/>
              </a:ext>
            </a:extLst>
          </p:cNvPr>
          <p:cNvSpPr/>
          <p:nvPr/>
        </p:nvSpPr>
        <p:spPr>
          <a:xfrm rot="10800000">
            <a:off x="1821934" y="2657718"/>
            <a:ext cx="28534" cy="28535"/>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9" name="Straight Connector 208">
            <a:extLst>
              <a:ext uri="{FF2B5EF4-FFF2-40B4-BE49-F238E27FC236}">
                <a16:creationId xmlns:a16="http://schemas.microsoft.com/office/drawing/2014/main" id="{DD672049-A9EC-F94C-9866-AB7849ED4A21}"/>
              </a:ext>
            </a:extLst>
          </p:cNvPr>
          <p:cNvCxnSpPr>
            <a:cxnSpLocks/>
          </p:cNvCxnSpPr>
          <p:nvPr/>
        </p:nvCxnSpPr>
        <p:spPr>
          <a:xfrm rot="16200000" flipV="1">
            <a:off x="1256273" y="2787292"/>
            <a:ext cx="230325" cy="93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D9A7DE1C-E969-2C47-BA31-4D969CE58D96}"/>
              </a:ext>
            </a:extLst>
          </p:cNvPr>
          <p:cNvCxnSpPr>
            <a:cxnSpLocks/>
          </p:cNvCxnSpPr>
          <p:nvPr/>
        </p:nvCxnSpPr>
        <p:spPr>
          <a:xfrm rot="16200000" flipV="1">
            <a:off x="2169444" y="1623216"/>
            <a:ext cx="230325" cy="93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8130F207-47E7-934B-BA83-A2BA04E3D6D6}"/>
              </a:ext>
            </a:extLst>
          </p:cNvPr>
          <p:cNvCxnSpPr>
            <a:cxnSpLocks/>
          </p:cNvCxnSpPr>
          <p:nvPr/>
        </p:nvCxnSpPr>
        <p:spPr>
          <a:xfrm rot="16200000" flipV="1">
            <a:off x="2399297" y="1626926"/>
            <a:ext cx="230325" cy="93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A7995292-7E66-2B4A-9BE4-15508B08CFA3}"/>
              </a:ext>
            </a:extLst>
          </p:cNvPr>
          <p:cNvCxnSpPr>
            <a:cxnSpLocks/>
          </p:cNvCxnSpPr>
          <p:nvPr/>
        </p:nvCxnSpPr>
        <p:spPr>
          <a:xfrm flipV="1">
            <a:off x="2284855" y="1511634"/>
            <a:ext cx="228277" cy="22827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3CB17F49-3451-A447-9274-3BEBC46571D4}"/>
              </a:ext>
            </a:extLst>
          </p:cNvPr>
          <p:cNvCxnSpPr/>
          <p:nvPr/>
        </p:nvCxnSpPr>
        <p:spPr>
          <a:xfrm rot="16200000" flipV="1">
            <a:off x="2287118" y="1510496"/>
            <a:ext cx="228277" cy="22827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14" name="Oval 213">
            <a:extLst>
              <a:ext uri="{FF2B5EF4-FFF2-40B4-BE49-F238E27FC236}">
                <a16:creationId xmlns:a16="http://schemas.microsoft.com/office/drawing/2014/main" id="{514F53BA-09CD-DB4F-8D45-04C55EB44ED7}"/>
              </a:ext>
            </a:extLst>
          </p:cNvPr>
          <p:cNvSpPr/>
          <p:nvPr/>
        </p:nvSpPr>
        <p:spPr>
          <a:xfrm rot="16200000">
            <a:off x="2270555" y="1495531"/>
            <a:ext cx="28534" cy="28535"/>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a:extLst>
              <a:ext uri="{FF2B5EF4-FFF2-40B4-BE49-F238E27FC236}">
                <a16:creationId xmlns:a16="http://schemas.microsoft.com/office/drawing/2014/main" id="{4679C37B-2BEA-8F4A-9E76-217853D94CDD}"/>
              </a:ext>
            </a:extLst>
          </p:cNvPr>
          <p:cNvSpPr/>
          <p:nvPr/>
        </p:nvSpPr>
        <p:spPr>
          <a:xfrm rot="16200000">
            <a:off x="2497964" y="1494919"/>
            <a:ext cx="28534" cy="28535"/>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6" name="Straight Connector 215">
            <a:extLst>
              <a:ext uri="{FF2B5EF4-FFF2-40B4-BE49-F238E27FC236}">
                <a16:creationId xmlns:a16="http://schemas.microsoft.com/office/drawing/2014/main" id="{4C01271C-0B8F-CE4D-99C7-E2BEA129556A}"/>
              </a:ext>
            </a:extLst>
          </p:cNvPr>
          <p:cNvCxnSpPr>
            <a:cxnSpLocks/>
          </p:cNvCxnSpPr>
          <p:nvPr/>
        </p:nvCxnSpPr>
        <p:spPr>
          <a:xfrm rot="16200000" flipV="1">
            <a:off x="2173852" y="2086493"/>
            <a:ext cx="230325" cy="93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800B8CCE-EBAF-C349-A1BC-F8834084F705}"/>
              </a:ext>
            </a:extLst>
          </p:cNvPr>
          <p:cNvCxnSpPr>
            <a:cxnSpLocks/>
          </p:cNvCxnSpPr>
          <p:nvPr/>
        </p:nvCxnSpPr>
        <p:spPr>
          <a:xfrm rot="16200000" flipV="1">
            <a:off x="2403705" y="2090202"/>
            <a:ext cx="230325" cy="93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0B9BA711-BF52-1D48-9FCC-21858247F7E9}"/>
              </a:ext>
            </a:extLst>
          </p:cNvPr>
          <p:cNvCxnSpPr>
            <a:cxnSpLocks/>
          </p:cNvCxnSpPr>
          <p:nvPr/>
        </p:nvCxnSpPr>
        <p:spPr>
          <a:xfrm flipV="1">
            <a:off x="2289263" y="1974910"/>
            <a:ext cx="228277" cy="22827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934E4102-64CC-6E46-A29F-03D1104F7A95}"/>
              </a:ext>
            </a:extLst>
          </p:cNvPr>
          <p:cNvCxnSpPr>
            <a:cxnSpLocks/>
          </p:cNvCxnSpPr>
          <p:nvPr/>
        </p:nvCxnSpPr>
        <p:spPr>
          <a:xfrm flipV="1">
            <a:off x="2289389" y="1746363"/>
            <a:ext cx="228277" cy="22827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AC095DCF-B960-B743-8B4E-6F6CD1E457ED}"/>
              </a:ext>
            </a:extLst>
          </p:cNvPr>
          <p:cNvCxnSpPr/>
          <p:nvPr/>
        </p:nvCxnSpPr>
        <p:spPr>
          <a:xfrm rot="16200000" flipV="1">
            <a:off x="2291527" y="1973773"/>
            <a:ext cx="228277" cy="22827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7D49BD50-9392-B24E-B4DB-FBE1F9FA6789}"/>
              </a:ext>
            </a:extLst>
          </p:cNvPr>
          <p:cNvCxnSpPr/>
          <p:nvPr/>
        </p:nvCxnSpPr>
        <p:spPr>
          <a:xfrm rot="16200000" flipV="1">
            <a:off x="2293267" y="1747248"/>
            <a:ext cx="228277" cy="22827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22" name="Oval 221">
            <a:extLst>
              <a:ext uri="{FF2B5EF4-FFF2-40B4-BE49-F238E27FC236}">
                <a16:creationId xmlns:a16="http://schemas.microsoft.com/office/drawing/2014/main" id="{82439C22-F54B-DF4A-A0AD-A844B4799AB2}"/>
              </a:ext>
            </a:extLst>
          </p:cNvPr>
          <p:cNvSpPr/>
          <p:nvPr/>
        </p:nvSpPr>
        <p:spPr>
          <a:xfrm rot="16200000">
            <a:off x="2274964" y="1958808"/>
            <a:ext cx="28534" cy="28535"/>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a:extLst>
              <a:ext uri="{FF2B5EF4-FFF2-40B4-BE49-F238E27FC236}">
                <a16:creationId xmlns:a16="http://schemas.microsoft.com/office/drawing/2014/main" id="{06CE3889-4C55-6243-9796-0FF0D478DF21}"/>
              </a:ext>
            </a:extLst>
          </p:cNvPr>
          <p:cNvSpPr/>
          <p:nvPr/>
        </p:nvSpPr>
        <p:spPr>
          <a:xfrm rot="16200000">
            <a:off x="2502121" y="1958195"/>
            <a:ext cx="28534" cy="28535"/>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a:extLst>
              <a:ext uri="{FF2B5EF4-FFF2-40B4-BE49-F238E27FC236}">
                <a16:creationId xmlns:a16="http://schemas.microsoft.com/office/drawing/2014/main" id="{CC5595CA-7233-4A49-94B0-B45B0F4D02AE}"/>
              </a:ext>
            </a:extLst>
          </p:cNvPr>
          <p:cNvSpPr/>
          <p:nvPr/>
        </p:nvSpPr>
        <p:spPr>
          <a:xfrm rot="16200000">
            <a:off x="2505526" y="1731599"/>
            <a:ext cx="28534" cy="28535"/>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a:extLst>
              <a:ext uri="{FF2B5EF4-FFF2-40B4-BE49-F238E27FC236}">
                <a16:creationId xmlns:a16="http://schemas.microsoft.com/office/drawing/2014/main" id="{FC364474-D8E3-AA47-9341-A1DCE64ACC8D}"/>
              </a:ext>
            </a:extLst>
          </p:cNvPr>
          <p:cNvSpPr/>
          <p:nvPr/>
        </p:nvSpPr>
        <p:spPr>
          <a:xfrm rot="16200000">
            <a:off x="2274033" y="2186420"/>
            <a:ext cx="28534" cy="28535"/>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6" name="Group 225">
            <a:extLst>
              <a:ext uri="{FF2B5EF4-FFF2-40B4-BE49-F238E27FC236}">
                <a16:creationId xmlns:a16="http://schemas.microsoft.com/office/drawing/2014/main" id="{7CB54142-0F87-C946-9832-49E55CBD1876}"/>
              </a:ext>
            </a:extLst>
          </p:cNvPr>
          <p:cNvGrpSpPr/>
          <p:nvPr/>
        </p:nvGrpSpPr>
        <p:grpSpPr>
          <a:xfrm rot="16200000">
            <a:off x="2847225" y="2318780"/>
            <a:ext cx="260961" cy="942881"/>
            <a:chOff x="6517482" y="2613972"/>
            <a:chExt cx="191044" cy="690262"/>
          </a:xfrm>
        </p:grpSpPr>
        <p:cxnSp>
          <p:nvCxnSpPr>
            <p:cNvPr id="283" name="Straight Connector 282">
              <a:extLst>
                <a:ext uri="{FF2B5EF4-FFF2-40B4-BE49-F238E27FC236}">
                  <a16:creationId xmlns:a16="http://schemas.microsoft.com/office/drawing/2014/main" id="{AA843489-F781-7547-BE48-33D2C3017CB6}"/>
                </a:ext>
              </a:extLst>
            </p:cNvPr>
            <p:cNvCxnSpPr>
              <a:cxnSpLocks/>
            </p:cNvCxnSpPr>
            <p:nvPr/>
          </p:nvCxnSpPr>
          <p:spPr>
            <a:xfrm rot="5400000">
              <a:off x="6445661" y="2876448"/>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id="{690154E6-FE05-B349-8C1F-28D6DD0498F5}"/>
                </a:ext>
              </a:extLst>
            </p:cNvPr>
            <p:cNvCxnSpPr>
              <a:cxnSpLocks/>
            </p:cNvCxnSpPr>
            <p:nvPr/>
          </p:nvCxnSpPr>
          <p:spPr>
            <a:xfrm rot="5400000">
              <a:off x="6613931" y="2873731"/>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id="{216FDA24-6E38-704C-92D7-69B349FF09CF}"/>
                </a:ext>
              </a:extLst>
            </p:cNvPr>
            <p:cNvCxnSpPr>
              <a:cxnSpLocks/>
            </p:cNvCxnSpPr>
            <p:nvPr/>
          </p:nvCxnSpPr>
          <p:spPr>
            <a:xfrm rot="5400000">
              <a:off x="6444902" y="3043263"/>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id="{A185596F-FA52-AB42-8B33-D4B221F7501C}"/>
                </a:ext>
              </a:extLst>
            </p:cNvPr>
            <p:cNvCxnSpPr>
              <a:cxnSpLocks/>
            </p:cNvCxnSpPr>
            <p:nvPr/>
          </p:nvCxnSpPr>
          <p:spPr>
            <a:xfrm rot="5400000">
              <a:off x="6613171" y="3040547"/>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id="{24C350BA-6EED-3540-B8B8-65624C015EDF}"/>
                </a:ext>
              </a:extLst>
            </p:cNvPr>
            <p:cNvCxnSpPr>
              <a:cxnSpLocks/>
            </p:cNvCxnSpPr>
            <p:nvPr/>
          </p:nvCxnSpPr>
          <p:spPr>
            <a:xfrm rot="5400000">
              <a:off x="6444143" y="3210078"/>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id="{E6005E1F-91C4-F24A-A190-BC6E1523F922}"/>
                </a:ext>
              </a:extLst>
            </p:cNvPr>
            <p:cNvCxnSpPr>
              <a:cxnSpLocks/>
            </p:cNvCxnSpPr>
            <p:nvPr/>
          </p:nvCxnSpPr>
          <p:spPr>
            <a:xfrm rot="5400000">
              <a:off x="6612412" y="3207362"/>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F0742F45-331C-DF43-BFFA-33D5263270CC}"/>
                </a:ext>
              </a:extLst>
            </p:cNvPr>
            <p:cNvCxnSpPr>
              <a:cxnSpLocks/>
            </p:cNvCxnSpPr>
            <p:nvPr/>
          </p:nvCxnSpPr>
          <p:spPr>
            <a:xfrm>
              <a:off x="6530418" y="2792441"/>
              <a:ext cx="167116" cy="1671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id="{20BDE47B-738F-2144-9A82-96E284CC3C6D}"/>
                </a:ext>
              </a:extLst>
            </p:cNvPr>
            <p:cNvCxnSpPr>
              <a:cxnSpLocks/>
            </p:cNvCxnSpPr>
            <p:nvPr/>
          </p:nvCxnSpPr>
          <p:spPr>
            <a:xfrm>
              <a:off x="6529347" y="2627020"/>
              <a:ext cx="167116" cy="1671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id="{1D306466-A4DF-0040-9098-82DF323F9208}"/>
                </a:ext>
              </a:extLst>
            </p:cNvPr>
            <p:cNvCxnSpPr>
              <a:cxnSpLocks/>
            </p:cNvCxnSpPr>
            <p:nvPr/>
          </p:nvCxnSpPr>
          <p:spPr>
            <a:xfrm>
              <a:off x="6528632" y="3125330"/>
              <a:ext cx="167116" cy="1671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a:extLst>
                <a:ext uri="{FF2B5EF4-FFF2-40B4-BE49-F238E27FC236}">
                  <a16:creationId xmlns:a16="http://schemas.microsoft.com/office/drawing/2014/main" id="{46837BAD-121F-BE4F-9DC3-5244495F0A14}"/>
                </a:ext>
              </a:extLst>
            </p:cNvPr>
            <p:cNvCxnSpPr>
              <a:cxnSpLocks/>
            </p:cNvCxnSpPr>
            <p:nvPr/>
          </p:nvCxnSpPr>
          <p:spPr>
            <a:xfrm rot="5400000">
              <a:off x="6443270" y="2710987"/>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a:extLst>
                <a:ext uri="{FF2B5EF4-FFF2-40B4-BE49-F238E27FC236}">
                  <a16:creationId xmlns:a16="http://schemas.microsoft.com/office/drawing/2014/main" id="{7110CD2B-3494-1F41-A5E3-018BB174F616}"/>
                </a:ext>
              </a:extLst>
            </p:cNvPr>
            <p:cNvCxnSpPr>
              <a:cxnSpLocks/>
            </p:cNvCxnSpPr>
            <p:nvPr/>
          </p:nvCxnSpPr>
          <p:spPr>
            <a:xfrm rot="5400000">
              <a:off x="6614502" y="2708270"/>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id="{3CE0F2DF-A432-6443-A4D6-45C112D2CF4C}"/>
                </a:ext>
              </a:extLst>
            </p:cNvPr>
            <p:cNvCxnSpPr/>
            <p:nvPr/>
          </p:nvCxnSpPr>
          <p:spPr>
            <a:xfrm rot="5400000">
              <a:off x="6530290" y="2626450"/>
              <a:ext cx="167116" cy="1671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95" name="Oval 294">
              <a:extLst>
                <a:ext uri="{FF2B5EF4-FFF2-40B4-BE49-F238E27FC236}">
                  <a16:creationId xmlns:a16="http://schemas.microsoft.com/office/drawing/2014/main" id="{D4F56CC0-C97A-A145-AF35-BC9809BADDE7}"/>
                </a:ext>
              </a:extLst>
            </p:cNvPr>
            <p:cNvSpPr/>
            <p:nvPr/>
          </p:nvSpPr>
          <p:spPr>
            <a:xfrm rot="5400000" flipV="1">
              <a:off x="6520211" y="2783579"/>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6" name="Straight Connector 295">
              <a:extLst>
                <a:ext uri="{FF2B5EF4-FFF2-40B4-BE49-F238E27FC236}">
                  <a16:creationId xmlns:a16="http://schemas.microsoft.com/office/drawing/2014/main" id="{4E12F394-542B-6F49-AF47-F625F16D5694}"/>
                </a:ext>
              </a:extLst>
            </p:cNvPr>
            <p:cNvCxnSpPr/>
            <p:nvPr/>
          </p:nvCxnSpPr>
          <p:spPr>
            <a:xfrm rot="5400000">
              <a:off x="6530290" y="2792283"/>
              <a:ext cx="167116" cy="1671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97" name="Oval 296">
              <a:extLst>
                <a:ext uri="{FF2B5EF4-FFF2-40B4-BE49-F238E27FC236}">
                  <a16:creationId xmlns:a16="http://schemas.microsoft.com/office/drawing/2014/main" id="{F91CB8EC-52E5-BB4C-AB2D-673A89EF3163}"/>
                </a:ext>
              </a:extLst>
            </p:cNvPr>
            <p:cNvSpPr/>
            <p:nvPr/>
          </p:nvSpPr>
          <p:spPr>
            <a:xfrm rot="5400000" flipV="1">
              <a:off x="6685587" y="2782662"/>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8" name="Straight Connector 297">
              <a:extLst>
                <a:ext uri="{FF2B5EF4-FFF2-40B4-BE49-F238E27FC236}">
                  <a16:creationId xmlns:a16="http://schemas.microsoft.com/office/drawing/2014/main" id="{97E59748-5153-C647-B599-921CD16CB70B}"/>
                </a:ext>
              </a:extLst>
            </p:cNvPr>
            <p:cNvCxnSpPr/>
            <p:nvPr/>
          </p:nvCxnSpPr>
          <p:spPr>
            <a:xfrm rot="5400000">
              <a:off x="6530198" y="2956751"/>
              <a:ext cx="167116" cy="1671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A86CFD00-D1FA-8044-A4BE-7E095E3963E1}"/>
                </a:ext>
              </a:extLst>
            </p:cNvPr>
            <p:cNvCxnSpPr/>
            <p:nvPr/>
          </p:nvCxnSpPr>
          <p:spPr>
            <a:xfrm rot="5400000">
              <a:off x="6530290" y="3126163"/>
              <a:ext cx="167116" cy="1671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00" name="Oval 299">
              <a:extLst>
                <a:ext uri="{FF2B5EF4-FFF2-40B4-BE49-F238E27FC236}">
                  <a16:creationId xmlns:a16="http://schemas.microsoft.com/office/drawing/2014/main" id="{BDA0C125-4733-D14F-B3D6-6FDA0359B49E}"/>
                </a:ext>
              </a:extLst>
            </p:cNvPr>
            <p:cNvSpPr/>
            <p:nvPr/>
          </p:nvSpPr>
          <p:spPr>
            <a:xfrm rot="5400000" flipV="1">
              <a:off x="6518164" y="3283345"/>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val 300">
              <a:extLst>
                <a:ext uri="{FF2B5EF4-FFF2-40B4-BE49-F238E27FC236}">
                  <a16:creationId xmlns:a16="http://schemas.microsoft.com/office/drawing/2014/main" id="{EDC15EAF-707F-7D4B-8128-0CAEEC3BBDCB}"/>
                </a:ext>
              </a:extLst>
            </p:cNvPr>
            <p:cNvSpPr/>
            <p:nvPr/>
          </p:nvSpPr>
          <p:spPr>
            <a:xfrm rot="5400000" flipV="1">
              <a:off x="6685989" y="3282147"/>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Oval 301">
              <a:extLst>
                <a:ext uri="{FF2B5EF4-FFF2-40B4-BE49-F238E27FC236}">
                  <a16:creationId xmlns:a16="http://schemas.microsoft.com/office/drawing/2014/main" id="{239928AA-FE9D-8341-8217-E8046D866D02}"/>
                </a:ext>
              </a:extLst>
            </p:cNvPr>
            <p:cNvSpPr/>
            <p:nvPr/>
          </p:nvSpPr>
          <p:spPr>
            <a:xfrm rot="5400000" flipV="1">
              <a:off x="6517482" y="3116716"/>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3" name="Straight Connector 302">
              <a:extLst>
                <a:ext uri="{FF2B5EF4-FFF2-40B4-BE49-F238E27FC236}">
                  <a16:creationId xmlns:a16="http://schemas.microsoft.com/office/drawing/2014/main" id="{C68F2A31-0670-FE4F-AD30-A76C84FC2C7A}"/>
                </a:ext>
              </a:extLst>
            </p:cNvPr>
            <p:cNvCxnSpPr>
              <a:cxnSpLocks/>
            </p:cNvCxnSpPr>
            <p:nvPr/>
          </p:nvCxnSpPr>
          <p:spPr>
            <a:xfrm>
              <a:off x="6527060" y="2957769"/>
              <a:ext cx="167116" cy="1671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04" name="Oval 303">
              <a:extLst>
                <a:ext uri="{FF2B5EF4-FFF2-40B4-BE49-F238E27FC236}">
                  <a16:creationId xmlns:a16="http://schemas.microsoft.com/office/drawing/2014/main" id="{41AAB6B1-AA09-DE4D-B32A-F7101E80005F}"/>
                </a:ext>
              </a:extLst>
            </p:cNvPr>
            <p:cNvSpPr/>
            <p:nvPr/>
          </p:nvSpPr>
          <p:spPr>
            <a:xfrm rot="5400000" flipV="1">
              <a:off x="6518164" y="2952312"/>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Oval 304">
              <a:extLst>
                <a:ext uri="{FF2B5EF4-FFF2-40B4-BE49-F238E27FC236}">
                  <a16:creationId xmlns:a16="http://schemas.microsoft.com/office/drawing/2014/main" id="{BE3F7D0D-FF7D-324F-9644-F1EE0D780BEE}"/>
                </a:ext>
              </a:extLst>
            </p:cNvPr>
            <p:cNvSpPr/>
            <p:nvPr/>
          </p:nvSpPr>
          <p:spPr>
            <a:xfrm rot="5400000" flipV="1">
              <a:off x="6687636" y="2948548"/>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Oval 305">
              <a:extLst>
                <a:ext uri="{FF2B5EF4-FFF2-40B4-BE49-F238E27FC236}">
                  <a16:creationId xmlns:a16="http://schemas.microsoft.com/office/drawing/2014/main" id="{3547911D-0630-3E46-BF6C-1C80ED03D85E}"/>
                </a:ext>
              </a:extLst>
            </p:cNvPr>
            <p:cNvSpPr/>
            <p:nvPr/>
          </p:nvSpPr>
          <p:spPr>
            <a:xfrm rot="5400000" flipV="1">
              <a:off x="6686954" y="3114434"/>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Oval 306">
              <a:extLst>
                <a:ext uri="{FF2B5EF4-FFF2-40B4-BE49-F238E27FC236}">
                  <a16:creationId xmlns:a16="http://schemas.microsoft.com/office/drawing/2014/main" id="{273CBD00-C7CB-3947-9F6E-211F824673B3}"/>
                </a:ext>
              </a:extLst>
            </p:cNvPr>
            <p:cNvSpPr/>
            <p:nvPr/>
          </p:nvSpPr>
          <p:spPr>
            <a:xfrm>
              <a:off x="6520333" y="2616690"/>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307">
              <a:extLst>
                <a:ext uri="{FF2B5EF4-FFF2-40B4-BE49-F238E27FC236}">
                  <a16:creationId xmlns:a16="http://schemas.microsoft.com/office/drawing/2014/main" id="{0F4BDEF4-1210-7B4B-9F29-B42FD9EA6923}"/>
                </a:ext>
              </a:extLst>
            </p:cNvPr>
            <p:cNvSpPr/>
            <p:nvPr/>
          </p:nvSpPr>
          <p:spPr>
            <a:xfrm>
              <a:off x="6687083" y="2613972"/>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27" name="Straight Connector 226">
            <a:extLst>
              <a:ext uri="{FF2B5EF4-FFF2-40B4-BE49-F238E27FC236}">
                <a16:creationId xmlns:a16="http://schemas.microsoft.com/office/drawing/2014/main" id="{215DACF1-F1D8-E649-A5FA-23B41F1DF8E7}"/>
              </a:ext>
            </a:extLst>
          </p:cNvPr>
          <p:cNvCxnSpPr>
            <a:cxnSpLocks/>
          </p:cNvCxnSpPr>
          <p:nvPr/>
        </p:nvCxnSpPr>
        <p:spPr>
          <a:xfrm>
            <a:off x="2749734" y="3362947"/>
            <a:ext cx="230325" cy="93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7163572C-5E87-C447-9B74-202A3A2B599A}"/>
              </a:ext>
            </a:extLst>
          </p:cNvPr>
          <p:cNvCxnSpPr>
            <a:cxnSpLocks/>
          </p:cNvCxnSpPr>
          <p:nvPr/>
        </p:nvCxnSpPr>
        <p:spPr>
          <a:xfrm>
            <a:off x="2746023" y="3133095"/>
            <a:ext cx="230325" cy="93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40FE8096-B6A6-1347-99C7-9339B1633E20}"/>
              </a:ext>
            </a:extLst>
          </p:cNvPr>
          <p:cNvCxnSpPr>
            <a:cxnSpLocks/>
          </p:cNvCxnSpPr>
          <p:nvPr/>
        </p:nvCxnSpPr>
        <p:spPr>
          <a:xfrm>
            <a:off x="2977599" y="3363984"/>
            <a:ext cx="230325" cy="93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8B41D48D-F6B1-AE40-9D14-E4574332D4D4}"/>
              </a:ext>
            </a:extLst>
          </p:cNvPr>
          <p:cNvCxnSpPr>
            <a:cxnSpLocks/>
          </p:cNvCxnSpPr>
          <p:nvPr/>
        </p:nvCxnSpPr>
        <p:spPr>
          <a:xfrm>
            <a:off x="2973889" y="3134133"/>
            <a:ext cx="230325" cy="93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C81A9189-687E-B441-9468-9E290E89DA7E}"/>
              </a:ext>
            </a:extLst>
          </p:cNvPr>
          <p:cNvCxnSpPr>
            <a:cxnSpLocks/>
          </p:cNvCxnSpPr>
          <p:nvPr/>
        </p:nvCxnSpPr>
        <p:spPr>
          <a:xfrm>
            <a:off x="3205465" y="3365021"/>
            <a:ext cx="230325" cy="93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68D587F0-87C4-AF41-BA8D-6759C9634FD7}"/>
              </a:ext>
            </a:extLst>
          </p:cNvPr>
          <p:cNvCxnSpPr>
            <a:cxnSpLocks/>
          </p:cNvCxnSpPr>
          <p:nvPr/>
        </p:nvCxnSpPr>
        <p:spPr>
          <a:xfrm>
            <a:off x="3201755" y="3135169"/>
            <a:ext cx="230325" cy="93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2123FB2A-5E73-1941-9969-4EA5E2EB3C77}"/>
              </a:ext>
            </a:extLst>
          </p:cNvPr>
          <p:cNvCxnSpPr>
            <a:cxnSpLocks/>
          </p:cNvCxnSpPr>
          <p:nvPr/>
        </p:nvCxnSpPr>
        <p:spPr>
          <a:xfrm>
            <a:off x="3433330" y="3366059"/>
            <a:ext cx="230325" cy="93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EF4B224A-166C-D64D-97E9-BA448B277A1D}"/>
              </a:ext>
            </a:extLst>
          </p:cNvPr>
          <p:cNvCxnSpPr>
            <a:cxnSpLocks/>
          </p:cNvCxnSpPr>
          <p:nvPr/>
        </p:nvCxnSpPr>
        <p:spPr>
          <a:xfrm>
            <a:off x="3429620" y="3136206"/>
            <a:ext cx="230325" cy="93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A415873F-7248-8A4E-A406-6A192B18D68E}"/>
              </a:ext>
            </a:extLst>
          </p:cNvPr>
          <p:cNvCxnSpPr>
            <a:cxnSpLocks/>
          </p:cNvCxnSpPr>
          <p:nvPr/>
        </p:nvCxnSpPr>
        <p:spPr>
          <a:xfrm rot="16200000">
            <a:off x="2749679" y="3134523"/>
            <a:ext cx="228277" cy="22827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116CBDF3-16B6-1844-9001-53A56FA6EC05}"/>
              </a:ext>
            </a:extLst>
          </p:cNvPr>
          <p:cNvCxnSpPr>
            <a:cxnSpLocks/>
          </p:cNvCxnSpPr>
          <p:nvPr/>
        </p:nvCxnSpPr>
        <p:spPr>
          <a:xfrm rot="16200000">
            <a:off x="2523718" y="3135986"/>
            <a:ext cx="228277" cy="22827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4494E31D-37F0-AC4A-8709-096D31B00796}"/>
              </a:ext>
            </a:extLst>
          </p:cNvPr>
          <p:cNvCxnSpPr>
            <a:cxnSpLocks/>
          </p:cNvCxnSpPr>
          <p:nvPr/>
        </p:nvCxnSpPr>
        <p:spPr>
          <a:xfrm rot="16200000">
            <a:off x="3204398" y="3136963"/>
            <a:ext cx="228277" cy="22827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D7B270A0-B035-DD47-A0D4-A6AC84B37029}"/>
              </a:ext>
            </a:extLst>
          </p:cNvPr>
          <p:cNvCxnSpPr>
            <a:cxnSpLocks/>
          </p:cNvCxnSpPr>
          <p:nvPr/>
        </p:nvCxnSpPr>
        <p:spPr>
          <a:xfrm rot="16200000">
            <a:off x="3432946" y="3136837"/>
            <a:ext cx="228277" cy="22827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6ED74D84-D480-2846-A215-4A446BA20F6F}"/>
              </a:ext>
            </a:extLst>
          </p:cNvPr>
          <p:cNvCxnSpPr>
            <a:cxnSpLocks/>
          </p:cNvCxnSpPr>
          <p:nvPr/>
        </p:nvCxnSpPr>
        <p:spPr>
          <a:xfrm>
            <a:off x="2523718" y="3361877"/>
            <a:ext cx="230325" cy="93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EC53DFB2-6C66-EA48-A4B2-5A1B458D7EFB}"/>
              </a:ext>
            </a:extLst>
          </p:cNvPr>
          <p:cNvCxnSpPr>
            <a:cxnSpLocks/>
          </p:cNvCxnSpPr>
          <p:nvPr/>
        </p:nvCxnSpPr>
        <p:spPr>
          <a:xfrm>
            <a:off x="2520007" y="3132315"/>
            <a:ext cx="230325" cy="93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01DB96E3-26E3-3D45-84A0-940C8F731AEE}"/>
              </a:ext>
            </a:extLst>
          </p:cNvPr>
          <p:cNvCxnSpPr/>
          <p:nvPr/>
        </p:nvCxnSpPr>
        <p:spPr>
          <a:xfrm>
            <a:off x="2522939" y="3134698"/>
            <a:ext cx="228277" cy="22827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42" name="Oval 241">
            <a:extLst>
              <a:ext uri="{FF2B5EF4-FFF2-40B4-BE49-F238E27FC236}">
                <a16:creationId xmlns:a16="http://schemas.microsoft.com/office/drawing/2014/main" id="{FE4393E5-C850-8E45-A0AF-16AA24AADDDB}"/>
              </a:ext>
            </a:extLst>
          </p:cNvPr>
          <p:cNvSpPr/>
          <p:nvPr/>
        </p:nvSpPr>
        <p:spPr>
          <a:xfrm flipV="1">
            <a:off x="2737575" y="3348208"/>
            <a:ext cx="28534" cy="28535"/>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3" name="Straight Connector 242">
            <a:extLst>
              <a:ext uri="{FF2B5EF4-FFF2-40B4-BE49-F238E27FC236}">
                <a16:creationId xmlns:a16="http://schemas.microsoft.com/office/drawing/2014/main" id="{D63D2E42-E2E8-5A47-9DA5-4A9A6BF75213}"/>
              </a:ext>
            </a:extLst>
          </p:cNvPr>
          <p:cNvCxnSpPr/>
          <p:nvPr/>
        </p:nvCxnSpPr>
        <p:spPr>
          <a:xfrm>
            <a:off x="2749464" y="3134698"/>
            <a:ext cx="228277" cy="22827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44" name="Oval 243">
            <a:extLst>
              <a:ext uri="{FF2B5EF4-FFF2-40B4-BE49-F238E27FC236}">
                <a16:creationId xmlns:a16="http://schemas.microsoft.com/office/drawing/2014/main" id="{E3A00CF5-DD36-1C4B-8CD2-675A540D16FA}"/>
              </a:ext>
            </a:extLst>
          </p:cNvPr>
          <p:cNvSpPr/>
          <p:nvPr/>
        </p:nvSpPr>
        <p:spPr>
          <a:xfrm flipV="1">
            <a:off x="2736322" y="3122308"/>
            <a:ext cx="28534" cy="28535"/>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5" name="Straight Connector 244">
            <a:extLst>
              <a:ext uri="{FF2B5EF4-FFF2-40B4-BE49-F238E27FC236}">
                <a16:creationId xmlns:a16="http://schemas.microsoft.com/office/drawing/2014/main" id="{D2CDF885-22E4-0947-85CD-9E7689C1D9DE}"/>
              </a:ext>
            </a:extLst>
          </p:cNvPr>
          <p:cNvCxnSpPr/>
          <p:nvPr/>
        </p:nvCxnSpPr>
        <p:spPr>
          <a:xfrm>
            <a:off x="2974123" y="3134824"/>
            <a:ext cx="228277" cy="22827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04C8B41B-CBDA-8A42-9F9C-13ACC8A21AA0}"/>
              </a:ext>
            </a:extLst>
          </p:cNvPr>
          <p:cNvCxnSpPr/>
          <p:nvPr/>
        </p:nvCxnSpPr>
        <p:spPr>
          <a:xfrm>
            <a:off x="3205536" y="3134698"/>
            <a:ext cx="228277" cy="22827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37835619-2D55-0440-9099-5C48D10E37EA}"/>
              </a:ext>
            </a:extLst>
          </p:cNvPr>
          <p:cNvCxnSpPr/>
          <p:nvPr/>
        </p:nvCxnSpPr>
        <p:spPr>
          <a:xfrm>
            <a:off x="3432060" y="3132959"/>
            <a:ext cx="228277" cy="22827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48" name="Oval 247">
            <a:extLst>
              <a:ext uri="{FF2B5EF4-FFF2-40B4-BE49-F238E27FC236}">
                <a16:creationId xmlns:a16="http://schemas.microsoft.com/office/drawing/2014/main" id="{17AC6616-74BA-AA4F-9F02-AFF41DAE267E}"/>
              </a:ext>
            </a:extLst>
          </p:cNvPr>
          <p:cNvSpPr/>
          <p:nvPr/>
        </p:nvSpPr>
        <p:spPr>
          <a:xfrm flipV="1">
            <a:off x="3420243" y="3351004"/>
            <a:ext cx="28534" cy="28535"/>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val 248">
            <a:extLst>
              <a:ext uri="{FF2B5EF4-FFF2-40B4-BE49-F238E27FC236}">
                <a16:creationId xmlns:a16="http://schemas.microsoft.com/office/drawing/2014/main" id="{CD850D9E-0321-494C-87E5-2BF473DD38E9}"/>
              </a:ext>
            </a:extLst>
          </p:cNvPr>
          <p:cNvSpPr/>
          <p:nvPr/>
        </p:nvSpPr>
        <p:spPr>
          <a:xfrm flipV="1">
            <a:off x="3420857" y="3119509"/>
            <a:ext cx="28534" cy="28535"/>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49">
            <a:extLst>
              <a:ext uri="{FF2B5EF4-FFF2-40B4-BE49-F238E27FC236}">
                <a16:creationId xmlns:a16="http://schemas.microsoft.com/office/drawing/2014/main" id="{50FF2D64-0353-1A43-B0F0-5269B0720FB1}"/>
              </a:ext>
            </a:extLst>
          </p:cNvPr>
          <p:cNvSpPr/>
          <p:nvPr/>
        </p:nvSpPr>
        <p:spPr>
          <a:xfrm flipV="1">
            <a:off x="3647453" y="3120441"/>
            <a:ext cx="28534" cy="28535"/>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250">
            <a:extLst>
              <a:ext uri="{FF2B5EF4-FFF2-40B4-BE49-F238E27FC236}">
                <a16:creationId xmlns:a16="http://schemas.microsoft.com/office/drawing/2014/main" id="{18A3AA13-E17A-6C49-BDF1-F0E7ED45A306}"/>
              </a:ext>
            </a:extLst>
          </p:cNvPr>
          <p:cNvSpPr/>
          <p:nvPr/>
        </p:nvSpPr>
        <p:spPr>
          <a:xfrm flipV="1">
            <a:off x="3192632" y="3351936"/>
            <a:ext cx="28534" cy="28535"/>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2" name="Straight Connector 251">
            <a:extLst>
              <a:ext uri="{FF2B5EF4-FFF2-40B4-BE49-F238E27FC236}">
                <a16:creationId xmlns:a16="http://schemas.microsoft.com/office/drawing/2014/main" id="{38DE9DC2-85F9-7040-9034-ABDC1AF6054E}"/>
              </a:ext>
            </a:extLst>
          </p:cNvPr>
          <p:cNvCxnSpPr>
            <a:cxnSpLocks/>
          </p:cNvCxnSpPr>
          <p:nvPr/>
        </p:nvCxnSpPr>
        <p:spPr>
          <a:xfrm rot="16200000">
            <a:off x="2975514" y="3139110"/>
            <a:ext cx="228277" cy="22827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53" name="Oval 252">
            <a:extLst>
              <a:ext uri="{FF2B5EF4-FFF2-40B4-BE49-F238E27FC236}">
                <a16:creationId xmlns:a16="http://schemas.microsoft.com/office/drawing/2014/main" id="{35C8FEBA-D852-F844-A72D-B54DB398D1C7}"/>
              </a:ext>
            </a:extLst>
          </p:cNvPr>
          <p:cNvSpPr/>
          <p:nvPr/>
        </p:nvSpPr>
        <p:spPr>
          <a:xfrm flipV="1">
            <a:off x="2968060" y="3351004"/>
            <a:ext cx="28534" cy="28535"/>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Oval 253">
            <a:extLst>
              <a:ext uri="{FF2B5EF4-FFF2-40B4-BE49-F238E27FC236}">
                <a16:creationId xmlns:a16="http://schemas.microsoft.com/office/drawing/2014/main" id="{2C18901B-F731-4845-B8B3-DE78572C0924}"/>
              </a:ext>
            </a:extLst>
          </p:cNvPr>
          <p:cNvSpPr/>
          <p:nvPr/>
        </p:nvSpPr>
        <p:spPr>
          <a:xfrm flipV="1">
            <a:off x="2962918" y="3119509"/>
            <a:ext cx="28534" cy="28535"/>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254">
            <a:extLst>
              <a:ext uri="{FF2B5EF4-FFF2-40B4-BE49-F238E27FC236}">
                <a16:creationId xmlns:a16="http://schemas.microsoft.com/office/drawing/2014/main" id="{F326D37C-3F8A-FB40-9B57-4009BDB05D1A}"/>
              </a:ext>
            </a:extLst>
          </p:cNvPr>
          <p:cNvSpPr/>
          <p:nvPr/>
        </p:nvSpPr>
        <p:spPr>
          <a:xfrm flipV="1">
            <a:off x="3650570" y="3351936"/>
            <a:ext cx="28534" cy="28535"/>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a:extLst>
              <a:ext uri="{FF2B5EF4-FFF2-40B4-BE49-F238E27FC236}">
                <a16:creationId xmlns:a16="http://schemas.microsoft.com/office/drawing/2014/main" id="{853F3B73-0A97-E743-BFB8-253225BA23EE}"/>
              </a:ext>
            </a:extLst>
          </p:cNvPr>
          <p:cNvSpPr/>
          <p:nvPr/>
        </p:nvSpPr>
        <p:spPr>
          <a:xfrm flipV="1">
            <a:off x="3189515" y="3120441"/>
            <a:ext cx="28534" cy="28535"/>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a:extLst>
              <a:ext uri="{FF2B5EF4-FFF2-40B4-BE49-F238E27FC236}">
                <a16:creationId xmlns:a16="http://schemas.microsoft.com/office/drawing/2014/main" id="{B3CD86E9-71C9-2443-AD61-A1CF3AAF1FB2}"/>
              </a:ext>
            </a:extLst>
          </p:cNvPr>
          <p:cNvSpPr/>
          <p:nvPr/>
        </p:nvSpPr>
        <p:spPr>
          <a:xfrm rot="16200000">
            <a:off x="2509609" y="3348041"/>
            <a:ext cx="28534" cy="28535"/>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257">
            <a:extLst>
              <a:ext uri="{FF2B5EF4-FFF2-40B4-BE49-F238E27FC236}">
                <a16:creationId xmlns:a16="http://schemas.microsoft.com/office/drawing/2014/main" id="{DD388375-2581-654C-A388-5FC5DF557429}"/>
              </a:ext>
            </a:extLst>
          </p:cNvPr>
          <p:cNvSpPr/>
          <p:nvPr/>
        </p:nvSpPr>
        <p:spPr>
          <a:xfrm rot="16200000">
            <a:off x="2510233" y="3120265"/>
            <a:ext cx="28534" cy="28535"/>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a:extLst>
              <a:ext uri="{FF2B5EF4-FFF2-40B4-BE49-F238E27FC236}">
                <a16:creationId xmlns:a16="http://schemas.microsoft.com/office/drawing/2014/main" id="{4C9566C1-AF12-5145-8092-9E52F09D6E27}"/>
              </a:ext>
            </a:extLst>
          </p:cNvPr>
          <p:cNvSpPr/>
          <p:nvPr/>
        </p:nvSpPr>
        <p:spPr>
          <a:xfrm rot="10800000">
            <a:off x="1360879" y="2884876"/>
            <a:ext cx="28534" cy="28535"/>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a:extLst>
              <a:ext uri="{FF2B5EF4-FFF2-40B4-BE49-F238E27FC236}">
                <a16:creationId xmlns:a16="http://schemas.microsoft.com/office/drawing/2014/main" id="{95D410A0-661F-C44A-8499-5358D41DC5A6}"/>
              </a:ext>
            </a:extLst>
          </p:cNvPr>
          <p:cNvSpPr/>
          <p:nvPr/>
        </p:nvSpPr>
        <p:spPr>
          <a:xfrm rot="10800000">
            <a:off x="1365216" y="2659353"/>
            <a:ext cx="28534" cy="28535"/>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1" name="Group 260">
            <a:extLst>
              <a:ext uri="{FF2B5EF4-FFF2-40B4-BE49-F238E27FC236}">
                <a16:creationId xmlns:a16="http://schemas.microsoft.com/office/drawing/2014/main" id="{3A0D59E1-62C7-C940-88AA-544AE88B5DDD}"/>
              </a:ext>
            </a:extLst>
          </p:cNvPr>
          <p:cNvGrpSpPr/>
          <p:nvPr/>
        </p:nvGrpSpPr>
        <p:grpSpPr>
          <a:xfrm rot="16200000">
            <a:off x="2736511" y="1971199"/>
            <a:ext cx="260961" cy="701158"/>
            <a:chOff x="6866768" y="2643625"/>
            <a:chExt cx="191044" cy="513302"/>
          </a:xfrm>
        </p:grpSpPr>
        <p:cxnSp>
          <p:nvCxnSpPr>
            <p:cNvPr id="265" name="Straight Connector 264">
              <a:extLst>
                <a:ext uri="{FF2B5EF4-FFF2-40B4-BE49-F238E27FC236}">
                  <a16:creationId xmlns:a16="http://schemas.microsoft.com/office/drawing/2014/main" id="{A13FE461-2234-7041-9628-A07F1E2F2DEA}"/>
                </a:ext>
              </a:extLst>
            </p:cNvPr>
            <p:cNvCxnSpPr>
              <a:cxnSpLocks/>
            </p:cNvCxnSpPr>
            <p:nvPr/>
          </p:nvCxnSpPr>
          <p:spPr>
            <a:xfrm rot="5400000">
              <a:off x="6794947" y="2895770"/>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CD6EF162-2405-7E4C-AC07-CE956499BBAC}"/>
                </a:ext>
              </a:extLst>
            </p:cNvPr>
            <p:cNvCxnSpPr>
              <a:cxnSpLocks/>
            </p:cNvCxnSpPr>
            <p:nvPr/>
          </p:nvCxnSpPr>
          <p:spPr>
            <a:xfrm rot="5400000">
              <a:off x="6963217" y="2893053"/>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AC7C4240-1A15-5B43-B1B2-7C2542733CC6}"/>
                </a:ext>
              </a:extLst>
            </p:cNvPr>
            <p:cNvCxnSpPr>
              <a:cxnSpLocks/>
            </p:cNvCxnSpPr>
            <p:nvPr/>
          </p:nvCxnSpPr>
          <p:spPr>
            <a:xfrm rot="5400000">
              <a:off x="6794188" y="3062585"/>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2307FC11-490D-0F4E-B96A-1AFD8007F3F1}"/>
                </a:ext>
              </a:extLst>
            </p:cNvPr>
            <p:cNvCxnSpPr>
              <a:cxnSpLocks/>
            </p:cNvCxnSpPr>
            <p:nvPr/>
          </p:nvCxnSpPr>
          <p:spPr>
            <a:xfrm rot="5400000">
              <a:off x="6962457" y="3059869"/>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706E83C7-FB9D-FA4E-9F5E-878F19432EF0}"/>
                </a:ext>
              </a:extLst>
            </p:cNvPr>
            <p:cNvCxnSpPr>
              <a:cxnSpLocks/>
            </p:cNvCxnSpPr>
            <p:nvPr/>
          </p:nvCxnSpPr>
          <p:spPr>
            <a:xfrm>
              <a:off x="6879704" y="2811763"/>
              <a:ext cx="167116" cy="1671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9C157F0C-A8AC-9F4A-9180-CD71E3ACBD3E}"/>
                </a:ext>
              </a:extLst>
            </p:cNvPr>
            <p:cNvCxnSpPr>
              <a:cxnSpLocks/>
            </p:cNvCxnSpPr>
            <p:nvPr/>
          </p:nvCxnSpPr>
          <p:spPr>
            <a:xfrm>
              <a:off x="6878633" y="2646342"/>
              <a:ext cx="167116" cy="1671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2423010-FD1C-1042-A7DA-C1D78166AB90}"/>
                </a:ext>
              </a:extLst>
            </p:cNvPr>
            <p:cNvCxnSpPr>
              <a:cxnSpLocks/>
            </p:cNvCxnSpPr>
            <p:nvPr/>
          </p:nvCxnSpPr>
          <p:spPr>
            <a:xfrm rot="5400000">
              <a:off x="6792556" y="2730309"/>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59F20A4E-E367-1D41-9408-27AE07D6A34D}"/>
                </a:ext>
              </a:extLst>
            </p:cNvPr>
            <p:cNvCxnSpPr>
              <a:cxnSpLocks/>
            </p:cNvCxnSpPr>
            <p:nvPr/>
          </p:nvCxnSpPr>
          <p:spPr>
            <a:xfrm rot="5400000">
              <a:off x="6963788" y="2727592"/>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DB4E6E5B-51B3-BC4B-A947-880EADF97B8E}"/>
                </a:ext>
              </a:extLst>
            </p:cNvPr>
            <p:cNvCxnSpPr/>
            <p:nvPr/>
          </p:nvCxnSpPr>
          <p:spPr>
            <a:xfrm rot="5400000">
              <a:off x="6879576" y="2645772"/>
              <a:ext cx="167116" cy="1671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74" name="Oval 273">
              <a:extLst>
                <a:ext uri="{FF2B5EF4-FFF2-40B4-BE49-F238E27FC236}">
                  <a16:creationId xmlns:a16="http://schemas.microsoft.com/office/drawing/2014/main" id="{7D069155-E342-2A4A-9320-7FFF2A45E7D8}"/>
                </a:ext>
              </a:extLst>
            </p:cNvPr>
            <p:cNvSpPr/>
            <p:nvPr/>
          </p:nvSpPr>
          <p:spPr>
            <a:xfrm rot="5400000" flipV="1">
              <a:off x="6869497" y="2802901"/>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5" name="Straight Connector 274">
              <a:extLst>
                <a:ext uri="{FF2B5EF4-FFF2-40B4-BE49-F238E27FC236}">
                  <a16:creationId xmlns:a16="http://schemas.microsoft.com/office/drawing/2014/main" id="{1FBA6FCA-F39A-EF41-95D6-0814DEBB5F0C}"/>
                </a:ext>
              </a:extLst>
            </p:cNvPr>
            <p:cNvCxnSpPr/>
            <p:nvPr/>
          </p:nvCxnSpPr>
          <p:spPr>
            <a:xfrm rot="5400000">
              <a:off x="6879576" y="2811605"/>
              <a:ext cx="167116" cy="1671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76" name="Oval 275">
              <a:extLst>
                <a:ext uri="{FF2B5EF4-FFF2-40B4-BE49-F238E27FC236}">
                  <a16:creationId xmlns:a16="http://schemas.microsoft.com/office/drawing/2014/main" id="{D53FBA04-F4E6-D54A-BBB8-B05B57164B1D}"/>
                </a:ext>
              </a:extLst>
            </p:cNvPr>
            <p:cNvSpPr/>
            <p:nvPr/>
          </p:nvSpPr>
          <p:spPr>
            <a:xfrm rot="5400000" flipV="1">
              <a:off x="7034873" y="2801984"/>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7" name="Straight Connector 276">
              <a:extLst>
                <a:ext uri="{FF2B5EF4-FFF2-40B4-BE49-F238E27FC236}">
                  <a16:creationId xmlns:a16="http://schemas.microsoft.com/office/drawing/2014/main" id="{1D5ABDA4-703A-F443-9589-7CD81D5D3B8D}"/>
                </a:ext>
              </a:extLst>
            </p:cNvPr>
            <p:cNvCxnSpPr/>
            <p:nvPr/>
          </p:nvCxnSpPr>
          <p:spPr>
            <a:xfrm rot="5400000">
              <a:off x="6879484" y="2976073"/>
              <a:ext cx="167116" cy="1671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78" name="Oval 277">
              <a:extLst>
                <a:ext uri="{FF2B5EF4-FFF2-40B4-BE49-F238E27FC236}">
                  <a16:creationId xmlns:a16="http://schemas.microsoft.com/office/drawing/2014/main" id="{9550A843-121A-4449-A915-71FF11053119}"/>
                </a:ext>
              </a:extLst>
            </p:cNvPr>
            <p:cNvSpPr/>
            <p:nvPr/>
          </p:nvSpPr>
          <p:spPr>
            <a:xfrm rot="5400000" flipV="1">
              <a:off x="6866768" y="3136038"/>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9" name="Straight Connector 278">
              <a:extLst>
                <a:ext uri="{FF2B5EF4-FFF2-40B4-BE49-F238E27FC236}">
                  <a16:creationId xmlns:a16="http://schemas.microsoft.com/office/drawing/2014/main" id="{C81063FA-7A0B-3E41-A4EF-0DFAD13D0D46}"/>
                </a:ext>
              </a:extLst>
            </p:cNvPr>
            <p:cNvCxnSpPr>
              <a:cxnSpLocks/>
            </p:cNvCxnSpPr>
            <p:nvPr/>
          </p:nvCxnSpPr>
          <p:spPr>
            <a:xfrm>
              <a:off x="6876346" y="2977091"/>
              <a:ext cx="167116" cy="1671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80" name="Oval 279">
              <a:extLst>
                <a:ext uri="{FF2B5EF4-FFF2-40B4-BE49-F238E27FC236}">
                  <a16:creationId xmlns:a16="http://schemas.microsoft.com/office/drawing/2014/main" id="{F265D176-E017-3046-B379-72A71F645C2C}"/>
                </a:ext>
              </a:extLst>
            </p:cNvPr>
            <p:cNvSpPr/>
            <p:nvPr/>
          </p:nvSpPr>
          <p:spPr>
            <a:xfrm rot="5400000" flipV="1">
              <a:off x="6867450" y="2971634"/>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280">
              <a:extLst>
                <a:ext uri="{FF2B5EF4-FFF2-40B4-BE49-F238E27FC236}">
                  <a16:creationId xmlns:a16="http://schemas.microsoft.com/office/drawing/2014/main" id="{3DE9CA89-319F-234B-871B-618A5069B152}"/>
                </a:ext>
              </a:extLst>
            </p:cNvPr>
            <p:cNvSpPr/>
            <p:nvPr/>
          </p:nvSpPr>
          <p:spPr>
            <a:xfrm rot="5400000" flipV="1">
              <a:off x="7036922" y="2967870"/>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a:extLst>
                <a:ext uri="{FF2B5EF4-FFF2-40B4-BE49-F238E27FC236}">
                  <a16:creationId xmlns:a16="http://schemas.microsoft.com/office/drawing/2014/main" id="{8F8BAA91-A57C-E94D-9D81-33892BE95215}"/>
                </a:ext>
              </a:extLst>
            </p:cNvPr>
            <p:cNvSpPr/>
            <p:nvPr/>
          </p:nvSpPr>
          <p:spPr>
            <a:xfrm rot="5400000" flipV="1">
              <a:off x="7036240" y="3133756"/>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2" name="Oval 261">
            <a:extLst>
              <a:ext uri="{FF2B5EF4-FFF2-40B4-BE49-F238E27FC236}">
                <a16:creationId xmlns:a16="http://schemas.microsoft.com/office/drawing/2014/main" id="{EE1456F8-D6D7-5541-B0D6-0EA35B6B3F76}"/>
              </a:ext>
            </a:extLst>
          </p:cNvPr>
          <p:cNvSpPr/>
          <p:nvPr/>
        </p:nvSpPr>
        <p:spPr>
          <a:xfrm rot="16200000">
            <a:off x="2503915" y="2423550"/>
            <a:ext cx="28534" cy="28535"/>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Oval 262">
            <a:extLst>
              <a:ext uri="{FF2B5EF4-FFF2-40B4-BE49-F238E27FC236}">
                <a16:creationId xmlns:a16="http://schemas.microsoft.com/office/drawing/2014/main" id="{047ED323-91FA-6E48-903A-64ADCFDA5ADF}"/>
              </a:ext>
            </a:extLst>
          </p:cNvPr>
          <p:cNvSpPr/>
          <p:nvPr/>
        </p:nvSpPr>
        <p:spPr>
          <a:xfrm rot="16200000">
            <a:off x="2505526" y="2189537"/>
            <a:ext cx="28534" cy="28535"/>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Oval 263">
            <a:extLst>
              <a:ext uri="{FF2B5EF4-FFF2-40B4-BE49-F238E27FC236}">
                <a16:creationId xmlns:a16="http://schemas.microsoft.com/office/drawing/2014/main" id="{AD9197EE-6B1B-2B41-8F81-542FC5E43F57}"/>
              </a:ext>
            </a:extLst>
          </p:cNvPr>
          <p:cNvSpPr/>
          <p:nvPr/>
        </p:nvSpPr>
        <p:spPr>
          <a:xfrm rot="16200000">
            <a:off x="2274964" y="1724611"/>
            <a:ext cx="28534" cy="28535"/>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a:extLst>
              <a:ext uri="{FF2B5EF4-FFF2-40B4-BE49-F238E27FC236}">
                <a16:creationId xmlns:a16="http://schemas.microsoft.com/office/drawing/2014/main" id="{C3645684-3646-8642-AAD1-F0DE27BBD2F6}"/>
              </a:ext>
            </a:extLst>
          </p:cNvPr>
          <p:cNvSpPr/>
          <p:nvPr/>
        </p:nvSpPr>
        <p:spPr>
          <a:xfrm flipV="1">
            <a:off x="3647082" y="3576035"/>
            <a:ext cx="28534" cy="28535"/>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78125484-E181-654C-9612-651AD4ABDE45}"/>
              </a:ext>
            </a:extLst>
          </p:cNvPr>
          <p:cNvSpPr/>
          <p:nvPr/>
        </p:nvSpPr>
        <p:spPr>
          <a:xfrm flipV="1">
            <a:off x="3650199" y="3803031"/>
            <a:ext cx="28534" cy="28535"/>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8172C2FD-76E0-2B4C-AB1C-1EF34DF5134A}"/>
              </a:ext>
            </a:extLst>
          </p:cNvPr>
          <p:cNvSpPr/>
          <p:nvPr/>
        </p:nvSpPr>
        <p:spPr>
          <a:xfrm rot="10800000">
            <a:off x="1136400" y="3575069"/>
            <a:ext cx="28534" cy="28535"/>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3C4D8415-139C-F34B-8869-32A025195EFD}"/>
              </a:ext>
            </a:extLst>
          </p:cNvPr>
          <p:cNvGrpSpPr/>
          <p:nvPr/>
        </p:nvGrpSpPr>
        <p:grpSpPr>
          <a:xfrm>
            <a:off x="565775" y="4744390"/>
            <a:ext cx="7954953" cy="1394712"/>
            <a:chOff x="4190157" y="5602840"/>
            <a:chExt cx="4255621" cy="746122"/>
          </a:xfrm>
        </p:grpSpPr>
        <p:cxnSp>
          <p:nvCxnSpPr>
            <p:cNvPr id="373" name="Straight Connector 372">
              <a:extLst>
                <a:ext uri="{FF2B5EF4-FFF2-40B4-BE49-F238E27FC236}">
                  <a16:creationId xmlns:a16="http://schemas.microsoft.com/office/drawing/2014/main" id="{6500BD58-CC45-844B-A146-17E44D4ACFBE}"/>
                </a:ext>
              </a:extLst>
            </p:cNvPr>
            <p:cNvCxnSpPr>
              <a:cxnSpLocks/>
            </p:cNvCxnSpPr>
            <p:nvPr/>
          </p:nvCxnSpPr>
          <p:spPr>
            <a:xfrm rot="16200000" flipV="1">
              <a:off x="4044747" y="6118836"/>
              <a:ext cx="326181" cy="131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4" name="Straight Connector 373">
              <a:extLst>
                <a:ext uri="{FF2B5EF4-FFF2-40B4-BE49-F238E27FC236}">
                  <a16:creationId xmlns:a16="http://schemas.microsoft.com/office/drawing/2014/main" id="{35809F31-A33C-A14C-9127-FF7D5AE761D7}"/>
                </a:ext>
              </a:extLst>
            </p:cNvPr>
            <p:cNvCxnSpPr>
              <a:cxnSpLocks/>
            </p:cNvCxnSpPr>
            <p:nvPr/>
          </p:nvCxnSpPr>
          <p:spPr>
            <a:xfrm rot="16200000" flipV="1">
              <a:off x="5992546" y="5788685"/>
              <a:ext cx="326181" cy="131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5" name="Straight Connector 374">
              <a:extLst>
                <a:ext uri="{FF2B5EF4-FFF2-40B4-BE49-F238E27FC236}">
                  <a16:creationId xmlns:a16="http://schemas.microsoft.com/office/drawing/2014/main" id="{C15F75DA-B8D0-424F-B13D-C80572627DE0}"/>
                </a:ext>
              </a:extLst>
            </p:cNvPr>
            <p:cNvCxnSpPr>
              <a:cxnSpLocks/>
            </p:cNvCxnSpPr>
            <p:nvPr/>
          </p:nvCxnSpPr>
          <p:spPr>
            <a:xfrm rot="16200000" flipV="1">
              <a:off x="6318056" y="5793939"/>
              <a:ext cx="326181" cy="131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6" name="Straight Connector 375">
              <a:extLst>
                <a:ext uri="{FF2B5EF4-FFF2-40B4-BE49-F238E27FC236}">
                  <a16:creationId xmlns:a16="http://schemas.microsoft.com/office/drawing/2014/main" id="{ED786B22-9FE5-614E-93E7-D6B5FF2D7DF5}"/>
                </a:ext>
              </a:extLst>
            </p:cNvPr>
            <p:cNvCxnSpPr>
              <a:cxnSpLocks/>
            </p:cNvCxnSpPr>
            <p:nvPr/>
          </p:nvCxnSpPr>
          <p:spPr>
            <a:xfrm rot="16200000" flipV="1">
              <a:off x="8261817" y="6112464"/>
              <a:ext cx="326181" cy="131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7" name="Straight Connector 376">
              <a:extLst>
                <a:ext uri="{FF2B5EF4-FFF2-40B4-BE49-F238E27FC236}">
                  <a16:creationId xmlns:a16="http://schemas.microsoft.com/office/drawing/2014/main" id="{1029CAFC-42F3-5C4B-808A-659F5DDE79D4}"/>
                </a:ext>
              </a:extLst>
            </p:cNvPr>
            <p:cNvCxnSpPr>
              <a:cxnSpLocks/>
            </p:cNvCxnSpPr>
            <p:nvPr/>
          </p:nvCxnSpPr>
          <p:spPr>
            <a:xfrm flipV="1">
              <a:off x="6156505" y="5629233"/>
              <a:ext cx="323280" cy="3232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8" name="Straight Connector 377">
              <a:extLst>
                <a:ext uri="{FF2B5EF4-FFF2-40B4-BE49-F238E27FC236}">
                  <a16:creationId xmlns:a16="http://schemas.microsoft.com/office/drawing/2014/main" id="{ADA4EFE4-E440-994F-889F-DBD300B4BD4B}"/>
                </a:ext>
              </a:extLst>
            </p:cNvPr>
            <p:cNvCxnSpPr>
              <a:cxnSpLocks/>
            </p:cNvCxnSpPr>
            <p:nvPr/>
          </p:nvCxnSpPr>
          <p:spPr>
            <a:xfrm flipV="1">
              <a:off x="6154433" y="5949234"/>
              <a:ext cx="323280" cy="3232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9" name="Straight Connector 378">
              <a:extLst>
                <a:ext uri="{FF2B5EF4-FFF2-40B4-BE49-F238E27FC236}">
                  <a16:creationId xmlns:a16="http://schemas.microsoft.com/office/drawing/2014/main" id="{4BE08DD0-BCC3-5945-A61B-71E2A9F902BA}"/>
                </a:ext>
              </a:extLst>
            </p:cNvPr>
            <p:cNvCxnSpPr/>
            <p:nvPr/>
          </p:nvCxnSpPr>
          <p:spPr>
            <a:xfrm rot="16200000" flipV="1">
              <a:off x="6156255" y="5950337"/>
              <a:ext cx="323280" cy="3232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0" name="Straight Connector 379">
              <a:extLst>
                <a:ext uri="{FF2B5EF4-FFF2-40B4-BE49-F238E27FC236}">
                  <a16:creationId xmlns:a16="http://schemas.microsoft.com/office/drawing/2014/main" id="{16A7BA73-F17F-F346-9E87-163899E7653B}"/>
                </a:ext>
              </a:extLst>
            </p:cNvPr>
            <p:cNvCxnSpPr/>
            <p:nvPr/>
          </p:nvCxnSpPr>
          <p:spPr>
            <a:xfrm rot="16200000" flipV="1">
              <a:off x="6156255" y="5629539"/>
              <a:ext cx="323280" cy="3232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81" name="Group 380">
              <a:extLst>
                <a:ext uri="{FF2B5EF4-FFF2-40B4-BE49-F238E27FC236}">
                  <a16:creationId xmlns:a16="http://schemas.microsoft.com/office/drawing/2014/main" id="{F2F29E1C-1232-D148-B134-AAA96E81CC2D}"/>
                </a:ext>
              </a:extLst>
            </p:cNvPr>
            <p:cNvGrpSpPr/>
            <p:nvPr/>
          </p:nvGrpSpPr>
          <p:grpSpPr>
            <a:xfrm rot="16200000">
              <a:off x="6135593" y="6285873"/>
              <a:ext cx="44450" cy="81727"/>
              <a:chOff x="5615549" y="2275890"/>
              <a:chExt cx="22978" cy="42248"/>
            </a:xfrm>
          </p:grpSpPr>
          <p:cxnSp>
            <p:nvCxnSpPr>
              <p:cNvPr id="382" name="Straight Connector 381">
                <a:extLst>
                  <a:ext uri="{FF2B5EF4-FFF2-40B4-BE49-F238E27FC236}">
                    <a16:creationId xmlns:a16="http://schemas.microsoft.com/office/drawing/2014/main" id="{FD443D90-2189-7948-A80D-2D50ACB37282}"/>
                  </a:ext>
                </a:extLst>
              </p:cNvPr>
              <p:cNvCxnSpPr/>
              <p:nvPr/>
            </p:nvCxnSpPr>
            <p:spPr>
              <a:xfrm flipV="1">
                <a:off x="5637245" y="2276359"/>
                <a:ext cx="0" cy="4177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3" name="Straight Connector 382">
                <a:extLst>
                  <a:ext uri="{FF2B5EF4-FFF2-40B4-BE49-F238E27FC236}">
                    <a16:creationId xmlns:a16="http://schemas.microsoft.com/office/drawing/2014/main" id="{6FBB82A9-893D-8949-8943-7829E3AAABE6}"/>
                  </a:ext>
                </a:extLst>
              </p:cNvPr>
              <p:cNvCxnSpPr/>
              <p:nvPr/>
            </p:nvCxnSpPr>
            <p:spPr>
              <a:xfrm>
                <a:off x="5617638" y="2275890"/>
                <a:ext cx="20889" cy="46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4" name="Straight Connector 383">
                <a:extLst>
                  <a:ext uri="{FF2B5EF4-FFF2-40B4-BE49-F238E27FC236}">
                    <a16:creationId xmlns:a16="http://schemas.microsoft.com/office/drawing/2014/main" id="{B1F090A7-14C2-E54D-B8EF-19891E1DB426}"/>
                  </a:ext>
                </a:extLst>
              </p:cNvPr>
              <p:cNvCxnSpPr/>
              <p:nvPr/>
            </p:nvCxnSpPr>
            <p:spPr>
              <a:xfrm>
                <a:off x="5615549" y="2296738"/>
                <a:ext cx="20889" cy="46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5" name="Straight Connector 384">
                <a:extLst>
                  <a:ext uri="{FF2B5EF4-FFF2-40B4-BE49-F238E27FC236}">
                    <a16:creationId xmlns:a16="http://schemas.microsoft.com/office/drawing/2014/main" id="{F9233C3D-2AA2-6142-BD8F-06383A842B1E}"/>
                  </a:ext>
                </a:extLst>
              </p:cNvPr>
              <p:cNvCxnSpPr/>
              <p:nvPr/>
            </p:nvCxnSpPr>
            <p:spPr>
              <a:xfrm>
                <a:off x="5616802" y="2317227"/>
                <a:ext cx="20889" cy="46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6" name="Group 385">
              <a:extLst>
                <a:ext uri="{FF2B5EF4-FFF2-40B4-BE49-F238E27FC236}">
                  <a16:creationId xmlns:a16="http://schemas.microsoft.com/office/drawing/2014/main" id="{AE17EF41-04BB-CD42-BF9A-942346CE8F34}"/>
                </a:ext>
              </a:extLst>
            </p:cNvPr>
            <p:cNvGrpSpPr/>
            <p:nvPr/>
          </p:nvGrpSpPr>
          <p:grpSpPr>
            <a:xfrm rot="16200000">
              <a:off x="6453133" y="6284759"/>
              <a:ext cx="44450" cy="81727"/>
              <a:chOff x="5616125" y="2443214"/>
              <a:chExt cx="22978" cy="42248"/>
            </a:xfrm>
          </p:grpSpPr>
          <p:cxnSp>
            <p:nvCxnSpPr>
              <p:cNvPr id="387" name="Straight Connector 386">
                <a:extLst>
                  <a:ext uri="{FF2B5EF4-FFF2-40B4-BE49-F238E27FC236}">
                    <a16:creationId xmlns:a16="http://schemas.microsoft.com/office/drawing/2014/main" id="{F39974AB-B04D-2B4C-BC11-8EEA44E5119F}"/>
                  </a:ext>
                </a:extLst>
              </p:cNvPr>
              <p:cNvCxnSpPr/>
              <p:nvPr/>
            </p:nvCxnSpPr>
            <p:spPr>
              <a:xfrm flipV="1">
                <a:off x="5637821" y="2443683"/>
                <a:ext cx="0" cy="4177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8" name="Straight Connector 387">
                <a:extLst>
                  <a:ext uri="{FF2B5EF4-FFF2-40B4-BE49-F238E27FC236}">
                    <a16:creationId xmlns:a16="http://schemas.microsoft.com/office/drawing/2014/main" id="{77AA354C-70D9-C046-940B-A23E5459A9CB}"/>
                  </a:ext>
                </a:extLst>
              </p:cNvPr>
              <p:cNvCxnSpPr/>
              <p:nvPr/>
            </p:nvCxnSpPr>
            <p:spPr>
              <a:xfrm>
                <a:off x="5618214" y="2443214"/>
                <a:ext cx="20889" cy="46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9" name="Straight Connector 388">
                <a:extLst>
                  <a:ext uri="{FF2B5EF4-FFF2-40B4-BE49-F238E27FC236}">
                    <a16:creationId xmlns:a16="http://schemas.microsoft.com/office/drawing/2014/main" id="{01955A77-A266-0941-BC28-0F44F79F1D04}"/>
                  </a:ext>
                </a:extLst>
              </p:cNvPr>
              <p:cNvCxnSpPr/>
              <p:nvPr/>
            </p:nvCxnSpPr>
            <p:spPr>
              <a:xfrm>
                <a:off x="5616125" y="2465554"/>
                <a:ext cx="20889" cy="46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0" name="Straight Connector 389">
                <a:extLst>
                  <a:ext uri="{FF2B5EF4-FFF2-40B4-BE49-F238E27FC236}">
                    <a16:creationId xmlns:a16="http://schemas.microsoft.com/office/drawing/2014/main" id="{25BE9447-D9F2-3040-A8A0-77625230DE5D}"/>
                  </a:ext>
                </a:extLst>
              </p:cNvPr>
              <p:cNvCxnSpPr/>
              <p:nvPr/>
            </p:nvCxnSpPr>
            <p:spPr>
              <a:xfrm>
                <a:off x="5617378" y="2484552"/>
                <a:ext cx="20889" cy="46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91" name="Oval 390">
              <a:extLst>
                <a:ext uri="{FF2B5EF4-FFF2-40B4-BE49-F238E27FC236}">
                  <a16:creationId xmlns:a16="http://schemas.microsoft.com/office/drawing/2014/main" id="{22872A79-9ED5-6B4F-A24C-E1B2B1CC6E6A}"/>
                </a:ext>
              </a:extLst>
            </p:cNvPr>
            <p:cNvSpPr/>
            <p:nvPr/>
          </p:nvSpPr>
          <p:spPr>
            <a:xfrm rot="16200000">
              <a:off x="6132799" y="5602839"/>
              <a:ext cx="40409" cy="4041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2" name="Straight Connector 391">
              <a:extLst>
                <a:ext uri="{FF2B5EF4-FFF2-40B4-BE49-F238E27FC236}">
                  <a16:creationId xmlns:a16="http://schemas.microsoft.com/office/drawing/2014/main" id="{71890736-DC8F-6F4C-B143-0309F60C6984}"/>
                </a:ext>
              </a:extLst>
            </p:cNvPr>
            <p:cNvCxnSpPr>
              <a:cxnSpLocks/>
            </p:cNvCxnSpPr>
            <p:nvPr/>
          </p:nvCxnSpPr>
          <p:spPr>
            <a:xfrm rot="10800000" flipV="1">
              <a:off x="5503307" y="6276518"/>
              <a:ext cx="326181" cy="131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3" name="Straight Connector 392">
              <a:extLst>
                <a:ext uri="{FF2B5EF4-FFF2-40B4-BE49-F238E27FC236}">
                  <a16:creationId xmlns:a16="http://schemas.microsoft.com/office/drawing/2014/main" id="{A695377C-2235-574E-A182-370D9936BF28}"/>
                </a:ext>
              </a:extLst>
            </p:cNvPr>
            <p:cNvCxnSpPr>
              <a:cxnSpLocks/>
            </p:cNvCxnSpPr>
            <p:nvPr/>
          </p:nvCxnSpPr>
          <p:spPr>
            <a:xfrm rot="10800000" flipV="1">
              <a:off x="5508563" y="5951006"/>
              <a:ext cx="326181" cy="131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a:extLst>
                <a:ext uri="{FF2B5EF4-FFF2-40B4-BE49-F238E27FC236}">
                  <a16:creationId xmlns:a16="http://schemas.microsoft.com/office/drawing/2014/main" id="{FC3D6376-5F79-1E4A-AE3B-92B4541AE3D6}"/>
                </a:ext>
              </a:extLst>
            </p:cNvPr>
            <p:cNvCxnSpPr>
              <a:cxnSpLocks/>
            </p:cNvCxnSpPr>
            <p:nvPr/>
          </p:nvCxnSpPr>
          <p:spPr>
            <a:xfrm rot="10800000" flipV="1">
              <a:off x="5180610" y="6277986"/>
              <a:ext cx="326181" cy="131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5" name="Straight Connector 394">
              <a:extLst>
                <a:ext uri="{FF2B5EF4-FFF2-40B4-BE49-F238E27FC236}">
                  <a16:creationId xmlns:a16="http://schemas.microsoft.com/office/drawing/2014/main" id="{A61E4ABF-353F-A14F-8331-73B6A2667B5A}"/>
                </a:ext>
              </a:extLst>
            </p:cNvPr>
            <p:cNvCxnSpPr>
              <a:cxnSpLocks/>
            </p:cNvCxnSpPr>
            <p:nvPr/>
          </p:nvCxnSpPr>
          <p:spPr>
            <a:xfrm rot="10800000" flipV="1">
              <a:off x="5185866" y="5952476"/>
              <a:ext cx="326181" cy="131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a:extLst>
                <a:ext uri="{FF2B5EF4-FFF2-40B4-BE49-F238E27FC236}">
                  <a16:creationId xmlns:a16="http://schemas.microsoft.com/office/drawing/2014/main" id="{0B04ED89-A085-6C44-AE9D-8130AC617687}"/>
                </a:ext>
              </a:extLst>
            </p:cNvPr>
            <p:cNvCxnSpPr>
              <a:cxnSpLocks/>
            </p:cNvCxnSpPr>
            <p:nvPr/>
          </p:nvCxnSpPr>
          <p:spPr>
            <a:xfrm rot="10800000" flipV="1">
              <a:off x="4857912" y="6279454"/>
              <a:ext cx="326181" cy="131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7" name="Straight Connector 396">
              <a:extLst>
                <a:ext uri="{FF2B5EF4-FFF2-40B4-BE49-F238E27FC236}">
                  <a16:creationId xmlns:a16="http://schemas.microsoft.com/office/drawing/2014/main" id="{1C136A66-EDDE-A744-ABF8-200922D2EE06}"/>
                </a:ext>
              </a:extLst>
            </p:cNvPr>
            <p:cNvCxnSpPr>
              <a:cxnSpLocks/>
            </p:cNvCxnSpPr>
            <p:nvPr/>
          </p:nvCxnSpPr>
          <p:spPr>
            <a:xfrm rot="10800000" flipV="1">
              <a:off x="4863168" y="5953944"/>
              <a:ext cx="326181" cy="131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8" name="Straight Connector 397">
              <a:extLst>
                <a:ext uri="{FF2B5EF4-FFF2-40B4-BE49-F238E27FC236}">
                  <a16:creationId xmlns:a16="http://schemas.microsoft.com/office/drawing/2014/main" id="{0198E203-0034-4B4B-8F5B-6ACBAE9D66FB}"/>
                </a:ext>
              </a:extLst>
            </p:cNvPr>
            <p:cNvCxnSpPr>
              <a:cxnSpLocks/>
            </p:cNvCxnSpPr>
            <p:nvPr/>
          </p:nvCxnSpPr>
          <p:spPr>
            <a:xfrm rot="10800000" flipV="1">
              <a:off x="4535215" y="6280925"/>
              <a:ext cx="326181" cy="131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9" name="Straight Connector 398">
              <a:extLst>
                <a:ext uri="{FF2B5EF4-FFF2-40B4-BE49-F238E27FC236}">
                  <a16:creationId xmlns:a16="http://schemas.microsoft.com/office/drawing/2014/main" id="{8ACB7FA4-56C4-0445-B5E7-E7253FE3E613}"/>
                </a:ext>
              </a:extLst>
            </p:cNvPr>
            <p:cNvCxnSpPr>
              <a:cxnSpLocks/>
            </p:cNvCxnSpPr>
            <p:nvPr/>
          </p:nvCxnSpPr>
          <p:spPr>
            <a:xfrm rot="10800000" flipV="1">
              <a:off x="4540471" y="5955413"/>
              <a:ext cx="326181" cy="131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0" name="Straight Connector 399">
              <a:extLst>
                <a:ext uri="{FF2B5EF4-FFF2-40B4-BE49-F238E27FC236}">
                  <a16:creationId xmlns:a16="http://schemas.microsoft.com/office/drawing/2014/main" id="{EFB399A0-5267-8F40-8D93-20536EFD254C}"/>
                </a:ext>
              </a:extLst>
            </p:cNvPr>
            <p:cNvCxnSpPr>
              <a:cxnSpLocks/>
            </p:cNvCxnSpPr>
            <p:nvPr/>
          </p:nvCxnSpPr>
          <p:spPr>
            <a:xfrm rot="16200000" flipV="1">
              <a:off x="5506288" y="5953029"/>
              <a:ext cx="323280" cy="3232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1" name="Straight Connector 400">
              <a:extLst>
                <a:ext uri="{FF2B5EF4-FFF2-40B4-BE49-F238E27FC236}">
                  <a16:creationId xmlns:a16="http://schemas.microsoft.com/office/drawing/2014/main" id="{993AF07F-25EA-A140-B0B5-220115A5385B}"/>
                </a:ext>
              </a:extLst>
            </p:cNvPr>
            <p:cNvCxnSpPr>
              <a:cxnSpLocks/>
            </p:cNvCxnSpPr>
            <p:nvPr/>
          </p:nvCxnSpPr>
          <p:spPr>
            <a:xfrm rot="16200000" flipV="1">
              <a:off x="4217162" y="5961911"/>
              <a:ext cx="323280" cy="3232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2" name="Straight Connector 401">
              <a:extLst>
                <a:ext uri="{FF2B5EF4-FFF2-40B4-BE49-F238E27FC236}">
                  <a16:creationId xmlns:a16="http://schemas.microsoft.com/office/drawing/2014/main" id="{FA18833A-75CC-A94A-8E0A-942D4E16FBEC}"/>
                </a:ext>
              </a:extLst>
            </p:cNvPr>
            <p:cNvCxnSpPr>
              <a:cxnSpLocks/>
            </p:cNvCxnSpPr>
            <p:nvPr/>
          </p:nvCxnSpPr>
          <p:spPr>
            <a:xfrm rot="16200000" flipV="1">
              <a:off x="5826287" y="5955101"/>
              <a:ext cx="323280" cy="3232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 name="Straight Connector 402">
              <a:extLst>
                <a:ext uri="{FF2B5EF4-FFF2-40B4-BE49-F238E27FC236}">
                  <a16:creationId xmlns:a16="http://schemas.microsoft.com/office/drawing/2014/main" id="{950FA440-7320-7744-8E76-61F9F9E7D82C}"/>
                </a:ext>
              </a:extLst>
            </p:cNvPr>
            <p:cNvCxnSpPr>
              <a:cxnSpLocks/>
            </p:cNvCxnSpPr>
            <p:nvPr/>
          </p:nvCxnSpPr>
          <p:spPr>
            <a:xfrm rot="16200000" flipV="1">
              <a:off x="4862325" y="5956484"/>
              <a:ext cx="323280" cy="3232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4" name="Straight Connector 403">
              <a:extLst>
                <a:ext uri="{FF2B5EF4-FFF2-40B4-BE49-F238E27FC236}">
                  <a16:creationId xmlns:a16="http://schemas.microsoft.com/office/drawing/2014/main" id="{FC88E4B8-325D-4F43-AB43-182FEC0496E5}"/>
                </a:ext>
              </a:extLst>
            </p:cNvPr>
            <p:cNvCxnSpPr>
              <a:cxnSpLocks/>
            </p:cNvCxnSpPr>
            <p:nvPr/>
          </p:nvCxnSpPr>
          <p:spPr>
            <a:xfrm rot="16200000" flipV="1">
              <a:off x="4538660" y="5956306"/>
              <a:ext cx="323280" cy="3232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5" name="Straight Connector 404">
              <a:extLst>
                <a:ext uri="{FF2B5EF4-FFF2-40B4-BE49-F238E27FC236}">
                  <a16:creationId xmlns:a16="http://schemas.microsoft.com/office/drawing/2014/main" id="{E9964833-4CC4-6D4B-8D4D-4BD5D05EF03F}"/>
                </a:ext>
              </a:extLst>
            </p:cNvPr>
            <p:cNvCxnSpPr>
              <a:cxnSpLocks/>
            </p:cNvCxnSpPr>
            <p:nvPr/>
          </p:nvCxnSpPr>
          <p:spPr>
            <a:xfrm rot="10800000" flipV="1">
              <a:off x="5823385" y="6281143"/>
              <a:ext cx="326181" cy="131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6" name="Straight Connector 405">
              <a:extLst>
                <a:ext uri="{FF2B5EF4-FFF2-40B4-BE49-F238E27FC236}">
                  <a16:creationId xmlns:a16="http://schemas.microsoft.com/office/drawing/2014/main" id="{EEDC5B80-8C07-484C-8AF6-A585436E6288}"/>
                </a:ext>
              </a:extLst>
            </p:cNvPr>
            <p:cNvCxnSpPr>
              <a:cxnSpLocks/>
            </p:cNvCxnSpPr>
            <p:nvPr/>
          </p:nvCxnSpPr>
          <p:spPr>
            <a:xfrm rot="10800000" flipV="1">
              <a:off x="5828641" y="5949901"/>
              <a:ext cx="326181" cy="131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7" name="Straight Connector 406">
              <a:extLst>
                <a:ext uri="{FF2B5EF4-FFF2-40B4-BE49-F238E27FC236}">
                  <a16:creationId xmlns:a16="http://schemas.microsoft.com/office/drawing/2014/main" id="{FC3CC3BF-7E65-2C47-A6E3-2B4A0EA049A6}"/>
                </a:ext>
              </a:extLst>
            </p:cNvPr>
            <p:cNvCxnSpPr>
              <a:cxnSpLocks/>
            </p:cNvCxnSpPr>
            <p:nvPr/>
          </p:nvCxnSpPr>
          <p:spPr>
            <a:xfrm rot="10800000" flipV="1">
              <a:off x="4208155" y="6286865"/>
              <a:ext cx="326181" cy="131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8" name="Straight Connector 407">
              <a:extLst>
                <a:ext uri="{FF2B5EF4-FFF2-40B4-BE49-F238E27FC236}">
                  <a16:creationId xmlns:a16="http://schemas.microsoft.com/office/drawing/2014/main" id="{82A3556D-92EA-D949-8C08-ED70EB1CE2CD}"/>
                </a:ext>
              </a:extLst>
            </p:cNvPr>
            <p:cNvCxnSpPr>
              <a:cxnSpLocks/>
            </p:cNvCxnSpPr>
            <p:nvPr/>
          </p:nvCxnSpPr>
          <p:spPr>
            <a:xfrm rot="10800000" flipV="1">
              <a:off x="4213411" y="5955622"/>
              <a:ext cx="326181" cy="131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9" name="Straight Connector 408">
              <a:extLst>
                <a:ext uri="{FF2B5EF4-FFF2-40B4-BE49-F238E27FC236}">
                  <a16:creationId xmlns:a16="http://schemas.microsoft.com/office/drawing/2014/main" id="{7E37D079-2371-6344-B691-E282EAB683C8}"/>
                </a:ext>
              </a:extLst>
            </p:cNvPr>
            <p:cNvCxnSpPr/>
            <p:nvPr/>
          </p:nvCxnSpPr>
          <p:spPr>
            <a:xfrm rot="10800000" flipV="1">
              <a:off x="5827389" y="5953277"/>
              <a:ext cx="323280" cy="3232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10" name="Oval 409">
              <a:extLst>
                <a:ext uri="{FF2B5EF4-FFF2-40B4-BE49-F238E27FC236}">
                  <a16:creationId xmlns:a16="http://schemas.microsoft.com/office/drawing/2014/main" id="{6637C420-BD87-8343-BED8-B642AFBA1881}"/>
                </a:ext>
              </a:extLst>
            </p:cNvPr>
            <p:cNvSpPr/>
            <p:nvPr/>
          </p:nvSpPr>
          <p:spPr>
            <a:xfrm rot="10800000">
              <a:off x="5806299" y="6255644"/>
              <a:ext cx="40409" cy="4041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1" name="Straight Connector 410">
              <a:extLst>
                <a:ext uri="{FF2B5EF4-FFF2-40B4-BE49-F238E27FC236}">
                  <a16:creationId xmlns:a16="http://schemas.microsoft.com/office/drawing/2014/main" id="{BFE9749D-8264-9A43-8241-BB7F01169B45}"/>
                </a:ext>
              </a:extLst>
            </p:cNvPr>
            <p:cNvCxnSpPr/>
            <p:nvPr/>
          </p:nvCxnSpPr>
          <p:spPr>
            <a:xfrm rot="10800000" flipV="1">
              <a:off x="5506592" y="5953277"/>
              <a:ext cx="323280" cy="3232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12" name="Oval 411">
              <a:extLst>
                <a:ext uri="{FF2B5EF4-FFF2-40B4-BE49-F238E27FC236}">
                  <a16:creationId xmlns:a16="http://schemas.microsoft.com/office/drawing/2014/main" id="{846ECE1E-A008-504D-9B21-2C2DCD95BEBD}"/>
                </a:ext>
              </a:extLst>
            </p:cNvPr>
            <p:cNvSpPr/>
            <p:nvPr/>
          </p:nvSpPr>
          <p:spPr>
            <a:xfrm rot="10800000">
              <a:off x="5808073" y="5935730"/>
              <a:ext cx="40409" cy="4041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3" name="Straight Connector 412">
              <a:extLst>
                <a:ext uri="{FF2B5EF4-FFF2-40B4-BE49-F238E27FC236}">
                  <a16:creationId xmlns:a16="http://schemas.microsoft.com/office/drawing/2014/main" id="{6A52F194-F1BE-4340-9022-B1768C3C1D83}"/>
                </a:ext>
              </a:extLst>
            </p:cNvPr>
            <p:cNvCxnSpPr/>
            <p:nvPr/>
          </p:nvCxnSpPr>
          <p:spPr>
            <a:xfrm rot="10800000" flipV="1">
              <a:off x="5188435" y="5953455"/>
              <a:ext cx="323280" cy="3232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4" name="Straight Connector 413">
              <a:extLst>
                <a:ext uri="{FF2B5EF4-FFF2-40B4-BE49-F238E27FC236}">
                  <a16:creationId xmlns:a16="http://schemas.microsoft.com/office/drawing/2014/main" id="{DDCFD8ED-0588-684E-A330-765421352F29}"/>
                </a:ext>
              </a:extLst>
            </p:cNvPr>
            <p:cNvCxnSpPr/>
            <p:nvPr/>
          </p:nvCxnSpPr>
          <p:spPr>
            <a:xfrm rot="10800000" flipV="1">
              <a:off x="4860713" y="5953277"/>
              <a:ext cx="323280" cy="3232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5" name="Straight Connector 414">
              <a:extLst>
                <a:ext uri="{FF2B5EF4-FFF2-40B4-BE49-F238E27FC236}">
                  <a16:creationId xmlns:a16="http://schemas.microsoft.com/office/drawing/2014/main" id="{03CB810B-4997-504D-BB68-D148EF33D353}"/>
                </a:ext>
              </a:extLst>
            </p:cNvPr>
            <p:cNvCxnSpPr/>
            <p:nvPr/>
          </p:nvCxnSpPr>
          <p:spPr>
            <a:xfrm rot="10800000" flipV="1">
              <a:off x="4539914" y="5950814"/>
              <a:ext cx="323280" cy="3232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16" name="Oval 415">
              <a:extLst>
                <a:ext uri="{FF2B5EF4-FFF2-40B4-BE49-F238E27FC236}">
                  <a16:creationId xmlns:a16="http://schemas.microsoft.com/office/drawing/2014/main" id="{570A4BDD-7F9B-5342-9356-AF5BAA8098B6}"/>
                </a:ext>
              </a:extLst>
            </p:cNvPr>
            <p:cNvSpPr/>
            <p:nvPr/>
          </p:nvSpPr>
          <p:spPr>
            <a:xfrm rot="10800000">
              <a:off x="4839520" y="6259604"/>
              <a:ext cx="40409" cy="4041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Oval 416">
              <a:extLst>
                <a:ext uri="{FF2B5EF4-FFF2-40B4-BE49-F238E27FC236}">
                  <a16:creationId xmlns:a16="http://schemas.microsoft.com/office/drawing/2014/main" id="{758AF086-36FC-644C-8570-0FA3D4104855}"/>
                </a:ext>
              </a:extLst>
            </p:cNvPr>
            <p:cNvSpPr/>
            <p:nvPr/>
          </p:nvSpPr>
          <p:spPr>
            <a:xfrm rot="10800000">
              <a:off x="4838654" y="5931767"/>
              <a:ext cx="40409" cy="4041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Oval 417">
              <a:extLst>
                <a:ext uri="{FF2B5EF4-FFF2-40B4-BE49-F238E27FC236}">
                  <a16:creationId xmlns:a16="http://schemas.microsoft.com/office/drawing/2014/main" id="{30F520EC-EDD0-DA41-A294-CF45A752BD1C}"/>
                </a:ext>
              </a:extLst>
            </p:cNvPr>
            <p:cNvSpPr/>
            <p:nvPr/>
          </p:nvSpPr>
          <p:spPr>
            <a:xfrm rot="10800000">
              <a:off x="5161860" y="6260923"/>
              <a:ext cx="40409" cy="4041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9" name="Straight Connector 418">
              <a:extLst>
                <a:ext uri="{FF2B5EF4-FFF2-40B4-BE49-F238E27FC236}">
                  <a16:creationId xmlns:a16="http://schemas.microsoft.com/office/drawing/2014/main" id="{655147AE-BCD9-054C-850A-51BAA82637DB}"/>
                </a:ext>
              </a:extLst>
            </p:cNvPr>
            <p:cNvCxnSpPr/>
            <p:nvPr/>
          </p:nvCxnSpPr>
          <p:spPr>
            <a:xfrm rot="10800000" flipV="1">
              <a:off x="4213552" y="5962027"/>
              <a:ext cx="323280" cy="3232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20" name="Oval 419">
              <a:extLst>
                <a:ext uri="{FF2B5EF4-FFF2-40B4-BE49-F238E27FC236}">
                  <a16:creationId xmlns:a16="http://schemas.microsoft.com/office/drawing/2014/main" id="{7EFBF2C6-6892-4E4A-97DD-FC93F71CFF9F}"/>
                </a:ext>
              </a:extLst>
            </p:cNvPr>
            <p:cNvSpPr/>
            <p:nvPr/>
          </p:nvSpPr>
          <p:spPr>
            <a:xfrm rot="10800000">
              <a:off x="4190157" y="6265771"/>
              <a:ext cx="40409" cy="4041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Oval 420">
              <a:extLst>
                <a:ext uri="{FF2B5EF4-FFF2-40B4-BE49-F238E27FC236}">
                  <a16:creationId xmlns:a16="http://schemas.microsoft.com/office/drawing/2014/main" id="{D4E094DD-9362-BC4E-9067-D870303F00DA}"/>
                </a:ext>
              </a:extLst>
            </p:cNvPr>
            <p:cNvSpPr/>
            <p:nvPr/>
          </p:nvSpPr>
          <p:spPr>
            <a:xfrm rot="10800000">
              <a:off x="4191386" y="5937934"/>
              <a:ext cx="40409" cy="4041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2" name="Straight Connector 421">
              <a:extLst>
                <a:ext uri="{FF2B5EF4-FFF2-40B4-BE49-F238E27FC236}">
                  <a16:creationId xmlns:a16="http://schemas.microsoft.com/office/drawing/2014/main" id="{9685AC80-4F89-2040-AD03-9F25190734FC}"/>
                </a:ext>
              </a:extLst>
            </p:cNvPr>
            <p:cNvCxnSpPr>
              <a:cxnSpLocks/>
            </p:cNvCxnSpPr>
            <p:nvPr/>
          </p:nvCxnSpPr>
          <p:spPr>
            <a:xfrm rot="16200000" flipV="1">
              <a:off x="5186465" y="5959525"/>
              <a:ext cx="323280" cy="3232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23" name="Oval 422">
              <a:extLst>
                <a:ext uri="{FF2B5EF4-FFF2-40B4-BE49-F238E27FC236}">
                  <a16:creationId xmlns:a16="http://schemas.microsoft.com/office/drawing/2014/main" id="{B00E64A3-61BF-D941-9168-D0AE4896BDBA}"/>
                </a:ext>
              </a:extLst>
            </p:cNvPr>
            <p:cNvSpPr/>
            <p:nvPr/>
          </p:nvSpPr>
          <p:spPr>
            <a:xfrm rot="10800000">
              <a:off x="5479893" y="6259604"/>
              <a:ext cx="40409" cy="4041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Oval 423">
              <a:extLst>
                <a:ext uri="{FF2B5EF4-FFF2-40B4-BE49-F238E27FC236}">
                  <a16:creationId xmlns:a16="http://schemas.microsoft.com/office/drawing/2014/main" id="{7D310159-E2BC-0042-8783-D46C9C15CE4F}"/>
                </a:ext>
              </a:extLst>
            </p:cNvPr>
            <p:cNvSpPr/>
            <p:nvPr/>
          </p:nvSpPr>
          <p:spPr>
            <a:xfrm rot="10800000">
              <a:off x="5487172" y="5931767"/>
              <a:ext cx="40409" cy="4041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Oval 424">
              <a:extLst>
                <a:ext uri="{FF2B5EF4-FFF2-40B4-BE49-F238E27FC236}">
                  <a16:creationId xmlns:a16="http://schemas.microsoft.com/office/drawing/2014/main" id="{4DCA2B15-83FA-EE45-A67E-6D893D6DE6B0}"/>
                </a:ext>
              </a:extLst>
            </p:cNvPr>
            <p:cNvSpPr/>
            <p:nvPr/>
          </p:nvSpPr>
          <p:spPr>
            <a:xfrm rot="10800000">
              <a:off x="4513339" y="6260923"/>
              <a:ext cx="40409" cy="4041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Oval 425">
              <a:extLst>
                <a:ext uri="{FF2B5EF4-FFF2-40B4-BE49-F238E27FC236}">
                  <a16:creationId xmlns:a16="http://schemas.microsoft.com/office/drawing/2014/main" id="{B28A157E-4229-D745-A508-31CA1203C97A}"/>
                </a:ext>
              </a:extLst>
            </p:cNvPr>
            <p:cNvSpPr/>
            <p:nvPr/>
          </p:nvSpPr>
          <p:spPr>
            <a:xfrm rot="10800000">
              <a:off x="5166274" y="5933086"/>
              <a:ext cx="40409" cy="4041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7" name="Straight Connector 426">
              <a:extLst>
                <a:ext uri="{FF2B5EF4-FFF2-40B4-BE49-F238E27FC236}">
                  <a16:creationId xmlns:a16="http://schemas.microsoft.com/office/drawing/2014/main" id="{39800ECC-4A11-754F-B302-EDF46ED974E7}"/>
                </a:ext>
              </a:extLst>
            </p:cNvPr>
            <p:cNvCxnSpPr>
              <a:cxnSpLocks/>
            </p:cNvCxnSpPr>
            <p:nvPr/>
          </p:nvCxnSpPr>
          <p:spPr>
            <a:xfrm>
              <a:off x="6801990" y="6274699"/>
              <a:ext cx="326181" cy="131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8" name="Straight Connector 427">
              <a:extLst>
                <a:ext uri="{FF2B5EF4-FFF2-40B4-BE49-F238E27FC236}">
                  <a16:creationId xmlns:a16="http://schemas.microsoft.com/office/drawing/2014/main" id="{9D7CF902-82B8-EC4A-9598-FED63FCF94F3}"/>
                </a:ext>
              </a:extLst>
            </p:cNvPr>
            <p:cNvCxnSpPr>
              <a:cxnSpLocks/>
            </p:cNvCxnSpPr>
            <p:nvPr/>
          </p:nvCxnSpPr>
          <p:spPr>
            <a:xfrm>
              <a:off x="6796734" y="5949188"/>
              <a:ext cx="326181" cy="131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9" name="Straight Connector 428">
              <a:extLst>
                <a:ext uri="{FF2B5EF4-FFF2-40B4-BE49-F238E27FC236}">
                  <a16:creationId xmlns:a16="http://schemas.microsoft.com/office/drawing/2014/main" id="{B217E95C-AC9A-EF4E-B712-6C5FC18DDA91}"/>
                </a:ext>
              </a:extLst>
            </p:cNvPr>
            <p:cNvCxnSpPr>
              <a:cxnSpLocks/>
            </p:cNvCxnSpPr>
            <p:nvPr/>
          </p:nvCxnSpPr>
          <p:spPr>
            <a:xfrm>
              <a:off x="7124688" y="6276168"/>
              <a:ext cx="326181" cy="131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0" name="Straight Connector 429">
              <a:extLst>
                <a:ext uri="{FF2B5EF4-FFF2-40B4-BE49-F238E27FC236}">
                  <a16:creationId xmlns:a16="http://schemas.microsoft.com/office/drawing/2014/main" id="{17A72419-C3B0-9043-B619-49C2F11038BF}"/>
                </a:ext>
              </a:extLst>
            </p:cNvPr>
            <p:cNvCxnSpPr>
              <a:cxnSpLocks/>
            </p:cNvCxnSpPr>
            <p:nvPr/>
          </p:nvCxnSpPr>
          <p:spPr>
            <a:xfrm>
              <a:off x="7119434" y="5950658"/>
              <a:ext cx="326181" cy="131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1" name="Straight Connector 430">
              <a:extLst>
                <a:ext uri="{FF2B5EF4-FFF2-40B4-BE49-F238E27FC236}">
                  <a16:creationId xmlns:a16="http://schemas.microsoft.com/office/drawing/2014/main" id="{B473106C-5DE9-5F46-83E5-6F502A00C376}"/>
                </a:ext>
              </a:extLst>
            </p:cNvPr>
            <p:cNvCxnSpPr>
              <a:cxnSpLocks/>
            </p:cNvCxnSpPr>
            <p:nvPr/>
          </p:nvCxnSpPr>
          <p:spPr>
            <a:xfrm>
              <a:off x="7447385" y="6277636"/>
              <a:ext cx="326181" cy="131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2" name="Straight Connector 431">
              <a:extLst>
                <a:ext uri="{FF2B5EF4-FFF2-40B4-BE49-F238E27FC236}">
                  <a16:creationId xmlns:a16="http://schemas.microsoft.com/office/drawing/2014/main" id="{3CA6A383-45BD-324B-BFCF-CC88A8A69B66}"/>
                </a:ext>
              </a:extLst>
            </p:cNvPr>
            <p:cNvCxnSpPr>
              <a:cxnSpLocks/>
            </p:cNvCxnSpPr>
            <p:nvPr/>
          </p:nvCxnSpPr>
          <p:spPr>
            <a:xfrm>
              <a:off x="7442131" y="5952126"/>
              <a:ext cx="326181" cy="131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3" name="Straight Connector 432">
              <a:extLst>
                <a:ext uri="{FF2B5EF4-FFF2-40B4-BE49-F238E27FC236}">
                  <a16:creationId xmlns:a16="http://schemas.microsoft.com/office/drawing/2014/main" id="{D103976F-DEDB-3D42-8E84-8662854F5251}"/>
                </a:ext>
              </a:extLst>
            </p:cNvPr>
            <p:cNvCxnSpPr>
              <a:cxnSpLocks/>
            </p:cNvCxnSpPr>
            <p:nvPr/>
          </p:nvCxnSpPr>
          <p:spPr>
            <a:xfrm>
              <a:off x="7770082" y="6279106"/>
              <a:ext cx="326181" cy="131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4" name="Straight Connector 433">
              <a:extLst>
                <a:ext uri="{FF2B5EF4-FFF2-40B4-BE49-F238E27FC236}">
                  <a16:creationId xmlns:a16="http://schemas.microsoft.com/office/drawing/2014/main" id="{FFEC096C-883D-944B-A0D9-AFB7AFD51EC5}"/>
                </a:ext>
              </a:extLst>
            </p:cNvPr>
            <p:cNvCxnSpPr>
              <a:cxnSpLocks/>
            </p:cNvCxnSpPr>
            <p:nvPr/>
          </p:nvCxnSpPr>
          <p:spPr>
            <a:xfrm>
              <a:off x="7764828" y="5953594"/>
              <a:ext cx="326181" cy="131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5" name="Straight Connector 434">
              <a:extLst>
                <a:ext uri="{FF2B5EF4-FFF2-40B4-BE49-F238E27FC236}">
                  <a16:creationId xmlns:a16="http://schemas.microsoft.com/office/drawing/2014/main" id="{32CEE81D-3310-B54F-AC47-1B2D8A43FD96}"/>
                </a:ext>
              </a:extLst>
            </p:cNvPr>
            <p:cNvCxnSpPr>
              <a:cxnSpLocks/>
            </p:cNvCxnSpPr>
            <p:nvPr/>
          </p:nvCxnSpPr>
          <p:spPr>
            <a:xfrm rot="16200000">
              <a:off x="6801913" y="5951211"/>
              <a:ext cx="323280" cy="3232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6" name="Straight Connector 435">
              <a:extLst>
                <a:ext uri="{FF2B5EF4-FFF2-40B4-BE49-F238E27FC236}">
                  <a16:creationId xmlns:a16="http://schemas.microsoft.com/office/drawing/2014/main" id="{8A037736-A33E-B444-BCD7-D362AA7E0116}"/>
                </a:ext>
              </a:extLst>
            </p:cNvPr>
            <p:cNvCxnSpPr>
              <a:cxnSpLocks/>
            </p:cNvCxnSpPr>
            <p:nvPr/>
          </p:nvCxnSpPr>
          <p:spPr>
            <a:xfrm rot="16200000">
              <a:off x="8095496" y="5956906"/>
              <a:ext cx="323280" cy="3232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7" name="Straight Connector 436">
              <a:extLst>
                <a:ext uri="{FF2B5EF4-FFF2-40B4-BE49-F238E27FC236}">
                  <a16:creationId xmlns:a16="http://schemas.microsoft.com/office/drawing/2014/main" id="{7B16AF24-1F08-4141-9A6D-0D701070E8C5}"/>
                </a:ext>
              </a:extLst>
            </p:cNvPr>
            <p:cNvCxnSpPr>
              <a:cxnSpLocks/>
            </p:cNvCxnSpPr>
            <p:nvPr/>
          </p:nvCxnSpPr>
          <p:spPr>
            <a:xfrm rot="16200000">
              <a:off x="6481912" y="5953283"/>
              <a:ext cx="323280" cy="3232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8" name="Straight Connector 437">
              <a:extLst>
                <a:ext uri="{FF2B5EF4-FFF2-40B4-BE49-F238E27FC236}">
                  <a16:creationId xmlns:a16="http://schemas.microsoft.com/office/drawing/2014/main" id="{D81F9D2B-5631-6744-AAC9-A21536A7BA31}"/>
                </a:ext>
              </a:extLst>
            </p:cNvPr>
            <p:cNvCxnSpPr>
              <a:cxnSpLocks/>
            </p:cNvCxnSpPr>
            <p:nvPr/>
          </p:nvCxnSpPr>
          <p:spPr>
            <a:xfrm rot="16200000">
              <a:off x="7445874" y="5954666"/>
              <a:ext cx="323280" cy="3232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9" name="Straight Connector 438">
              <a:extLst>
                <a:ext uri="{FF2B5EF4-FFF2-40B4-BE49-F238E27FC236}">
                  <a16:creationId xmlns:a16="http://schemas.microsoft.com/office/drawing/2014/main" id="{1AFB9CE2-83AE-9D4A-88AA-2BFCFB4609A3}"/>
                </a:ext>
              </a:extLst>
            </p:cNvPr>
            <p:cNvCxnSpPr>
              <a:cxnSpLocks/>
            </p:cNvCxnSpPr>
            <p:nvPr/>
          </p:nvCxnSpPr>
          <p:spPr>
            <a:xfrm rot="16200000">
              <a:off x="7769539" y="5954488"/>
              <a:ext cx="323280" cy="3232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0" name="Straight Connector 439">
              <a:extLst>
                <a:ext uri="{FF2B5EF4-FFF2-40B4-BE49-F238E27FC236}">
                  <a16:creationId xmlns:a16="http://schemas.microsoft.com/office/drawing/2014/main" id="{0950C03A-2E62-9B4C-A48C-5316A14B0FC4}"/>
                </a:ext>
              </a:extLst>
            </p:cNvPr>
            <p:cNvCxnSpPr>
              <a:cxnSpLocks/>
            </p:cNvCxnSpPr>
            <p:nvPr/>
          </p:nvCxnSpPr>
          <p:spPr>
            <a:xfrm>
              <a:off x="6481912" y="6279325"/>
              <a:ext cx="326181" cy="131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1" name="Straight Connector 440">
              <a:extLst>
                <a:ext uri="{FF2B5EF4-FFF2-40B4-BE49-F238E27FC236}">
                  <a16:creationId xmlns:a16="http://schemas.microsoft.com/office/drawing/2014/main" id="{ADF7D7B3-629C-E54C-8938-BEC4868C1C9F}"/>
                </a:ext>
              </a:extLst>
            </p:cNvPr>
            <p:cNvCxnSpPr>
              <a:cxnSpLocks/>
            </p:cNvCxnSpPr>
            <p:nvPr/>
          </p:nvCxnSpPr>
          <p:spPr>
            <a:xfrm>
              <a:off x="6476656" y="5948083"/>
              <a:ext cx="326181" cy="131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2" name="Straight Connector 441">
              <a:extLst>
                <a:ext uri="{FF2B5EF4-FFF2-40B4-BE49-F238E27FC236}">
                  <a16:creationId xmlns:a16="http://schemas.microsoft.com/office/drawing/2014/main" id="{0548B655-DA5E-3E43-91C2-32FACBA8FB23}"/>
                </a:ext>
              </a:extLst>
            </p:cNvPr>
            <p:cNvCxnSpPr>
              <a:cxnSpLocks/>
            </p:cNvCxnSpPr>
            <p:nvPr/>
          </p:nvCxnSpPr>
          <p:spPr>
            <a:xfrm>
              <a:off x="8101600" y="6281861"/>
              <a:ext cx="326181" cy="131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3" name="Straight Connector 442">
              <a:extLst>
                <a:ext uri="{FF2B5EF4-FFF2-40B4-BE49-F238E27FC236}">
                  <a16:creationId xmlns:a16="http://schemas.microsoft.com/office/drawing/2014/main" id="{5FB286E4-C700-2248-BA6B-70A90B6A07B4}"/>
                </a:ext>
              </a:extLst>
            </p:cNvPr>
            <p:cNvCxnSpPr>
              <a:cxnSpLocks/>
            </p:cNvCxnSpPr>
            <p:nvPr/>
          </p:nvCxnSpPr>
          <p:spPr>
            <a:xfrm>
              <a:off x="8096344" y="5950617"/>
              <a:ext cx="326181" cy="131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4" name="Straight Connector 443">
              <a:extLst>
                <a:ext uri="{FF2B5EF4-FFF2-40B4-BE49-F238E27FC236}">
                  <a16:creationId xmlns:a16="http://schemas.microsoft.com/office/drawing/2014/main" id="{FB0FCBF9-D4CA-E344-9483-2DB58ACCCAD7}"/>
                </a:ext>
              </a:extLst>
            </p:cNvPr>
            <p:cNvCxnSpPr/>
            <p:nvPr/>
          </p:nvCxnSpPr>
          <p:spPr>
            <a:xfrm>
              <a:off x="6480810" y="5951459"/>
              <a:ext cx="323280" cy="3232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45" name="Oval 444">
              <a:extLst>
                <a:ext uri="{FF2B5EF4-FFF2-40B4-BE49-F238E27FC236}">
                  <a16:creationId xmlns:a16="http://schemas.microsoft.com/office/drawing/2014/main" id="{FDEBBA51-13EE-B346-9A7D-A8B5B6FA1E1A}"/>
                </a:ext>
              </a:extLst>
            </p:cNvPr>
            <p:cNvSpPr/>
            <p:nvPr/>
          </p:nvSpPr>
          <p:spPr>
            <a:xfrm flipV="1">
              <a:off x="6784771" y="6253826"/>
              <a:ext cx="40409" cy="4041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6" name="Straight Connector 445">
              <a:extLst>
                <a:ext uri="{FF2B5EF4-FFF2-40B4-BE49-F238E27FC236}">
                  <a16:creationId xmlns:a16="http://schemas.microsoft.com/office/drawing/2014/main" id="{5F03CF13-9F15-5D47-A8F9-952F9E3F3BA7}"/>
                </a:ext>
              </a:extLst>
            </p:cNvPr>
            <p:cNvCxnSpPr/>
            <p:nvPr/>
          </p:nvCxnSpPr>
          <p:spPr>
            <a:xfrm>
              <a:off x="6801607" y="5951459"/>
              <a:ext cx="323280" cy="3232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47" name="Oval 446">
              <a:extLst>
                <a:ext uri="{FF2B5EF4-FFF2-40B4-BE49-F238E27FC236}">
                  <a16:creationId xmlns:a16="http://schemas.microsoft.com/office/drawing/2014/main" id="{BF4805F4-C99B-B345-9A43-E483CABDF27E}"/>
                </a:ext>
              </a:extLst>
            </p:cNvPr>
            <p:cNvSpPr/>
            <p:nvPr/>
          </p:nvSpPr>
          <p:spPr>
            <a:xfrm flipV="1">
              <a:off x="6782997" y="5933912"/>
              <a:ext cx="40409" cy="4041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8" name="Straight Connector 447">
              <a:extLst>
                <a:ext uri="{FF2B5EF4-FFF2-40B4-BE49-F238E27FC236}">
                  <a16:creationId xmlns:a16="http://schemas.microsoft.com/office/drawing/2014/main" id="{7A0E1423-DC01-8344-B7AF-A00C2C258B0F}"/>
                </a:ext>
              </a:extLst>
            </p:cNvPr>
            <p:cNvCxnSpPr/>
            <p:nvPr/>
          </p:nvCxnSpPr>
          <p:spPr>
            <a:xfrm>
              <a:off x="7119764" y="5951637"/>
              <a:ext cx="323280" cy="3232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9" name="Straight Connector 448">
              <a:extLst>
                <a:ext uri="{FF2B5EF4-FFF2-40B4-BE49-F238E27FC236}">
                  <a16:creationId xmlns:a16="http://schemas.microsoft.com/office/drawing/2014/main" id="{78D3FDBF-79FA-4348-BF6F-DD17CF737EA2}"/>
                </a:ext>
              </a:extLst>
            </p:cNvPr>
            <p:cNvCxnSpPr/>
            <p:nvPr/>
          </p:nvCxnSpPr>
          <p:spPr>
            <a:xfrm>
              <a:off x="7447485" y="5951459"/>
              <a:ext cx="323280" cy="3232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0" name="Straight Connector 449">
              <a:extLst>
                <a:ext uri="{FF2B5EF4-FFF2-40B4-BE49-F238E27FC236}">
                  <a16:creationId xmlns:a16="http://schemas.microsoft.com/office/drawing/2014/main" id="{83436C6E-B403-A94E-8BC6-885204426DBD}"/>
                </a:ext>
              </a:extLst>
            </p:cNvPr>
            <p:cNvCxnSpPr/>
            <p:nvPr/>
          </p:nvCxnSpPr>
          <p:spPr>
            <a:xfrm>
              <a:off x="7768283" y="5948996"/>
              <a:ext cx="323280" cy="3232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51" name="Oval 450">
              <a:extLst>
                <a:ext uri="{FF2B5EF4-FFF2-40B4-BE49-F238E27FC236}">
                  <a16:creationId xmlns:a16="http://schemas.microsoft.com/office/drawing/2014/main" id="{0E301988-C924-6D40-9929-82FDF8660646}"/>
                </a:ext>
              </a:extLst>
            </p:cNvPr>
            <p:cNvSpPr/>
            <p:nvPr/>
          </p:nvSpPr>
          <p:spPr>
            <a:xfrm flipV="1">
              <a:off x="7751549" y="6257785"/>
              <a:ext cx="40409" cy="4041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Oval 451">
              <a:extLst>
                <a:ext uri="{FF2B5EF4-FFF2-40B4-BE49-F238E27FC236}">
                  <a16:creationId xmlns:a16="http://schemas.microsoft.com/office/drawing/2014/main" id="{B6ECB2DF-1B78-8342-A97D-BDFAFC80838A}"/>
                </a:ext>
              </a:extLst>
            </p:cNvPr>
            <p:cNvSpPr/>
            <p:nvPr/>
          </p:nvSpPr>
          <p:spPr>
            <a:xfrm flipV="1">
              <a:off x="7752418" y="5929948"/>
              <a:ext cx="40409" cy="4041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Oval 452">
              <a:extLst>
                <a:ext uri="{FF2B5EF4-FFF2-40B4-BE49-F238E27FC236}">
                  <a16:creationId xmlns:a16="http://schemas.microsoft.com/office/drawing/2014/main" id="{1915D07B-912C-714E-8C17-FDB4DF4F546E}"/>
                </a:ext>
              </a:extLst>
            </p:cNvPr>
            <p:cNvSpPr/>
            <p:nvPr/>
          </p:nvSpPr>
          <p:spPr>
            <a:xfrm flipV="1">
              <a:off x="7429212" y="6259105"/>
              <a:ext cx="40409" cy="4041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4" name="Straight Connector 453">
              <a:extLst>
                <a:ext uri="{FF2B5EF4-FFF2-40B4-BE49-F238E27FC236}">
                  <a16:creationId xmlns:a16="http://schemas.microsoft.com/office/drawing/2014/main" id="{1661072F-DFF3-914F-86D1-37090E422AD5}"/>
                </a:ext>
              </a:extLst>
            </p:cNvPr>
            <p:cNvCxnSpPr/>
            <p:nvPr/>
          </p:nvCxnSpPr>
          <p:spPr>
            <a:xfrm>
              <a:off x="8099104" y="5957022"/>
              <a:ext cx="323280" cy="3232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55" name="Oval 454">
              <a:extLst>
                <a:ext uri="{FF2B5EF4-FFF2-40B4-BE49-F238E27FC236}">
                  <a16:creationId xmlns:a16="http://schemas.microsoft.com/office/drawing/2014/main" id="{025087CE-9113-2849-9571-AC8B57E412ED}"/>
                </a:ext>
              </a:extLst>
            </p:cNvPr>
            <p:cNvSpPr/>
            <p:nvPr/>
          </p:nvSpPr>
          <p:spPr>
            <a:xfrm flipV="1">
              <a:off x="8405369" y="6260767"/>
              <a:ext cx="40409" cy="4041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Oval 455">
              <a:extLst>
                <a:ext uri="{FF2B5EF4-FFF2-40B4-BE49-F238E27FC236}">
                  <a16:creationId xmlns:a16="http://schemas.microsoft.com/office/drawing/2014/main" id="{C8C739E3-579E-1E47-8561-D04324602310}"/>
                </a:ext>
              </a:extLst>
            </p:cNvPr>
            <p:cNvSpPr/>
            <p:nvPr/>
          </p:nvSpPr>
          <p:spPr>
            <a:xfrm flipV="1">
              <a:off x="8400724" y="5932929"/>
              <a:ext cx="40409" cy="4041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7" name="Straight Connector 456">
              <a:extLst>
                <a:ext uri="{FF2B5EF4-FFF2-40B4-BE49-F238E27FC236}">
                  <a16:creationId xmlns:a16="http://schemas.microsoft.com/office/drawing/2014/main" id="{64E08AA2-FBD0-E448-A5FD-41C1BE23AB79}"/>
                </a:ext>
              </a:extLst>
            </p:cNvPr>
            <p:cNvCxnSpPr>
              <a:cxnSpLocks/>
            </p:cNvCxnSpPr>
            <p:nvPr/>
          </p:nvCxnSpPr>
          <p:spPr>
            <a:xfrm rot="16200000">
              <a:off x="7121734" y="5957707"/>
              <a:ext cx="323280" cy="3232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58" name="Oval 457">
              <a:extLst>
                <a:ext uri="{FF2B5EF4-FFF2-40B4-BE49-F238E27FC236}">
                  <a16:creationId xmlns:a16="http://schemas.microsoft.com/office/drawing/2014/main" id="{5B7AA050-C876-8F48-B85D-5AD9F8B95B6A}"/>
                </a:ext>
              </a:extLst>
            </p:cNvPr>
            <p:cNvSpPr/>
            <p:nvPr/>
          </p:nvSpPr>
          <p:spPr>
            <a:xfrm flipV="1">
              <a:off x="7111178" y="6257785"/>
              <a:ext cx="40409" cy="4041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BB9BFF2-DAE3-CB44-A283-8621D3361CFB}"/>
                </a:ext>
              </a:extLst>
            </p:cNvPr>
            <p:cNvSpPr/>
            <p:nvPr/>
          </p:nvSpPr>
          <p:spPr>
            <a:xfrm flipV="1">
              <a:off x="7103897" y="5929948"/>
              <a:ext cx="40409" cy="4041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Oval 459">
              <a:extLst>
                <a:ext uri="{FF2B5EF4-FFF2-40B4-BE49-F238E27FC236}">
                  <a16:creationId xmlns:a16="http://schemas.microsoft.com/office/drawing/2014/main" id="{B17E189F-2F2B-4B4F-AE7E-3BA776C0B674}"/>
                </a:ext>
              </a:extLst>
            </p:cNvPr>
            <p:cNvSpPr/>
            <p:nvPr/>
          </p:nvSpPr>
          <p:spPr>
            <a:xfrm flipV="1">
              <a:off x="7424797" y="5931268"/>
              <a:ext cx="40409" cy="4041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Oval 460">
              <a:extLst>
                <a:ext uri="{FF2B5EF4-FFF2-40B4-BE49-F238E27FC236}">
                  <a16:creationId xmlns:a16="http://schemas.microsoft.com/office/drawing/2014/main" id="{68D2CB63-DFF0-AC4D-8127-FBB520808D49}"/>
                </a:ext>
              </a:extLst>
            </p:cNvPr>
            <p:cNvSpPr/>
            <p:nvPr/>
          </p:nvSpPr>
          <p:spPr>
            <a:xfrm rot="16200000">
              <a:off x="6135875" y="6251816"/>
              <a:ext cx="40409" cy="4041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Oval 461">
              <a:extLst>
                <a:ext uri="{FF2B5EF4-FFF2-40B4-BE49-F238E27FC236}">
                  <a16:creationId xmlns:a16="http://schemas.microsoft.com/office/drawing/2014/main" id="{0C6B8ED8-8868-CE49-8341-B80A2081259C}"/>
                </a:ext>
              </a:extLst>
            </p:cNvPr>
            <p:cNvSpPr/>
            <p:nvPr/>
          </p:nvSpPr>
          <p:spPr>
            <a:xfrm rot="16200000">
              <a:off x="6455788" y="6253590"/>
              <a:ext cx="40409" cy="4041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Oval 462">
              <a:extLst>
                <a:ext uri="{FF2B5EF4-FFF2-40B4-BE49-F238E27FC236}">
                  <a16:creationId xmlns:a16="http://schemas.microsoft.com/office/drawing/2014/main" id="{8528D320-3623-374A-85DF-EB094100F8E2}"/>
                </a:ext>
              </a:extLst>
            </p:cNvPr>
            <p:cNvSpPr/>
            <p:nvPr/>
          </p:nvSpPr>
          <p:spPr>
            <a:xfrm rot="16200000">
              <a:off x="6136759" y="5929244"/>
              <a:ext cx="40409" cy="4041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Oval 463">
              <a:extLst>
                <a:ext uri="{FF2B5EF4-FFF2-40B4-BE49-F238E27FC236}">
                  <a16:creationId xmlns:a16="http://schemas.microsoft.com/office/drawing/2014/main" id="{8C7705B4-D95B-0E41-91CD-9880172261F6}"/>
                </a:ext>
              </a:extLst>
            </p:cNvPr>
            <p:cNvSpPr/>
            <p:nvPr/>
          </p:nvSpPr>
          <p:spPr>
            <a:xfrm rot="16200000">
              <a:off x="6456673" y="5931018"/>
              <a:ext cx="40409" cy="4041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Oval 474">
              <a:extLst>
                <a:ext uri="{FF2B5EF4-FFF2-40B4-BE49-F238E27FC236}">
                  <a16:creationId xmlns:a16="http://schemas.microsoft.com/office/drawing/2014/main" id="{C519DB7B-3405-BD44-A6BE-96279D2ED80A}"/>
                </a:ext>
              </a:extLst>
            </p:cNvPr>
            <p:cNvSpPr/>
            <p:nvPr/>
          </p:nvSpPr>
          <p:spPr>
            <a:xfrm rot="16200000">
              <a:off x="6462457" y="5614761"/>
              <a:ext cx="40409" cy="4041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Oval 475">
              <a:extLst>
                <a:ext uri="{FF2B5EF4-FFF2-40B4-BE49-F238E27FC236}">
                  <a16:creationId xmlns:a16="http://schemas.microsoft.com/office/drawing/2014/main" id="{71FF4F3A-9BB6-C84D-B1BE-88674AB523A8}"/>
                </a:ext>
              </a:extLst>
            </p:cNvPr>
            <p:cNvSpPr/>
            <p:nvPr/>
          </p:nvSpPr>
          <p:spPr>
            <a:xfrm flipV="1">
              <a:off x="8073318" y="5937640"/>
              <a:ext cx="40409" cy="4041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Oval 476">
              <a:extLst>
                <a:ext uri="{FF2B5EF4-FFF2-40B4-BE49-F238E27FC236}">
                  <a16:creationId xmlns:a16="http://schemas.microsoft.com/office/drawing/2014/main" id="{8E891421-DBC0-3849-8B51-CD2E77534253}"/>
                </a:ext>
              </a:extLst>
            </p:cNvPr>
            <p:cNvSpPr/>
            <p:nvPr/>
          </p:nvSpPr>
          <p:spPr>
            <a:xfrm flipV="1">
              <a:off x="8077732" y="6259105"/>
              <a:ext cx="40409" cy="4041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Oval 477">
              <a:extLst>
                <a:ext uri="{FF2B5EF4-FFF2-40B4-BE49-F238E27FC236}">
                  <a16:creationId xmlns:a16="http://schemas.microsoft.com/office/drawing/2014/main" id="{9EE3683C-791A-1F43-8D31-45F395A33402}"/>
                </a:ext>
              </a:extLst>
            </p:cNvPr>
            <p:cNvSpPr/>
            <p:nvPr/>
          </p:nvSpPr>
          <p:spPr>
            <a:xfrm rot="10800000">
              <a:off x="4517754" y="5936272"/>
              <a:ext cx="40409" cy="4041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9" name="Group 478">
            <a:extLst>
              <a:ext uri="{FF2B5EF4-FFF2-40B4-BE49-F238E27FC236}">
                <a16:creationId xmlns:a16="http://schemas.microsoft.com/office/drawing/2014/main" id="{35DAADE3-C59C-3B44-A05D-657EB64EB259}"/>
              </a:ext>
            </a:extLst>
          </p:cNvPr>
          <p:cNvGrpSpPr/>
          <p:nvPr/>
        </p:nvGrpSpPr>
        <p:grpSpPr>
          <a:xfrm>
            <a:off x="3954611" y="4798378"/>
            <a:ext cx="256640" cy="261608"/>
            <a:chOff x="1126222" y="1020190"/>
            <a:chExt cx="256640" cy="261608"/>
          </a:xfrm>
        </p:grpSpPr>
        <p:sp>
          <p:nvSpPr>
            <p:cNvPr id="480" name="TextBox 303">
              <a:extLst>
                <a:ext uri="{FF2B5EF4-FFF2-40B4-BE49-F238E27FC236}">
                  <a16:creationId xmlns:a16="http://schemas.microsoft.com/office/drawing/2014/main" id="{C72FD568-9BE6-2A44-A9AA-841928D4241B}"/>
                </a:ext>
              </a:extLst>
            </p:cNvPr>
            <p:cNvSpPr txBox="1"/>
            <p:nvPr/>
          </p:nvSpPr>
          <p:spPr>
            <a:xfrm flipH="1">
              <a:off x="1150816" y="1020190"/>
              <a:ext cx="232046"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dirty="0"/>
                <a:t>1</a:t>
              </a:r>
              <a:r>
                <a:rPr lang="en-US" dirty="0"/>
                <a:t>. </a:t>
              </a:r>
              <a:r>
                <a:rPr dirty="0"/>
                <a:t> </a:t>
              </a:r>
            </a:p>
          </p:txBody>
        </p:sp>
        <p:sp>
          <p:nvSpPr>
            <p:cNvPr id="481" name="Rectangle 480">
              <a:extLst>
                <a:ext uri="{FF2B5EF4-FFF2-40B4-BE49-F238E27FC236}">
                  <a16:creationId xmlns:a16="http://schemas.microsoft.com/office/drawing/2014/main" id="{FA29DD1B-D139-6845-B60C-240E7175C56C}"/>
                </a:ext>
              </a:extLst>
            </p:cNvPr>
            <p:cNvSpPr/>
            <p:nvPr/>
          </p:nvSpPr>
          <p:spPr>
            <a:xfrm>
              <a:off x="1126222" y="1063982"/>
              <a:ext cx="236363" cy="19095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2" name="Group 481">
            <a:extLst>
              <a:ext uri="{FF2B5EF4-FFF2-40B4-BE49-F238E27FC236}">
                <a16:creationId xmlns:a16="http://schemas.microsoft.com/office/drawing/2014/main" id="{D2199053-6839-6E49-8747-5773B46564B1}"/>
              </a:ext>
            </a:extLst>
          </p:cNvPr>
          <p:cNvGrpSpPr/>
          <p:nvPr/>
        </p:nvGrpSpPr>
        <p:grpSpPr>
          <a:xfrm>
            <a:off x="4917236" y="4778087"/>
            <a:ext cx="249271" cy="261608"/>
            <a:chOff x="1579647" y="1028656"/>
            <a:chExt cx="249271" cy="261608"/>
          </a:xfrm>
        </p:grpSpPr>
        <p:sp>
          <p:nvSpPr>
            <p:cNvPr id="483" name="TextBox 303">
              <a:extLst>
                <a:ext uri="{FF2B5EF4-FFF2-40B4-BE49-F238E27FC236}">
                  <a16:creationId xmlns:a16="http://schemas.microsoft.com/office/drawing/2014/main" id="{33480210-7A7F-5947-A4C7-8603CA76B5C7}"/>
                </a:ext>
              </a:extLst>
            </p:cNvPr>
            <p:cNvSpPr txBox="1"/>
            <p:nvPr/>
          </p:nvSpPr>
          <p:spPr>
            <a:xfrm>
              <a:off x="1613587" y="1028656"/>
              <a:ext cx="215331"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2. </a:t>
              </a:r>
              <a:r>
                <a:rPr dirty="0"/>
                <a:t> </a:t>
              </a:r>
            </a:p>
          </p:txBody>
        </p:sp>
        <p:sp>
          <p:nvSpPr>
            <p:cNvPr id="484" name="Rectangle 483">
              <a:extLst>
                <a:ext uri="{FF2B5EF4-FFF2-40B4-BE49-F238E27FC236}">
                  <a16:creationId xmlns:a16="http://schemas.microsoft.com/office/drawing/2014/main" id="{EA40A097-588F-2F46-859B-E34E95C504E2}"/>
                </a:ext>
              </a:extLst>
            </p:cNvPr>
            <p:cNvSpPr/>
            <p:nvPr/>
          </p:nvSpPr>
          <p:spPr>
            <a:xfrm>
              <a:off x="1579647" y="1064663"/>
              <a:ext cx="236363" cy="19095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5" name="Group 484">
            <a:extLst>
              <a:ext uri="{FF2B5EF4-FFF2-40B4-BE49-F238E27FC236}">
                <a16:creationId xmlns:a16="http://schemas.microsoft.com/office/drawing/2014/main" id="{43110B7B-F595-1C4E-BDDA-3A756AC2E3A8}"/>
              </a:ext>
            </a:extLst>
          </p:cNvPr>
          <p:cNvGrpSpPr/>
          <p:nvPr/>
        </p:nvGrpSpPr>
        <p:grpSpPr>
          <a:xfrm>
            <a:off x="4296651" y="4612013"/>
            <a:ext cx="239629" cy="260917"/>
            <a:chOff x="96857" y="3286383"/>
            <a:chExt cx="239629" cy="260917"/>
          </a:xfrm>
        </p:grpSpPr>
        <p:sp>
          <p:nvSpPr>
            <p:cNvPr id="486" name="TextBox 303">
              <a:extLst>
                <a:ext uri="{FF2B5EF4-FFF2-40B4-BE49-F238E27FC236}">
                  <a16:creationId xmlns:a16="http://schemas.microsoft.com/office/drawing/2014/main" id="{0EAF7270-C5AF-6546-A145-3EF7EBADCC26}"/>
                </a:ext>
              </a:extLst>
            </p:cNvPr>
            <p:cNvSpPr txBox="1"/>
            <p:nvPr/>
          </p:nvSpPr>
          <p:spPr>
            <a:xfrm flipH="1">
              <a:off x="125936" y="3286383"/>
              <a:ext cx="210550" cy="26091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3. </a:t>
              </a:r>
              <a:r>
                <a:rPr dirty="0"/>
                <a:t> </a:t>
              </a:r>
            </a:p>
          </p:txBody>
        </p:sp>
        <p:sp>
          <p:nvSpPr>
            <p:cNvPr id="487" name="Rectangle 486">
              <a:extLst>
                <a:ext uri="{FF2B5EF4-FFF2-40B4-BE49-F238E27FC236}">
                  <a16:creationId xmlns:a16="http://schemas.microsoft.com/office/drawing/2014/main" id="{7D3E0203-826A-BE4E-9D09-15049C06D611}"/>
                </a:ext>
              </a:extLst>
            </p:cNvPr>
            <p:cNvSpPr/>
            <p:nvPr/>
          </p:nvSpPr>
          <p:spPr>
            <a:xfrm>
              <a:off x="96857" y="3325597"/>
              <a:ext cx="236363" cy="19095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8" name="Group 487">
            <a:extLst>
              <a:ext uri="{FF2B5EF4-FFF2-40B4-BE49-F238E27FC236}">
                <a16:creationId xmlns:a16="http://schemas.microsoft.com/office/drawing/2014/main" id="{A1ACAECE-BD66-DB4E-8972-F87D65AD44B4}"/>
              </a:ext>
            </a:extLst>
          </p:cNvPr>
          <p:cNvGrpSpPr/>
          <p:nvPr/>
        </p:nvGrpSpPr>
        <p:grpSpPr>
          <a:xfrm>
            <a:off x="4563884" y="4618219"/>
            <a:ext cx="246250" cy="261608"/>
            <a:chOff x="550282" y="3290616"/>
            <a:chExt cx="246250" cy="261608"/>
          </a:xfrm>
        </p:grpSpPr>
        <p:sp>
          <p:nvSpPr>
            <p:cNvPr id="489" name="TextBox 303">
              <a:extLst>
                <a:ext uri="{FF2B5EF4-FFF2-40B4-BE49-F238E27FC236}">
                  <a16:creationId xmlns:a16="http://schemas.microsoft.com/office/drawing/2014/main" id="{2B135485-B6BF-EB4A-9F1F-983FCEF96E70}"/>
                </a:ext>
              </a:extLst>
            </p:cNvPr>
            <p:cNvSpPr txBox="1"/>
            <p:nvPr/>
          </p:nvSpPr>
          <p:spPr>
            <a:xfrm>
              <a:off x="581201" y="3290616"/>
              <a:ext cx="215331"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4. </a:t>
              </a:r>
              <a:r>
                <a:rPr dirty="0"/>
                <a:t> </a:t>
              </a:r>
            </a:p>
          </p:txBody>
        </p:sp>
        <p:sp>
          <p:nvSpPr>
            <p:cNvPr id="490" name="Rectangle 489">
              <a:extLst>
                <a:ext uri="{FF2B5EF4-FFF2-40B4-BE49-F238E27FC236}">
                  <a16:creationId xmlns:a16="http://schemas.microsoft.com/office/drawing/2014/main" id="{BB2F96CC-2251-AB4A-9163-5C0D65A1D472}"/>
                </a:ext>
              </a:extLst>
            </p:cNvPr>
            <p:cNvSpPr/>
            <p:nvPr/>
          </p:nvSpPr>
          <p:spPr>
            <a:xfrm>
              <a:off x="550282" y="3326278"/>
              <a:ext cx="236363" cy="19095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1" name="Group 490">
            <a:extLst>
              <a:ext uri="{FF2B5EF4-FFF2-40B4-BE49-F238E27FC236}">
                <a16:creationId xmlns:a16="http://schemas.microsoft.com/office/drawing/2014/main" id="{DED6565A-F5B0-6A4C-882D-4216BC18309C}"/>
              </a:ext>
            </a:extLst>
          </p:cNvPr>
          <p:cNvGrpSpPr/>
          <p:nvPr/>
        </p:nvGrpSpPr>
        <p:grpSpPr>
          <a:xfrm>
            <a:off x="3815596" y="5130301"/>
            <a:ext cx="260621" cy="261608"/>
            <a:chOff x="2414586" y="1070925"/>
            <a:chExt cx="260621" cy="261608"/>
          </a:xfrm>
        </p:grpSpPr>
        <p:sp>
          <p:nvSpPr>
            <p:cNvPr id="492" name="Rectangle 491">
              <a:extLst>
                <a:ext uri="{FF2B5EF4-FFF2-40B4-BE49-F238E27FC236}">
                  <a16:creationId xmlns:a16="http://schemas.microsoft.com/office/drawing/2014/main" id="{3E35527B-40E7-324B-96A7-1079F86785F9}"/>
                </a:ext>
              </a:extLst>
            </p:cNvPr>
            <p:cNvSpPr/>
            <p:nvPr/>
          </p:nvSpPr>
          <p:spPr>
            <a:xfrm>
              <a:off x="2414586" y="1108210"/>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TextBox 303">
              <a:extLst>
                <a:ext uri="{FF2B5EF4-FFF2-40B4-BE49-F238E27FC236}">
                  <a16:creationId xmlns:a16="http://schemas.microsoft.com/office/drawing/2014/main" id="{F25952AE-DAC5-664D-A817-FECB005F3385}"/>
                </a:ext>
              </a:extLst>
            </p:cNvPr>
            <p:cNvSpPr txBox="1"/>
            <p:nvPr/>
          </p:nvSpPr>
          <p:spPr>
            <a:xfrm flipH="1">
              <a:off x="2443161" y="1070925"/>
              <a:ext cx="232046"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5. </a:t>
              </a:r>
              <a:r>
                <a:rPr dirty="0"/>
                <a:t> </a:t>
              </a:r>
            </a:p>
          </p:txBody>
        </p:sp>
      </p:grpSp>
      <p:sp>
        <p:nvSpPr>
          <p:cNvPr id="567" name="TextBox 566">
            <a:extLst>
              <a:ext uri="{FF2B5EF4-FFF2-40B4-BE49-F238E27FC236}">
                <a16:creationId xmlns:a16="http://schemas.microsoft.com/office/drawing/2014/main" id="{BF83B109-833D-4C47-9A2C-E221F2897E07}"/>
              </a:ext>
            </a:extLst>
          </p:cNvPr>
          <p:cNvSpPr txBox="1"/>
          <p:nvPr/>
        </p:nvSpPr>
        <p:spPr>
          <a:xfrm>
            <a:off x="3246205" y="915164"/>
            <a:ext cx="1092846" cy="276999"/>
          </a:xfrm>
          <a:prstGeom prst="rect">
            <a:avLst/>
          </a:prstGeom>
          <a:noFill/>
        </p:spPr>
        <p:txBody>
          <a:bodyPr wrap="square" rtlCol="0">
            <a:spAutoFit/>
          </a:bodyPr>
          <a:lstStyle/>
          <a:p>
            <a:r>
              <a:rPr lang="en-US" sz="12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External force  </a:t>
            </a:r>
          </a:p>
        </p:txBody>
      </p:sp>
      <p:sp>
        <p:nvSpPr>
          <p:cNvPr id="568" name="TextBox 567">
            <a:extLst>
              <a:ext uri="{FF2B5EF4-FFF2-40B4-BE49-F238E27FC236}">
                <a16:creationId xmlns:a16="http://schemas.microsoft.com/office/drawing/2014/main" id="{8F9B0CF5-1435-DF48-A134-52BE0EC1A22B}"/>
              </a:ext>
            </a:extLst>
          </p:cNvPr>
          <p:cNvSpPr txBox="1"/>
          <p:nvPr/>
        </p:nvSpPr>
        <p:spPr>
          <a:xfrm>
            <a:off x="449338" y="894062"/>
            <a:ext cx="1092846" cy="276999"/>
          </a:xfrm>
          <a:prstGeom prst="rect">
            <a:avLst/>
          </a:prstGeom>
          <a:noFill/>
        </p:spPr>
        <p:txBody>
          <a:bodyPr wrap="square" rtlCol="0">
            <a:spAutoFit/>
          </a:bodyPr>
          <a:lstStyle/>
          <a:p>
            <a:r>
              <a:rPr lang="en-US" sz="12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External force    </a:t>
            </a:r>
          </a:p>
        </p:txBody>
      </p:sp>
      <p:grpSp>
        <p:nvGrpSpPr>
          <p:cNvPr id="569" name="Group 568">
            <a:extLst>
              <a:ext uri="{FF2B5EF4-FFF2-40B4-BE49-F238E27FC236}">
                <a16:creationId xmlns:a16="http://schemas.microsoft.com/office/drawing/2014/main" id="{194EE721-08E3-6445-A315-F8A4621D961F}"/>
              </a:ext>
            </a:extLst>
          </p:cNvPr>
          <p:cNvGrpSpPr/>
          <p:nvPr/>
        </p:nvGrpSpPr>
        <p:grpSpPr>
          <a:xfrm>
            <a:off x="3155696" y="5130387"/>
            <a:ext cx="260621" cy="261608"/>
            <a:chOff x="2414586" y="1070925"/>
            <a:chExt cx="260621" cy="261608"/>
          </a:xfrm>
        </p:grpSpPr>
        <p:sp>
          <p:nvSpPr>
            <p:cNvPr id="570" name="Rectangle 569">
              <a:extLst>
                <a:ext uri="{FF2B5EF4-FFF2-40B4-BE49-F238E27FC236}">
                  <a16:creationId xmlns:a16="http://schemas.microsoft.com/office/drawing/2014/main" id="{E7DEE835-5B4A-D04B-9FEE-26F64A7667E2}"/>
                </a:ext>
              </a:extLst>
            </p:cNvPr>
            <p:cNvSpPr/>
            <p:nvPr/>
          </p:nvSpPr>
          <p:spPr>
            <a:xfrm>
              <a:off x="2414586" y="1108210"/>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TextBox 303">
              <a:extLst>
                <a:ext uri="{FF2B5EF4-FFF2-40B4-BE49-F238E27FC236}">
                  <a16:creationId xmlns:a16="http://schemas.microsoft.com/office/drawing/2014/main" id="{93507B4F-EDA3-A341-B020-03DC56C21266}"/>
                </a:ext>
              </a:extLst>
            </p:cNvPr>
            <p:cNvSpPr txBox="1"/>
            <p:nvPr/>
          </p:nvSpPr>
          <p:spPr>
            <a:xfrm flipH="1">
              <a:off x="2443161" y="1070925"/>
              <a:ext cx="232046"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6. </a:t>
              </a:r>
              <a:r>
                <a:rPr dirty="0"/>
                <a:t> </a:t>
              </a:r>
            </a:p>
          </p:txBody>
        </p:sp>
      </p:grpSp>
      <p:grpSp>
        <p:nvGrpSpPr>
          <p:cNvPr id="572" name="Group 571">
            <a:extLst>
              <a:ext uri="{FF2B5EF4-FFF2-40B4-BE49-F238E27FC236}">
                <a16:creationId xmlns:a16="http://schemas.microsoft.com/office/drawing/2014/main" id="{BA15817C-E2E3-5448-B045-53AFE7C21EF2}"/>
              </a:ext>
            </a:extLst>
          </p:cNvPr>
          <p:cNvGrpSpPr/>
          <p:nvPr/>
        </p:nvGrpSpPr>
        <p:grpSpPr>
          <a:xfrm>
            <a:off x="1928140" y="5119186"/>
            <a:ext cx="268477" cy="261608"/>
            <a:chOff x="147311" y="2908974"/>
            <a:chExt cx="268477" cy="261608"/>
          </a:xfrm>
        </p:grpSpPr>
        <p:sp>
          <p:nvSpPr>
            <p:cNvPr id="573" name="Rectangle 572">
              <a:extLst>
                <a:ext uri="{FF2B5EF4-FFF2-40B4-BE49-F238E27FC236}">
                  <a16:creationId xmlns:a16="http://schemas.microsoft.com/office/drawing/2014/main" id="{DD6B5ACB-0AB3-0D4F-8320-026C4ACC4F24}"/>
                </a:ext>
              </a:extLst>
            </p:cNvPr>
            <p:cNvSpPr/>
            <p:nvPr/>
          </p:nvSpPr>
          <p:spPr>
            <a:xfrm>
              <a:off x="147311" y="2955517"/>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 name="TextBox 303">
              <a:extLst>
                <a:ext uri="{FF2B5EF4-FFF2-40B4-BE49-F238E27FC236}">
                  <a16:creationId xmlns:a16="http://schemas.microsoft.com/office/drawing/2014/main" id="{A7E332C9-7C74-8044-861D-25CED2BD765F}"/>
                </a:ext>
              </a:extLst>
            </p:cNvPr>
            <p:cNvSpPr txBox="1"/>
            <p:nvPr/>
          </p:nvSpPr>
          <p:spPr>
            <a:xfrm flipH="1">
              <a:off x="183742" y="2908974"/>
              <a:ext cx="232046"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8. </a:t>
              </a:r>
              <a:r>
                <a:rPr dirty="0"/>
                <a:t> </a:t>
              </a:r>
            </a:p>
          </p:txBody>
        </p:sp>
      </p:grpSp>
      <p:grpSp>
        <p:nvGrpSpPr>
          <p:cNvPr id="575" name="Group 574">
            <a:extLst>
              <a:ext uri="{FF2B5EF4-FFF2-40B4-BE49-F238E27FC236}">
                <a16:creationId xmlns:a16="http://schemas.microsoft.com/office/drawing/2014/main" id="{78925CA8-14AF-9F47-8F2A-6E506E977E74}"/>
              </a:ext>
            </a:extLst>
          </p:cNvPr>
          <p:cNvGrpSpPr/>
          <p:nvPr/>
        </p:nvGrpSpPr>
        <p:grpSpPr>
          <a:xfrm>
            <a:off x="2563528" y="5105931"/>
            <a:ext cx="256476" cy="261608"/>
            <a:chOff x="368079" y="4551274"/>
            <a:chExt cx="256476" cy="261608"/>
          </a:xfrm>
        </p:grpSpPr>
        <p:sp>
          <p:nvSpPr>
            <p:cNvPr id="576" name="Rectangle 575">
              <a:extLst>
                <a:ext uri="{FF2B5EF4-FFF2-40B4-BE49-F238E27FC236}">
                  <a16:creationId xmlns:a16="http://schemas.microsoft.com/office/drawing/2014/main" id="{F74D45A1-B27A-5745-AE98-C6C59A9B0975}"/>
                </a:ext>
              </a:extLst>
            </p:cNvPr>
            <p:cNvSpPr/>
            <p:nvPr/>
          </p:nvSpPr>
          <p:spPr>
            <a:xfrm>
              <a:off x="368079" y="4594130"/>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7" name="TextBox 303">
              <a:extLst>
                <a:ext uri="{FF2B5EF4-FFF2-40B4-BE49-F238E27FC236}">
                  <a16:creationId xmlns:a16="http://schemas.microsoft.com/office/drawing/2014/main" id="{2D0FC8B1-8DAF-CA46-BEE4-E789F2B4FFE1}"/>
                </a:ext>
              </a:extLst>
            </p:cNvPr>
            <p:cNvSpPr txBox="1"/>
            <p:nvPr/>
          </p:nvSpPr>
          <p:spPr>
            <a:xfrm>
              <a:off x="394727" y="4551274"/>
              <a:ext cx="229828"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7. </a:t>
              </a:r>
              <a:r>
                <a:rPr dirty="0"/>
                <a:t> </a:t>
              </a:r>
            </a:p>
          </p:txBody>
        </p:sp>
      </p:grpSp>
      <p:grpSp>
        <p:nvGrpSpPr>
          <p:cNvPr id="578" name="Group 577">
            <a:extLst>
              <a:ext uri="{FF2B5EF4-FFF2-40B4-BE49-F238E27FC236}">
                <a16:creationId xmlns:a16="http://schemas.microsoft.com/office/drawing/2014/main" id="{8F61F000-3552-0148-AF58-C80BCF421081}"/>
              </a:ext>
            </a:extLst>
          </p:cNvPr>
          <p:cNvGrpSpPr/>
          <p:nvPr/>
        </p:nvGrpSpPr>
        <p:grpSpPr>
          <a:xfrm>
            <a:off x="3172830" y="6013599"/>
            <a:ext cx="267130" cy="261608"/>
            <a:chOff x="605653" y="4113257"/>
            <a:chExt cx="267130" cy="261608"/>
          </a:xfrm>
        </p:grpSpPr>
        <p:sp>
          <p:nvSpPr>
            <p:cNvPr id="579" name="Rectangle 578">
              <a:extLst>
                <a:ext uri="{FF2B5EF4-FFF2-40B4-BE49-F238E27FC236}">
                  <a16:creationId xmlns:a16="http://schemas.microsoft.com/office/drawing/2014/main" id="{837F4820-7481-C441-BB09-EFA0F21443FF}"/>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0" name="TextBox 303">
              <a:extLst>
                <a:ext uri="{FF2B5EF4-FFF2-40B4-BE49-F238E27FC236}">
                  <a16:creationId xmlns:a16="http://schemas.microsoft.com/office/drawing/2014/main" id="{FF4EB22E-9521-1A4B-B37B-EF372B89B2DF}"/>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12. </a:t>
              </a:r>
              <a:r>
                <a:rPr dirty="0"/>
                <a:t> </a:t>
              </a:r>
            </a:p>
          </p:txBody>
        </p:sp>
      </p:grpSp>
      <p:grpSp>
        <p:nvGrpSpPr>
          <p:cNvPr id="584" name="Group 583">
            <a:extLst>
              <a:ext uri="{FF2B5EF4-FFF2-40B4-BE49-F238E27FC236}">
                <a16:creationId xmlns:a16="http://schemas.microsoft.com/office/drawing/2014/main" id="{B83F8D9F-6BC1-A143-A07B-DE4EE841DA84}"/>
              </a:ext>
            </a:extLst>
          </p:cNvPr>
          <p:cNvGrpSpPr/>
          <p:nvPr/>
        </p:nvGrpSpPr>
        <p:grpSpPr>
          <a:xfrm>
            <a:off x="1346921" y="5129685"/>
            <a:ext cx="268477" cy="261608"/>
            <a:chOff x="147311" y="2923262"/>
            <a:chExt cx="268477" cy="261608"/>
          </a:xfrm>
        </p:grpSpPr>
        <p:sp>
          <p:nvSpPr>
            <p:cNvPr id="585" name="Rectangle 584">
              <a:extLst>
                <a:ext uri="{FF2B5EF4-FFF2-40B4-BE49-F238E27FC236}">
                  <a16:creationId xmlns:a16="http://schemas.microsoft.com/office/drawing/2014/main" id="{F8C62328-ECB7-EC4F-A515-5A834518F746}"/>
                </a:ext>
              </a:extLst>
            </p:cNvPr>
            <p:cNvSpPr/>
            <p:nvPr/>
          </p:nvSpPr>
          <p:spPr>
            <a:xfrm>
              <a:off x="147311" y="2955517"/>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TextBox 303">
              <a:extLst>
                <a:ext uri="{FF2B5EF4-FFF2-40B4-BE49-F238E27FC236}">
                  <a16:creationId xmlns:a16="http://schemas.microsoft.com/office/drawing/2014/main" id="{3C8B29D9-8E38-4345-9D88-291839F1D1AD}"/>
                </a:ext>
              </a:extLst>
            </p:cNvPr>
            <p:cNvSpPr txBox="1"/>
            <p:nvPr/>
          </p:nvSpPr>
          <p:spPr>
            <a:xfrm flipH="1">
              <a:off x="183742" y="2923262"/>
              <a:ext cx="232046"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9. </a:t>
              </a:r>
              <a:r>
                <a:rPr dirty="0"/>
                <a:t> </a:t>
              </a:r>
            </a:p>
          </p:txBody>
        </p:sp>
      </p:grpSp>
      <p:grpSp>
        <p:nvGrpSpPr>
          <p:cNvPr id="587" name="Group 586">
            <a:extLst>
              <a:ext uri="{FF2B5EF4-FFF2-40B4-BE49-F238E27FC236}">
                <a16:creationId xmlns:a16="http://schemas.microsoft.com/office/drawing/2014/main" id="{8AB8DBAF-2936-4548-AD0A-9795BF79B238}"/>
              </a:ext>
            </a:extLst>
          </p:cNvPr>
          <p:cNvGrpSpPr/>
          <p:nvPr/>
        </p:nvGrpSpPr>
        <p:grpSpPr>
          <a:xfrm>
            <a:off x="2113178" y="5433298"/>
            <a:ext cx="267130" cy="261608"/>
            <a:chOff x="605653" y="4113257"/>
            <a:chExt cx="267130" cy="261608"/>
          </a:xfrm>
        </p:grpSpPr>
        <p:sp>
          <p:nvSpPr>
            <p:cNvPr id="588" name="Rectangle 587">
              <a:extLst>
                <a:ext uri="{FF2B5EF4-FFF2-40B4-BE49-F238E27FC236}">
                  <a16:creationId xmlns:a16="http://schemas.microsoft.com/office/drawing/2014/main" id="{67532E08-4103-154E-B117-7BC04B4D7612}"/>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 name="TextBox 303">
              <a:extLst>
                <a:ext uri="{FF2B5EF4-FFF2-40B4-BE49-F238E27FC236}">
                  <a16:creationId xmlns:a16="http://schemas.microsoft.com/office/drawing/2014/main" id="{7384D1DE-3B6C-1F46-91D0-F4420368326F}"/>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24. </a:t>
              </a:r>
              <a:r>
                <a:rPr dirty="0"/>
                <a:t> </a:t>
              </a:r>
            </a:p>
          </p:txBody>
        </p:sp>
      </p:grpSp>
      <p:grpSp>
        <p:nvGrpSpPr>
          <p:cNvPr id="590" name="Group 589">
            <a:extLst>
              <a:ext uri="{FF2B5EF4-FFF2-40B4-BE49-F238E27FC236}">
                <a16:creationId xmlns:a16="http://schemas.microsoft.com/office/drawing/2014/main" id="{313A70CA-1C64-9B48-A0F4-AE5C63A22722}"/>
              </a:ext>
            </a:extLst>
          </p:cNvPr>
          <p:cNvGrpSpPr/>
          <p:nvPr/>
        </p:nvGrpSpPr>
        <p:grpSpPr>
          <a:xfrm>
            <a:off x="2106848" y="5755584"/>
            <a:ext cx="267130" cy="261608"/>
            <a:chOff x="605653" y="4113257"/>
            <a:chExt cx="267130" cy="261608"/>
          </a:xfrm>
        </p:grpSpPr>
        <p:sp>
          <p:nvSpPr>
            <p:cNvPr id="591" name="Rectangle 590">
              <a:extLst>
                <a:ext uri="{FF2B5EF4-FFF2-40B4-BE49-F238E27FC236}">
                  <a16:creationId xmlns:a16="http://schemas.microsoft.com/office/drawing/2014/main" id="{7C5DF9C5-1B9E-054D-9306-1CE75B4CEFF4}"/>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2" name="TextBox 303">
              <a:extLst>
                <a:ext uri="{FF2B5EF4-FFF2-40B4-BE49-F238E27FC236}">
                  <a16:creationId xmlns:a16="http://schemas.microsoft.com/office/drawing/2014/main" id="{3D295A3F-892E-2A42-B580-1DE3299F946D}"/>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25. </a:t>
              </a:r>
              <a:r>
                <a:rPr dirty="0"/>
                <a:t> </a:t>
              </a:r>
            </a:p>
          </p:txBody>
        </p:sp>
      </p:grpSp>
      <p:grpSp>
        <p:nvGrpSpPr>
          <p:cNvPr id="593" name="Group 592">
            <a:extLst>
              <a:ext uri="{FF2B5EF4-FFF2-40B4-BE49-F238E27FC236}">
                <a16:creationId xmlns:a16="http://schemas.microsoft.com/office/drawing/2014/main" id="{7E73E273-032D-314E-B6CB-B54560B3DEAD}"/>
              </a:ext>
            </a:extLst>
          </p:cNvPr>
          <p:cNvGrpSpPr/>
          <p:nvPr/>
        </p:nvGrpSpPr>
        <p:grpSpPr>
          <a:xfrm>
            <a:off x="1966492" y="6027317"/>
            <a:ext cx="267130" cy="261608"/>
            <a:chOff x="605653" y="4113257"/>
            <a:chExt cx="267130" cy="261608"/>
          </a:xfrm>
        </p:grpSpPr>
        <p:sp>
          <p:nvSpPr>
            <p:cNvPr id="594" name="Rectangle 593">
              <a:extLst>
                <a:ext uri="{FF2B5EF4-FFF2-40B4-BE49-F238E27FC236}">
                  <a16:creationId xmlns:a16="http://schemas.microsoft.com/office/drawing/2014/main" id="{79D7055F-07E4-184F-A998-E0C9391176BA}"/>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5" name="TextBox 303">
              <a:extLst>
                <a:ext uri="{FF2B5EF4-FFF2-40B4-BE49-F238E27FC236}">
                  <a16:creationId xmlns:a16="http://schemas.microsoft.com/office/drawing/2014/main" id="{2492A690-A545-BE40-A309-1B0ADFE7BAD4}"/>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14. </a:t>
              </a:r>
              <a:r>
                <a:rPr dirty="0"/>
                <a:t> </a:t>
              </a:r>
            </a:p>
          </p:txBody>
        </p:sp>
      </p:grpSp>
      <p:grpSp>
        <p:nvGrpSpPr>
          <p:cNvPr id="596" name="Group 595">
            <a:extLst>
              <a:ext uri="{FF2B5EF4-FFF2-40B4-BE49-F238E27FC236}">
                <a16:creationId xmlns:a16="http://schemas.microsoft.com/office/drawing/2014/main" id="{625F20E2-4AD8-A644-9625-A0C1558E4E90}"/>
              </a:ext>
            </a:extLst>
          </p:cNvPr>
          <p:cNvGrpSpPr/>
          <p:nvPr/>
        </p:nvGrpSpPr>
        <p:grpSpPr>
          <a:xfrm>
            <a:off x="1482672" y="5416121"/>
            <a:ext cx="267130" cy="261608"/>
            <a:chOff x="605653" y="4113257"/>
            <a:chExt cx="267130" cy="261608"/>
          </a:xfrm>
        </p:grpSpPr>
        <p:sp>
          <p:nvSpPr>
            <p:cNvPr id="597" name="Rectangle 596">
              <a:extLst>
                <a:ext uri="{FF2B5EF4-FFF2-40B4-BE49-F238E27FC236}">
                  <a16:creationId xmlns:a16="http://schemas.microsoft.com/office/drawing/2014/main" id="{97E6707A-9EB8-8B48-B28A-DA68E2419522}"/>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8" name="TextBox 303">
              <a:extLst>
                <a:ext uri="{FF2B5EF4-FFF2-40B4-BE49-F238E27FC236}">
                  <a16:creationId xmlns:a16="http://schemas.microsoft.com/office/drawing/2014/main" id="{7415CE75-F626-F542-B89A-B3987FD2C99D}"/>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26. </a:t>
              </a:r>
              <a:r>
                <a:rPr dirty="0"/>
                <a:t> </a:t>
              </a:r>
            </a:p>
          </p:txBody>
        </p:sp>
      </p:grpSp>
      <p:grpSp>
        <p:nvGrpSpPr>
          <p:cNvPr id="599" name="Group 598">
            <a:extLst>
              <a:ext uri="{FF2B5EF4-FFF2-40B4-BE49-F238E27FC236}">
                <a16:creationId xmlns:a16="http://schemas.microsoft.com/office/drawing/2014/main" id="{6EE64002-5CDD-DD41-9774-7C6227DBE887}"/>
              </a:ext>
            </a:extLst>
          </p:cNvPr>
          <p:cNvGrpSpPr/>
          <p:nvPr/>
        </p:nvGrpSpPr>
        <p:grpSpPr>
          <a:xfrm>
            <a:off x="1476341" y="5751896"/>
            <a:ext cx="267130" cy="261608"/>
            <a:chOff x="605653" y="4113257"/>
            <a:chExt cx="267130" cy="261608"/>
          </a:xfrm>
        </p:grpSpPr>
        <p:sp>
          <p:nvSpPr>
            <p:cNvPr id="600" name="Rectangle 599">
              <a:extLst>
                <a:ext uri="{FF2B5EF4-FFF2-40B4-BE49-F238E27FC236}">
                  <a16:creationId xmlns:a16="http://schemas.microsoft.com/office/drawing/2014/main" id="{3D2AF52E-1875-6B40-A9EC-BA136EDF70AC}"/>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 name="TextBox 303">
              <a:extLst>
                <a:ext uri="{FF2B5EF4-FFF2-40B4-BE49-F238E27FC236}">
                  <a16:creationId xmlns:a16="http://schemas.microsoft.com/office/drawing/2014/main" id="{29D39120-7B19-7041-9C7B-9CE650B81716}"/>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27. </a:t>
              </a:r>
              <a:r>
                <a:rPr dirty="0"/>
                <a:t> </a:t>
              </a:r>
            </a:p>
          </p:txBody>
        </p:sp>
      </p:grpSp>
      <p:grpSp>
        <p:nvGrpSpPr>
          <p:cNvPr id="602" name="Group 601">
            <a:extLst>
              <a:ext uri="{FF2B5EF4-FFF2-40B4-BE49-F238E27FC236}">
                <a16:creationId xmlns:a16="http://schemas.microsoft.com/office/drawing/2014/main" id="{A14964CA-A8F6-2345-AB78-4D2041798AAA}"/>
              </a:ext>
            </a:extLst>
          </p:cNvPr>
          <p:cNvGrpSpPr/>
          <p:nvPr/>
        </p:nvGrpSpPr>
        <p:grpSpPr>
          <a:xfrm>
            <a:off x="2573173" y="6013599"/>
            <a:ext cx="267130" cy="261608"/>
            <a:chOff x="605653" y="4113257"/>
            <a:chExt cx="267130" cy="261608"/>
          </a:xfrm>
        </p:grpSpPr>
        <p:sp>
          <p:nvSpPr>
            <p:cNvPr id="603" name="Rectangle 602">
              <a:extLst>
                <a:ext uri="{FF2B5EF4-FFF2-40B4-BE49-F238E27FC236}">
                  <a16:creationId xmlns:a16="http://schemas.microsoft.com/office/drawing/2014/main" id="{10EFC031-4367-404D-AB7C-350DD06D27B1}"/>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 name="TextBox 303">
              <a:extLst>
                <a:ext uri="{FF2B5EF4-FFF2-40B4-BE49-F238E27FC236}">
                  <a16:creationId xmlns:a16="http://schemas.microsoft.com/office/drawing/2014/main" id="{ACF67D66-2040-7840-9B2F-6787B41D3882}"/>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13. </a:t>
              </a:r>
              <a:r>
                <a:rPr dirty="0"/>
                <a:t> </a:t>
              </a:r>
            </a:p>
          </p:txBody>
        </p:sp>
      </p:grpSp>
      <p:grpSp>
        <p:nvGrpSpPr>
          <p:cNvPr id="605" name="Group 604">
            <a:extLst>
              <a:ext uri="{FF2B5EF4-FFF2-40B4-BE49-F238E27FC236}">
                <a16:creationId xmlns:a16="http://schemas.microsoft.com/office/drawing/2014/main" id="{89081FC4-6999-E24B-8BD5-B72A3C8C4DD1}"/>
              </a:ext>
            </a:extLst>
          </p:cNvPr>
          <p:cNvGrpSpPr/>
          <p:nvPr/>
        </p:nvGrpSpPr>
        <p:grpSpPr>
          <a:xfrm>
            <a:off x="3345217" y="5425231"/>
            <a:ext cx="267130" cy="261608"/>
            <a:chOff x="605653" y="4113257"/>
            <a:chExt cx="267130" cy="261608"/>
          </a:xfrm>
        </p:grpSpPr>
        <p:sp>
          <p:nvSpPr>
            <p:cNvPr id="606" name="Rectangle 605">
              <a:extLst>
                <a:ext uri="{FF2B5EF4-FFF2-40B4-BE49-F238E27FC236}">
                  <a16:creationId xmlns:a16="http://schemas.microsoft.com/office/drawing/2014/main" id="{18016A71-CBE2-6E4B-8637-2E740B5DFF8A}"/>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7" name="TextBox 303">
              <a:extLst>
                <a:ext uri="{FF2B5EF4-FFF2-40B4-BE49-F238E27FC236}">
                  <a16:creationId xmlns:a16="http://schemas.microsoft.com/office/drawing/2014/main" id="{5AD1FDF3-55B2-E247-88DE-01C3EA553B18}"/>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20. </a:t>
              </a:r>
              <a:r>
                <a:rPr dirty="0"/>
                <a:t> </a:t>
              </a:r>
            </a:p>
          </p:txBody>
        </p:sp>
      </p:grpSp>
      <p:grpSp>
        <p:nvGrpSpPr>
          <p:cNvPr id="608" name="Group 607">
            <a:extLst>
              <a:ext uri="{FF2B5EF4-FFF2-40B4-BE49-F238E27FC236}">
                <a16:creationId xmlns:a16="http://schemas.microsoft.com/office/drawing/2014/main" id="{0F915630-A3E9-0D45-ABC3-4B3753378AC1}"/>
              </a:ext>
            </a:extLst>
          </p:cNvPr>
          <p:cNvGrpSpPr/>
          <p:nvPr/>
        </p:nvGrpSpPr>
        <p:grpSpPr>
          <a:xfrm>
            <a:off x="3352838" y="5747459"/>
            <a:ext cx="267130" cy="261608"/>
            <a:chOff x="605653" y="4113257"/>
            <a:chExt cx="267130" cy="261608"/>
          </a:xfrm>
        </p:grpSpPr>
        <p:sp>
          <p:nvSpPr>
            <p:cNvPr id="609" name="Rectangle 608">
              <a:extLst>
                <a:ext uri="{FF2B5EF4-FFF2-40B4-BE49-F238E27FC236}">
                  <a16:creationId xmlns:a16="http://schemas.microsoft.com/office/drawing/2014/main" id="{2C2C6191-5E46-3A48-89AA-0E73E8862B88}"/>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 name="TextBox 303">
              <a:extLst>
                <a:ext uri="{FF2B5EF4-FFF2-40B4-BE49-F238E27FC236}">
                  <a16:creationId xmlns:a16="http://schemas.microsoft.com/office/drawing/2014/main" id="{8B8B81F7-9E0E-1D46-9795-F40ADCFDA9F3}"/>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21. </a:t>
              </a:r>
              <a:r>
                <a:rPr dirty="0"/>
                <a:t> </a:t>
              </a:r>
            </a:p>
          </p:txBody>
        </p:sp>
      </p:grpSp>
      <p:grpSp>
        <p:nvGrpSpPr>
          <p:cNvPr id="611" name="Group 610">
            <a:extLst>
              <a:ext uri="{FF2B5EF4-FFF2-40B4-BE49-F238E27FC236}">
                <a16:creationId xmlns:a16="http://schemas.microsoft.com/office/drawing/2014/main" id="{B33A47E3-7483-1A4D-9810-2F8E3E6F06DF}"/>
              </a:ext>
            </a:extLst>
          </p:cNvPr>
          <p:cNvGrpSpPr/>
          <p:nvPr/>
        </p:nvGrpSpPr>
        <p:grpSpPr>
          <a:xfrm>
            <a:off x="2697703" y="5431021"/>
            <a:ext cx="267130" cy="261608"/>
            <a:chOff x="605653" y="4113257"/>
            <a:chExt cx="267130" cy="261608"/>
          </a:xfrm>
        </p:grpSpPr>
        <p:sp>
          <p:nvSpPr>
            <p:cNvPr id="612" name="Rectangle 611">
              <a:extLst>
                <a:ext uri="{FF2B5EF4-FFF2-40B4-BE49-F238E27FC236}">
                  <a16:creationId xmlns:a16="http://schemas.microsoft.com/office/drawing/2014/main" id="{4AC947FB-5C22-3743-8A52-C1501F56FD30}"/>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3" name="TextBox 303">
              <a:extLst>
                <a:ext uri="{FF2B5EF4-FFF2-40B4-BE49-F238E27FC236}">
                  <a16:creationId xmlns:a16="http://schemas.microsoft.com/office/drawing/2014/main" id="{D07AA3F5-33A3-A049-A773-B22EC27AF698}"/>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22. </a:t>
              </a:r>
              <a:r>
                <a:rPr dirty="0"/>
                <a:t> </a:t>
              </a:r>
            </a:p>
          </p:txBody>
        </p:sp>
      </p:grpSp>
      <p:grpSp>
        <p:nvGrpSpPr>
          <p:cNvPr id="614" name="Group 613">
            <a:extLst>
              <a:ext uri="{FF2B5EF4-FFF2-40B4-BE49-F238E27FC236}">
                <a16:creationId xmlns:a16="http://schemas.microsoft.com/office/drawing/2014/main" id="{BBC3EBB2-CD99-8D40-9E53-ECB641922A96}"/>
              </a:ext>
            </a:extLst>
          </p:cNvPr>
          <p:cNvGrpSpPr/>
          <p:nvPr/>
        </p:nvGrpSpPr>
        <p:grpSpPr>
          <a:xfrm>
            <a:off x="2682839" y="5738259"/>
            <a:ext cx="267130" cy="261608"/>
            <a:chOff x="605653" y="4113257"/>
            <a:chExt cx="267130" cy="261608"/>
          </a:xfrm>
        </p:grpSpPr>
        <p:sp>
          <p:nvSpPr>
            <p:cNvPr id="615" name="Rectangle 614">
              <a:extLst>
                <a:ext uri="{FF2B5EF4-FFF2-40B4-BE49-F238E27FC236}">
                  <a16:creationId xmlns:a16="http://schemas.microsoft.com/office/drawing/2014/main" id="{81101A39-6422-5742-93F8-C5D0BAEEFE96}"/>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 name="TextBox 303">
              <a:extLst>
                <a:ext uri="{FF2B5EF4-FFF2-40B4-BE49-F238E27FC236}">
                  <a16:creationId xmlns:a16="http://schemas.microsoft.com/office/drawing/2014/main" id="{0948CF39-EFE9-8C42-9CDC-02972C67D757}"/>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23. </a:t>
              </a:r>
              <a:r>
                <a:rPr dirty="0"/>
                <a:t> </a:t>
              </a:r>
            </a:p>
          </p:txBody>
        </p:sp>
      </p:grpSp>
      <p:grpSp>
        <p:nvGrpSpPr>
          <p:cNvPr id="617" name="Group 616">
            <a:extLst>
              <a:ext uri="{FF2B5EF4-FFF2-40B4-BE49-F238E27FC236}">
                <a16:creationId xmlns:a16="http://schemas.microsoft.com/office/drawing/2014/main" id="{8ED2FD19-24EB-8F4A-A444-16C19AFBD2C8}"/>
              </a:ext>
            </a:extLst>
          </p:cNvPr>
          <p:cNvGrpSpPr/>
          <p:nvPr/>
        </p:nvGrpSpPr>
        <p:grpSpPr>
          <a:xfrm>
            <a:off x="325184" y="5499828"/>
            <a:ext cx="267130" cy="261608"/>
            <a:chOff x="605653" y="4113257"/>
            <a:chExt cx="267130" cy="261608"/>
          </a:xfrm>
        </p:grpSpPr>
        <p:sp>
          <p:nvSpPr>
            <p:cNvPr id="618" name="Rectangle 617">
              <a:extLst>
                <a:ext uri="{FF2B5EF4-FFF2-40B4-BE49-F238E27FC236}">
                  <a16:creationId xmlns:a16="http://schemas.microsoft.com/office/drawing/2014/main" id="{6038EAE5-6D0D-C84C-8583-F8DADA22D062}"/>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TextBox 303">
              <a:extLst>
                <a:ext uri="{FF2B5EF4-FFF2-40B4-BE49-F238E27FC236}">
                  <a16:creationId xmlns:a16="http://schemas.microsoft.com/office/drawing/2014/main" id="{607C2022-991C-614A-8D99-A6F8E3635460}"/>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17. </a:t>
              </a:r>
              <a:r>
                <a:rPr dirty="0"/>
                <a:t> </a:t>
              </a:r>
            </a:p>
          </p:txBody>
        </p:sp>
      </p:grpSp>
      <p:grpSp>
        <p:nvGrpSpPr>
          <p:cNvPr id="620" name="Group 619">
            <a:extLst>
              <a:ext uri="{FF2B5EF4-FFF2-40B4-BE49-F238E27FC236}">
                <a16:creationId xmlns:a16="http://schemas.microsoft.com/office/drawing/2014/main" id="{3FD76F7B-EC60-754C-8A49-5BEB43E530C0}"/>
              </a:ext>
            </a:extLst>
          </p:cNvPr>
          <p:cNvGrpSpPr/>
          <p:nvPr/>
        </p:nvGrpSpPr>
        <p:grpSpPr>
          <a:xfrm>
            <a:off x="8053437" y="5117131"/>
            <a:ext cx="267130" cy="261608"/>
            <a:chOff x="605653" y="4113257"/>
            <a:chExt cx="267130" cy="261608"/>
          </a:xfrm>
        </p:grpSpPr>
        <p:sp>
          <p:nvSpPr>
            <p:cNvPr id="621" name="Rectangle 620">
              <a:extLst>
                <a:ext uri="{FF2B5EF4-FFF2-40B4-BE49-F238E27FC236}">
                  <a16:creationId xmlns:a16="http://schemas.microsoft.com/office/drawing/2014/main" id="{1A267290-94C7-B645-BB70-B13CA63442A8}"/>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2" name="TextBox 303">
              <a:extLst>
                <a:ext uri="{FF2B5EF4-FFF2-40B4-BE49-F238E27FC236}">
                  <a16:creationId xmlns:a16="http://schemas.microsoft.com/office/drawing/2014/main" id="{A7679070-3EEA-B743-A1EA-9493A1FAF20E}"/>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35. </a:t>
              </a:r>
              <a:r>
                <a:rPr dirty="0"/>
                <a:t> </a:t>
              </a:r>
            </a:p>
          </p:txBody>
        </p:sp>
      </p:grpSp>
      <p:grpSp>
        <p:nvGrpSpPr>
          <p:cNvPr id="623" name="Group 622">
            <a:extLst>
              <a:ext uri="{FF2B5EF4-FFF2-40B4-BE49-F238E27FC236}">
                <a16:creationId xmlns:a16="http://schemas.microsoft.com/office/drawing/2014/main" id="{9E5DA655-A9CA-8F47-BBD0-872397743CCF}"/>
              </a:ext>
            </a:extLst>
          </p:cNvPr>
          <p:cNvGrpSpPr/>
          <p:nvPr/>
        </p:nvGrpSpPr>
        <p:grpSpPr>
          <a:xfrm>
            <a:off x="6838138" y="5118832"/>
            <a:ext cx="267130" cy="261608"/>
            <a:chOff x="605653" y="4113257"/>
            <a:chExt cx="267130" cy="261608"/>
          </a:xfrm>
        </p:grpSpPr>
        <p:sp>
          <p:nvSpPr>
            <p:cNvPr id="624" name="Rectangle 623">
              <a:extLst>
                <a:ext uri="{FF2B5EF4-FFF2-40B4-BE49-F238E27FC236}">
                  <a16:creationId xmlns:a16="http://schemas.microsoft.com/office/drawing/2014/main" id="{F7C12266-B80D-294C-846F-A6F87BB81B67}"/>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5" name="TextBox 303">
              <a:extLst>
                <a:ext uri="{FF2B5EF4-FFF2-40B4-BE49-F238E27FC236}">
                  <a16:creationId xmlns:a16="http://schemas.microsoft.com/office/drawing/2014/main" id="{4AFB8526-D08A-284F-9C44-99B1639B4B4D}"/>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33. </a:t>
              </a:r>
              <a:r>
                <a:rPr dirty="0"/>
                <a:t> </a:t>
              </a:r>
            </a:p>
          </p:txBody>
        </p:sp>
      </p:grpSp>
      <p:grpSp>
        <p:nvGrpSpPr>
          <p:cNvPr id="626" name="Group 625">
            <a:extLst>
              <a:ext uri="{FF2B5EF4-FFF2-40B4-BE49-F238E27FC236}">
                <a16:creationId xmlns:a16="http://schemas.microsoft.com/office/drawing/2014/main" id="{5CD02E16-566A-684C-B52C-7A1710152FDA}"/>
              </a:ext>
            </a:extLst>
          </p:cNvPr>
          <p:cNvGrpSpPr/>
          <p:nvPr/>
        </p:nvGrpSpPr>
        <p:grpSpPr>
          <a:xfrm>
            <a:off x="6218389" y="5110531"/>
            <a:ext cx="267130" cy="261608"/>
            <a:chOff x="605653" y="4113257"/>
            <a:chExt cx="267130" cy="261608"/>
          </a:xfrm>
        </p:grpSpPr>
        <p:sp>
          <p:nvSpPr>
            <p:cNvPr id="627" name="Rectangle 626">
              <a:extLst>
                <a:ext uri="{FF2B5EF4-FFF2-40B4-BE49-F238E27FC236}">
                  <a16:creationId xmlns:a16="http://schemas.microsoft.com/office/drawing/2014/main" id="{AE8CAF13-7E01-004E-B7E3-D6AA99D5A19F}"/>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8" name="TextBox 303">
              <a:extLst>
                <a:ext uri="{FF2B5EF4-FFF2-40B4-BE49-F238E27FC236}">
                  <a16:creationId xmlns:a16="http://schemas.microsoft.com/office/drawing/2014/main" id="{EA227761-62A6-9241-95E9-5CDA34843CD4}"/>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32. </a:t>
              </a:r>
              <a:r>
                <a:rPr dirty="0"/>
                <a:t> </a:t>
              </a:r>
            </a:p>
          </p:txBody>
        </p:sp>
      </p:grpSp>
      <p:grpSp>
        <p:nvGrpSpPr>
          <p:cNvPr id="629" name="Group 628">
            <a:extLst>
              <a:ext uri="{FF2B5EF4-FFF2-40B4-BE49-F238E27FC236}">
                <a16:creationId xmlns:a16="http://schemas.microsoft.com/office/drawing/2014/main" id="{8A67C412-662C-8D40-BB4A-3976C8683679}"/>
              </a:ext>
            </a:extLst>
          </p:cNvPr>
          <p:cNvGrpSpPr/>
          <p:nvPr/>
        </p:nvGrpSpPr>
        <p:grpSpPr>
          <a:xfrm>
            <a:off x="5637530" y="5104235"/>
            <a:ext cx="267130" cy="261608"/>
            <a:chOff x="605653" y="4113257"/>
            <a:chExt cx="267130" cy="261608"/>
          </a:xfrm>
        </p:grpSpPr>
        <p:sp>
          <p:nvSpPr>
            <p:cNvPr id="630" name="Rectangle 629">
              <a:extLst>
                <a:ext uri="{FF2B5EF4-FFF2-40B4-BE49-F238E27FC236}">
                  <a16:creationId xmlns:a16="http://schemas.microsoft.com/office/drawing/2014/main" id="{543F8D27-90C6-4148-B3E9-E62B8F84AABC}"/>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 name="TextBox 303">
              <a:extLst>
                <a:ext uri="{FF2B5EF4-FFF2-40B4-BE49-F238E27FC236}">
                  <a16:creationId xmlns:a16="http://schemas.microsoft.com/office/drawing/2014/main" id="{D54B0B73-6607-9D41-BE74-791AB27AED68}"/>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31. </a:t>
              </a:r>
              <a:r>
                <a:rPr dirty="0"/>
                <a:t> </a:t>
              </a:r>
            </a:p>
          </p:txBody>
        </p:sp>
      </p:grpSp>
      <p:grpSp>
        <p:nvGrpSpPr>
          <p:cNvPr id="632" name="Group 631">
            <a:extLst>
              <a:ext uri="{FF2B5EF4-FFF2-40B4-BE49-F238E27FC236}">
                <a16:creationId xmlns:a16="http://schemas.microsoft.com/office/drawing/2014/main" id="{7F29C582-62CA-664B-8745-DC7D681708B7}"/>
              </a:ext>
            </a:extLst>
          </p:cNvPr>
          <p:cNvGrpSpPr/>
          <p:nvPr/>
        </p:nvGrpSpPr>
        <p:grpSpPr>
          <a:xfrm>
            <a:off x="5080359" y="5097091"/>
            <a:ext cx="267130" cy="261608"/>
            <a:chOff x="605653" y="4113257"/>
            <a:chExt cx="267130" cy="261608"/>
          </a:xfrm>
        </p:grpSpPr>
        <p:sp>
          <p:nvSpPr>
            <p:cNvPr id="633" name="Rectangle 632">
              <a:extLst>
                <a:ext uri="{FF2B5EF4-FFF2-40B4-BE49-F238E27FC236}">
                  <a16:creationId xmlns:a16="http://schemas.microsoft.com/office/drawing/2014/main" id="{C21AD5D1-23A8-404B-A909-FFECDABED69D}"/>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 name="TextBox 303">
              <a:extLst>
                <a:ext uri="{FF2B5EF4-FFF2-40B4-BE49-F238E27FC236}">
                  <a16:creationId xmlns:a16="http://schemas.microsoft.com/office/drawing/2014/main" id="{F51AF0E3-0E18-A344-B318-5DF113FAD690}"/>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30. </a:t>
              </a:r>
              <a:r>
                <a:rPr dirty="0"/>
                <a:t> </a:t>
              </a:r>
            </a:p>
          </p:txBody>
        </p:sp>
      </p:grpSp>
      <p:grpSp>
        <p:nvGrpSpPr>
          <p:cNvPr id="635" name="Group 634">
            <a:extLst>
              <a:ext uri="{FF2B5EF4-FFF2-40B4-BE49-F238E27FC236}">
                <a16:creationId xmlns:a16="http://schemas.microsoft.com/office/drawing/2014/main" id="{01ACCD06-D77C-5041-A1D3-BA2D4F531B3D}"/>
              </a:ext>
            </a:extLst>
          </p:cNvPr>
          <p:cNvGrpSpPr/>
          <p:nvPr/>
        </p:nvGrpSpPr>
        <p:grpSpPr>
          <a:xfrm>
            <a:off x="5668468" y="6065909"/>
            <a:ext cx="267130" cy="261608"/>
            <a:chOff x="605653" y="4113257"/>
            <a:chExt cx="267130" cy="261608"/>
          </a:xfrm>
        </p:grpSpPr>
        <p:sp>
          <p:nvSpPr>
            <p:cNvPr id="636" name="Rectangle 635">
              <a:extLst>
                <a:ext uri="{FF2B5EF4-FFF2-40B4-BE49-F238E27FC236}">
                  <a16:creationId xmlns:a16="http://schemas.microsoft.com/office/drawing/2014/main" id="{6709B281-2E19-5543-B147-2995806D635D}"/>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7" name="TextBox 303">
              <a:extLst>
                <a:ext uri="{FF2B5EF4-FFF2-40B4-BE49-F238E27FC236}">
                  <a16:creationId xmlns:a16="http://schemas.microsoft.com/office/drawing/2014/main" id="{AA373D1E-435F-6E4E-A6E2-5C83655D49EC}"/>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37. </a:t>
              </a:r>
              <a:r>
                <a:rPr dirty="0"/>
                <a:t> </a:t>
              </a:r>
            </a:p>
          </p:txBody>
        </p:sp>
      </p:grpSp>
      <p:grpSp>
        <p:nvGrpSpPr>
          <p:cNvPr id="638" name="Group 637">
            <a:extLst>
              <a:ext uri="{FF2B5EF4-FFF2-40B4-BE49-F238E27FC236}">
                <a16:creationId xmlns:a16="http://schemas.microsoft.com/office/drawing/2014/main" id="{6853A620-C7FB-3741-8F40-7FA614401FBE}"/>
              </a:ext>
            </a:extLst>
          </p:cNvPr>
          <p:cNvGrpSpPr/>
          <p:nvPr/>
        </p:nvGrpSpPr>
        <p:grpSpPr>
          <a:xfrm>
            <a:off x="5067997" y="6065662"/>
            <a:ext cx="267130" cy="261608"/>
            <a:chOff x="605653" y="4113257"/>
            <a:chExt cx="267130" cy="261608"/>
          </a:xfrm>
        </p:grpSpPr>
        <p:sp>
          <p:nvSpPr>
            <p:cNvPr id="639" name="Rectangle 638">
              <a:extLst>
                <a:ext uri="{FF2B5EF4-FFF2-40B4-BE49-F238E27FC236}">
                  <a16:creationId xmlns:a16="http://schemas.microsoft.com/office/drawing/2014/main" id="{97EB0A90-C083-5C4C-BEBA-501677D7930C}"/>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 name="TextBox 303">
              <a:extLst>
                <a:ext uri="{FF2B5EF4-FFF2-40B4-BE49-F238E27FC236}">
                  <a16:creationId xmlns:a16="http://schemas.microsoft.com/office/drawing/2014/main" id="{E5A01D42-79F7-E44A-8BA6-72A5EF85358C}"/>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36. </a:t>
              </a:r>
              <a:r>
                <a:rPr dirty="0"/>
                <a:t> </a:t>
              </a:r>
            </a:p>
          </p:txBody>
        </p:sp>
      </p:grpSp>
      <p:grpSp>
        <p:nvGrpSpPr>
          <p:cNvPr id="641" name="Group 640">
            <a:extLst>
              <a:ext uri="{FF2B5EF4-FFF2-40B4-BE49-F238E27FC236}">
                <a16:creationId xmlns:a16="http://schemas.microsoft.com/office/drawing/2014/main" id="{39E95A10-B412-B44C-B234-3E261FDF9911}"/>
              </a:ext>
            </a:extLst>
          </p:cNvPr>
          <p:cNvGrpSpPr/>
          <p:nvPr/>
        </p:nvGrpSpPr>
        <p:grpSpPr>
          <a:xfrm>
            <a:off x="4988009" y="5435641"/>
            <a:ext cx="267130" cy="261608"/>
            <a:chOff x="605653" y="4113257"/>
            <a:chExt cx="267130" cy="261608"/>
          </a:xfrm>
        </p:grpSpPr>
        <p:sp>
          <p:nvSpPr>
            <p:cNvPr id="642" name="Rectangle 641">
              <a:extLst>
                <a:ext uri="{FF2B5EF4-FFF2-40B4-BE49-F238E27FC236}">
                  <a16:creationId xmlns:a16="http://schemas.microsoft.com/office/drawing/2014/main" id="{6DAF671F-9DCD-8247-9B41-AD1D43D1DFE2}"/>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3" name="TextBox 303">
              <a:extLst>
                <a:ext uri="{FF2B5EF4-FFF2-40B4-BE49-F238E27FC236}">
                  <a16:creationId xmlns:a16="http://schemas.microsoft.com/office/drawing/2014/main" id="{FC18D747-E8AD-B14B-A7A7-7AD31C965F11}"/>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43. </a:t>
              </a:r>
              <a:r>
                <a:rPr dirty="0"/>
                <a:t> </a:t>
              </a:r>
            </a:p>
          </p:txBody>
        </p:sp>
      </p:grpSp>
      <p:grpSp>
        <p:nvGrpSpPr>
          <p:cNvPr id="644" name="Group 643">
            <a:extLst>
              <a:ext uri="{FF2B5EF4-FFF2-40B4-BE49-F238E27FC236}">
                <a16:creationId xmlns:a16="http://schemas.microsoft.com/office/drawing/2014/main" id="{660F49E9-588A-F44F-86F9-9F019279422F}"/>
              </a:ext>
            </a:extLst>
          </p:cNvPr>
          <p:cNvGrpSpPr/>
          <p:nvPr/>
        </p:nvGrpSpPr>
        <p:grpSpPr>
          <a:xfrm>
            <a:off x="4981679" y="5757927"/>
            <a:ext cx="267130" cy="261608"/>
            <a:chOff x="605653" y="4113257"/>
            <a:chExt cx="267130" cy="261608"/>
          </a:xfrm>
        </p:grpSpPr>
        <p:sp>
          <p:nvSpPr>
            <p:cNvPr id="645" name="Rectangle 644">
              <a:extLst>
                <a:ext uri="{FF2B5EF4-FFF2-40B4-BE49-F238E27FC236}">
                  <a16:creationId xmlns:a16="http://schemas.microsoft.com/office/drawing/2014/main" id="{ECBE8F01-E779-2D41-B066-4CEE7FF1FF13}"/>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6" name="TextBox 303">
              <a:extLst>
                <a:ext uri="{FF2B5EF4-FFF2-40B4-BE49-F238E27FC236}">
                  <a16:creationId xmlns:a16="http://schemas.microsoft.com/office/drawing/2014/main" id="{C1201EF4-7C21-7548-B674-94AEB197033D}"/>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44. </a:t>
              </a:r>
              <a:r>
                <a:rPr dirty="0"/>
                <a:t> </a:t>
              </a:r>
            </a:p>
          </p:txBody>
        </p:sp>
      </p:grpSp>
      <p:grpSp>
        <p:nvGrpSpPr>
          <p:cNvPr id="647" name="Group 646">
            <a:extLst>
              <a:ext uri="{FF2B5EF4-FFF2-40B4-BE49-F238E27FC236}">
                <a16:creationId xmlns:a16="http://schemas.microsoft.com/office/drawing/2014/main" id="{E7D61BBD-BFFF-7E41-AA6F-C25823F86CD9}"/>
              </a:ext>
            </a:extLst>
          </p:cNvPr>
          <p:cNvGrpSpPr/>
          <p:nvPr/>
        </p:nvGrpSpPr>
        <p:grpSpPr>
          <a:xfrm>
            <a:off x="8038536" y="6050920"/>
            <a:ext cx="267130" cy="261608"/>
            <a:chOff x="605653" y="4113257"/>
            <a:chExt cx="267130" cy="261608"/>
          </a:xfrm>
        </p:grpSpPr>
        <p:sp>
          <p:nvSpPr>
            <p:cNvPr id="648" name="Rectangle 647">
              <a:extLst>
                <a:ext uri="{FF2B5EF4-FFF2-40B4-BE49-F238E27FC236}">
                  <a16:creationId xmlns:a16="http://schemas.microsoft.com/office/drawing/2014/main" id="{5100F62C-C5E7-3F49-8D84-D47EF42629C4}"/>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9" name="TextBox 303">
              <a:extLst>
                <a:ext uri="{FF2B5EF4-FFF2-40B4-BE49-F238E27FC236}">
                  <a16:creationId xmlns:a16="http://schemas.microsoft.com/office/drawing/2014/main" id="{678522D4-C6BA-7D4B-953C-9AF1EA6830C1}"/>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41. </a:t>
              </a:r>
              <a:r>
                <a:rPr dirty="0"/>
                <a:t> </a:t>
              </a:r>
            </a:p>
          </p:txBody>
        </p:sp>
      </p:grpSp>
      <p:grpSp>
        <p:nvGrpSpPr>
          <p:cNvPr id="650" name="Group 649">
            <a:extLst>
              <a:ext uri="{FF2B5EF4-FFF2-40B4-BE49-F238E27FC236}">
                <a16:creationId xmlns:a16="http://schemas.microsoft.com/office/drawing/2014/main" id="{66B34559-03F9-1D43-9544-37E0EA8A9537}"/>
              </a:ext>
            </a:extLst>
          </p:cNvPr>
          <p:cNvGrpSpPr/>
          <p:nvPr/>
        </p:nvGrpSpPr>
        <p:grpSpPr>
          <a:xfrm>
            <a:off x="6189487" y="5420079"/>
            <a:ext cx="267130" cy="261608"/>
            <a:chOff x="605653" y="4113257"/>
            <a:chExt cx="267130" cy="261608"/>
          </a:xfrm>
        </p:grpSpPr>
        <p:sp>
          <p:nvSpPr>
            <p:cNvPr id="651" name="Rectangle 650">
              <a:extLst>
                <a:ext uri="{FF2B5EF4-FFF2-40B4-BE49-F238E27FC236}">
                  <a16:creationId xmlns:a16="http://schemas.microsoft.com/office/drawing/2014/main" id="{5BCE2111-EE9E-5040-882C-FAC293C0C7C6}"/>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2" name="TextBox 303">
              <a:extLst>
                <a:ext uri="{FF2B5EF4-FFF2-40B4-BE49-F238E27FC236}">
                  <a16:creationId xmlns:a16="http://schemas.microsoft.com/office/drawing/2014/main" id="{E2E4EBFD-1A32-B44A-BF82-CAE5B2F1282D}"/>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47. </a:t>
              </a:r>
              <a:r>
                <a:rPr dirty="0"/>
                <a:t> </a:t>
              </a:r>
            </a:p>
          </p:txBody>
        </p:sp>
      </p:grpSp>
      <p:grpSp>
        <p:nvGrpSpPr>
          <p:cNvPr id="653" name="Group 652">
            <a:extLst>
              <a:ext uri="{FF2B5EF4-FFF2-40B4-BE49-F238E27FC236}">
                <a16:creationId xmlns:a16="http://schemas.microsoft.com/office/drawing/2014/main" id="{44A6B05A-AF53-1B45-9F99-CCF0FF8EDE71}"/>
              </a:ext>
            </a:extLst>
          </p:cNvPr>
          <p:cNvGrpSpPr/>
          <p:nvPr/>
        </p:nvGrpSpPr>
        <p:grpSpPr>
          <a:xfrm>
            <a:off x="6197108" y="5742307"/>
            <a:ext cx="267130" cy="261608"/>
            <a:chOff x="605653" y="4113257"/>
            <a:chExt cx="267130" cy="261608"/>
          </a:xfrm>
        </p:grpSpPr>
        <p:sp>
          <p:nvSpPr>
            <p:cNvPr id="654" name="Rectangle 653">
              <a:extLst>
                <a:ext uri="{FF2B5EF4-FFF2-40B4-BE49-F238E27FC236}">
                  <a16:creationId xmlns:a16="http://schemas.microsoft.com/office/drawing/2014/main" id="{00260F0F-CCF0-4344-B482-D0A514591240}"/>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5" name="TextBox 303">
              <a:extLst>
                <a:ext uri="{FF2B5EF4-FFF2-40B4-BE49-F238E27FC236}">
                  <a16:creationId xmlns:a16="http://schemas.microsoft.com/office/drawing/2014/main" id="{1E8FC272-187E-6B4E-912A-B71DE8DD6C22}"/>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48. </a:t>
              </a:r>
              <a:r>
                <a:rPr dirty="0"/>
                <a:t> </a:t>
              </a:r>
            </a:p>
          </p:txBody>
        </p:sp>
      </p:grpSp>
      <p:grpSp>
        <p:nvGrpSpPr>
          <p:cNvPr id="656" name="Group 655">
            <a:extLst>
              <a:ext uri="{FF2B5EF4-FFF2-40B4-BE49-F238E27FC236}">
                <a16:creationId xmlns:a16="http://schemas.microsoft.com/office/drawing/2014/main" id="{10EFBBD5-6625-F44D-825D-9DB054DE5DA0}"/>
              </a:ext>
            </a:extLst>
          </p:cNvPr>
          <p:cNvGrpSpPr/>
          <p:nvPr/>
        </p:nvGrpSpPr>
        <p:grpSpPr>
          <a:xfrm>
            <a:off x="5613409" y="5425869"/>
            <a:ext cx="267130" cy="261608"/>
            <a:chOff x="605653" y="4113257"/>
            <a:chExt cx="267130" cy="261608"/>
          </a:xfrm>
        </p:grpSpPr>
        <p:sp>
          <p:nvSpPr>
            <p:cNvPr id="657" name="Rectangle 656">
              <a:extLst>
                <a:ext uri="{FF2B5EF4-FFF2-40B4-BE49-F238E27FC236}">
                  <a16:creationId xmlns:a16="http://schemas.microsoft.com/office/drawing/2014/main" id="{A0C4F93E-A674-E94C-B77B-D8E358C1468D}"/>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8" name="TextBox 303">
              <a:extLst>
                <a:ext uri="{FF2B5EF4-FFF2-40B4-BE49-F238E27FC236}">
                  <a16:creationId xmlns:a16="http://schemas.microsoft.com/office/drawing/2014/main" id="{7F25C4CC-071E-094C-9E63-DD5875A7061D}"/>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45. </a:t>
              </a:r>
              <a:r>
                <a:rPr dirty="0"/>
                <a:t> </a:t>
              </a:r>
            </a:p>
          </p:txBody>
        </p:sp>
      </p:grpSp>
      <p:grpSp>
        <p:nvGrpSpPr>
          <p:cNvPr id="659" name="Group 658">
            <a:extLst>
              <a:ext uri="{FF2B5EF4-FFF2-40B4-BE49-F238E27FC236}">
                <a16:creationId xmlns:a16="http://schemas.microsoft.com/office/drawing/2014/main" id="{7EC7A954-E87B-594D-B40A-6CA6BD55DFDF}"/>
              </a:ext>
            </a:extLst>
          </p:cNvPr>
          <p:cNvGrpSpPr/>
          <p:nvPr/>
        </p:nvGrpSpPr>
        <p:grpSpPr>
          <a:xfrm>
            <a:off x="5598545" y="5733107"/>
            <a:ext cx="267130" cy="261608"/>
            <a:chOff x="605653" y="4113257"/>
            <a:chExt cx="267130" cy="261608"/>
          </a:xfrm>
        </p:grpSpPr>
        <p:sp>
          <p:nvSpPr>
            <p:cNvPr id="660" name="Rectangle 659">
              <a:extLst>
                <a:ext uri="{FF2B5EF4-FFF2-40B4-BE49-F238E27FC236}">
                  <a16:creationId xmlns:a16="http://schemas.microsoft.com/office/drawing/2014/main" id="{D2FFDA1F-111B-E44A-A5B2-D64CDF4546DF}"/>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1" name="TextBox 303">
              <a:extLst>
                <a:ext uri="{FF2B5EF4-FFF2-40B4-BE49-F238E27FC236}">
                  <a16:creationId xmlns:a16="http://schemas.microsoft.com/office/drawing/2014/main" id="{9DA70B9E-3F61-C247-8A09-92F63764DF62}"/>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46. </a:t>
              </a:r>
              <a:r>
                <a:rPr dirty="0"/>
                <a:t> </a:t>
              </a:r>
            </a:p>
          </p:txBody>
        </p:sp>
      </p:grpSp>
      <p:grpSp>
        <p:nvGrpSpPr>
          <p:cNvPr id="662" name="Group 661">
            <a:extLst>
              <a:ext uri="{FF2B5EF4-FFF2-40B4-BE49-F238E27FC236}">
                <a16:creationId xmlns:a16="http://schemas.microsoft.com/office/drawing/2014/main" id="{014294E4-D870-7846-84A9-FA60AF0DB7B1}"/>
              </a:ext>
            </a:extLst>
          </p:cNvPr>
          <p:cNvGrpSpPr/>
          <p:nvPr/>
        </p:nvGrpSpPr>
        <p:grpSpPr>
          <a:xfrm>
            <a:off x="6282377" y="6073404"/>
            <a:ext cx="267130" cy="261608"/>
            <a:chOff x="605653" y="4113257"/>
            <a:chExt cx="267130" cy="261608"/>
          </a:xfrm>
        </p:grpSpPr>
        <p:sp>
          <p:nvSpPr>
            <p:cNvPr id="663" name="Rectangle 662">
              <a:extLst>
                <a:ext uri="{FF2B5EF4-FFF2-40B4-BE49-F238E27FC236}">
                  <a16:creationId xmlns:a16="http://schemas.microsoft.com/office/drawing/2014/main" id="{E1E01985-A0D7-E64D-8AF7-302D25D5035F}"/>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4" name="TextBox 303">
              <a:extLst>
                <a:ext uri="{FF2B5EF4-FFF2-40B4-BE49-F238E27FC236}">
                  <a16:creationId xmlns:a16="http://schemas.microsoft.com/office/drawing/2014/main" id="{CD0DD9E8-E7A9-E94F-900C-43A654E63139}"/>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38. </a:t>
              </a:r>
              <a:r>
                <a:rPr dirty="0"/>
                <a:t> </a:t>
              </a:r>
            </a:p>
          </p:txBody>
        </p:sp>
      </p:grpSp>
      <p:grpSp>
        <p:nvGrpSpPr>
          <p:cNvPr id="665" name="Group 664">
            <a:extLst>
              <a:ext uri="{FF2B5EF4-FFF2-40B4-BE49-F238E27FC236}">
                <a16:creationId xmlns:a16="http://schemas.microsoft.com/office/drawing/2014/main" id="{0E79C568-F827-9B4A-BE5A-CD20A8FF704F}"/>
              </a:ext>
            </a:extLst>
          </p:cNvPr>
          <p:cNvGrpSpPr/>
          <p:nvPr/>
        </p:nvGrpSpPr>
        <p:grpSpPr>
          <a:xfrm>
            <a:off x="7436206" y="6053149"/>
            <a:ext cx="267130" cy="261608"/>
            <a:chOff x="605653" y="4113257"/>
            <a:chExt cx="267130" cy="261608"/>
          </a:xfrm>
        </p:grpSpPr>
        <p:sp>
          <p:nvSpPr>
            <p:cNvPr id="666" name="Rectangle 665">
              <a:extLst>
                <a:ext uri="{FF2B5EF4-FFF2-40B4-BE49-F238E27FC236}">
                  <a16:creationId xmlns:a16="http://schemas.microsoft.com/office/drawing/2014/main" id="{CFEBFDEE-4157-A741-A8D7-5C8724596D1E}"/>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7" name="TextBox 303">
              <a:extLst>
                <a:ext uri="{FF2B5EF4-FFF2-40B4-BE49-F238E27FC236}">
                  <a16:creationId xmlns:a16="http://schemas.microsoft.com/office/drawing/2014/main" id="{0D2A6D68-9482-D24E-9B4C-6F372A18D884}"/>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40. </a:t>
              </a:r>
              <a:r>
                <a:rPr dirty="0"/>
                <a:t> </a:t>
              </a:r>
            </a:p>
          </p:txBody>
        </p:sp>
      </p:grpSp>
      <p:grpSp>
        <p:nvGrpSpPr>
          <p:cNvPr id="668" name="Group 667">
            <a:extLst>
              <a:ext uri="{FF2B5EF4-FFF2-40B4-BE49-F238E27FC236}">
                <a16:creationId xmlns:a16="http://schemas.microsoft.com/office/drawing/2014/main" id="{31D1D7EA-3579-6D43-903D-ADB675C38A78}"/>
              </a:ext>
            </a:extLst>
          </p:cNvPr>
          <p:cNvGrpSpPr/>
          <p:nvPr/>
        </p:nvGrpSpPr>
        <p:grpSpPr>
          <a:xfrm>
            <a:off x="8542643" y="5556582"/>
            <a:ext cx="267130" cy="261608"/>
            <a:chOff x="605653" y="4113257"/>
            <a:chExt cx="267130" cy="261608"/>
          </a:xfrm>
        </p:grpSpPr>
        <p:sp>
          <p:nvSpPr>
            <p:cNvPr id="669" name="Rectangle 668">
              <a:extLst>
                <a:ext uri="{FF2B5EF4-FFF2-40B4-BE49-F238E27FC236}">
                  <a16:creationId xmlns:a16="http://schemas.microsoft.com/office/drawing/2014/main" id="{B498412C-B8DA-0440-8B6E-712BC23351AA}"/>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0" name="TextBox 303">
              <a:extLst>
                <a:ext uri="{FF2B5EF4-FFF2-40B4-BE49-F238E27FC236}">
                  <a16:creationId xmlns:a16="http://schemas.microsoft.com/office/drawing/2014/main" id="{51F6261E-68AE-2A45-87F5-7A2B57E49A1A}"/>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42. </a:t>
              </a:r>
              <a:r>
                <a:rPr dirty="0"/>
                <a:t> </a:t>
              </a:r>
            </a:p>
          </p:txBody>
        </p:sp>
      </p:grpSp>
      <p:grpSp>
        <p:nvGrpSpPr>
          <p:cNvPr id="671" name="Group 670">
            <a:extLst>
              <a:ext uri="{FF2B5EF4-FFF2-40B4-BE49-F238E27FC236}">
                <a16:creationId xmlns:a16="http://schemas.microsoft.com/office/drawing/2014/main" id="{A1A528D9-5C47-834A-8E84-0B861EBF8A4D}"/>
              </a:ext>
            </a:extLst>
          </p:cNvPr>
          <p:cNvGrpSpPr/>
          <p:nvPr/>
        </p:nvGrpSpPr>
        <p:grpSpPr>
          <a:xfrm>
            <a:off x="7457791" y="5113835"/>
            <a:ext cx="267130" cy="261608"/>
            <a:chOff x="605653" y="4113257"/>
            <a:chExt cx="267130" cy="261608"/>
          </a:xfrm>
        </p:grpSpPr>
        <p:sp>
          <p:nvSpPr>
            <p:cNvPr id="672" name="Rectangle 671">
              <a:extLst>
                <a:ext uri="{FF2B5EF4-FFF2-40B4-BE49-F238E27FC236}">
                  <a16:creationId xmlns:a16="http://schemas.microsoft.com/office/drawing/2014/main" id="{37BA816A-2BE7-434A-BA1C-E1D7E3D26343}"/>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3" name="TextBox 303">
              <a:extLst>
                <a:ext uri="{FF2B5EF4-FFF2-40B4-BE49-F238E27FC236}">
                  <a16:creationId xmlns:a16="http://schemas.microsoft.com/office/drawing/2014/main" id="{BC53F35F-3EF8-5346-B99F-B1D1F7941B80}"/>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34. </a:t>
              </a:r>
              <a:r>
                <a:rPr dirty="0"/>
                <a:t> </a:t>
              </a:r>
            </a:p>
          </p:txBody>
        </p:sp>
      </p:grpSp>
      <p:grpSp>
        <p:nvGrpSpPr>
          <p:cNvPr id="674" name="Group 673">
            <a:extLst>
              <a:ext uri="{FF2B5EF4-FFF2-40B4-BE49-F238E27FC236}">
                <a16:creationId xmlns:a16="http://schemas.microsoft.com/office/drawing/2014/main" id="{A81432A7-8F48-EC49-9AED-272D196DAA06}"/>
              </a:ext>
            </a:extLst>
          </p:cNvPr>
          <p:cNvGrpSpPr/>
          <p:nvPr/>
        </p:nvGrpSpPr>
        <p:grpSpPr>
          <a:xfrm>
            <a:off x="6766275" y="5415082"/>
            <a:ext cx="267130" cy="261608"/>
            <a:chOff x="605653" y="4113257"/>
            <a:chExt cx="267130" cy="261608"/>
          </a:xfrm>
        </p:grpSpPr>
        <p:sp>
          <p:nvSpPr>
            <p:cNvPr id="675" name="Rectangle 674">
              <a:extLst>
                <a:ext uri="{FF2B5EF4-FFF2-40B4-BE49-F238E27FC236}">
                  <a16:creationId xmlns:a16="http://schemas.microsoft.com/office/drawing/2014/main" id="{50299B0D-4484-AD4C-9994-A548F5597335}"/>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6" name="TextBox 303">
              <a:extLst>
                <a:ext uri="{FF2B5EF4-FFF2-40B4-BE49-F238E27FC236}">
                  <a16:creationId xmlns:a16="http://schemas.microsoft.com/office/drawing/2014/main" id="{AFBD26B6-9735-9248-B1FD-E3ECCFBE5520}"/>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49. </a:t>
              </a:r>
              <a:r>
                <a:rPr dirty="0"/>
                <a:t> </a:t>
              </a:r>
            </a:p>
          </p:txBody>
        </p:sp>
      </p:grpSp>
      <p:grpSp>
        <p:nvGrpSpPr>
          <p:cNvPr id="677" name="Group 676">
            <a:extLst>
              <a:ext uri="{FF2B5EF4-FFF2-40B4-BE49-F238E27FC236}">
                <a16:creationId xmlns:a16="http://schemas.microsoft.com/office/drawing/2014/main" id="{8C6E9CA6-DFE3-CE4F-B880-48903CA3DC81}"/>
              </a:ext>
            </a:extLst>
          </p:cNvPr>
          <p:cNvGrpSpPr/>
          <p:nvPr/>
        </p:nvGrpSpPr>
        <p:grpSpPr>
          <a:xfrm>
            <a:off x="6773896" y="5737310"/>
            <a:ext cx="267130" cy="261608"/>
            <a:chOff x="605653" y="4113257"/>
            <a:chExt cx="267130" cy="261608"/>
          </a:xfrm>
        </p:grpSpPr>
        <p:sp>
          <p:nvSpPr>
            <p:cNvPr id="678" name="Rectangle 677">
              <a:extLst>
                <a:ext uri="{FF2B5EF4-FFF2-40B4-BE49-F238E27FC236}">
                  <a16:creationId xmlns:a16="http://schemas.microsoft.com/office/drawing/2014/main" id="{2E610C0C-5C49-B344-9853-67ADF39EF0D8}"/>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9" name="TextBox 303">
              <a:extLst>
                <a:ext uri="{FF2B5EF4-FFF2-40B4-BE49-F238E27FC236}">
                  <a16:creationId xmlns:a16="http://schemas.microsoft.com/office/drawing/2014/main" id="{E2AF8046-75D5-E949-8A42-2E2A4CA95439}"/>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50. </a:t>
              </a:r>
              <a:r>
                <a:rPr dirty="0"/>
                <a:t> </a:t>
              </a:r>
            </a:p>
          </p:txBody>
        </p:sp>
      </p:grpSp>
      <p:grpSp>
        <p:nvGrpSpPr>
          <p:cNvPr id="680" name="Group 679">
            <a:extLst>
              <a:ext uri="{FF2B5EF4-FFF2-40B4-BE49-F238E27FC236}">
                <a16:creationId xmlns:a16="http://schemas.microsoft.com/office/drawing/2014/main" id="{6CFD0185-1AFD-2540-A1E5-8B7FE139C121}"/>
              </a:ext>
            </a:extLst>
          </p:cNvPr>
          <p:cNvGrpSpPr/>
          <p:nvPr/>
        </p:nvGrpSpPr>
        <p:grpSpPr>
          <a:xfrm>
            <a:off x="6866310" y="6075550"/>
            <a:ext cx="267130" cy="261608"/>
            <a:chOff x="605653" y="4113257"/>
            <a:chExt cx="267130" cy="261608"/>
          </a:xfrm>
        </p:grpSpPr>
        <p:sp>
          <p:nvSpPr>
            <p:cNvPr id="681" name="Rectangle 680">
              <a:extLst>
                <a:ext uri="{FF2B5EF4-FFF2-40B4-BE49-F238E27FC236}">
                  <a16:creationId xmlns:a16="http://schemas.microsoft.com/office/drawing/2014/main" id="{11F6D7EA-D61B-5644-B203-5FA735B6BBBC}"/>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2" name="TextBox 303">
              <a:extLst>
                <a:ext uri="{FF2B5EF4-FFF2-40B4-BE49-F238E27FC236}">
                  <a16:creationId xmlns:a16="http://schemas.microsoft.com/office/drawing/2014/main" id="{37803771-92A2-A648-A8C0-F595796115BB}"/>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39. </a:t>
              </a:r>
              <a:r>
                <a:rPr dirty="0"/>
                <a:t> </a:t>
              </a:r>
            </a:p>
          </p:txBody>
        </p:sp>
      </p:grpSp>
      <p:grpSp>
        <p:nvGrpSpPr>
          <p:cNvPr id="683" name="Group 682">
            <a:extLst>
              <a:ext uri="{FF2B5EF4-FFF2-40B4-BE49-F238E27FC236}">
                <a16:creationId xmlns:a16="http://schemas.microsoft.com/office/drawing/2014/main" id="{CA2A664D-95D9-6540-88EF-1F17C8569761}"/>
              </a:ext>
            </a:extLst>
          </p:cNvPr>
          <p:cNvGrpSpPr/>
          <p:nvPr/>
        </p:nvGrpSpPr>
        <p:grpSpPr>
          <a:xfrm>
            <a:off x="3882324" y="5422268"/>
            <a:ext cx="267130" cy="261608"/>
            <a:chOff x="605653" y="4113257"/>
            <a:chExt cx="267130" cy="261608"/>
          </a:xfrm>
        </p:grpSpPr>
        <p:sp>
          <p:nvSpPr>
            <p:cNvPr id="684" name="Rectangle 683">
              <a:extLst>
                <a:ext uri="{FF2B5EF4-FFF2-40B4-BE49-F238E27FC236}">
                  <a16:creationId xmlns:a16="http://schemas.microsoft.com/office/drawing/2014/main" id="{6755E61B-D33C-2D42-8848-8A8C44EA8A32}"/>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5" name="TextBox 303">
              <a:extLst>
                <a:ext uri="{FF2B5EF4-FFF2-40B4-BE49-F238E27FC236}">
                  <a16:creationId xmlns:a16="http://schemas.microsoft.com/office/drawing/2014/main" id="{BBCFD4D2-45ED-9D41-99E4-8A4D03EB87B1}"/>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18. </a:t>
              </a:r>
              <a:r>
                <a:rPr dirty="0"/>
                <a:t> </a:t>
              </a:r>
            </a:p>
          </p:txBody>
        </p:sp>
      </p:grpSp>
      <p:grpSp>
        <p:nvGrpSpPr>
          <p:cNvPr id="686" name="Group 685">
            <a:extLst>
              <a:ext uri="{FF2B5EF4-FFF2-40B4-BE49-F238E27FC236}">
                <a16:creationId xmlns:a16="http://schemas.microsoft.com/office/drawing/2014/main" id="{8F5AE389-DC35-1D4A-8C97-0B195DCAA53B}"/>
              </a:ext>
            </a:extLst>
          </p:cNvPr>
          <p:cNvGrpSpPr/>
          <p:nvPr/>
        </p:nvGrpSpPr>
        <p:grpSpPr>
          <a:xfrm>
            <a:off x="3889945" y="5744496"/>
            <a:ext cx="267130" cy="261608"/>
            <a:chOff x="605653" y="4113257"/>
            <a:chExt cx="267130" cy="261608"/>
          </a:xfrm>
        </p:grpSpPr>
        <p:sp>
          <p:nvSpPr>
            <p:cNvPr id="687" name="Rectangle 686">
              <a:extLst>
                <a:ext uri="{FF2B5EF4-FFF2-40B4-BE49-F238E27FC236}">
                  <a16:creationId xmlns:a16="http://schemas.microsoft.com/office/drawing/2014/main" id="{9A641D7D-C5C0-4340-BA65-89270D42AA27}"/>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8" name="TextBox 303">
              <a:extLst>
                <a:ext uri="{FF2B5EF4-FFF2-40B4-BE49-F238E27FC236}">
                  <a16:creationId xmlns:a16="http://schemas.microsoft.com/office/drawing/2014/main" id="{DDB7262B-7576-F744-9878-4109D80F4E8F}"/>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19. </a:t>
              </a:r>
              <a:r>
                <a:rPr dirty="0"/>
                <a:t> </a:t>
              </a:r>
            </a:p>
          </p:txBody>
        </p:sp>
      </p:grpSp>
      <p:grpSp>
        <p:nvGrpSpPr>
          <p:cNvPr id="695" name="Group 694">
            <a:extLst>
              <a:ext uri="{FF2B5EF4-FFF2-40B4-BE49-F238E27FC236}">
                <a16:creationId xmlns:a16="http://schemas.microsoft.com/office/drawing/2014/main" id="{E7462B73-BB90-374C-9D20-26F70E429483}"/>
              </a:ext>
            </a:extLst>
          </p:cNvPr>
          <p:cNvGrpSpPr/>
          <p:nvPr/>
        </p:nvGrpSpPr>
        <p:grpSpPr>
          <a:xfrm>
            <a:off x="4575548" y="5491129"/>
            <a:ext cx="267130" cy="261608"/>
            <a:chOff x="605653" y="4113257"/>
            <a:chExt cx="267130" cy="261608"/>
          </a:xfrm>
        </p:grpSpPr>
        <p:sp>
          <p:nvSpPr>
            <p:cNvPr id="696" name="Rectangle 695">
              <a:extLst>
                <a:ext uri="{FF2B5EF4-FFF2-40B4-BE49-F238E27FC236}">
                  <a16:creationId xmlns:a16="http://schemas.microsoft.com/office/drawing/2014/main" id="{0CFE1C1E-9A54-F046-9C51-4CB9F7ADEB8C}"/>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7" name="TextBox 303">
              <a:extLst>
                <a:ext uri="{FF2B5EF4-FFF2-40B4-BE49-F238E27FC236}">
                  <a16:creationId xmlns:a16="http://schemas.microsoft.com/office/drawing/2014/main" id="{F86DF2F2-62F4-384B-85E2-8D49F7D1A03B}"/>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56. </a:t>
              </a:r>
              <a:r>
                <a:rPr dirty="0"/>
                <a:t> </a:t>
              </a:r>
            </a:p>
          </p:txBody>
        </p:sp>
      </p:grpSp>
      <p:grpSp>
        <p:nvGrpSpPr>
          <p:cNvPr id="698" name="Group 697">
            <a:extLst>
              <a:ext uri="{FF2B5EF4-FFF2-40B4-BE49-F238E27FC236}">
                <a16:creationId xmlns:a16="http://schemas.microsoft.com/office/drawing/2014/main" id="{14D97CCE-A5E4-0644-90A0-422D5ABDFD40}"/>
              </a:ext>
            </a:extLst>
          </p:cNvPr>
          <p:cNvGrpSpPr/>
          <p:nvPr/>
        </p:nvGrpSpPr>
        <p:grpSpPr>
          <a:xfrm>
            <a:off x="4297090" y="5498624"/>
            <a:ext cx="274910" cy="261608"/>
            <a:chOff x="151142" y="4113353"/>
            <a:chExt cx="274910" cy="261608"/>
          </a:xfrm>
        </p:grpSpPr>
        <p:sp>
          <p:nvSpPr>
            <p:cNvPr id="699" name="Rectangle 698">
              <a:extLst>
                <a:ext uri="{FF2B5EF4-FFF2-40B4-BE49-F238E27FC236}">
                  <a16:creationId xmlns:a16="http://schemas.microsoft.com/office/drawing/2014/main" id="{9BD38F7F-CC18-FB4E-BDF1-E3D6A50F55CE}"/>
                </a:ext>
              </a:extLst>
            </p:cNvPr>
            <p:cNvSpPr/>
            <p:nvPr/>
          </p:nvSpPr>
          <p:spPr>
            <a:xfrm>
              <a:off x="155730" y="4148315"/>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0" name="TextBox 303">
              <a:extLst>
                <a:ext uri="{FF2B5EF4-FFF2-40B4-BE49-F238E27FC236}">
                  <a16:creationId xmlns:a16="http://schemas.microsoft.com/office/drawing/2014/main" id="{6D3DDC58-41D6-924C-97B8-04202F16A5D3}"/>
                </a:ext>
              </a:extLst>
            </p:cNvPr>
            <p:cNvSpPr txBox="1"/>
            <p:nvPr/>
          </p:nvSpPr>
          <p:spPr>
            <a:xfrm flipH="1">
              <a:off x="151142" y="4113353"/>
              <a:ext cx="274910"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55. </a:t>
              </a:r>
              <a:r>
                <a:rPr dirty="0"/>
                <a:t> </a:t>
              </a:r>
            </a:p>
          </p:txBody>
        </p:sp>
      </p:grpSp>
      <p:grpSp>
        <p:nvGrpSpPr>
          <p:cNvPr id="701" name="Group 700">
            <a:extLst>
              <a:ext uri="{FF2B5EF4-FFF2-40B4-BE49-F238E27FC236}">
                <a16:creationId xmlns:a16="http://schemas.microsoft.com/office/drawing/2014/main" id="{46F2D37A-80E4-E74F-A282-135AA167696B}"/>
              </a:ext>
            </a:extLst>
          </p:cNvPr>
          <p:cNvGrpSpPr/>
          <p:nvPr/>
        </p:nvGrpSpPr>
        <p:grpSpPr>
          <a:xfrm>
            <a:off x="784768" y="6052300"/>
            <a:ext cx="267130" cy="261608"/>
            <a:chOff x="605653" y="4113257"/>
            <a:chExt cx="267130" cy="261608"/>
          </a:xfrm>
        </p:grpSpPr>
        <p:sp>
          <p:nvSpPr>
            <p:cNvPr id="702" name="Rectangle 701">
              <a:extLst>
                <a:ext uri="{FF2B5EF4-FFF2-40B4-BE49-F238E27FC236}">
                  <a16:creationId xmlns:a16="http://schemas.microsoft.com/office/drawing/2014/main" id="{6B5772EC-3035-A842-BF76-21A11DC0E2DC}"/>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3" name="TextBox 303">
              <a:extLst>
                <a:ext uri="{FF2B5EF4-FFF2-40B4-BE49-F238E27FC236}">
                  <a16:creationId xmlns:a16="http://schemas.microsoft.com/office/drawing/2014/main" id="{7CD36FF2-CED2-7F46-BA67-3B9CCD1F5679}"/>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16. </a:t>
              </a:r>
              <a:r>
                <a:rPr dirty="0"/>
                <a:t> </a:t>
              </a:r>
            </a:p>
          </p:txBody>
        </p:sp>
      </p:grpSp>
      <p:grpSp>
        <p:nvGrpSpPr>
          <p:cNvPr id="704" name="Group 703">
            <a:extLst>
              <a:ext uri="{FF2B5EF4-FFF2-40B4-BE49-F238E27FC236}">
                <a16:creationId xmlns:a16="http://schemas.microsoft.com/office/drawing/2014/main" id="{65487C4F-C6BA-3942-88F3-05E463D3EBBD}"/>
              </a:ext>
            </a:extLst>
          </p:cNvPr>
          <p:cNvGrpSpPr/>
          <p:nvPr/>
        </p:nvGrpSpPr>
        <p:grpSpPr>
          <a:xfrm>
            <a:off x="1391449" y="6038582"/>
            <a:ext cx="267130" cy="261608"/>
            <a:chOff x="605653" y="4113257"/>
            <a:chExt cx="267130" cy="261608"/>
          </a:xfrm>
        </p:grpSpPr>
        <p:sp>
          <p:nvSpPr>
            <p:cNvPr id="705" name="Rectangle 704">
              <a:extLst>
                <a:ext uri="{FF2B5EF4-FFF2-40B4-BE49-F238E27FC236}">
                  <a16:creationId xmlns:a16="http://schemas.microsoft.com/office/drawing/2014/main" id="{41E83B96-95AD-3549-B048-D9EB4559B16F}"/>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6" name="TextBox 303">
              <a:extLst>
                <a:ext uri="{FF2B5EF4-FFF2-40B4-BE49-F238E27FC236}">
                  <a16:creationId xmlns:a16="http://schemas.microsoft.com/office/drawing/2014/main" id="{4B61D65B-F6C8-194D-9C52-D6FC66F13896}"/>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15. </a:t>
              </a:r>
              <a:r>
                <a:rPr dirty="0"/>
                <a:t> </a:t>
              </a:r>
            </a:p>
          </p:txBody>
        </p:sp>
      </p:grpSp>
      <p:grpSp>
        <p:nvGrpSpPr>
          <p:cNvPr id="707" name="Group 706">
            <a:extLst>
              <a:ext uri="{FF2B5EF4-FFF2-40B4-BE49-F238E27FC236}">
                <a16:creationId xmlns:a16="http://schemas.microsoft.com/office/drawing/2014/main" id="{5323F2B8-3331-424A-83F1-70A6E89FDAF8}"/>
              </a:ext>
            </a:extLst>
          </p:cNvPr>
          <p:cNvGrpSpPr/>
          <p:nvPr/>
        </p:nvGrpSpPr>
        <p:grpSpPr>
          <a:xfrm>
            <a:off x="751576" y="5117545"/>
            <a:ext cx="284265" cy="261608"/>
            <a:chOff x="126589" y="2916118"/>
            <a:chExt cx="284265" cy="261608"/>
          </a:xfrm>
        </p:grpSpPr>
        <p:sp>
          <p:nvSpPr>
            <p:cNvPr id="708" name="Rectangle 707">
              <a:extLst>
                <a:ext uri="{FF2B5EF4-FFF2-40B4-BE49-F238E27FC236}">
                  <a16:creationId xmlns:a16="http://schemas.microsoft.com/office/drawing/2014/main" id="{0CC7FB98-19EC-914B-8CB7-3B7F7B2D4A2E}"/>
                </a:ext>
              </a:extLst>
            </p:cNvPr>
            <p:cNvSpPr/>
            <p:nvPr/>
          </p:nvSpPr>
          <p:spPr>
            <a:xfrm>
              <a:off x="147311" y="2955517"/>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9" name="TextBox 303">
              <a:extLst>
                <a:ext uri="{FF2B5EF4-FFF2-40B4-BE49-F238E27FC236}">
                  <a16:creationId xmlns:a16="http://schemas.microsoft.com/office/drawing/2014/main" id="{9E84CD50-63B8-194B-BDCC-03DF1963B780}"/>
                </a:ext>
              </a:extLst>
            </p:cNvPr>
            <p:cNvSpPr txBox="1"/>
            <p:nvPr/>
          </p:nvSpPr>
          <p:spPr>
            <a:xfrm flipH="1">
              <a:off x="126589" y="2916118"/>
              <a:ext cx="284265"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10. </a:t>
              </a:r>
              <a:r>
                <a:rPr dirty="0"/>
                <a:t> </a:t>
              </a:r>
            </a:p>
          </p:txBody>
        </p:sp>
      </p:grpSp>
      <p:grpSp>
        <p:nvGrpSpPr>
          <p:cNvPr id="710" name="Group 709">
            <a:extLst>
              <a:ext uri="{FF2B5EF4-FFF2-40B4-BE49-F238E27FC236}">
                <a16:creationId xmlns:a16="http://schemas.microsoft.com/office/drawing/2014/main" id="{39270084-BA0C-0A40-A97F-6EF302104B04}"/>
              </a:ext>
            </a:extLst>
          </p:cNvPr>
          <p:cNvGrpSpPr/>
          <p:nvPr/>
        </p:nvGrpSpPr>
        <p:grpSpPr>
          <a:xfrm>
            <a:off x="3746712" y="6024712"/>
            <a:ext cx="267130" cy="261608"/>
            <a:chOff x="605653" y="4113257"/>
            <a:chExt cx="267130" cy="261608"/>
          </a:xfrm>
        </p:grpSpPr>
        <p:sp>
          <p:nvSpPr>
            <p:cNvPr id="711" name="Rectangle 710">
              <a:extLst>
                <a:ext uri="{FF2B5EF4-FFF2-40B4-BE49-F238E27FC236}">
                  <a16:creationId xmlns:a16="http://schemas.microsoft.com/office/drawing/2014/main" id="{B2BD3594-17E9-1B4C-8EF0-8E3B47DBFDFD}"/>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2" name="TextBox 303">
              <a:extLst>
                <a:ext uri="{FF2B5EF4-FFF2-40B4-BE49-F238E27FC236}">
                  <a16:creationId xmlns:a16="http://schemas.microsoft.com/office/drawing/2014/main" id="{6A358A3B-F3A1-8444-92B0-089741AB0A5C}"/>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11. </a:t>
              </a:r>
              <a:r>
                <a:rPr dirty="0"/>
                <a:t> </a:t>
              </a:r>
            </a:p>
          </p:txBody>
        </p:sp>
      </p:grpSp>
      <p:grpSp>
        <p:nvGrpSpPr>
          <p:cNvPr id="689" name="Group 688">
            <a:extLst>
              <a:ext uri="{FF2B5EF4-FFF2-40B4-BE49-F238E27FC236}">
                <a16:creationId xmlns:a16="http://schemas.microsoft.com/office/drawing/2014/main" id="{81C78D3A-6D84-2D4B-97DA-A0FFF1BC3899}"/>
              </a:ext>
            </a:extLst>
          </p:cNvPr>
          <p:cNvGrpSpPr/>
          <p:nvPr/>
        </p:nvGrpSpPr>
        <p:grpSpPr>
          <a:xfrm>
            <a:off x="870686" y="5425645"/>
            <a:ext cx="267130" cy="261608"/>
            <a:chOff x="605653" y="4113257"/>
            <a:chExt cx="267130" cy="261608"/>
          </a:xfrm>
        </p:grpSpPr>
        <p:sp>
          <p:nvSpPr>
            <p:cNvPr id="690" name="Rectangle 689">
              <a:extLst>
                <a:ext uri="{FF2B5EF4-FFF2-40B4-BE49-F238E27FC236}">
                  <a16:creationId xmlns:a16="http://schemas.microsoft.com/office/drawing/2014/main" id="{BB646A66-8B05-304F-9A87-D10863624208}"/>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1" name="TextBox 303">
              <a:extLst>
                <a:ext uri="{FF2B5EF4-FFF2-40B4-BE49-F238E27FC236}">
                  <a16:creationId xmlns:a16="http://schemas.microsoft.com/office/drawing/2014/main" id="{2A64AAA5-D877-3940-8005-45B6247908DD}"/>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28. </a:t>
              </a:r>
              <a:r>
                <a:rPr dirty="0"/>
                <a:t> </a:t>
              </a:r>
            </a:p>
          </p:txBody>
        </p:sp>
      </p:grpSp>
      <p:grpSp>
        <p:nvGrpSpPr>
          <p:cNvPr id="692" name="Group 691">
            <a:extLst>
              <a:ext uri="{FF2B5EF4-FFF2-40B4-BE49-F238E27FC236}">
                <a16:creationId xmlns:a16="http://schemas.microsoft.com/office/drawing/2014/main" id="{F7D732E4-F45B-904E-AB33-F89D6DF4B46A}"/>
              </a:ext>
            </a:extLst>
          </p:cNvPr>
          <p:cNvGrpSpPr/>
          <p:nvPr/>
        </p:nvGrpSpPr>
        <p:grpSpPr>
          <a:xfrm>
            <a:off x="864355" y="5761420"/>
            <a:ext cx="267130" cy="261608"/>
            <a:chOff x="605653" y="4113257"/>
            <a:chExt cx="267130" cy="261608"/>
          </a:xfrm>
        </p:grpSpPr>
        <p:sp>
          <p:nvSpPr>
            <p:cNvPr id="693" name="Rectangle 692">
              <a:extLst>
                <a:ext uri="{FF2B5EF4-FFF2-40B4-BE49-F238E27FC236}">
                  <a16:creationId xmlns:a16="http://schemas.microsoft.com/office/drawing/2014/main" id="{8B9F447D-8911-7E42-839B-7F17E97EF210}"/>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4" name="TextBox 303">
              <a:extLst>
                <a:ext uri="{FF2B5EF4-FFF2-40B4-BE49-F238E27FC236}">
                  <a16:creationId xmlns:a16="http://schemas.microsoft.com/office/drawing/2014/main" id="{6C8C6E08-51BA-EE4C-B41E-9B60C509A210}"/>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29. </a:t>
              </a:r>
              <a:r>
                <a:rPr dirty="0"/>
                <a:t> </a:t>
              </a:r>
            </a:p>
          </p:txBody>
        </p:sp>
      </p:grpSp>
      <p:grpSp>
        <p:nvGrpSpPr>
          <p:cNvPr id="713" name="Group 712">
            <a:extLst>
              <a:ext uri="{FF2B5EF4-FFF2-40B4-BE49-F238E27FC236}">
                <a16:creationId xmlns:a16="http://schemas.microsoft.com/office/drawing/2014/main" id="{25911631-667B-4E45-A9DC-C01586F38AB0}"/>
              </a:ext>
            </a:extLst>
          </p:cNvPr>
          <p:cNvGrpSpPr/>
          <p:nvPr/>
        </p:nvGrpSpPr>
        <p:grpSpPr>
          <a:xfrm>
            <a:off x="7354450" y="5424604"/>
            <a:ext cx="267130" cy="261608"/>
            <a:chOff x="605653" y="4113257"/>
            <a:chExt cx="267130" cy="261608"/>
          </a:xfrm>
        </p:grpSpPr>
        <p:sp>
          <p:nvSpPr>
            <p:cNvPr id="714" name="Rectangle 713">
              <a:extLst>
                <a:ext uri="{FF2B5EF4-FFF2-40B4-BE49-F238E27FC236}">
                  <a16:creationId xmlns:a16="http://schemas.microsoft.com/office/drawing/2014/main" id="{503693DE-1F6F-F74C-A62A-82E59AC2C02E}"/>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5" name="TextBox 303">
              <a:extLst>
                <a:ext uri="{FF2B5EF4-FFF2-40B4-BE49-F238E27FC236}">
                  <a16:creationId xmlns:a16="http://schemas.microsoft.com/office/drawing/2014/main" id="{29B470F1-3541-B84A-89B6-6057F7E2842A}"/>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51. </a:t>
              </a:r>
              <a:r>
                <a:rPr dirty="0"/>
                <a:t> </a:t>
              </a:r>
            </a:p>
          </p:txBody>
        </p:sp>
      </p:grpSp>
      <p:grpSp>
        <p:nvGrpSpPr>
          <p:cNvPr id="716" name="Group 715">
            <a:extLst>
              <a:ext uri="{FF2B5EF4-FFF2-40B4-BE49-F238E27FC236}">
                <a16:creationId xmlns:a16="http://schemas.microsoft.com/office/drawing/2014/main" id="{5BA599EF-470B-024E-932C-99279F6F7049}"/>
              </a:ext>
            </a:extLst>
          </p:cNvPr>
          <p:cNvGrpSpPr/>
          <p:nvPr/>
        </p:nvGrpSpPr>
        <p:grpSpPr>
          <a:xfrm>
            <a:off x="7362071" y="5746832"/>
            <a:ext cx="267130" cy="261608"/>
            <a:chOff x="605653" y="4113257"/>
            <a:chExt cx="267130" cy="261608"/>
          </a:xfrm>
        </p:grpSpPr>
        <p:sp>
          <p:nvSpPr>
            <p:cNvPr id="717" name="Rectangle 716">
              <a:extLst>
                <a:ext uri="{FF2B5EF4-FFF2-40B4-BE49-F238E27FC236}">
                  <a16:creationId xmlns:a16="http://schemas.microsoft.com/office/drawing/2014/main" id="{EF7A6B87-39E5-FD4A-BB1E-17C833984D0A}"/>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 name="TextBox 303">
              <a:extLst>
                <a:ext uri="{FF2B5EF4-FFF2-40B4-BE49-F238E27FC236}">
                  <a16:creationId xmlns:a16="http://schemas.microsoft.com/office/drawing/2014/main" id="{00E11D4B-FD5F-9743-A953-F4563697BEC9}"/>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52. </a:t>
              </a:r>
              <a:r>
                <a:rPr dirty="0"/>
                <a:t> </a:t>
              </a:r>
            </a:p>
          </p:txBody>
        </p:sp>
      </p:grpSp>
      <p:grpSp>
        <p:nvGrpSpPr>
          <p:cNvPr id="719" name="Group 718">
            <a:extLst>
              <a:ext uri="{FF2B5EF4-FFF2-40B4-BE49-F238E27FC236}">
                <a16:creationId xmlns:a16="http://schemas.microsoft.com/office/drawing/2014/main" id="{D48F9983-3851-574B-83FA-0ED0C24D6CC7}"/>
              </a:ext>
            </a:extLst>
          </p:cNvPr>
          <p:cNvGrpSpPr/>
          <p:nvPr/>
        </p:nvGrpSpPr>
        <p:grpSpPr>
          <a:xfrm>
            <a:off x="7964057" y="5434126"/>
            <a:ext cx="267130" cy="261608"/>
            <a:chOff x="605653" y="4113257"/>
            <a:chExt cx="267130" cy="261608"/>
          </a:xfrm>
        </p:grpSpPr>
        <p:sp>
          <p:nvSpPr>
            <p:cNvPr id="720" name="Rectangle 719">
              <a:extLst>
                <a:ext uri="{FF2B5EF4-FFF2-40B4-BE49-F238E27FC236}">
                  <a16:creationId xmlns:a16="http://schemas.microsoft.com/office/drawing/2014/main" id="{62D07BFF-201B-B742-B251-E611B5626F5C}"/>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 name="TextBox 303">
              <a:extLst>
                <a:ext uri="{FF2B5EF4-FFF2-40B4-BE49-F238E27FC236}">
                  <a16:creationId xmlns:a16="http://schemas.microsoft.com/office/drawing/2014/main" id="{70D5DDE4-B814-0A44-B348-E3A8C6C80A51}"/>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53. </a:t>
              </a:r>
              <a:r>
                <a:rPr dirty="0"/>
                <a:t> </a:t>
              </a:r>
            </a:p>
          </p:txBody>
        </p:sp>
      </p:grpSp>
      <p:grpSp>
        <p:nvGrpSpPr>
          <p:cNvPr id="722" name="Group 721">
            <a:extLst>
              <a:ext uri="{FF2B5EF4-FFF2-40B4-BE49-F238E27FC236}">
                <a16:creationId xmlns:a16="http://schemas.microsoft.com/office/drawing/2014/main" id="{30D8E5F1-81C0-544F-88B9-30EF653EAA18}"/>
              </a:ext>
            </a:extLst>
          </p:cNvPr>
          <p:cNvGrpSpPr/>
          <p:nvPr/>
        </p:nvGrpSpPr>
        <p:grpSpPr>
          <a:xfrm>
            <a:off x="7971678" y="5756354"/>
            <a:ext cx="267130" cy="261608"/>
            <a:chOff x="605653" y="4113257"/>
            <a:chExt cx="267130" cy="261608"/>
          </a:xfrm>
        </p:grpSpPr>
        <p:sp>
          <p:nvSpPr>
            <p:cNvPr id="723" name="Rectangle 722">
              <a:extLst>
                <a:ext uri="{FF2B5EF4-FFF2-40B4-BE49-F238E27FC236}">
                  <a16:creationId xmlns:a16="http://schemas.microsoft.com/office/drawing/2014/main" id="{BA97038E-B8D6-AD4D-956D-63D503DA131D}"/>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4" name="TextBox 303">
              <a:extLst>
                <a:ext uri="{FF2B5EF4-FFF2-40B4-BE49-F238E27FC236}">
                  <a16:creationId xmlns:a16="http://schemas.microsoft.com/office/drawing/2014/main" id="{6B673DDA-2951-7C44-9C8B-AF1390517FB6}"/>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54. </a:t>
              </a:r>
              <a:r>
                <a:rPr dirty="0"/>
                <a:t> </a:t>
              </a:r>
            </a:p>
          </p:txBody>
        </p:sp>
      </p:grpSp>
      <p:sp>
        <p:nvSpPr>
          <p:cNvPr id="725" name="TextBox 724">
            <a:extLst>
              <a:ext uri="{FF2B5EF4-FFF2-40B4-BE49-F238E27FC236}">
                <a16:creationId xmlns:a16="http://schemas.microsoft.com/office/drawing/2014/main" id="{892A3621-BFF5-6D43-8048-ACB63438D025}"/>
              </a:ext>
            </a:extLst>
          </p:cNvPr>
          <p:cNvSpPr txBox="1"/>
          <p:nvPr/>
        </p:nvSpPr>
        <p:spPr>
          <a:xfrm>
            <a:off x="1744771" y="262542"/>
            <a:ext cx="5872625"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Member Forces of Six Truss Units    </a:t>
            </a:r>
          </a:p>
        </p:txBody>
      </p:sp>
      <p:sp>
        <p:nvSpPr>
          <p:cNvPr id="726" name="TextBox 725">
            <a:extLst>
              <a:ext uri="{FF2B5EF4-FFF2-40B4-BE49-F238E27FC236}">
                <a16:creationId xmlns:a16="http://schemas.microsoft.com/office/drawing/2014/main" id="{D2CDC6A7-F38E-AD4F-AB8E-027A4AA66CB4}"/>
              </a:ext>
            </a:extLst>
          </p:cNvPr>
          <p:cNvSpPr txBox="1"/>
          <p:nvPr/>
        </p:nvSpPr>
        <p:spPr>
          <a:xfrm>
            <a:off x="2961058" y="4026197"/>
            <a:ext cx="1744498"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Analysis region     </a:t>
            </a:r>
          </a:p>
        </p:txBody>
      </p:sp>
      <p:cxnSp>
        <p:nvCxnSpPr>
          <p:cNvPr id="727" name="Straight Arrow Connector 726">
            <a:extLst>
              <a:ext uri="{FF2B5EF4-FFF2-40B4-BE49-F238E27FC236}">
                <a16:creationId xmlns:a16="http://schemas.microsoft.com/office/drawing/2014/main" id="{4337ECC6-9FD3-E04D-A550-1E4B3885C3C4}"/>
              </a:ext>
            </a:extLst>
          </p:cNvPr>
          <p:cNvCxnSpPr>
            <a:cxnSpLocks/>
          </p:cNvCxnSpPr>
          <p:nvPr/>
        </p:nvCxnSpPr>
        <p:spPr>
          <a:xfrm>
            <a:off x="2549125" y="4051495"/>
            <a:ext cx="1060283" cy="75851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28" name="Straight Arrow Connector 727">
            <a:extLst>
              <a:ext uri="{FF2B5EF4-FFF2-40B4-BE49-F238E27FC236}">
                <a16:creationId xmlns:a16="http://schemas.microsoft.com/office/drawing/2014/main" id="{BAF8F286-4EA4-FD4A-9130-8DA6878826E1}"/>
              </a:ext>
            </a:extLst>
          </p:cNvPr>
          <p:cNvCxnSpPr>
            <a:cxnSpLocks/>
          </p:cNvCxnSpPr>
          <p:nvPr/>
        </p:nvCxnSpPr>
        <p:spPr>
          <a:xfrm rot="16200000">
            <a:off x="2073103" y="955456"/>
            <a:ext cx="0" cy="187818"/>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29" name="Straight Arrow Connector 728">
            <a:extLst>
              <a:ext uri="{FF2B5EF4-FFF2-40B4-BE49-F238E27FC236}">
                <a16:creationId xmlns:a16="http://schemas.microsoft.com/office/drawing/2014/main" id="{659866BD-2F53-C944-B572-7E37A9AD292D}"/>
              </a:ext>
            </a:extLst>
          </p:cNvPr>
          <p:cNvCxnSpPr>
            <a:cxnSpLocks/>
          </p:cNvCxnSpPr>
          <p:nvPr/>
        </p:nvCxnSpPr>
        <p:spPr>
          <a:xfrm rot="16200000">
            <a:off x="2712766" y="978779"/>
            <a:ext cx="0" cy="163980"/>
          </a:xfrm>
          <a:prstGeom prst="straightConnector1">
            <a:avLst/>
          </a:prstGeom>
          <a:ln w="25400">
            <a:solidFill>
              <a:srgbClr val="FF0000"/>
            </a:solidFill>
            <a:headEnd w="lg" len="med"/>
            <a:tailEnd type="triangle" w="lg" len="med"/>
          </a:ln>
        </p:spPr>
        <p:style>
          <a:lnRef idx="1">
            <a:schemeClr val="accent1"/>
          </a:lnRef>
          <a:fillRef idx="0">
            <a:schemeClr val="accent1"/>
          </a:fillRef>
          <a:effectRef idx="0">
            <a:schemeClr val="accent1"/>
          </a:effectRef>
          <a:fontRef idx="minor">
            <a:schemeClr val="tx1"/>
          </a:fontRef>
        </p:style>
      </p:cxnSp>
      <p:sp>
        <p:nvSpPr>
          <p:cNvPr id="730" name="TextBox 729">
            <a:extLst>
              <a:ext uri="{FF2B5EF4-FFF2-40B4-BE49-F238E27FC236}">
                <a16:creationId xmlns:a16="http://schemas.microsoft.com/office/drawing/2014/main" id="{6D984BD1-E4FF-904B-92F5-0348C403C37F}"/>
              </a:ext>
            </a:extLst>
          </p:cNvPr>
          <p:cNvSpPr txBox="1"/>
          <p:nvPr/>
        </p:nvSpPr>
        <p:spPr>
          <a:xfrm>
            <a:off x="1466264" y="905369"/>
            <a:ext cx="496964" cy="276999"/>
          </a:xfrm>
          <a:prstGeom prst="rect">
            <a:avLst/>
          </a:prstGeom>
          <a:noFill/>
        </p:spPr>
        <p:txBody>
          <a:bodyPr wrap="square" rtlCol="0">
            <a:spAutoFit/>
          </a:bodyPr>
          <a:lstStyle/>
          <a:p>
            <a:r>
              <a:rPr lang="en-US" sz="12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 .5 </a:t>
            </a:r>
            <a:r>
              <a:rPr lang="en-US" sz="1200" dirty="0" err="1">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lb</a:t>
            </a:r>
            <a:endParaRPr lang="en-US" sz="12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731" name="TextBox 730">
            <a:extLst>
              <a:ext uri="{FF2B5EF4-FFF2-40B4-BE49-F238E27FC236}">
                <a16:creationId xmlns:a16="http://schemas.microsoft.com/office/drawing/2014/main" id="{C5021CDC-5794-3B4D-A06E-9D6798F8EE59}"/>
              </a:ext>
            </a:extLst>
          </p:cNvPr>
          <p:cNvSpPr txBox="1"/>
          <p:nvPr/>
        </p:nvSpPr>
        <p:spPr>
          <a:xfrm>
            <a:off x="2757805" y="919993"/>
            <a:ext cx="496964" cy="276999"/>
          </a:xfrm>
          <a:prstGeom prst="rect">
            <a:avLst/>
          </a:prstGeom>
          <a:noFill/>
        </p:spPr>
        <p:txBody>
          <a:bodyPr wrap="square" rtlCol="0">
            <a:spAutoFit/>
          </a:bodyPr>
          <a:lstStyle/>
          <a:p>
            <a:r>
              <a:rPr lang="en-US" sz="12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 .5 </a:t>
            </a:r>
            <a:r>
              <a:rPr lang="en-US" sz="1200" dirty="0" err="1">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lb</a:t>
            </a:r>
            <a:endParaRPr lang="en-US" sz="12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endParaRPr>
          </a:p>
        </p:txBody>
      </p:sp>
      <p:grpSp>
        <p:nvGrpSpPr>
          <p:cNvPr id="735" name="Group 734">
            <a:extLst>
              <a:ext uri="{FF2B5EF4-FFF2-40B4-BE49-F238E27FC236}">
                <a16:creationId xmlns:a16="http://schemas.microsoft.com/office/drawing/2014/main" id="{6778E459-C3F5-9345-9E5B-7337D9464D1B}"/>
              </a:ext>
            </a:extLst>
          </p:cNvPr>
          <p:cNvGrpSpPr/>
          <p:nvPr/>
        </p:nvGrpSpPr>
        <p:grpSpPr>
          <a:xfrm>
            <a:off x="7015449" y="911738"/>
            <a:ext cx="1678033" cy="481586"/>
            <a:chOff x="1032936" y="5890542"/>
            <a:chExt cx="1678033" cy="481586"/>
          </a:xfrm>
        </p:grpSpPr>
        <p:sp>
          <p:nvSpPr>
            <p:cNvPr id="736" name="TextBox 735">
              <a:extLst>
                <a:ext uri="{FF2B5EF4-FFF2-40B4-BE49-F238E27FC236}">
                  <a16:creationId xmlns:a16="http://schemas.microsoft.com/office/drawing/2014/main" id="{2C3AD9F5-1FAD-7143-B900-21C793E6D2EF}"/>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737" name="TextBox 736">
              <a:extLst>
                <a:ext uri="{FF2B5EF4-FFF2-40B4-BE49-F238E27FC236}">
                  <a16:creationId xmlns:a16="http://schemas.microsoft.com/office/drawing/2014/main" id="{6A09F8DD-5F7A-9949-A54F-440A640F0D33}"/>
                </a:ext>
              </a:extLst>
            </p:cNvPr>
            <p:cNvSpPr txBox="1"/>
            <p:nvPr/>
          </p:nvSpPr>
          <p:spPr>
            <a:xfrm>
              <a:off x="2244438" y="5890542"/>
              <a:ext cx="466531" cy="369332"/>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139677448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9" name="Table 228">
            <a:extLst>
              <a:ext uri="{FF2B5EF4-FFF2-40B4-BE49-F238E27FC236}">
                <a16:creationId xmlns:a16="http://schemas.microsoft.com/office/drawing/2014/main" id="{D93FF2B0-7D5F-B047-95FA-4C2FC04C5174}"/>
              </a:ext>
            </a:extLst>
          </p:cNvPr>
          <p:cNvGraphicFramePr>
            <a:graphicFrameLocks noGrp="1"/>
          </p:cNvGraphicFramePr>
          <p:nvPr>
            <p:extLst>
              <p:ext uri="{D42A27DB-BD31-4B8C-83A1-F6EECF244321}">
                <p14:modId xmlns:p14="http://schemas.microsoft.com/office/powerpoint/2010/main" val="1209116479"/>
              </p:ext>
            </p:extLst>
          </p:nvPr>
        </p:nvGraphicFramePr>
        <p:xfrm>
          <a:off x="4563730" y="852336"/>
          <a:ext cx="2108480" cy="5709920"/>
        </p:xfrm>
        <a:graphic>
          <a:graphicData uri="http://schemas.openxmlformats.org/drawingml/2006/table">
            <a:tbl>
              <a:tblPr firstRow="1" bandRow="1">
                <a:tableStyleId>{5940675A-B579-460E-94D1-54222C63F5DA}</a:tableStyleId>
              </a:tblPr>
              <a:tblGrid>
                <a:gridCol w="653638">
                  <a:extLst>
                    <a:ext uri="{9D8B030D-6E8A-4147-A177-3AD203B41FA5}">
                      <a16:colId xmlns:a16="http://schemas.microsoft.com/office/drawing/2014/main" val="2175534177"/>
                    </a:ext>
                  </a:extLst>
                </a:gridCol>
                <a:gridCol w="653080">
                  <a:extLst>
                    <a:ext uri="{9D8B030D-6E8A-4147-A177-3AD203B41FA5}">
                      <a16:colId xmlns:a16="http://schemas.microsoft.com/office/drawing/2014/main" val="2999589400"/>
                    </a:ext>
                  </a:extLst>
                </a:gridCol>
                <a:gridCol w="801762">
                  <a:extLst>
                    <a:ext uri="{9D8B030D-6E8A-4147-A177-3AD203B41FA5}">
                      <a16:colId xmlns:a16="http://schemas.microsoft.com/office/drawing/2014/main" val="336946418"/>
                    </a:ext>
                  </a:extLst>
                </a:gridCol>
              </a:tblGrid>
              <a:tr h="370840">
                <a:tc>
                  <a:txBody>
                    <a:bodyPr/>
                    <a:lstStyle/>
                    <a:p>
                      <a:endParaRPr lang="en-US" sz="1400" dirty="0"/>
                    </a:p>
                    <a:p>
                      <a:endParaRPr lang="en-US" sz="1400" dirty="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983690990"/>
                  </a:ext>
                </a:extLst>
              </a:tr>
              <a:tr h="370840">
                <a:tc>
                  <a:txBody>
                    <a:bodyPr/>
                    <a:lstStyle/>
                    <a:p>
                      <a:endParaRPr lang="en-US" sz="1400"/>
                    </a:p>
                  </a:txBody>
                  <a:tcPr/>
                </a:tc>
                <a:tc>
                  <a:txBody>
                    <a:bodyPr/>
                    <a:lstStyle/>
                    <a:p>
                      <a:endParaRPr lang="en-US" sz="1400" dirty="0"/>
                    </a:p>
                  </a:txBody>
                  <a:tcPr/>
                </a:tc>
                <a:tc>
                  <a:txBody>
                    <a:bodyPr/>
                    <a:lstStyle/>
                    <a:p>
                      <a:endParaRPr lang="en-US" sz="1400"/>
                    </a:p>
                  </a:txBody>
                  <a:tcPr/>
                </a:tc>
                <a:extLst>
                  <a:ext uri="{0D108BD9-81ED-4DB2-BD59-A6C34878D82A}">
                    <a16:rowId xmlns:a16="http://schemas.microsoft.com/office/drawing/2014/main" val="2772570638"/>
                  </a:ext>
                </a:extLst>
              </a:tr>
              <a:tr h="370840">
                <a:tc>
                  <a:txBody>
                    <a:bodyPr/>
                    <a:lstStyle/>
                    <a:p>
                      <a:endParaRPr lang="en-US" sz="1400"/>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4242872202"/>
                  </a:ext>
                </a:extLst>
              </a:tr>
              <a:tr h="370840">
                <a:tc>
                  <a:txBody>
                    <a:bodyPr/>
                    <a:lstStyle/>
                    <a:p>
                      <a:endParaRPr lang="en-US" sz="1400" dirty="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174933262"/>
                  </a:ext>
                </a:extLst>
              </a:tr>
              <a:tr h="370840">
                <a:tc>
                  <a:txBody>
                    <a:bodyPr/>
                    <a:lstStyle/>
                    <a:p>
                      <a:endParaRPr lang="en-US" sz="1400"/>
                    </a:p>
                  </a:txBody>
                  <a:tcPr/>
                </a:tc>
                <a:tc>
                  <a:txBody>
                    <a:bodyPr/>
                    <a:lstStyle/>
                    <a:p>
                      <a:endParaRPr lang="en-US" sz="1400" dirty="0"/>
                    </a:p>
                  </a:txBody>
                  <a:tcPr/>
                </a:tc>
                <a:tc>
                  <a:txBody>
                    <a:bodyPr/>
                    <a:lstStyle/>
                    <a:p>
                      <a:endParaRPr lang="en-US" sz="1400"/>
                    </a:p>
                  </a:txBody>
                  <a:tcPr/>
                </a:tc>
                <a:extLst>
                  <a:ext uri="{0D108BD9-81ED-4DB2-BD59-A6C34878D82A}">
                    <a16:rowId xmlns:a16="http://schemas.microsoft.com/office/drawing/2014/main" val="809870387"/>
                  </a:ext>
                </a:extLst>
              </a:tr>
              <a:tr h="370840">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3428526609"/>
                  </a:ext>
                </a:extLst>
              </a:tr>
              <a:tr h="370840">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2086013650"/>
                  </a:ext>
                </a:extLst>
              </a:tr>
              <a:tr h="370840">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993306959"/>
                  </a:ext>
                </a:extLst>
              </a:tr>
              <a:tr h="370840">
                <a:tc>
                  <a:txBody>
                    <a:bodyPr/>
                    <a:lstStyle/>
                    <a:p>
                      <a:endParaRPr lang="en-US" sz="140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729971730"/>
                  </a:ext>
                </a:extLst>
              </a:tr>
              <a:tr h="370840">
                <a:tc>
                  <a:txBody>
                    <a:bodyPr/>
                    <a:lstStyle/>
                    <a:p>
                      <a:endParaRPr lang="en-US" sz="140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862249250"/>
                  </a:ext>
                </a:extLst>
              </a:tr>
              <a:tr h="370840">
                <a:tc>
                  <a:txBody>
                    <a:bodyPr/>
                    <a:lstStyle/>
                    <a:p>
                      <a:endParaRPr lang="en-US" sz="140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3600936847"/>
                  </a:ext>
                </a:extLst>
              </a:tr>
              <a:tr h="370840">
                <a:tc>
                  <a:txBody>
                    <a:bodyPr/>
                    <a:lstStyle/>
                    <a:p>
                      <a:endParaRPr lang="en-US" sz="140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2783629072"/>
                  </a:ext>
                </a:extLst>
              </a:tr>
              <a:tr h="370840">
                <a:tc>
                  <a:txBody>
                    <a:bodyPr/>
                    <a:lstStyle/>
                    <a:p>
                      <a:endParaRPr lang="en-US" sz="140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568144538"/>
                  </a:ext>
                </a:extLst>
              </a:tr>
              <a:tr h="370840">
                <a:tc>
                  <a:txBody>
                    <a:bodyPr/>
                    <a:lstStyle/>
                    <a:p>
                      <a:endParaRPr lang="en-US" sz="140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2179961607"/>
                  </a:ext>
                </a:extLst>
              </a:tr>
              <a:tr h="370840">
                <a:tc>
                  <a:txBody>
                    <a:bodyPr/>
                    <a:lstStyle/>
                    <a:p>
                      <a:endParaRPr lang="en-US" sz="140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099629730"/>
                  </a:ext>
                </a:extLst>
              </a:tr>
            </a:tbl>
          </a:graphicData>
        </a:graphic>
      </p:graphicFrame>
      <p:graphicFrame>
        <p:nvGraphicFramePr>
          <p:cNvPr id="230" name="Table 229">
            <a:extLst>
              <a:ext uri="{FF2B5EF4-FFF2-40B4-BE49-F238E27FC236}">
                <a16:creationId xmlns:a16="http://schemas.microsoft.com/office/drawing/2014/main" id="{85166735-3097-884C-8434-8F6A8F69D4DC}"/>
              </a:ext>
            </a:extLst>
          </p:cNvPr>
          <p:cNvGraphicFramePr>
            <a:graphicFrameLocks noGrp="1"/>
          </p:cNvGraphicFramePr>
          <p:nvPr>
            <p:extLst>
              <p:ext uri="{D42A27DB-BD31-4B8C-83A1-F6EECF244321}">
                <p14:modId xmlns:p14="http://schemas.microsoft.com/office/powerpoint/2010/main" val="3195114687"/>
              </p:ext>
            </p:extLst>
          </p:nvPr>
        </p:nvGraphicFramePr>
        <p:xfrm>
          <a:off x="6707106" y="852336"/>
          <a:ext cx="2092741" cy="5709920"/>
        </p:xfrm>
        <a:graphic>
          <a:graphicData uri="http://schemas.openxmlformats.org/drawingml/2006/table">
            <a:tbl>
              <a:tblPr firstRow="1" bandRow="1">
                <a:tableStyleId>{5940675A-B579-460E-94D1-54222C63F5DA}</a:tableStyleId>
              </a:tblPr>
              <a:tblGrid>
                <a:gridCol w="648759">
                  <a:extLst>
                    <a:ext uri="{9D8B030D-6E8A-4147-A177-3AD203B41FA5}">
                      <a16:colId xmlns:a16="http://schemas.microsoft.com/office/drawing/2014/main" val="2175534177"/>
                    </a:ext>
                  </a:extLst>
                </a:gridCol>
                <a:gridCol w="672567">
                  <a:extLst>
                    <a:ext uri="{9D8B030D-6E8A-4147-A177-3AD203B41FA5}">
                      <a16:colId xmlns:a16="http://schemas.microsoft.com/office/drawing/2014/main" val="2999589400"/>
                    </a:ext>
                  </a:extLst>
                </a:gridCol>
                <a:gridCol w="771415">
                  <a:extLst>
                    <a:ext uri="{9D8B030D-6E8A-4147-A177-3AD203B41FA5}">
                      <a16:colId xmlns:a16="http://schemas.microsoft.com/office/drawing/2014/main" val="336946418"/>
                    </a:ext>
                  </a:extLst>
                </a:gridCol>
              </a:tblGrid>
              <a:tr h="370840">
                <a:tc>
                  <a:txBody>
                    <a:bodyPr/>
                    <a:lstStyle/>
                    <a:p>
                      <a:endParaRPr lang="en-US" sz="1400" dirty="0"/>
                    </a:p>
                    <a:p>
                      <a:endParaRPr lang="en-US" sz="1400" dirty="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983690990"/>
                  </a:ext>
                </a:extLst>
              </a:tr>
              <a:tr h="370840">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2772570638"/>
                  </a:ext>
                </a:extLst>
              </a:tr>
              <a:tr h="370840">
                <a:tc>
                  <a:txBody>
                    <a:bodyPr/>
                    <a:lstStyle/>
                    <a:p>
                      <a:endParaRPr lang="en-US" sz="1400"/>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4242872202"/>
                  </a:ext>
                </a:extLst>
              </a:tr>
              <a:tr h="370840">
                <a:tc>
                  <a:txBody>
                    <a:bodyPr/>
                    <a:lstStyle/>
                    <a:p>
                      <a:endParaRPr lang="en-US" sz="1400" dirty="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174933262"/>
                  </a:ext>
                </a:extLst>
              </a:tr>
              <a:tr h="370840">
                <a:tc>
                  <a:txBody>
                    <a:bodyPr/>
                    <a:lstStyle/>
                    <a:p>
                      <a:endParaRPr lang="en-US" sz="1400"/>
                    </a:p>
                  </a:txBody>
                  <a:tcPr/>
                </a:tc>
                <a:tc>
                  <a:txBody>
                    <a:bodyPr/>
                    <a:lstStyle/>
                    <a:p>
                      <a:endParaRPr lang="en-US" sz="1400" dirty="0"/>
                    </a:p>
                  </a:txBody>
                  <a:tcPr/>
                </a:tc>
                <a:tc>
                  <a:txBody>
                    <a:bodyPr/>
                    <a:lstStyle/>
                    <a:p>
                      <a:endParaRPr lang="en-US" sz="1400"/>
                    </a:p>
                  </a:txBody>
                  <a:tcPr/>
                </a:tc>
                <a:extLst>
                  <a:ext uri="{0D108BD9-81ED-4DB2-BD59-A6C34878D82A}">
                    <a16:rowId xmlns:a16="http://schemas.microsoft.com/office/drawing/2014/main" val="809870387"/>
                  </a:ext>
                </a:extLst>
              </a:tr>
              <a:tr h="370840">
                <a:tc>
                  <a:txBody>
                    <a:bodyPr/>
                    <a:lstStyle/>
                    <a:p>
                      <a:endParaRPr lang="en-US" sz="1400"/>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3428526609"/>
                  </a:ext>
                </a:extLst>
              </a:tr>
              <a:tr h="370840">
                <a:tc>
                  <a:txBody>
                    <a:bodyPr/>
                    <a:lstStyle/>
                    <a:p>
                      <a:endParaRPr lang="en-US" sz="1400"/>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2086013650"/>
                  </a:ext>
                </a:extLst>
              </a:tr>
              <a:tr h="370840">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993306959"/>
                  </a:ext>
                </a:extLst>
              </a:tr>
              <a:tr h="370840">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729971730"/>
                  </a:ext>
                </a:extLst>
              </a:tr>
              <a:tr h="370840">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750888308"/>
                  </a:ext>
                </a:extLst>
              </a:tr>
              <a:tr h="370840">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293336862"/>
                  </a:ext>
                </a:extLst>
              </a:tr>
              <a:tr h="370840">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772420983"/>
                  </a:ext>
                </a:extLst>
              </a:tr>
              <a:tr h="370840">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726577546"/>
                  </a:ext>
                </a:extLst>
              </a:tr>
              <a:tr h="370840">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3188656322"/>
                  </a:ext>
                </a:extLst>
              </a:tr>
              <a:tr h="370840">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2680016475"/>
                  </a:ext>
                </a:extLst>
              </a:tr>
            </a:tbl>
          </a:graphicData>
        </a:graphic>
      </p:graphicFrame>
      <p:graphicFrame>
        <p:nvGraphicFramePr>
          <p:cNvPr id="228" name="Table 227">
            <a:extLst>
              <a:ext uri="{FF2B5EF4-FFF2-40B4-BE49-F238E27FC236}">
                <a16:creationId xmlns:a16="http://schemas.microsoft.com/office/drawing/2014/main" id="{3ACC70C1-8669-184E-B3BE-47A1F8638636}"/>
              </a:ext>
            </a:extLst>
          </p:cNvPr>
          <p:cNvGraphicFramePr>
            <a:graphicFrameLocks noGrp="1"/>
          </p:cNvGraphicFramePr>
          <p:nvPr>
            <p:extLst>
              <p:ext uri="{D42A27DB-BD31-4B8C-83A1-F6EECF244321}">
                <p14:modId xmlns:p14="http://schemas.microsoft.com/office/powerpoint/2010/main" val="1636442034"/>
              </p:ext>
            </p:extLst>
          </p:nvPr>
        </p:nvGraphicFramePr>
        <p:xfrm>
          <a:off x="2451421" y="852737"/>
          <a:ext cx="2074068" cy="5709920"/>
        </p:xfrm>
        <a:graphic>
          <a:graphicData uri="http://schemas.openxmlformats.org/drawingml/2006/table">
            <a:tbl>
              <a:tblPr firstRow="1" bandRow="1">
                <a:tableStyleId>{5940675A-B579-460E-94D1-54222C63F5DA}</a:tableStyleId>
              </a:tblPr>
              <a:tblGrid>
                <a:gridCol w="642970">
                  <a:extLst>
                    <a:ext uri="{9D8B030D-6E8A-4147-A177-3AD203B41FA5}">
                      <a16:colId xmlns:a16="http://schemas.microsoft.com/office/drawing/2014/main" val="2175534177"/>
                    </a:ext>
                  </a:extLst>
                </a:gridCol>
                <a:gridCol w="618073">
                  <a:extLst>
                    <a:ext uri="{9D8B030D-6E8A-4147-A177-3AD203B41FA5}">
                      <a16:colId xmlns:a16="http://schemas.microsoft.com/office/drawing/2014/main" val="2999589400"/>
                    </a:ext>
                  </a:extLst>
                </a:gridCol>
                <a:gridCol w="813025">
                  <a:extLst>
                    <a:ext uri="{9D8B030D-6E8A-4147-A177-3AD203B41FA5}">
                      <a16:colId xmlns:a16="http://schemas.microsoft.com/office/drawing/2014/main" val="336946418"/>
                    </a:ext>
                  </a:extLst>
                </a:gridCol>
              </a:tblGrid>
              <a:tr h="370840">
                <a:tc>
                  <a:txBody>
                    <a:bodyPr/>
                    <a:lstStyle/>
                    <a:p>
                      <a:endParaRPr lang="en-US" sz="1400" dirty="0"/>
                    </a:p>
                    <a:p>
                      <a:endParaRPr lang="en-US" sz="1400" dirty="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983690990"/>
                  </a:ext>
                </a:extLst>
              </a:tr>
              <a:tr h="370840">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2772570638"/>
                  </a:ext>
                </a:extLst>
              </a:tr>
              <a:tr h="370840">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4242872202"/>
                  </a:ext>
                </a:extLst>
              </a:tr>
              <a:tr h="370840">
                <a:tc>
                  <a:txBody>
                    <a:bodyPr/>
                    <a:lstStyle/>
                    <a:p>
                      <a:endParaRPr lang="en-US" sz="1400" dirty="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174933262"/>
                  </a:ext>
                </a:extLst>
              </a:tr>
              <a:tr h="370840">
                <a:tc>
                  <a:txBody>
                    <a:bodyPr/>
                    <a:lstStyle/>
                    <a:p>
                      <a:endParaRPr lang="en-US" sz="1400"/>
                    </a:p>
                  </a:txBody>
                  <a:tcPr/>
                </a:tc>
                <a:tc>
                  <a:txBody>
                    <a:bodyPr/>
                    <a:lstStyle/>
                    <a:p>
                      <a:endParaRPr lang="en-US" sz="1400" dirty="0"/>
                    </a:p>
                  </a:txBody>
                  <a:tcPr/>
                </a:tc>
                <a:tc>
                  <a:txBody>
                    <a:bodyPr/>
                    <a:lstStyle/>
                    <a:p>
                      <a:endParaRPr lang="en-US" sz="1400"/>
                    </a:p>
                  </a:txBody>
                  <a:tcPr/>
                </a:tc>
                <a:extLst>
                  <a:ext uri="{0D108BD9-81ED-4DB2-BD59-A6C34878D82A}">
                    <a16:rowId xmlns:a16="http://schemas.microsoft.com/office/drawing/2014/main" val="809870387"/>
                  </a:ext>
                </a:extLst>
              </a:tr>
              <a:tr h="370840">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3428526609"/>
                  </a:ext>
                </a:extLst>
              </a:tr>
              <a:tr h="370840">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2086013650"/>
                  </a:ext>
                </a:extLst>
              </a:tr>
              <a:tr h="370840">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993306959"/>
                  </a:ext>
                </a:extLst>
              </a:tr>
              <a:tr h="370840">
                <a:tc>
                  <a:txBody>
                    <a:bodyPr/>
                    <a:lstStyle/>
                    <a:p>
                      <a:endParaRPr lang="en-US" sz="140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729971730"/>
                  </a:ext>
                </a:extLst>
              </a:tr>
              <a:tr h="370840">
                <a:tc>
                  <a:txBody>
                    <a:bodyPr/>
                    <a:lstStyle/>
                    <a:p>
                      <a:endParaRPr lang="en-US" sz="140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447412619"/>
                  </a:ext>
                </a:extLst>
              </a:tr>
              <a:tr h="370840">
                <a:tc>
                  <a:txBody>
                    <a:bodyPr/>
                    <a:lstStyle/>
                    <a:p>
                      <a:endParaRPr lang="en-US" sz="140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76710402"/>
                  </a:ext>
                </a:extLst>
              </a:tr>
              <a:tr h="370840">
                <a:tc>
                  <a:txBody>
                    <a:bodyPr/>
                    <a:lstStyle/>
                    <a:p>
                      <a:endParaRPr lang="en-US" sz="140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321903991"/>
                  </a:ext>
                </a:extLst>
              </a:tr>
              <a:tr h="370840">
                <a:tc>
                  <a:txBody>
                    <a:bodyPr/>
                    <a:lstStyle/>
                    <a:p>
                      <a:endParaRPr lang="en-US" sz="140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322792447"/>
                  </a:ext>
                </a:extLst>
              </a:tr>
              <a:tr h="370840">
                <a:tc>
                  <a:txBody>
                    <a:bodyPr/>
                    <a:lstStyle/>
                    <a:p>
                      <a:endParaRPr lang="en-US" sz="140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385705051"/>
                  </a:ext>
                </a:extLst>
              </a:tr>
              <a:tr h="370840">
                <a:tc>
                  <a:txBody>
                    <a:bodyPr/>
                    <a:lstStyle/>
                    <a:p>
                      <a:endParaRPr lang="en-US" sz="140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3678286443"/>
                  </a:ext>
                </a:extLst>
              </a:tr>
            </a:tbl>
          </a:graphicData>
        </a:graphic>
      </p:graphicFrame>
      <p:graphicFrame>
        <p:nvGraphicFramePr>
          <p:cNvPr id="2" name="Table 1">
            <a:extLst>
              <a:ext uri="{FF2B5EF4-FFF2-40B4-BE49-F238E27FC236}">
                <a16:creationId xmlns:a16="http://schemas.microsoft.com/office/drawing/2014/main" id="{8A74EBCE-BC8B-DF49-9B8A-9507528AD68C}"/>
              </a:ext>
            </a:extLst>
          </p:cNvPr>
          <p:cNvGraphicFramePr>
            <a:graphicFrameLocks noGrp="1"/>
          </p:cNvGraphicFramePr>
          <p:nvPr>
            <p:extLst>
              <p:ext uri="{D42A27DB-BD31-4B8C-83A1-F6EECF244321}">
                <p14:modId xmlns:p14="http://schemas.microsoft.com/office/powerpoint/2010/main" val="3520638320"/>
              </p:ext>
            </p:extLst>
          </p:nvPr>
        </p:nvGraphicFramePr>
        <p:xfrm>
          <a:off x="338345" y="849536"/>
          <a:ext cx="2072915" cy="5709920"/>
        </p:xfrm>
        <a:graphic>
          <a:graphicData uri="http://schemas.openxmlformats.org/drawingml/2006/table">
            <a:tbl>
              <a:tblPr firstRow="1" bandRow="1">
                <a:tableStyleId>{5940675A-B579-460E-94D1-54222C63F5DA}</a:tableStyleId>
              </a:tblPr>
              <a:tblGrid>
                <a:gridCol w="642613">
                  <a:extLst>
                    <a:ext uri="{9D8B030D-6E8A-4147-A177-3AD203B41FA5}">
                      <a16:colId xmlns:a16="http://schemas.microsoft.com/office/drawing/2014/main" val="2175534177"/>
                    </a:ext>
                  </a:extLst>
                </a:gridCol>
                <a:gridCol w="727922">
                  <a:extLst>
                    <a:ext uri="{9D8B030D-6E8A-4147-A177-3AD203B41FA5}">
                      <a16:colId xmlns:a16="http://schemas.microsoft.com/office/drawing/2014/main" val="2999589400"/>
                    </a:ext>
                  </a:extLst>
                </a:gridCol>
                <a:gridCol w="702380">
                  <a:extLst>
                    <a:ext uri="{9D8B030D-6E8A-4147-A177-3AD203B41FA5}">
                      <a16:colId xmlns:a16="http://schemas.microsoft.com/office/drawing/2014/main" val="336946418"/>
                    </a:ext>
                  </a:extLst>
                </a:gridCol>
              </a:tblGrid>
              <a:tr h="370840">
                <a:tc>
                  <a:txBody>
                    <a:bodyPr/>
                    <a:lstStyle/>
                    <a:p>
                      <a:endParaRPr lang="en-US" sz="1400" dirty="0"/>
                    </a:p>
                    <a:p>
                      <a:endParaRPr lang="en-US" sz="1400" dirty="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983690990"/>
                  </a:ext>
                </a:extLst>
              </a:tr>
              <a:tr h="370840">
                <a:tc>
                  <a:txBody>
                    <a:bodyPr/>
                    <a:lstStyle/>
                    <a:p>
                      <a:endParaRPr lang="en-US" sz="1400"/>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2772570638"/>
                  </a:ext>
                </a:extLst>
              </a:tr>
              <a:tr h="370840">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4242872202"/>
                  </a:ext>
                </a:extLst>
              </a:tr>
              <a:tr h="370840">
                <a:tc>
                  <a:txBody>
                    <a:bodyPr/>
                    <a:lstStyle/>
                    <a:p>
                      <a:endParaRPr lang="en-US" sz="1400" dirty="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174933262"/>
                  </a:ext>
                </a:extLst>
              </a:tr>
              <a:tr h="370840">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809870387"/>
                  </a:ext>
                </a:extLst>
              </a:tr>
              <a:tr h="370840">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3428526609"/>
                  </a:ext>
                </a:extLst>
              </a:tr>
              <a:tr h="370840">
                <a:tc>
                  <a:txBody>
                    <a:bodyPr/>
                    <a:lstStyle/>
                    <a:p>
                      <a:endParaRPr lang="en-US" sz="1400"/>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2086013650"/>
                  </a:ext>
                </a:extLst>
              </a:tr>
              <a:tr h="370840">
                <a:tc>
                  <a:txBody>
                    <a:bodyPr/>
                    <a:lstStyle/>
                    <a:p>
                      <a:endParaRPr lang="en-US" sz="1400"/>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993306959"/>
                  </a:ext>
                </a:extLst>
              </a:tr>
              <a:tr h="370840">
                <a:tc>
                  <a:txBody>
                    <a:bodyPr/>
                    <a:lstStyle/>
                    <a:p>
                      <a:endParaRPr lang="en-US" sz="1400" dirty="0"/>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1729971730"/>
                  </a:ext>
                </a:extLst>
              </a:tr>
              <a:tr h="370840">
                <a:tc>
                  <a:txBody>
                    <a:bodyPr/>
                    <a:lstStyle/>
                    <a:p>
                      <a:endParaRPr lang="en-US" sz="1400" dirty="0"/>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1155135518"/>
                  </a:ext>
                </a:extLst>
              </a:tr>
              <a:tr h="370840">
                <a:tc>
                  <a:txBody>
                    <a:bodyPr/>
                    <a:lstStyle/>
                    <a:p>
                      <a:endParaRPr lang="en-US" sz="1400" dirty="0"/>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925499668"/>
                  </a:ext>
                </a:extLst>
              </a:tr>
              <a:tr h="370840">
                <a:tc>
                  <a:txBody>
                    <a:bodyPr/>
                    <a:lstStyle/>
                    <a:p>
                      <a:endParaRPr lang="en-US" sz="1400" dirty="0"/>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2303853593"/>
                  </a:ext>
                </a:extLst>
              </a:tr>
              <a:tr h="370840">
                <a:tc>
                  <a:txBody>
                    <a:bodyPr/>
                    <a:lstStyle/>
                    <a:p>
                      <a:endParaRPr lang="en-US" sz="1400" dirty="0"/>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1546033427"/>
                  </a:ext>
                </a:extLst>
              </a:tr>
              <a:tr h="370840">
                <a:tc>
                  <a:txBody>
                    <a:bodyPr/>
                    <a:lstStyle/>
                    <a:p>
                      <a:endParaRPr lang="en-US" sz="1400" dirty="0"/>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3602119132"/>
                  </a:ext>
                </a:extLst>
              </a:tr>
              <a:tr h="370840">
                <a:tc>
                  <a:txBody>
                    <a:bodyPr/>
                    <a:lstStyle/>
                    <a:p>
                      <a:endParaRPr lang="en-US" sz="1400" dirty="0"/>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3797541473"/>
                  </a:ext>
                </a:extLst>
              </a:tr>
            </a:tbl>
          </a:graphicData>
        </a:graphic>
      </p:graphicFrame>
      <p:sp>
        <p:nvSpPr>
          <p:cNvPr id="4" name="Rectangle 3">
            <a:extLst>
              <a:ext uri="{FF2B5EF4-FFF2-40B4-BE49-F238E27FC236}">
                <a16:creationId xmlns:a16="http://schemas.microsoft.com/office/drawing/2014/main" id="{972E704C-5197-5C44-9820-BED3AAF39DED}"/>
              </a:ext>
            </a:extLst>
          </p:cNvPr>
          <p:cNvSpPr/>
          <p:nvPr/>
        </p:nvSpPr>
        <p:spPr>
          <a:xfrm>
            <a:off x="277472" y="264860"/>
            <a:ext cx="8563829" cy="636926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13034ADE-4E42-2D47-B311-299CBFD913B8}"/>
              </a:ext>
            </a:extLst>
          </p:cNvPr>
          <p:cNvCxnSpPr/>
          <p:nvPr/>
        </p:nvCxnSpPr>
        <p:spPr>
          <a:xfrm>
            <a:off x="271394" y="755048"/>
            <a:ext cx="856382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5EAD9A55-4DA4-1E48-BFCE-5F905A4FBE4E}"/>
              </a:ext>
            </a:extLst>
          </p:cNvPr>
          <p:cNvSpPr txBox="1"/>
          <p:nvPr/>
        </p:nvSpPr>
        <p:spPr>
          <a:xfrm>
            <a:off x="1021723" y="899369"/>
            <a:ext cx="657559" cy="461665"/>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Length, </a:t>
            </a:r>
          </a:p>
          <a:p>
            <a:r>
              <a:rPr lang="en-US" sz="1200" dirty="0">
                <a:latin typeface="Times New Roman" panose="02020603050405020304" pitchFamily="18" charset="0"/>
                <a:cs typeface="Times New Roman" panose="02020603050405020304" pitchFamily="18" charset="0"/>
              </a:rPr>
              <a:t>    in.</a:t>
            </a:r>
          </a:p>
        </p:txBody>
      </p:sp>
      <p:sp>
        <p:nvSpPr>
          <p:cNvPr id="119" name="TextBox 118">
            <a:extLst>
              <a:ext uri="{FF2B5EF4-FFF2-40B4-BE49-F238E27FC236}">
                <a16:creationId xmlns:a16="http://schemas.microsoft.com/office/drawing/2014/main" id="{75F2BEC5-8463-D343-B904-AE41B23FC91C}"/>
              </a:ext>
            </a:extLst>
          </p:cNvPr>
          <p:cNvSpPr txBox="1"/>
          <p:nvPr/>
        </p:nvSpPr>
        <p:spPr>
          <a:xfrm>
            <a:off x="1722379" y="875150"/>
            <a:ext cx="716749" cy="461665"/>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Internal force, </a:t>
            </a:r>
            <a:r>
              <a:rPr lang="en-US" sz="1200" dirty="0" err="1">
                <a:latin typeface="Times New Roman" panose="02020603050405020304" pitchFamily="18" charset="0"/>
                <a:cs typeface="Times New Roman" panose="02020603050405020304" pitchFamily="18" charset="0"/>
              </a:rPr>
              <a:t>lb</a:t>
            </a:r>
            <a:endParaRPr lang="en-US" sz="1200" dirty="0">
              <a:latin typeface="Times New Roman" panose="02020603050405020304" pitchFamily="18" charset="0"/>
              <a:cs typeface="Times New Roman" panose="02020603050405020304" pitchFamily="18" charset="0"/>
            </a:endParaRPr>
          </a:p>
        </p:txBody>
      </p:sp>
      <p:sp>
        <p:nvSpPr>
          <p:cNvPr id="121" name="TextBox 120">
            <a:extLst>
              <a:ext uri="{FF2B5EF4-FFF2-40B4-BE49-F238E27FC236}">
                <a16:creationId xmlns:a16="http://schemas.microsoft.com/office/drawing/2014/main" id="{E126CF96-76D2-B64A-9525-85F525BF9658}"/>
              </a:ext>
            </a:extLst>
          </p:cNvPr>
          <p:cNvSpPr txBox="1"/>
          <p:nvPr/>
        </p:nvSpPr>
        <p:spPr>
          <a:xfrm>
            <a:off x="307577" y="966553"/>
            <a:ext cx="750328"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Member</a:t>
            </a:r>
            <a:r>
              <a:rPr lang="en-US" sz="1100" dirty="0">
                <a:latin typeface="Arial" panose="020B0604020202020204" pitchFamily="34" charset="0"/>
                <a:cs typeface="Arial" panose="020B0604020202020204" pitchFamily="34" charset="0"/>
              </a:rPr>
              <a:t> </a:t>
            </a:r>
          </a:p>
        </p:txBody>
      </p:sp>
      <p:sp>
        <p:nvSpPr>
          <p:cNvPr id="122" name="TextBox 121">
            <a:extLst>
              <a:ext uri="{FF2B5EF4-FFF2-40B4-BE49-F238E27FC236}">
                <a16:creationId xmlns:a16="http://schemas.microsoft.com/office/drawing/2014/main" id="{2D395005-0C26-834C-897A-E5DE37A8DB51}"/>
              </a:ext>
            </a:extLst>
          </p:cNvPr>
          <p:cNvSpPr txBox="1"/>
          <p:nvPr/>
        </p:nvSpPr>
        <p:spPr>
          <a:xfrm>
            <a:off x="494025" y="1370807"/>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sp>
        <p:nvSpPr>
          <p:cNvPr id="123" name="TextBox 122">
            <a:extLst>
              <a:ext uri="{FF2B5EF4-FFF2-40B4-BE49-F238E27FC236}">
                <a16:creationId xmlns:a16="http://schemas.microsoft.com/office/drawing/2014/main" id="{8598C763-99A9-804C-9646-9965D6F0B7DE}"/>
              </a:ext>
            </a:extLst>
          </p:cNvPr>
          <p:cNvSpPr txBox="1"/>
          <p:nvPr/>
        </p:nvSpPr>
        <p:spPr>
          <a:xfrm>
            <a:off x="498498" y="1745228"/>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 </a:t>
            </a:r>
          </a:p>
        </p:txBody>
      </p:sp>
      <p:sp>
        <p:nvSpPr>
          <p:cNvPr id="124" name="TextBox 123">
            <a:extLst>
              <a:ext uri="{FF2B5EF4-FFF2-40B4-BE49-F238E27FC236}">
                <a16:creationId xmlns:a16="http://schemas.microsoft.com/office/drawing/2014/main" id="{A02A302A-4170-7340-9125-05C7123B92FB}"/>
              </a:ext>
            </a:extLst>
          </p:cNvPr>
          <p:cNvSpPr txBox="1"/>
          <p:nvPr/>
        </p:nvSpPr>
        <p:spPr>
          <a:xfrm>
            <a:off x="488714" y="2129421"/>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 </a:t>
            </a:r>
          </a:p>
        </p:txBody>
      </p:sp>
      <p:sp>
        <p:nvSpPr>
          <p:cNvPr id="125" name="TextBox 124">
            <a:extLst>
              <a:ext uri="{FF2B5EF4-FFF2-40B4-BE49-F238E27FC236}">
                <a16:creationId xmlns:a16="http://schemas.microsoft.com/office/drawing/2014/main" id="{231DFD56-49D4-E046-BC76-B0A7EB4F0DDD}"/>
              </a:ext>
            </a:extLst>
          </p:cNvPr>
          <p:cNvSpPr txBox="1"/>
          <p:nvPr/>
        </p:nvSpPr>
        <p:spPr>
          <a:xfrm>
            <a:off x="490438" y="2472130"/>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4. </a:t>
            </a:r>
          </a:p>
        </p:txBody>
      </p:sp>
      <p:sp>
        <p:nvSpPr>
          <p:cNvPr id="223" name="TextBox 222">
            <a:extLst>
              <a:ext uri="{FF2B5EF4-FFF2-40B4-BE49-F238E27FC236}">
                <a16:creationId xmlns:a16="http://schemas.microsoft.com/office/drawing/2014/main" id="{EB988524-B771-2C40-A530-2AA008F46343}"/>
              </a:ext>
            </a:extLst>
          </p:cNvPr>
          <p:cNvSpPr txBox="1"/>
          <p:nvPr/>
        </p:nvSpPr>
        <p:spPr>
          <a:xfrm>
            <a:off x="3092036" y="889031"/>
            <a:ext cx="691973" cy="461665"/>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Length, </a:t>
            </a:r>
          </a:p>
          <a:p>
            <a:r>
              <a:rPr lang="en-US" sz="1200" dirty="0">
                <a:latin typeface="Times New Roman" panose="02020603050405020304" pitchFamily="18" charset="0"/>
                <a:cs typeface="Times New Roman" panose="02020603050405020304" pitchFamily="18" charset="0"/>
              </a:rPr>
              <a:t>    in.</a:t>
            </a:r>
          </a:p>
        </p:txBody>
      </p:sp>
      <p:sp>
        <p:nvSpPr>
          <p:cNvPr id="224" name="TextBox 223">
            <a:extLst>
              <a:ext uri="{FF2B5EF4-FFF2-40B4-BE49-F238E27FC236}">
                <a16:creationId xmlns:a16="http://schemas.microsoft.com/office/drawing/2014/main" id="{26E8AB1F-7339-C64D-8D62-356FCB201FA0}"/>
              </a:ext>
            </a:extLst>
          </p:cNvPr>
          <p:cNvSpPr txBox="1"/>
          <p:nvPr/>
        </p:nvSpPr>
        <p:spPr>
          <a:xfrm>
            <a:off x="3786440" y="883185"/>
            <a:ext cx="716749" cy="461665"/>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Internal force, </a:t>
            </a:r>
            <a:r>
              <a:rPr lang="en-US" sz="1200" dirty="0" err="1">
                <a:latin typeface="Times New Roman" panose="02020603050405020304" pitchFamily="18" charset="0"/>
                <a:cs typeface="Times New Roman" panose="02020603050405020304" pitchFamily="18" charset="0"/>
              </a:rPr>
              <a:t>lb</a:t>
            </a:r>
            <a:endParaRPr lang="en-US" sz="1200" dirty="0">
              <a:latin typeface="Times New Roman" panose="02020603050405020304" pitchFamily="18" charset="0"/>
              <a:cs typeface="Times New Roman" panose="02020603050405020304" pitchFamily="18" charset="0"/>
            </a:endParaRPr>
          </a:p>
        </p:txBody>
      </p:sp>
      <p:sp>
        <p:nvSpPr>
          <p:cNvPr id="226" name="TextBox 225">
            <a:extLst>
              <a:ext uri="{FF2B5EF4-FFF2-40B4-BE49-F238E27FC236}">
                <a16:creationId xmlns:a16="http://schemas.microsoft.com/office/drawing/2014/main" id="{9313414A-96C5-E647-B5F4-18117CA00689}"/>
              </a:ext>
            </a:extLst>
          </p:cNvPr>
          <p:cNvSpPr txBox="1"/>
          <p:nvPr/>
        </p:nvSpPr>
        <p:spPr>
          <a:xfrm>
            <a:off x="2423452" y="997079"/>
            <a:ext cx="750328"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Member </a:t>
            </a:r>
          </a:p>
        </p:txBody>
      </p:sp>
      <p:sp>
        <p:nvSpPr>
          <p:cNvPr id="244" name="TextBox 243">
            <a:extLst>
              <a:ext uri="{FF2B5EF4-FFF2-40B4-BE49-F238E27FC236}">
                <a16:creationId xmlns:a16="http://schemas.microsoft.com/office/drawing/2014/main" id="{5C3D6EB7-E615-EC43-811D-81DC052E3AEE}"/>
              </a:ext>
            </a:extLst>
          </p:cNvPr>
          <p:cNvSpPr txBox="1"/>
          <p:nvPr/>
        </p:nvSpPr>
        <p:spPr>
          <a:xfrm>
            <a:off x="5216102" y="903014"/>
            <a:ext cx="672893" cy="461665"/>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Length, </a:t>
            </a:r>
          </a:p>
          <a:p>
            <a:r>
              <a:rPr lang="en-US" sz="1200" dirty="0">
                <a:latin typeface="Times New Roman" panose="02020603050405020304" pitchFamily="18" charset="0"/>
                <a:cs typeface="Times New Roman" panose="02020603050405020304" pitchFamily="18" charset="0"/>
              </a:rPr>
              <a:t>    in.</a:t>
            </a:r>
          </a:p>
        </p:txBody>
      </p:sp>
      <p:sp>
        <p:nvSpPr>
          <p:cNvPr id="245" name="TextBox 244">
            <a:extLst>
              <a:ext uri="{FF2B5EF4-FFF2-40B4-BE49-F238E27FC236}">
                <a16:creationId xmlns:a16="http://schemas.microsoft.com/office/drawing/2014/main" id="{19F384F2-95A1-054B-9887-BFA2D765649B}"/>
              </a:ext>
            </a:extLst>
          </p:cNvPr>
          <p:cNvSpPr txBox="1"/>
          <p:nvPr/>
        </p:nvSpPr>
        <p:spPr>
          <a:xfrm>
            <a:off x="5938903" y="889280"/>
            <a:ext cx="716749" cy="461665"/>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Internal force, </a:t>
            </a:r>
            <a:r>
              <a:rPr lang="en-US" sz="1200" dirty="0" err="1">
                <a:latin typeface="Times New Roman" panose="02020603050405020304" pitchFamily="18" charset="0"/>
                <a:cs typeface="Times New Roman" panose="02020603050405020304" pitchFamily="18" charset="0"/>
              </a:rPr>
              <a:t>lb</a:t>
            </a:r>
            <a:endParaRPr lang="en-US" sz="1200" dirty="0">
              <a:latin typeface="Times New Roman" panose="02020603050405020304" pitchFamily="18" charset="0"/>
              <a:cs typeface="Times New Roman" panose="02020603050405020304" pitchFamily="18" charset="0"/>
            </a:endParaRPr>
          </a:p>
        </p:txBody>
      </p:sp>
      <p:sp>
        <p:nvSpPr>
          <p:cNvPr id="247" name="TextBox 246">
            <a:extLst>
              <a:ext uri="{FF2B5EF4-FFF2-40B4-BE49-F238E27FC236}">
                <a16:creationId xmlns:a16="http://schemas.microsoft.com/office/drawing/2014/main" id="{A157FCF1-D945-4B4D-BA05-CB19AE9B9208}"/>
              </a:ext>
            </a:extLst>
          </p:cNvPr>
          <p:cNvSpPr txBox="1"/>
          <p:nvPr/>
        </p:nvSpPr>
        <p:spPr>
          <a:xfrm>
            <a:off x="4533836" y="994201"/>
            <a:ext cx="750328"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Member </a:t>
            </a:r>
          </a:p>
        </p:txBody>
      </p:sp>
      <p:sp>
        <p:nvSpPr>
          <p:cNvPr id="265" name="TextBox 264">
            <a:extLst>
              <a:ext uri="{FF2B5EF4-FFF2-40B4-BE49-F238E27FC236}">
                <a16:creationId xmlns:a16="http://schemas.microsoft.com/office/drawing/2014/main" id="{CF5A27A5-8493-5A44-840D-517C147C5D5C}"/>
              </a:ext>
            </a:extLst>
          </p:cNvPr>
          <p:cNvSpPr txBox="1"/>
          <p:nvPr/>
        </p:nvSpPr>
        <p:spPr>
          <a:xfrm>
            <a:off x="7366444" y="889281"/>
            <a:ext cx="664841" cy="461665"/>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Length, </a:t>
            </a:r>
          </a:p>
          <a:p>
            <a:r>
              <a:rPr lang="en-US" sz="1200" dirty="0">
                <a:latin typeface="Times New Roman" panose="02020603050405020304" pitchFamily="18" charset="0"/>
                <a:cs typeface="Times New Roman" panose="02020603050405020304" pitchFamily="18" charset="0"/>
              </a:rPr>
              <a:t>    in.</a:t>
            </a:r>
          </a:p>
        </p:txBody>
      </p:sp>
      <p:sp>
        <p:nvSpPr>
          <p:cNvPr id="266" name="TextBox 265">
            <a:extLst>
              <a:ext uri="{FF2B5EF4-FFF2-40B4-BE49-F238E27FC236}">
                <a16:creationId xmlns:a16="http://schemas.microsoft.com/office/drawing/2014/main" id="{E991757A-CC15-BA40-ABE1-A0C3FAEAF7BB}"/>
              </a:ext>
            </a:extLst>
          </p:cNvPr>
          <p:cNvSpPr txBox="1"/>
          <p:nvPr/>
        </p:nvSpPr>
        <p:spPr>
          <a:xfrm>
            <a:off x="8076186" y="878880"/>
            <a:ext cx="716749" cy="461665"/>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Internal force, </a:t>
            </a:r>
            <a:r>
              <a:rPr lang="en-US" sz="1200" dirty="0" err="1">
                <a:latin typeface="Times New Roman" panose="02020603050405020304" pitchFamily="18" charset="0"/>
                <a:cs typeface="Times New Roman" panose="02020603050405020304" pitchFamily="18" charset="0"/>
              </a:rPr>
              <a:t>lb</a:t>
            </a:r>
            <a:endParaRPr lang="en-US" sz="1200" dirty="0">
              <a:latin typeface="Times New Roman" panose="02020603050405020304" pitchFamily="18" charset="0"/>
              <a:cs typeface="Times New Roman" panose="02020603050405020304" pitchFamily="18" charset="0"/>
            </a:endParaRPr>
          </a:p>
        </p:txBody>
      </p:sp>
      <p:sp>
        <p:nvSpPr>
          <p:cNvPr id="268" name="TextBox 267">
            <a:extLst>
              <a:ext uri="{FF2B5EF4-FFF2-40B4-BE49-F238E27FC236}">
                <a16:creationId xmlns:a16="http://schemas.microsoft.com/office/drawing/2014/main" id="{21F3C169-B10C-C84C-9174-F86E4335DCEE}"/>
              </a:ext>
            </a:extLst>
          </p:cNvPr>
          <p:cNvSpPr txBox="1"/>
          <p:nvPr/>
        </p:nvSpPr>
        <p:spPr>
          <a:xfrm>
            <a:off x="6679229" y="978517"/>
            <a:ext cx="750328"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Member </a:t>
            </a:r>
          </a:p>
        </p:txBody>
      </p:sp>
      <p:sp>
        <p:nvSpPr>
          <p:cNvPr id="328" name="TextBox 327">
            <a:extLst>
              <a:ext uri="{FF2B5EF4-FFF2-40B4-BE49-F238E27FC236}">
                <a16:creationId xmlns:a16="http://schemas.microsoft.com/office/drawing/2014/main" id="{2F03852C-383A-834E-853C-B39E650702D0}"/>
              </a:ext>
            </a:extLst>
          </p:cNvPr>
          <p:cNvSpPr txBox="1"/>
          <p:nvPr/>
        </p:nvSpPr>
        <p:spPr>
          <a:xfrm>
            <a:off x="472547" y="2850628"/>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5. </a:t>
            </a:r>
          </a:p>
        </p:txBody>
      </p:sp>
      <p:sp>
        <p:nvSpPr>
          <p:cNvPr id="329" name="TextBox 328">
            <a:extLst>
              <a:ext uri="{FF2B5EF4-FFF2-40B4-BE49-F238E27FC236}">
                <a16:creationId xmlns:a16="http://schemas.microsoft.com/office/drawing/2014/main" id="{4236F675-DF87-0847-A6F8-E59240484E32}"/>
              </a:ext>
            </a:extLst>
          </p:cNvPr>
          <p:cNvSpPr txBox="1"/>
          <p:nvPr/>
        </p:nvSpPr>
        <p:spPr>
          <a:xfrm>
            <a:off x="477020" y="3225049"/>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6. </a:t>
            </a:r>
          </a:p>
        </p:txBody>
      </p:sp>
      <p:sp>
        <p:nvSpPr>
          <p:cNvPr id="330" name="TextBox 329">
            <a:extLst>
              <a:ext uri="{FF2B5EF4-FFF2-40B4-BE49-F238E27FC236}">
                <a16:creationId xmlns:a16="http://schemas.microsoft.com/office/drawing/2014/main" id="{28B8CF3E-D916-DD41-9695-4E62EA86FB8E}"/>
              </a:ext>
            </a:extLst>
          </p:cNvPr>
          <p:cNvSpPr txBox="1"/>
          <p:nvPr/>
        </p:nvSpPr>
        <p:spPr>
          <a:xfrm>
            <a:off x="481493" y="3591858"/>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7. </a:t>
            </a:r>
          </a:p>
        </p:txBody>
      </p:sp>
      <p:sp>
        <p:nvSpPr>
          <p:cNvPr id="331" name="TextBox 330">
            <a:extLst>
              <a:ext uri="{FF2B5EF4-FFF2-40B4-BE49-F238E27FC236}">
                <a16:creationId xmlns:a16="http://schemas.microsoft.com/office/drawing/2014/main" id="{62AD5DBA-D687-C440-B94D-33C4D846762D}"/>
              </a:ext>
            </a:extLst>
          </p:cNvPr>
          <p:cNvSpPr txBox="1"/>
          <p:nvPr/>
        </p:nvSpPr>
        <p:spPr>
          <a:xfrm>
            <a:off x="487756" y="3978803"/>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8. </a:t>
            </a:r>
          </a:p>
        </p:txBody>
      </p:sp>
      <p:sp>
        <p:nvSpPr>
          <p:cNvPr id="337" name="TextBox 336">
            <a:extLst>
              <a:ext uri="{FF2B5EF4-FFF2-40B4-BE49-F238E27FC236}">
                <a16:creationId xmlns:a16="http://schemas.microsoft.com/office/drawing/2014/main" id="{5FF8CA52-AEB9-564E-B554-9E50898E8AAC}"/>
              </a:ext>
            </a:extLst>
          </p:cNvPr>
          <p:cNvSpPr txBox="1"/>
          <p:nvPr/>
        </p:nvSpPr>
        <p:spPr>
          <a:xfrm>
            <a:off x="420566" y="6195508"/>
            <a:ext cx="49232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14. </a:t>
            </a:r>
          </a:p>
        </p:txBody>
      </p:sp>
      <p:sp>
        <p:nvSpPr>
          <p:cNvPr id="215" name="TextBox 214">
            <a:extLst>
              <a:ext uri="{FF2B5EF4-FFF2-40B4-BE49-F238E27FC236}">
                <a16:creationId xmlns:a16="http://schemas.microsoft.com/office/drawing/2014/main" id="{F57F11E5-4E7B-BB4D-AC28-67C5085959B4}"/>
              </a:ext>
            </a:extLst>
          </p:cNvPr>
          <p:cNvSpPr txBox="1"/>
          <p:nvPr/>
        </p:nvSpPr>
        <p:spPr>
          <a:xfrm>
            <a:off x="1217548" y="248142"/>
            <a:ext cx="5872625"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Member Forces of Six Truss Units    </a:t>
            </a:r>
          </a:p>
        </p:txBody>
      </p:sp>
      <p:sp>
        <p:nvSpPr>
          <p:cNvPr id="149" name="TextBox 148">
            <a:extLst>
              <a:ext uri="{FF2B5EF4-FFF2-40B4-BE49-F238E27FC236}">
                <a16:creationId xmlns:a16="http://schemas.microsoft.com/office/drawing/2014/main" id="{CEA1CBFF-92DF-1945-B86F-B7FA46FAD2B4}"/>
              </a:ext>
            </a:extLst>
          </p:cNvPr>
          <p:cNvSpPr txBox="1"/>
          <p:nvPr/>
        </p:nvSpPr>
        <p:spPr>
          <a:xfrm>
            <a:off x="491621" y="4339573"/>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9. </a:t>
            </a:r>
          </a:p>
        </p:txBody>
      </p:sp>
      <p:sp>
        <p:nvSpPr>
          <p:cNvPr id="150" name="TextBox 149">
            <a:extLst>
              <a:ext uri="{FF2B5EF4-FFF2-40B4-BE49-F238E27FC236}">
                <a16:creationId xmlns:a16="http://schemas.microsoft.com/office/drawing/2014/main" id="{79CDB8B7-D098-2543-960B-1C303968B654}"/>
              </a:ext>
            </a:extLst>
          </p:cNvPr>
          <p:cNvSpPr txBox="1"/>
          <p:nvPr/>
        </p:nvSpPr>
        <p:spPr>
          <a:xfrm>
            <a:off x="411788" y="4713994"/>
            <a:ext cx="48038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10. </a:t>
            </a:r>
          </a:p>
        </p:txBody>
      </p:sp>
      <p:sp>
        <p:nvSpPr>
          <p:cNvPr id="151" name="TextBox 150">
            <a:extLst>
              <a:ext uri="{FF2B5EF4-FFF2-40B4-BE49-F238E27FC236}">
                <a16:creationId xmlns:a16="http://schemas.microsoft.com/office/drawing/2014/main" id="{9358BCB3-6DE7-3B45-98F7-DF7DA53AA33C}"/>
              </a:ext>
            </a:extLst>
          </p:cNvPr>
          <p:cNvSpPr txBox="1"/>
          <p:nvPr/>
        </p:nvSpPr>
        <p:spPr>
          <a:xfrm>
            <a:off x="422747" y="5080803"/>
            <a:ext cx="49677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11. </a:t>
            </a:r>
          </a:p>
        </p:txBody>
      </p:sp>
      <p:sp>
        <p:nvSpPr>
          <p:cNvPr id="152" name="TextBox 151">
            <a:extLst>
              <a:ext uri="{FF2B5EF4-FFF2-40B4-BE49-F238E27FC236}">
                <a16:creationId xmlns:a16="http://schemas.microsoft.com/office/drawing/2014/main" id="{956C6A67-5D91-4C4D-96C1-ADC9C8133450}"/>
              </a:ext>
            </a:extLst>
          </p:cNvPr>
          <p:cNvSpPr txBox="1"/>
          <p:nvPr/>
        </p:nvSpPr>
        <p:spPr>
          <a:xfrm>
            <a:off x="416039" y="5467748"/>
            <a:ext cx="46965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12. </a:t>
            </a:r>
          </a:p>
        </p:txBody>
      </p:sp>
      <p:sp>
        <p:nvSpPr>
          <p:cNvPr id="153" name="TextBox 152">
            <a:extLst>
              <a:ext uri="{FF2B5EF4-FFF2-40B4-BE49-F238E27FC236}">
                <a16:creationId xmlns:a16="http://schemas.microsoft.com/office/drawing/2014/main" id="{479762C2-FE52-7040-8B3F-878FC2C88B63}"/>
              </a:ext>
            </a:extLst>
          </p:cNvPr>
          <p:cNvSpPr txBox="1"/>
          <p:nvPr/>
        </p:nvSpPr>
        <p:spPr>
          <a:xfrm>
            <a:off x="416525" y="5816550"/>
            <a:ext cx="46965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13. </a:t>
            </a:r>
          </a:p>
        </p:txBody>
      </p:sp>
      <p:grpSp>
        <p:nvGrpSpPr>
          <p:cNvPr id="154" name="Group 153">
            <a:extLst>
              <a:ext uri="{FF2B5EF4-FFF2-40B4-BE49-F238E27FC236}">
                <a16:creationId xmlns:a16="http://schemas.microsoft.com/office/drawing/2014/main" id="{4F3CD60F-4E8D-C94F-9CE5-A28A48D27E4F}"/>
              </a:ext>
            </a:extLst>
          </p:cNvPr>
          <p:cNvGrpSpPr/>
          <p:nvPr/>
        </p:nvGrpSpPr>
        <p:grpSpPr>
          <a:xfrm>
            <a:off x="1754697" y="1372249"/>
            <a:ext cx="699378" cy="402639"/>
            <a:chOff x="7576039" y="5855991"/>
            <a:chExt cx="699378" cy="402639"/>
          </a:xfrm>
        </p:grpSpPr>
        <p:cxnSp>
          <p:nvCxnSpPr>
            <p:cNvPr id="155" name="Straight Connector 154">
              <a:extLst>
                <a:ext uri="{FF2B5EF4-FFF2-40B4-BE49-F238E27FC236}">
                  <a16:creationId xmlns:a16="http://schemas.microsoft.com/office/drawing/2014/main" id="{6BAAC231-1AEE-6C4C-BD4A-513F086FED7B}"/>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5F7004B5-FBBA-4A4E-8E88-00FE87FC61C3}"/>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157" name="TextBox 156">
              <a:extLst>
                <a:ext uri="{FF2B5EF4-FFF2-40B4-BE49-F238E27FC236}">
                  <a16:creationId xmlns:a16="http://schemas.microsoft.com/office/drawing/2014/main" id="{7622D331-4F62-A24B-B7FB-F93EDD82BA4D}"/>
                </a:ext>
              </a:extLst>
            </p:cNvPr>
            <p:cNvSpPr txBox="1"/>
            <p:nvPr/>
          </p:nvSpPr>
          <p:spPr>
            <a:xfrm>
              <a:off x="7576039" y="5855991"/>
              <a:ext cx="409528"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21 </a:t>
              </a:r>
            </a:p>
          </p:txBody>
        </p:sp>
      </p:grpSp>
      <p:grpSp>
        <p:nvGrpSpPr>
          <p:cNvPr id="158" name="Group 157">
            <a:extLst>
              <a:ext uri="{FF2B5EF4-FFF2-40B4-BE49-F238E27FC236}">
                <a16:creationId xmlns:a16="http://schemas.microsoft.com/office/drawing/2014/main" id="{378DB4C8-46F2-A247-A59B-A0031CBC480B}"/>
              </a:ext>
            </a:extLst>
          </p:cNvPr>
          <p:cNvGrpSpPr/>
          <p:nvPr/>
        </p:nvGrpSpPr>
        <p:grpSpPr>
          <a:xfrm>
            <a:off x="1759527" y="1723604"/>
            <a:ext cx="687187" cy="402639"/>
            <a:chOff x="7588230" y="5855991"/>
            <a:chExt cx="687187" cy="402639"/>
          </a:xfrm>
        </p:grpSpPr>
        <p:cxnSp>
          <p:nvCxnSpPr>
            <p:cNvPr id="159" name="Straight Connector 158">
              <a:extLst>
                <a:ext uri="{FF2B5EF4-FFF2-40B4-BE49-F238E27FC236}">
                  <a16:creationId xmlns:a16="http://schemas.microsoft.com/office/drawing/2014/main" id="{942F2AA6-2212-734E-907A-9BDFCE1FC77F}"/>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0" name="TextBox 159">
              <a:extLst>
                <a:ext uri="{FF2B5EF4-FFF2-40B4-BE49-F238E27FC236}">
                  <a16:creationId xmlns:a16="http://schemas.microsoft.com/office/drawing/2014/main" id="{CC2A7AF8-4EE6-6640-90C3-05D55FAEF88F}"/>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161" name="TextBox 160">
              <a:extLst>
                <a:ext uri="{FF2B5EF4-FFF2-40B4-BE49-F238E27FC236}">
                  <a16:creationId xmlns:a16="http://schemas.microsoft.com/office/drawing/2014/main" id="{44927EC8-5833-C345-9346-C99CE5CF57C1}"/>
                </a:ext>
              </a:extLst>
            </p:cNvPr>
            <p:cNvSpPr txBox="1"/>
            <p:nvPr/>
          </p:nvSpPr>
          <p:spPr>
            <a:xfrm>
              <a:off x="7588230" y="5855991"/>
              <a:ext cx="436321"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21 </a:t>
              </a:r>
            </a:p>
          </p:txBody>
        </p:sp>
      </p:grpSp>
      <p:sp>
        <p:nvSpPr>
          <p:cNvPr id="162" name="TextBox 161">
            <a:extLst>
              <a:ext uri="{FF2B5EF4-FFF2-40B4-BE49-F238E27FC236}">
                <a16:creationId xmlns:a16="http://schemas.microsoft.com/office/drawing/2014/main" id="{D96DDBC0-CC70-164D-8C49-297595802787}"/>
              </a:ext>
            </a:extLst>
          </p:cNvPr>
          <p:cNvSpPr txBox="1"/>
          <p:nvPr/>
        </p:nvSpPr>
        <p:spPr>
          <a:xfrm>
            <a:off x="1202899" y="1384877"/>
            <a:ext cx="40717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163" name="TextBox 162">
            <a:extLst>
              <a:ext uri="{FF2B5EF4-FFF2-40B4-BE49-F238E27FC236}">
                <a16:creationId xmlns:a16="http://schemas.microsoft.com/office/drawing/2014/main" id="{80F19A09-82F6-B44F-A3F4-928AED58DA91}"/>
              </a:ext>
            </a:extLst>
          </p:cNvPr>
          <p:cNvSpPr txBox="1"/>
          <p:nvPr/>
        </p:nvSpPr>
        <p:spPr>
          <a:xfrm>
            <a:off x="1204885" y="1759137"/>
            <a:ext cx="36267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mc:AlternateContent xmlns:mc="http://schemas.openxmlformats.org/markup-compatibility/2006" xmlns:a14="http://schemas.microsoft.com/office/drawing/2010/main">
        <mc:Choice Requires="a14">
          <p:sp>
            <p:nvSpPr>
              <p:cNvPr id="164" name="TextBox 163">
                <a:extLst>
                  <a:ext uri="{FF2B5EF4-FFF2-40B4-BE49-F238E27FC236}">
                    <a16:creationId xmlns:a16="http://schemas.microsoft.com/office/drawing/2014/main" id="{B177B52A-48A7-6B4B-ACB2-6D6F40536FDA}"/>
                  </a:ext>
                </a:extLst>
              </p:cNvPr>
              <p:cNvSpPr txBox="1"/>
              <p:nvPr/>
            </p:nvSpPr>
            <p:spPr>
              <a:xfrm>
                <a:off x="1088366" y="2153449"/>
                <a:ext cx="485913"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164" name="TextBox 163">
                <a:extLst>
                  <a:ext uri="{FF2B5EF4-FFF2-40B4-BE49-F238E27FC236}">
                    <a16:creationId xmlns:a16="http://schemas.microsoft.com/office/drawing/2014/main" id="{B177B52A-48A7-6B4B-ACB2-6D6F40536FDA}"/>
                  </a:ext>
                </a:extLst>
              </p:cNvPr>
              <p:cNvSpPr txBox="1">
                <a:spLocks noRot="1" noChangeAspect="1" noMove="1" noResize="1" noEditPoints="1" noAdjustHandles="1" noChangeArrowheads="1" noChangeShapeType="1" noTextEdit="1"/>
              </p:cNvSpPr>
              <p:nvPr/>
            </p:nvSpPr>
            <p:spPr>
              <a:xfrm>
                <a:off x="1088366" y="2153449"/>
                <a:ext cx="485913" cy="309637"/>
              </a:xfrm>
              <a:prstGeom prst="rect">
                <a:avLst/>
              </a:prstGeom>
              <a:blipFill>
                <a:blip r:embed="rId2"/>
                <a:stretch>
                  <a:fillRect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5" name="TextBox 164">
                <a:extLst>
                  <a:ext uri="{FF2B5EF4-FFF2-40B4-BE49-F238E27FC236}">
                    <a16:creationId xmlns:a16="http://schemas.microsoft.com/office/drawing/2014/main" id="{DDF16500-99CD-284A-9331-59232B78E77F}"/>
                  </a:ext>
                </a:extLst>
              </p:cNvPr>
              <p:cNvSpPr txBox="1"/>
              <p:nvPr/>
            </p:nvSpPr>
            <p:spPr>
              <a:xfrm>
                <a:off x="1075252" y="2535849"/>
                <a:ext cx="510082"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ea typeface="Cambria Math" panose="02040503050406030204" pitchFamily="18" charset="0"/>
                            </a:rPr>
                          </m:ctrlPr>
                        </m:radPr>
                        <m:deg/>
                        <m:e>
                          <m:r>
                            <a:rPr lang="en-US" b="0" i="0" smtClean="0">
                              <a:latin typeface="Cambria Math" panose="02040503050406030204" pitchFamily="18" charset="0"/>
                              <a:ea typeface="Cambria Math" panose="02040503050406030204" pitchFamily="18" charset="0"/>
                            </a:rPr>
                            <m:t>2</m:t>
                          </m:r>
                        </m:e>
                      </m:rad>
                    </m:oMath>
                  </m:oMathPara>
                </a14:m>
                <a:endParaRPr lang="en-US"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165" name="TextBox 164">
                <a:extLst>
                  <a:ext uri="{FF2B5EF4-FFF2-40B4-BE49-F238E27FC236}">
                    <a16:creationId xmlns:a16="http://schemas.microsoft.com/office/drawing/2014/main" id="{DDF16500-99CD-284A-9331-59232B78E77F}"/>
                  </a:ext>
                </a:extLst>
              </p:cNvPr>
              <p:cNvSpPr txBox="1">
                <a:spLocks noRot="1" noChangeAspect="1" noMove="1" noResize="1" noEditPoints="1" noAdjustHandles="1" noChangeArrowheads="1" noChangeShapeType="1" noTextEdit="1"/>
              </p:cNvSpPr>
              <p:nvPr/>
            </p:nvSpPr>
            <p:spPr>
              <a:xfrm>
                <a:off x="1075252" y="2535849"/>
                <a:ext cx="510082" cy="309637"/>
              </a:xfrm>
              <a:prstGeom prst="rect">
                <a:avLst/>
              </a:prstGeom>
              <a:blipFill>
                <a:blip r:embed="rId3"/>
                <a:stretch>
                  <a:fillRect b="-8000"/>
                </a:stretch>
              </a:blipFill>
            </p:spPr>
            <p:txBody>
              <a:bodyPr/>
              <a:lstStyle/>
              <a:p>
                <a:r>
                  <a:rPr lang="en-US">
                    <a:noFill/>
                  </a:rPr>
                  <a:t> </a:t>
                </a:r>
              </a:p>
            </p:txBody>
          </p:sp>
        </mc:Fallback>
      </mc:AlternateContent>
      <p:grpSp>
        <p:nvGrpSpPr>
          <p:cNvPr id="166" name="Group 165">
            <a:extLst>
              <a:ext uri="{FF2B5EF4-FFF2-40B4-BE49-F238E27FC236}">
                <a16:creationId xmlns:a16="http://schemas.microsoft.com/office/drawing/2014/main" id="{864478A1-D2E0-784D-B69E-A6BF015F20B6}"/>
              </a:ext>
            </a:extLst>
          </p:cNvPr>
          <p:cNvGrpSpPr/>
          <p:nvPr/>
        </p:nvGrpSpPr>
        <p:grpSpPr>
          <a:xfrm>
            <a:off x="1719992" y="2164238"/>
            <a:ext cx="727131" cy="342496"/>
            <a:chOff x="2572569" y="5637280"/>
            <a:chExt cx="727131" cy="342496"/>
          </a:xfrm>
        </p:grpSpPr>
        <mc:AlternateContent xmlns:mc="http://schemas.openxmlformats.org/markup-compatibility/2006" xmlns:a14="http://schemas.microsoft.com/office/drawing/2010/main">
          <mc:Choice Requires="a14">
            <p:sp>
              <p:nvSpPr>
                <p:cNvPr id="167" name="TextBox 166">
                  <a:extLst>
                    <a:ext uri="{FF2B5EF4-FFF2-40B4-BE49-F238E27FC236}">
                      <a16:creationId xmlns:a16="http://schemas.microsoft.com/office/drawing/2014/main" id="{A8F97EC1-541D-3C43-928E-F9C8BDD913C5}"/>
                    </a:ext>
                  </a:extLst>
                </p:cNvPr>
                <p:cNvSpPr txBox="1"/>
                <p:nvPr/>
              </p:nvSpPr>
              <p:spPr>
                <a:xfrm>
                  <a:off x="257256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167" name="TextBox 166">
                  <a:extLst>
                    <a:ext uri="{FF2B5EF4-FFF2-40B4-BE49-F238E27FC236}">
                      <a16:creationId xmlns:a16="http://schemas.microsoft.com/office/drawing/2014/main" id="{A8F97EC1-541D-3C43-928E-F9C8BDD913C5}"/>
                    </a:ext>
                  </a:extLst>
                </p:cNvPr>
                <p:cNvSpPr txBox="1">
                  <a:spLocks noRot="1" noChangeAspect="1" noMove="1" noResize="1" noEditPoints="1" noAdjustHandles="1" noChangeArrowheads="1" noChangeShapeType="1" noTextEdit="1"/>
                </p:cNvSpPr>
                <p:nvPr/>
              </p:nvSpPr>
              <p:spPr>
                <a:xfrm>
                  <a:off x="2572569" y="5637280"/>
                  <a:ext cx="436322" cy="275268"/>
                </a:xfrm>
                <a:prstGeom prst="rect">
                  <a:avLst/>
                </a:prstGeom>
                <a:blipFill>
                  <a:blip r:embed="rId4"/>
                  <a:stretch>
                    <a:fillRect/>
                  </a:stretch>
                </a:blipFill>
              </p:spPr>
              <p:txBody>
                <a:bodyPr/>
                <a:lstStyle/>
                <a:p>
                  <a:r>
                    <a:rPr lang="en-US">
                      <a:noFill/>
                    </a:rPr>
                    <a:t> </a:t>
                  </a:r>
                </a:p>
              </p:txBody>
            </p:sp>
          </mc:Fallback>
        </mc:AlternateContent>
        <p:cxnSp>
          <p:nvCxnSpPr>
            <p:cNvPr id="168" name="Straight Connector 167">
              <a:extLst>
                <a:ext uri="{FF2B5EF4-FFF2-40B4-BE49-F238E27FC236}">
                  <a16:creationId xmlns:a16="http://schemas.microsoft.com/office/drawing/2014/main" id="{7CB562B8-7934-894E-A005-418A12E08322}"/>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9" name="TextBox 168">
              <a:extLst>
                <a:ext uri="{FF2B5EF4-FFF2-40B4-BE49-F238E27FC236}">
                  <a16:creationId xmlns:a16="http://schemas.microsoft.com/office/drawing/2014/main" id="{E0E6E5CC-427F-3141-AE69-72C26E19AC6A}"/>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170" name="Group 169">
            <a:extLst>
              <a:ext uri="{FF2B5EF4-FFF2-40B4-BE49-F238E27FC236}">
                <a16:creationId xmlns:a16="http://schemas.microsoft.com/office/drawing/2014/main" id="{4D780E73-F5C6-8640-897B-05984D6C8950}"/>
              </a:ext>
            </a:extLst>
          </p:cNvPr>
          <p:cNvGrpSpPr/>
          <p:nvPr/>
        </p:nvGrpSpPr>
        <p:grpSpPr>
          <a:xfrm>
            <a:off x="1715228" y="2523808"/>
            <a:ext cx="727131" cy="342496"/>
            <a:chOff x="2572569" y="5637280"/>
            <a:chExt cx="727131" cy="342496"/>
          </a:xfrm>
        </p:grpSpPr>
        <mc:AlternateContent xmlns:mc="http://schemas.openxmlformats.org/markup-compatibility/2006" xmlns:a14="http://schemas.microsoft.com/office/drawing/2010/main">
          <mc:Choice Requires="a14">
            <p:sp>
              <p:nvSpPr>
                <p:cNvPr id="171" name="TextBox 170">
                  <a:extLst>
                    <a:ext uri="{FF2B5EF4-FFF2-40B4-BE49-F238E27FC236}">
                      <a16:creationId xmlns:a16="http://schemas.microsoft.com/office/drawing/2014/main" id="{D25B86D6-252C-FD46-8DEA-2F35F1A2173A}"/>
                    </a:ext>
                  </a:extLst>
                </p:cNvPr>
                <p:cNvSpPr txBox="1"/>
                <p:nvPr/>
              </p:nvSpPr>
              <p:spPr>
                <a:xfrm>
                  <a:off x="257256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171" name="TextBox 170">
                  <a:extLst>
                    <a:ext uri="{FF2B5EF4-FFF2-40B4-BE49-F238E27FC236}">
                      <a16:creationId xmlns:a16="http://schemas.microsoft.com/office/drawing/2014/main" id="{D25B86D6-252C-FD46-8DEA-2F35F1A2173A}"/>
                    </a:ext>
                  </a:extLst>
                </p:cNvPr>
                <p:cNvSpPr txBox="1">
                  <a:spLocks noRot="1" noChangeAspect="1" noMove="1" noResize="1" noEditPoints="1" noAdjustHandles="1" noChangeArrowheads="1" noChangeShapeType="1" noTextEdit="1"/>
                </p:cNvSpPr>
                <p:nvPr/>
              </p:nvSpPr>
              <p:spPr>
                <a:xfrm>
                  <a:off x="2572569" y="5637280"/>
                  <a:ext cx="436322" cy="275268"/>
                </a:xfrm>
                <a:prstGeom prst="rect">
                  <a:avLst/>
                </a:prstGeom>
                <a:blipFill>
                  <a:blip r:embed="rId5"/>
                  <a:stretch>
                    <a:fillRect b="-4545"/>
                  </a:stretch>
                </a:blipFill>
              </p:spPr>
              <p:txBody>
                <a:bodyPr/>
                <a:lstStyle/>
                <a:p>
                  <a:r>
                    <a:rPr lang="en-US">
                      <a:noFill/>
                    </a:rPr>
                    <a:t> </a:t>
                  </a:r>
                </a:p>
              </p:txBody>
            </p:sp>
          </mc:Fallback>
        </mc:AlternateContent>
        <p:cxnSp>
          <p:nvCxnSpPr>
            <p:cNvPr id="172" name="Straight Connector 171">
              <a:extLst>
                <a:ext uri="{FF2B5EF4-FFF2-40B4-BE49-F238E27FC236}">
                  <a16:creationId xmlns:a16="http://schemas.microsoft.com/office/drawing/2014/main" id="{44C6CDC9-B99B-8F42-BB96-5F97E526B503}"/>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3" name="TextBox 172">
              <a:extLst>
                <a:ext uri="{FF2B5EF4-FFF2-40B4-BE49-F238E27FC236}">
                  <a16:creationId xmlns:a16="http://schemas.microsoft.com/office/drawing/2014/main" id="{569C06FE-1153-E048-B663-AC4F8A8E1319}"/>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sp>
        <p:nvSpPr>
          <p:cNvPr id="174" name="TextBox 173">
            <a:extLst>
              <a:ext uri="{FF2B5EF4-FFF2-40B4-BE49-F238E27FC236}">
                <a16:creationId xmlns:a16="http://schemas.microsoft.com/office/drawing/2014/main" id="{4E675BFA-C981-E94D-AA57-515F5781C44E}"/>
              </a:ext>
            </a:extLst>
          </p:cNvPr>
          <p:cNvSpPr txBox="1"/>
          <p:nvPr/>
        </p:nvSpPr>
        <p:spPr>
          <a:xfrm>
            <a:off x="1209447" y="2877233"/>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175" name="TextBox 174">
            <a:extLst>
              <a:ext uri="{FF2B5EF4-FFF2-40B4-BE49-F238E27FC236}">
                <a16:creationId xmlns:a16="http://schemas.microsoft.com/office/drawing/2014/main" id="{E1EA67B2-6D0E-C54F-85E6-7CC56201F03D}"/>
              </a:ext>
            </a:extLst>
          </p:cNvPr>
          <p:cNvSpPr txBox="1"/>
          <p:nvPr/>
        </p:nvSpPr>
        <p:spPr>
          <a:xfrm>
            <a:off x="1211452" y="3242877"/>
            <a:ext cx="40717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176" name="TextBox 175">
            <a:extLst>
              <a:ext uri="{FF2B5EF4-FFF2-40B4-BE49-F238E27FC236}">
                <a16:creationId xmlns:a16="http://schemas.microsoft.com/office/drawing/2014/main" id="{847AB845-BB9D-DD45-8A56-E93346460A9A}"/>
              </a:ext>
            </a:extLst>
          </p:cNvPr>
          <p:cNvSpPr txBox="1"/>
          <p:nvPr/>
        </p:nvSpPr>
        <p:spPr>
          <a:xfrm>
            <a:off x="1216074" y="3627406"/>
            <a:ext cx="36267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177" name="TextBox 176">
            <a:extLst>
              <a:ext uri="{FF2B5EF4-FFF2-40B4-BE49-F238E27FC236}">
                <a16:creationId xmlns:a16="http://schemas.microsoft.com/office/drawing/2014/main" id="{A3803BE9-B504-0145-B3AD-49A1BD09FD43}"/>
              </a:ext>
            </a:extLst>
          </p:cNvPr>
          <p:cNvSpPr txBox="1"/>
          <p:nvPr/>
        </p:nvSpPr>
        <p:spPr>
          <a:xfrm>
            <a:off x="1220413" y="3992302"/>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grpSp>
        <p:nvGrpSpPr>
          <p:cNvPr id="178" name="Group 177">
            <a:extLst>
              <a:ext uri="{FF2B5EF4-FFF2-40B4-BE49-F238E27FC236}">
                <a16:creationId xmlns:a16="http://schemas.microsoft.com/office/drawing/2014/main" id="{740DA01D-702D-4944-A3F2-7F33F50C1224}"/>
              </a:ext>
            </a:extLst>
          </p:cNvPr>
          <p:cNvGrpSpPr/>
          <p:nvPr/>
        </p:nvGrpSpPr>
        <p:grpSpPr>
          <a:xfrm>
            <a:off x="1775432" y="2852782"/>
            <a:ext cx="673842" cy="402639"/>
            <a:chOff x="7601575" y="5855991"/>
            <a:chExt cx="673842" cy="402639"/>
          </a:xfrm>
        </p:grpSpPr>
        <p:cxnSp>
          <p:nvCxnSpPr>
            <p:cNvPr id="179" name="Straight Connector 178">
              <a:extLst>
                <a:ext uri="{FF2B5EF4-FFF2-40B4-BE49-F238E27FC236}">
                  <a16:creationId xmlns:a16="http://schemas.microsoft.com/office/drawing/2014/main" id="{11EF07CF-CAB2-B642-8F3F-CEB201ED27AB}"/>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0" name="TextBox 179">
              <a:extLst>
                <a:ext uri="{FF2B5EF4-FFF2-40B4-BE49-F238E27FC236}">
                  <a16:creationId xmlns:a16="http://schemas.microsoft.com/office/drawing/2014/main" id="{CFCF5429-5BB2-EE4C-B3FD-8E2029427ECC}"/>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181" name="TextBox 180">
              <a:extLst>
                <a:ext uri="{FF2B5EF4-FFF2-40B4-BE49-F238E27FC236}">
                  <a16:creationId xmlns:a16="http://schemas.microsoft.com/office/drawing/2014/main" id="{CF917ACC-40B3-744C-8A10-532EC87E5941}"/>
                </a:ext>
              </a:extLst>
            </p:cNvPr>
            <p:cNvSpPr txBox="1"/>
            <p:nvPr/>
          </p:nvSpPr>
          <p:spPr>
            <a:xfrm>
              <a:off x="7601575" y="5855991"/>
              <a:ext cx="457822"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23 </a:t>
              </a:r>
            </a:p>
          </p:txBody>
        </p:sp>
      </p:grpSp>
      <p:grpSp>
        <p:nvGrpSpPr>
          <p:cNvPr id="182" name="Group 181">
            <a:extLst>
              <a:ext uri="{FF2B5EF4-FFF2-40B4-BE49-F238E27FC236}">
                <a16:creationId xmlns:a16="http://schemas.microsoft.com/office/drawing/2014/main" id="{ABEBB7E8-93C8-0F46-BE2C-605F79FCC467}"/>
              </a:ext>
            </a:extLst>
          </p:cNvPr>
          <p:cNvGrpSpPr/>
          <p:nvPr/>
        </p:nvGrpSpPr>
        <p:grpSpPr>
          <a:xfrm>
            <a:off x="1760871" y="3218537"/>
            <a:ext cx="681042" cy="388239"/>
            <a:chOff x="7594375" y="5870391"/>
            <a:chExt cx="681042" cy="388239"/>
          </a:xfrm>
        </p:grpSpPr>
        <p:cxnSp>
          <p:nvCxnSpPr>
            <p:cNvPr id="183" name="Straight Connector 182">
              <a:extLst>
                <a:ext uri="{FF2B5EF4-FFF2-40B4-BE49-F238E27FC236}">
                  <a16:creationId xmlns:a16="http://schemas.microsoft.com/office/drawing/2014/main" id="{2B65E391-86D8-8F40-8E7D-A7FB01626BA1}"/>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2330F8E2-8CEA-A842-AB79-1B156844FD08}"/>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185" name="TextBox 184">
              <a:extLst>
                <a:ext uri="{FF2B5EF4-FFF2-40B4-BE49-F238E27FC236}">
                  <a16:creationId xmlns:a16="http://schemas.microsoft.com/office/drawing/2014/main" id="{6D3A5869-800B-E34E-AC67-3F45BF948E2C}"/>
                </a:ext>
              </a:extLst>
            </p:cNvPr>
            <p:cNvSpPr txBox="1"/>
            <p:nvPr/>
          </p:nvSpPr>
          <p:spPr>
            <a:xfrm>
              <a:off x="7594375" y="5870391"/>
              <a:ext cx="445670"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23 </a:t>
              </a:r>
            </a:p>
          </p:txBody>
        </p:sp>
      </p:grpSp>
      <p:grpSp>
        <p:nvGrpSpPr>
          <p:cNvPr id="186" name="Group 185">
            <a:extLst>
              <a:ext uri="{FF2B5EF4-FFF2-40B4-BE49-F238E27FC236}">
                <a16:creationId xmlns:a16="http://schemas.microsoft.com/office/drawing/2014/main" id="{A926DAD7-C904-994F-805E-D5C30CE6582F}"/>
              </a:ext>
            </a:extLst>
          </p:cNvPr>
          <p:cNvGrpSpPr/>
          <p:nvPr/>
        </p:nvGrpSpPr>
        <p:grpSpPr>
          <a:xfrm>
            <a:off x="1757144" y="3596612"/>
            <a:ext cx="679279" cy="402639"/>
            <a:chOff x="7596138" y="5855991"/>
            <a:chExt cx="679279" cy="402639"/>
          </a:xfrm>
        </p:grpSpPr>
        <p:cxnSp>
          <p:nvCxnSpPr>
            <p:cNvPr id="187" name="Straight Connector 186">
              <a:extLst>
                <a:ext uri="{FF2B5EF4-FFF2-40B4-BE49-F238E27FC236}">
                  <a16:creationId xmlns:a16="http://schemas.microsoft.com/office/drawing/2014/main" id="{7E117780-7869-F641-8B66-C7B30685C0B5}"/>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8" name="TextBox 187">
              <a:extLst>
                <a:ext uri="{FF2B5EF4-FFF2-40B4-BE49-F238E27FC236}">
                  <a16:creationId xmlns:a16="http://schemas.microsoft.com/office/drawing/2014/main" id="{4EA9B564-C633-754A-B844-3186CFE31FB6}"/>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189" name="TextBox 188">
              <a:extLst>
                <a:ext uri="{FF2B5EF4-FFF2-40B4-BE49-F238E27FC236}">
                  <a16:creationId xmlns:a16="http://schemas.microsoft.com/office/drawing/2014/main" id="{41D00EEC-919B-F643-9981-3BF095653ABA}"/>
                </a:ext>
              </a:extLst>
            </p:cNvPr>
            <p:cNvSpPr txBox="1"/>
            <p:nvPr/>
          </p:nvSpPr>
          <p:spPr>
            <a:xfrm>
              <a:off x="7596138" y="5855991"/>
              <a:ext cx="415165"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23 </a:t>
              </a:r>
            </a:p>
          </p:txBody>
        </p:sp>
      </p:grpSp>
      <p:grpSp>
        <p:nvGrpSpPr>
          <p:cNvPr id="190" name="Group 189">
            <a:extLst>
              <a:ext uri="{FF2B5EF4-FFF2-40B4-BE49-F238E27FC236}">
                <a16:creationId xmlns:a16="http://schemas.microsoft.com/office/drawing/2014/main" id="{D5BF9183-1432-3E4B-9B77-A56D2C65BC0D}"/>
              </a:ext>
            </a:extLst>
          </p:cNvPr>
          <p:cNvGrpSpPr/>
          <p:nvPr/>
        </p:nvGrpSpPr>
        <p:grpSpPr>
          <a:xfrm>
            <a:off x="1752859" y="3947967"/>
            <a:ext cx="676203" cy="402639"/>
            <a:chOff x="7599214" y="5855991"/>
            <a:chExt cx="676203" cy="402639"/>
          </a:xfrm>
        </p:grpSpPr>
        <p:cxnSp>
          <p:nvCxnSpPr>
            <p:cNvPr id="191" name="Straight Connector 190">
              <a:extLst>
                <a:ext uri="{FF2B5EF4-FFF2-40B4-BE49-F238E27FC236}">
                  <a16:creationId xmlns:a16="http://schemas.microsoft.com/office/drawing/2014/main" id="{8CD467E0-D09E-2F4A-A414-68A34E04F6F1}"/>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EE9E4285-06BA-9248-9EE7-ABA8C3029B2F}"/>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193" name="TextBox 192">
              <a:extLst>
                <a:ext uri="{FF2B5EF4-FFF2-40B4-BE49-F238E27FC236}">
                  <a16:creationId xmlns:a16="http://schemas.microsoft.com/office/drawing/2014/main" id="{768D99EF-7D06-AC42-BBD3-8253E7F4992D}"/>
                </a:ext>
              </a:extLst>
            </p:cNvPr>
            <p:cNvSpPr txBox="1"/>
            <p:nvPr/>
          </p:nvSpPr>
          <p:spPr>
            <a:xfrm>
              <a:off x="7599214" y="5855991"/>
              <a:ext cx="424281"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23 </a:t>
              </a:r>
            </a:p>
          </p:txBody>
        </p:sp>
      </p:grpSp>
      <p:sp>
        <p:nvSpPr>
          <p:cNvPr id="194" name="TextBox 193">
            <a:extLst>
              <a:ext uri="{FF2B5EF4-FFF2-40B4-BE49-F238E27FC236}">
                <a16:creationId xmlns:a16="http://schemas.microsoft.com/office/drawing/2014/main" id="{2B3D3C26-E7D7-2D4C-8856-1A7B522FF548}"/>
              </a:ext>
            </a:extLst>
          </p:cNvPr>
          <p:cNvSpPr txBox="1"/>
          <p:nvPr/>
        </p:nvSpPr>
        <p:spPr>
          <a:xfrm>
            <a:off x="1225434" y="4351131"/>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195" name="TextBox 194">
            <a:extLst>
              <a:ext uri="{FF2B5EF4-FFF2-40B4-BE49-F238E27FC236}">
                <a16:creationId xmlns:a16="http://schemas.microsoft.com/office/drawing/2014/main" id="{270CD5F6-1846-DF44-8084-42DFB4C69A1A}"/>
              </a:ext>
            </a:extLst>
          </p:cNvPr>
          <p:cNvSpPr txBox="1"/>
          <p:nvPr/>
        </p:nvSpPr>
        <p:spPr>
          <a:xfrm>
            <a:off x="1227439" y="4716775"/>
            <a:ext cx="40717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196" name="TextBox 195">
            <a:extLst>
              <a:ext uri="{FF2B5EF4-FFF2-40B4-BE49-F238E27FC236}">
                <a16:creationId xmlns:a16="http://schemas.microsoft.com/office/drawing/2014/main" id="{A5057545-CAB0-6644-9214-C93ADB998736}"/>
              </a:ext>
            </a:extLst>
          </p:cNvPr>
          <p:cNvSpPr txBox="1"/>
          <p:nvPr/>
        </p:nvSpPr>
        <p:spPr>
          <a:xfrm>
            <a:off x="1232061" y="5101304"/>
            <a:ext cx="36267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197" name="TextBox 196">
            <a:extLst>
              <a:ext uri="{FF2B5EF4-FFF2-40B4-BE49-F238E27FC236}">
                <a16:creationId xmlns:a16="http://schemas.microsoft.com/office/drawing/2014/main" id="{CB3E83D4-CFFA-A64C-B75F-652522998733}"/>
              </a:ext>
            </a:extLst>
          </p:cNvPr>
          <p:cNvSpPr txBox="1"/>
          <p:nvPr/>
        </p:nvSpPr>
        <p:spPr>
          <a:xfrm>
            <a:off x="1236400" y="5466200"/>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grpSp>
        <p:nvGrpSpPr>
          <p:cNvPr id="198" name="Group 197">
            <a:extLst>
              <a:ext uri="{FF2B5EF4-FFF2-40B4-BE49-F238E27FC236}">
                <a16:creationId xmlns:a16="http://schemas.microsoft.com/office/drawing/2014/main" id="{B0D5CDDF-50F6-334C-B800-953658A26173}"/>
              </a:ext>
            </a:extLst>
          </p:cNvPr>
          <p:cNvGrpSpPr/>
          <p:nvPr/>
        </p:nvGrpSpPr>
        <p:grpSpPr>
          <a:xfrm>
            <a:off x="1760939" y="4326680"/>
            <a:ext cx="673842" cy="402639"/>
            <a:chOff x="7601575" y="5855991"/>
            <a:chExt cx="673842" cy="402639"/>
          </a:xfrm>
        </p:grpSpPr>
        <p:cxnSp>
          <p:nvCxnSpPr>
            <p:cNvPr id="199" name="Straight Connector 198">
              <a:extLst>
                <a:ext uri="{FF2B5EF4-FFF2-40B4-BE49-F238E27FC236}">
                  <a16:creationId xmlns:a16="http://schemas.microsoft.com/office/drawing/2014/main" id="{5729E8B8-7A67-3748-81AF-D278FC62E101}"/>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0" name="TextBox 199">
              <a:extLst>
                <a:ext uri="{FF2B5EF4-FFF2-40B4-BE49-F238E27FC236}">
                  <a16:creationId xmlns:a16="http://schemas.microsoft.com/office/drawing/2014/main" id="{E8B928E2-4C7C-1442-A029-4A706BE95714}"/>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201" name="TextBox 200">
              <a:extLst>
                <a:ext uri="{FF2B5EF4-FFF2-40B4-BE49-F238E27FC236}">
                  <a16:creationId xmlns:a16="http://schemas.microsoft.com/office/drawing/2014/main" id="{8C19D1A2-33C7-2D4D-89A0-6337380EFBBA}"/>
                </a:ext>
              </a:extLst>
            </p:cNvPr>
            <p:cNvSpPr txBox="1"/>
            <p:nvPr/>
          </p:nvSpPr>
          <p:spPr>
            <a:xfrm>
              <a:off x="7601575" y="5855991"/>
              <a:ext cx="457822"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23 </a:t>
              </a:r>
            </a:p>
          </p:txBody>
        </p:sp>
      </p:grpSp>
      <p:grpSp>
        <p:nvGrpSpPr>
          <p:cNvPr id="202" name="Group 201">
            <a:extLst>
              <a:ext uri="{FF2B5EF4-FFF2-40B4-BE49-F238E27FC236}">
                <a16:creationId xmlns:a16="http://schemas.microsoft.com/office/drawing/2014/main" id="{4DE2F9C6-5EB4-1148-B35E-8E4F7C3CFDFF}"/>
              </a:ext>
            </a:extLst>
          </p:cNvPr>
          <p:cNvGrpSpPr/>
          <p:nvPr/>
        </p:nvGrpSpPr>
        <p:grpSpPr>
          <a:xfrm>
            <a:off x="1746378" y="4692435"/>
            <a:ext cx="681042" cy="388239"/>
            <a:chOff x="7594375" y="5870391"/>
            <a:chExt cx="681042" cy="388239"/>
          </a:xfrm>
        </p:grpSpPr>
        <p:cxnSp>
          <p:nvCxnSpPr>
            <p:cNvPr id="203" name="Straight Connector 202">
              <a:extLst>
                <a:ext uri="{FF2B5EF4-FFF2-40B4-BE49-F238E27FC236}">
                  <a16:creationId xmlns:a16="http://schemas.microsoft.com/office/drawing/2014/main" id="{B9E695F6-90D5-BB4F-8831-677836A1C1C8}"/>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4" name="TextBox 203">
              <a:extLst>
                <a:ext uri="{FF2B5EF4-FFF2-40B4-BE49-F238E27FC236}">
                  <a16:creationId xmlns:a16="http://schemas.microsoft.com/office/drawing/2014/main" id="{3EB08085-F958-B842-8CC5-801E3296DBE5}"/>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205" name="TextBox 204">
              <a:extLst>
                <a:ext uri="{FF2B5EF4-FFF2-40B4-BE49-F238E27FC236}">
                  <a16:creationId xmlns:a16="http://schemas.microsoft.com/office/drawing/2014/main" id="{870FC810-CEFF-8D4B-BEC9-8D574A8A2F74}"/>
                </a:ext>
              </a:extLst>
            </p:cNvPr>
            <p:cNvSpPr txBox="1"/>
            <p:nvPr/>
          </p:nvSpPr>
          <p:spPr>
            <a:xfrm>
              <a:off x="7594375" y="5870391"/>
              <a:ext cx="445670"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23 </a:t>
              </a:r>
            </a:p>
          </p:txBody>
        </p:sp>
      </p:grpSp>
      <p:grpSp>
        <p:nvGrpSpPr>
          <p:cNvPr id="206" name="Group 205">
            <a:extLst>
              <a:ext uri="{FF2B5EF4-FFF2-40B4-BE49-F238E27FC236}">
                <a16:creationId xmlns:a16="http://schemas.microsoft.com/office/drawing/2014/main" id="{40EF2549-447A-B64B-82FD-A9816E8D9438}"/>
              </a:ext>
            </a:extLst>
          </p:cNvPr>
          <p:cNvGrpSpPr/>
          <p:nvPr/>
        </p:nvGrpSpPr>
        <p:grpSpPr>
          <a:xfrm>
            <a:off x="1744446" y="5070510"/>
            <a:ext cx="677484" cy="402639"/>
            <a:chOff x="7597933" y="5855991"/>
            <a:chExt cx="677484" cy="402639"/>
          </a:xfrm>
        </p:grpSpPr>
        <p:cxnSp>
          <p:nvCxnSpPr>
            <p:cNvPr id="207" name="Straight Connector 206">
              <a:extLst>
                <a:ext uri="{FF2B5EF4-FFF2-40B4-BE49-F238E27FC236}">
                  <a16:creationId xmlns:a16="http://schemas.microsoft.com/office/drawing/2014/main" id="{70DDCDC4-4E2E-874E-9856-FEEE4C0A978C}"/>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8" name="TextBox 207">
              <a:extLst>
                <a:ext uri="{FF2B5EF4-FFF2-40B4-BE49-F238E27FC236}">
                  <a16:creationId xmlns:a16="http://schemas.microsoft.com/office/drawing/2014/main" id="{BD6C921E-4034-9041-8D20-2CB398E7EDFB}"/>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209" name="TextBox 208">
              <a:extLst>
                <a:ext uri="{FF2B5EF4-FFF2-40B4-BE49-F238E27FC236}">
                  <a16:creationId xmlns:a16="http://schemas.microsoft.com/office/drawing/2014/main" id="{CDC68706-FFC9-6049-8068-FD65EA5BBB0D}"/>
                </a:ext>
              </a:extLst>
            </p:cNvPr>
            <p:cNvSpPr txBox="1"/>
            <p:nvPr/>
          </p:nvSpPr>
          <p:spPr>
            <a:xfrm>
              <a:off x="7597933" y="5855991"/>
              <a:ext cx="41946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23 </a:t>
              </a:r>
            </a:p>
          </p:txBody>
        </p:sp>
      </p:grpSp>
      <p:grpSp>
        <p:nvGrpSpPr>
          <p:cNvPr id="210" name="Group 209">
            <a:extLst>
              <a:ext uri="{FF2B5EF4-FFF2-40B4-BE49-F238E27FC236}">
                <a16:creationId xmlns:a16="http://schemas.microsoft.com/office/drawing/2014/main" id="{7E22F8F0-E85F-F647-ABC0-B54C9293C618}"/>
              </a:ext>
            </a:extLst>
          </p:cNvPr>
          <p:cNvGrpSpPr/>
          <p:nvPr/>
        </p:nvGrpSpPr>
        <p:grpSpPr>
          <a:xfrm>
            <a:off x="1736158" y="5458441"/>
            <a:ext cx="678411" cy="390447"/>
            <a:chOff x="7597006" y="5868183"/>
            <a:chExt cx="678411" cy="390447"/>
          </a:xfrm>
        </p:grpSpPr>
        <p:cxnSp>
          <p:nvCxnSpPr>
            <p:cNvPr id="211" name="Straight Connector 210">
              <a:extLst>
                <a:ext uri="{FF2B5EF4-FFF2-40B4-BE49-F238E27FC236}">
                  <a16:creationId xmlns:a16="http://schemas.microsoft.com/office/drawing/2014/main" id="{6DD651F3-677F-F543-B856-64339B6552D3}"/>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2" name="TextBox 211">
              <a:extLst>
                <a:ext uri="{FF2B5EF4-FFF2-40B4-BE49-F238E27FC236}">
                  <a16:creationId xmlns:a16="http://schemas.microsoft.com/office/drawing/2014/main" id="{F8BFE42D-C70D-AD4B-86F0-F89A87728D11}"/>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213" name="TextBox 212">
              <a:extLst>
                <a:ext uri="{FF2B5EF4-FFF2-40B4-BE49-F238E27FC236}">
                  <a16:creationId xmlns:a16="http://schemas.microsoft.com/office/drawing/2014/main" id="{32AE5F55-FCBF-804E-8039-A7047C197B50}"/>
                </a:ext>
              </a:extLst>
            </p:cNvPr>
            <p:cNvSpPr txBox="1"/>
            <p:nvPr/>
          </p:nvSpPr>
          <p:spPr>
            <a:xfrm>
              <a:off x="7597006" y="5868183"/>
              <a:ext cx="438681"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23 </a:t>
              </a:r>
            </a:p>
          </p:txBody>
        </p:sp>
      </p:grpSp>
      <p:sp>
        <p:nvSpPr>
          <p:cNvPr id="214" name="TextBox 213">
            <a:extLst>
              <a:ext uri="{FF2B5EF4-FFF2-40B4-BE49-F238E27FC236}">
                <a16:creationId xmlns:a16="http://schemas.microsoft.com/office/drawing/2014/main" id="{50A66F2D-65E9-8C48-A9BE-4F5F5C84C0CC}"/>
              </a:ext>
            </a:extLst>
          </p:cNvPr>
          <p:cNvSpPr txBox="1"/>
          <p:nvPr/>
        </p:nvSpPr>
        <p:spPr>
          <a:xfrm>
            <a:off x="2555610" y="3610249"/>
            <a:ext cx="46965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21. </a:t>
            </a:r>
          </a:p>
        </p:txBody>
      </p:sp>
      <p:sp>
        <p:nvSpPr>
          <p:cNvPr id="216" name="TextBox 215">
            <a:extLst>
              <a:ext uri="{FF2B5EF4-FFF2-40B4-BE49-F238E27FC236}">
                <a16:creationId xmlns:a16="http://schemas.microsoft.com/office/drawing/2014/main" id="{F14CEC7E-C4A5-F546-9A91-A0EDAA8E6926}"/>
              </a:ext>
            </a:extLst>
          </p:cNvPr>
          <p:cNvSpPr txBox="1"/>
          <p:nvPr/>
        </p:nvSpPr>
        <p:spPr>
          <a:xfrm>
            <a:off x="2558192" y="1395894"/>
            <a:ext cx="56705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15. </a:t>
            </a:r>
          </a:p>
        </p:txBody>
      </p:sp>
      <p:sp>
        <p:nvSpPr>
          <p:cNvPr id="217" name="TextBox 216">
            <a:extLst>
              <a:ext uri="{FF2B5EF4-FFF2-40B4-BE49-F238E27FC236}">
                <a16:creationId xmlns:a16="http://schemas.microsoft.com/office/drawing/2014/main" id="{26D9F7AF-1CE1-B244-B8D4-F9C5812455D9}"/>
              </a:ext>
            </a:extLst>
          </p:cNvPr>
          <p:cNvSpPr txBox="1"/>
          <p:nvPr/>
        </p:nvSpPr>
        <p:spPr>
          <a:xfrm>
            <a:off x="2556403" y="1770315"/>
            <a:ext cx="49232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16. </a:t>
            </a:r>
          </a:p>
        </p:txBody>
      </p:sp>
      <p:sp>
        <p:nvSpPr>
          <p:cNvPr id="218" name="TextBox 217">
            <a:extLst>
              <a:ext uri="{FF2B5EF4-FFF2-40B4-BE49-F238E27FC236}">
                <a16:creationId xmlns:a16="http://schemas.microsoft.com/office/drawing/2014/main" id="{C9D02F0E-DC7D-C048-9BF0-5FE1CDB61FFF}"/>
              </a:ext>
            </a:extLst>
          </p:cNvPr>
          <p:cNvSpPr txBox="1"/>
          <p:nvPr/>
        </p:nvSpPr>
        <p:spPr>
          <a:xfrm>
            <a:off x="2548183" y="2118836"/>
            <a:ext cx="51051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17. </a:t>
            </a:r>
          </a:p>
        </p:txBody>
      </p:sp>
      <p:sp>
        <p:nvSpPr>
          <p:cNvPr id="219" name="TextBox 218">
            <a:extLst>
              <a:ext uri="{FF2B5EF4-FFF2-40B4-BE49-F238E27FC236}">
                <a16:creationId xmlns:a16="http://schemas.microsoft.com/office/drawing/2014/main" id="{8D67EB47-6939-C941-ADD1-58FE92491100}"/>
              </a:ext>
            </a:extLst>
          </p:cNvPr>
          <p:cNvSpPr txBox="1"/>
          <p:nvPr/>
        </p:nvSpPr>
        <p:spPr>
          <a:xfrm>
            <a:off x="2548349" y="2487493"/>
            <a:ext cx="53759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18. </a:t>
            </a:r>
          </a:p>
        </p:txBody>
      </p:sp>
      <p:sp>
        <p:nvSpPr>
          <p:cNvPr id="220" name="TextBox 219">
            <a:extLst>
              <a:ext uri="{FF2B5EF4-FFF2-40B4-BE49-F238E27FC236}">
                <a16:creationId xmlns:a16="http://schemas.microsoft.com/office/drawing/2014/main" id="{720FA921-0668-284A-AEFB-B5F42C246AD5}"/>
              </a:ext>
            </a:extLst>
          </p:cNvPr>
          <p:cNvSpPr txBox="1"/>
          <p:nvPr/>
        </p:nvSpPr>
        <p:spPr>
          <a:xfrm>
            <a:off x="2543418" y="2868174"/>
            <a:ext cx="51051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19. </a:t>
            </a:r>
          </a:p>
        </p:txBody>
      </p:sp>
      <p:sp>
        <p:nvSpPr>
          <p:cNvPr id="221" name="TextBox 220">
            <a:extLst>
              <a:ext uri="{FF2B5EF4-FFF2-40B4-BE49-F238E27FC236}">
                <a16:creationId xmlns:a16="http://schemas.microsoft.com/office/drawing/2014/main" id="{A7C3B3FC-5029-7D43-A564-4F4BA87E973E}"/>
              </a:ext>
            </a:extLst>
          </p:cNvPr>
          <p:cNvSpPr txBox="1"/>
          <p:nvPr/>
        </p:nvSpPr>
        <p:spPr>
          <a:xfrm>
            <a:off x="2543584" y="3232831"/>
            <a:ext cx="53759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20. </a:t>
            </a:r>
          </a:p>
        </p:txBody>
      </p:sp>
      <mc:AlternateContent xmlns:mc="http://schemas.openxmlformats.org/markup-compatibility/2006" xmlns:a14="http://schemas.microsoft.com/office/drawing/2010/main">
        <mc:Choice Requires="a14">
          <p:sp>
            <p:nvSpPr>
              <p:cNvPr id="222" name="TextBox 221">
                <a:extLst>
                  <a:ext uri="{FF2B5EF4-FFF2-40B4-BE49-F238E27FC236}">
                    <a16:creationId xmlns:a16="http://schemas.microsoft.com/office/drawing/2014/main" id="{D27582CC-985E-594A-BD2C-8FF88B035E25}"/>
                  </a:ext>
                </a:extLst>
              </p:cNvPr>
              <p:cNvSpPr txBox="1"/>
              <p:nvPr/>
            </p:nvSpPr>
            <p:spPr>
              <a:xfrm>
                <a:off x="7429956" y="4741034"/>
                <a:ext cx="516424"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222" name="TextBox 221">
                <a:extLst>
                  <a:ext uri="{FF2B5EF4-FFF2-40B4-BE49-F238E27FC236}">
                    <a16:creationId xmlns:a16="http://schemas.microsoft.com/office/drawing/2014/main" id="{D27582CC-985E-594A-BD2C-8FF88B035E25}"/>
                  </a:ext>
                </a:extLst>
              </p:cNvPr>
              <p:cNvSpPr txBox="1">
                <a:spLocks noRot="1" noChangeAspect="1" noMove="1" noResize="1" noEditPoints="1" noAdjustHandles="1" noChangeArrowheads="1" noChangeShapeType="1" noTextEdit="1"/>
              </p:cNvSpPr>
              <p:nvPr/>
            </p:nvSpPr>
            <p:spPr>
              <a:xfrm>
                <a:off x="7429956" y="4741034"/>
                <a:ext cx="516424" cy="309637"/>
              </a:xfrm>
              <a:prstGeom prst="rect">
                <a:avLst/>
              </a:prstGeom>
              <a:blipFill>
                <a:blip r:embed="rId6"/>
                <a:stretch>
                  <a:fillRect b="-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5" name="TextBox 224">
                <a:extLst>
                  <a:ext uri="{FF2B5EF4-FFF2-40B4-BE49-F238E27FC236}">
                    <a16:creationId xmlns:a16="http://schemas.microsoft.com/office/drawing/2014/main" id="{2C965A4E-05D0-6A44-8189-A09041B0583A}"/>
                  </a:ext>
                </a:extLst>
              </p:cNvPr>
              <p:cNvSpPr txBox="1"/>
              <p:nvPr/>
            </p:nvSpPr>
            <p:spPr>
              <a:xfrm>
                <a:off x="7423225" y="4390054"/>
                <a:ext cx="519810"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225" name="TextBox 224">
                <a:extLst>
                  <a:ext uri="{FF2B5EF4-FFF2-40B4-BE49-F238E27FC236}">
                    <a16:creationId xmlns:a16="http://schemas.microsoft.com/office/drawing/2014/main" id="{2C965A4E-05D0-6A44-8189-A09041B0583A}"/>
                  </a:ext>
                </a:extLst>
              </p:cNvPr>
              <p:cNvSpPr txBox="1">
                <a:spLocks noRot="1" noChangeAspect="1" noMove="1" noResize="1" noEditPoints="1" noAdjustHandles="1" noChangeArrowheads="1" noChangeShapeType="1" noTextEdit="1"/>
              </p:cNvSpPr>
              <p:nvPr/>
            </p:nvSpPr>
            <p:spPr>
              <a:xfrm>
                <a:off x="7423225" y="4390054"/>
                <a:ext cx="519810" cy="309637"/>
              </a:xfrm>
              <a:prstGeom prst="rect">
                <a:avLst/>
              </a:prstGeom>
              <a:blipFill>
                <a:blip r:embed="rId7"/>
                <a:stretch>
                  <a:fillRect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7" name="TextBox 226">
                <a:extLst>
                  <a:ext uri="{FF2B5EF4-FFF2-40B4-BE49-F238E27FC236}">
                    <a16:creationId xmlns:a16="http://schemas.microsoft.com/office/drawing/2014/main" id="{843494DC-B87E-B04F-A14B-4468FDF15030}"/>
                  </a:ext>
                </a:extLst>
              </p:cNvPr>
              <p:cNvSpPr txBox="1"/>
              <p:nvPr/>
            </p:nvSpPr>
            <p:spPr>
              <a:xfrm>
                <a:off x="3145479" y="2882138"/>
                <a:ext cx="516424"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227" name="TextBox 226">
                <a:extLst>
                  <a:ext uri="{FF2B5EF4-FFF2-40B4-BE49-F238E27FC236}">
                    <a16:creationId xmlns:a16="http://schemas.microsoft.com/office/drawing/2014/main" id="{843494DC-B87E-B04F-A14B-4468FDF15030}"/>
                  </a:ext>
                </a:extLst>
              </p:cNvPr>
              <p:cNvSpPr txBox="1">
                <a:spLocks noRot="1" noChangeAspect="1" noMove="1" noResize="1" noEditPoints="1" noAdjustHandles="1" noChangeArrowheads="1" noChangeShapeType="1" noTextEdit="1"/>
              </p:cNvSpPr>
              <p:nvPr/>
            </p:nvSpPr>
            <p:spPr>
              <a:xfrm>
                <a:off x="3145479" y="2882138"/>
                <a:ext cx="516424" cy="309637"/>
              </a:xfrm>
              <a:prstGeom prst="rect">
                <a:avLst/>
              </a:prstGeom>
              <a:blipFill>
                <a:blip r:embed="rId8"/>
                <a:stretch>
                  <a:fillRect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1" name="TextBox 230">
                <a:extLst>
                  <a:ext uri="{FF2B5EF4-FFF2-40B4-BE49-F238E27FC236}">
                    <a16:creationId xmlns:a16="http://schemas.microsoft.com/office/drawing/2014/main" id="{7AD98A5E-0C7A-A942-8954-46C846BD49DB}"/>
                  </a:ext>
                </a:extLst>
              </p:cNvPr>
              <p:cNvSpPr txBox="1"/>
              <p:nvPr/>
            </p:nvSpPr>
            <p:spPr>
              <a:xfrm>
                <a:off x="3138748" y="2518966"/>
                <a:ext cx="519810"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231" name="TextBox 230">
                <a:extLst>
                  <a:ext uri="{FF2B5EF4-FFF2-40B4-BE49-F238E27FC236}">
                    <a16:creationId xmlns:a16="http://schemas.microsoft.com/office/drawing/2014/main" id="{7AD98A5E-0C7A-A942-8954-46C846BD49DB}"/>
                  </a:ext>
                </a:extLst>
              </p:cNvPr>
              <p:cNvSpPr txBox="1">
                <a:spLocks noRot="1" noChangeAspect="1" noMove="1" noResize="1" noEditPoints="1" noAdjustHandles="1" noChangeArrowheads="1" noChangeShapeType="1" noTextEdit="1"/>
              </p:cNvSpPr>
              <p:nvPr/>
            </p:nvSpPr>
            <p:spPr>
              <a:xfrm>
                <a:off x="3138748" y="2518966"/>
                <a:ext cx="519810" cy="309637"/>
              </a:xfrm>
              <a:prstGeom prst="rect">
                <a:avLst/>
              </a:prstGeom>
              <a:blipFill>
                <a:blip r:embed="rId9"/>
                <a:stretch>
                  <a:fillRect b="-3846"/>
                </a:stretch>
              </a:blipFill>
            </p:spPr>
            <p:txBody>
              <a:bodyPr/>
              <a:lstStyle/>
              <a:p>
                <a:r>
                  <a:rPr lang="en-US">
                    <a:noFill/>
                  </a:rPr>
                  <a:t> </a:t>
                </a:r>
              </a:p>
            </p:txBody>
          </p:sp>
        </mc:Fallback>
      </mc:AlternateContent>
      <p:grpSp>
        <p:nvGrpSpPr>
          <p:cNvPr id="232" name="Group 231">
            <a:extLst>
              <a:ext uri="{FF2B5EF4-FFF2-40B4-BE49-F238E27FC236}">
                <a16:creationId xmlns:a16="http://schemas.microsoft.com/office/drawing/2014/main" id="{F4343658-9F8B-5342-AF5C-0AAC5E9552BC}"/>
              </a:ext>
            </a:extLst>
          </p:cNvPr>
          <p:cNvGrpSpPr/>
          <p:nvPr/>
        </p:nvGrpSpPr>
        <p:grpSpPr>
          <a:xfrm>
            <a:off x="8089206" y="4374584"/>
            <a:ext cx="824947" cy="368872"/>
            <a:chOff x="2457169" y="5624092"/>
            <a:chExt cx="824947" cy="368872"/>
          </a:xfrm>
        </p:grpSpPr>
        <mc:AlternateContent xmlns:mc="http://schemas.openxmlformats.org/markup-compatibility/2006" xmlns:a14="http://schemas.microsoft.com/office/drawing/2010/main">
          <mc:Choice Requires="a14">
            <p:sp>
              <p:nvSpPr>
                <p:cNvPr id="233" name="TextBox 232">
                  <a:extLst>
                    <a:ext uri="{FF2B5EF4-FFF2-40B4-BE49-F238E27FC236}">
                      <a16:creationId xmlns:a16="http://schemas.microsoft.com/office/drawing/2014/main" id="{34C08B67-3786-7648-8004-5ACBD62E37BF}"/>
                    </a:ext>
                  </a:extLst>
                </p:cNvPr>
                <p:cNvSpPr txBox="1"/>
                <p:nvPr/>
              </p:nvSpPr>
              <p:spPr>
                <a:xfrm>
                  <a:off x="2457169" y="5624092"/>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3</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33" name="TextBox 232">
                  <a:extLst>
                    <a:ext uri="{FF2B5EF4-FFF2-40B4-BE49-F238E27FC236}">
                      <a16:creationId xmlns:a16="http://schemas.microsoft.com/office/drawing/2014/main" id="{34C08B67-3786-7648-8004-5ACBD62E37BF}"/>
                    </a:ext>
                  </a:extLst>
                </p:cNvPr>
                <p:cNvSpPr txBox="1">
                  <a:spLocks noRot="1" noChangeAspect="1" noMove="1" noResize="1" noEditPoints="1" noAdjustHandles="1" noChangeArrowheads="1" noChangeShapeType="1" noTextEdit="1"/>
                </p:cNvSpPr>
                <p:nvPr/>
              </p:nvSpPr>
              <p:spPr>
                <a:xfrm>
                  <a:off x="2457169" y="5624092"/>
                  <a:ext cx="436322" cy="275268"/>
                </a:xfrm>
                <a:prstGeom prst="rect">
                  <a:avLst/>
                </a:prstGeom>
                <a:blipFill>
                  <a:blip r:embed="rId10"/>
                  <a:stretch>
                    <a:fillRect l="-14286" r="-22857" b="-4348"/>
                  </a:stretch>
                </a:blipFill>
              </p:spPr>
              <p:txBody>
                <a:bodyPr/>
                <a:lstStyle/>
                <a:p>
                  <a:r>
                    <a:rPr lang="en-US">
                      <a:noFill/>
                    </a:rPr>
                    <a:t> </a:t>
                  </a:r>
                </a:p>
              </p:txBody>
            </p:sp>
          </mc:Fallback>
        </mc:AlternateContent>
        <p:cxnSp>
          <p:nvCxnSpPr>
            <p:cNvPr id="241" name="Straight Connector 240">
              <a:extLst>
                <a:ext uri="{FF2B5EF4-FFF2-40B4-BE49-F238E27FC236}">
                  <a16:creationId xmlns:a16="http://schemas.microsoft.com/office/drawing/2014/main" id="{A601E295-0451-3E45-AE0A-A992151F0FE6}"/>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2" name="TextBox 241">
              <a:extLst>
                <a:ext uri="{FF2B5EF4-FFF2-40B4-BE49-F238E27FC236}">
                  <a16:creationId xmlns:a16="http://schemas.microsoft.com/office/drawing/2014/main" id="{B0419905-2806-5A46-880B-8AC0E3965435}"/>
                </a:ext>
              </a:extLst>
            </p:cNvPr>
            <p:cNvSpPr txBox="1"/>
            <p:nvPr/>
          </p:nvSpPr>
          <p:spPr>
            <a:xfrm>
              <a:off x="2926100" y="5654410"/>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243" name="Group 242">
            <a:extLst>
              <a:ext uri="{FF2B5EF4-FFF2-40B4-BE49-F238E27FC236}">
                <a16:creationId xmlns:a16="http://schemas.microsoft.com/office/drawing/2014/main" id="{895E07DC-C4B5-A641-8ED7-0A709A310F6F}"/>
              </a:ext>
            </a:extLst>
          </p:cNvPr>
          <p:cNvGrpSpPr/>
          <p:nvPr/>
        </p:nvGrpSpPr>
        <p:grpSpPr>
          <a:xfrm>
            <a:off x="8016112" y="4745729"/>
            <a:ext cx="848081" cy="368872"/>
            <a:chOff x="2386832" y="5637280"/>
            <a:chExt cx="848081" cy="368872"/>
          </a:xfrm>
        </p:grpSpPr>
        <mc:AlternateContent xmlns:mc="http://schemas.openxmlformats.org/markup-compatibility/2006" xmlns:a14="http://schemas.microsoft.com/office/drawing/2010/main">
          <mc:Choice Requires="a14">
            <p:sp>
              <p:nvSpPr>
                <p:cNvPr id="246" name="TextBox 245">
                  <a:extLst>
                    <a:ext uri="{FF2B5EF4-FFF2-40B4-BE49-F238E27FC236}">
                      <a16:creationId xmlns:a16="http://schemas.microsoft.com/office/drawing/2014/main" id="{90F57629-5431-9449-B2A4-1AD6F71CD7A1}"/>
                    </a:ext>
                  </a:extLst>
                </p:cNvPr>
                <p:cNvSpPr txBox="1"/>
                <p:nvPr/>
              </p:nvSpPr>
              <p:spPr>
                <a:xfrm>
                  <a:off x="2386832" y="5637280"/>
                  <a:ext cx="583813"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3</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46" name="TextBox 245">
                  <a:extLst>
                    <a:ext uri="{FF2B5EF4-FFF2-40B4-BE49-F238E27FC236}">
                      <a16:creationId xmlns:a16="http://schemas.microsoft.com/office/drawing/2014/main" id="{90F57629-5431-9449-B2A4-1AD6F71CD7A1}"/>
                    </a:ext>
                  </a:extLst>
                </p:cNvPr>
                <p:cNvSpPr txBox="1">
                  <a:spLocks noRot="1" noChangeAspect="1" noMove="1" noResize="1" noEditPoints="1" noAdjustHandles="1" noChangeArrowheads="1" noChangeShapeType="1" noTextEdit="1"/>
                </p:cNvSpPr>
                <p:nvPr/>
              </p:nvSpPr>
              <p:spPr>
                <a:xfrm>
                  <a:off x="2386832" y="5637280"/>
                  <a:ext cx="583813" cy="275268"/>
                </a:xfrm>
                <a:prstGeom prst="rect">
                  <a:avLst/>
                </a:prstGeom>
                <a:blipFill>
                  <a:blip r:embed="rId11"/>
                  <a:stretch>
                    <a:fillRect l="-2128" r="-2128" b="-4545"/>
                  </a:stretch>
                </a:blipFill>
              </p:spPr>
              <p:txBody>
                <a:bodyPr/>
                <a:lstStyle/>
                <a:p>
                  <a:r>
                    <a:rPr lang="en-US">
                      <a:noFill/>
                    </a:rPr>
                    <a:t> </a:t>
                  </a:r>
                </a:p>
              </p:txBody>
            </p:sp>
          </mc:Fallback>
        </mc:AlternateContent>
        <p:cxnSp>
          <p:nvCxnSpPr>
            <p:cNvPr id="252" name="Straight Connector 251">
              <a:extLst>
                <a:ext uri="{FF2B5EF4-FFF2-40B4-BE49-F238E27FC236}">
                  <a16:creationId xmlns:a16="http://schemas.microsoft.com/office/drawing/2014/main" id="{686CD4C9-B4FA-D847-BDEB-0CF06CCC3679}"/>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3" name="TextBox 252">
              <a:extLst>
                <a:ext uri="{FF2B5EF4-FFF2-40B4-BE49-F238E27FC236}">
                  <a16:creationId xmlns:a16="http://schemas.microsoft.com/office/drawing/2014/main" id="{993F8236-D66F-5E45-BC40-42C8E680FCAB}"/>
                </a:ext>
              </a:extLst>
            </p:cNvPr>
            <p:cNvSpPr txBox="1"/>
            <p:nvPr/>
          </p:nvSpPr>
          <p:spPr>
            <a:xfrm>
              <a:off x="2934892" y="5667598"/>
              <a:ext cx="300021"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254" name="Group 253">
            <a:extLst>
              <a:ext uri="{FF2B5EF4-FFF2-40B4-BE49-F238E27FC236}">
                <a16:creationId xmlns:a16="http://schemas.microsoft.com/office/drawing/2014/main" id="{2254E437-C5A6-4449-8730-1DD4BC6FC246}"/>
              </a:ext>
            </a:extLst>
          </p:cNvPr>
          <p:cNvGrpSpPr/>
          <p:nvPr/>
        </p:nvGrpSpPr>
        <p:grpSpPr>
          <a:xfrm>
            <a:off x="3785146" y="2529170"/>
            <a:ext cx="851323" cy="342496"/>
            <a:chOff x="2448377" y="5637280"/>
            <a:chExt cx="851323" cy="342496"/>
          </a:xfrm>
        </p:grpSpPr>
        <mc:AlternateContent xmlns:mc="http://schemas.openxmlformats.org/markup-compatibility/2006" xmlns:a14="http://schemas.microsoft.com/office/drawing/2010/main">
          <mc:Choice Requires="a14">
            <p:sp>
              <p:nvSpPr>
                <p:cNvPr id="260" name="TextBox 259">
                  <a:extLst>
                    <a:ext uri="{FF2B5EF4-FFF2-40B4-BE49-F238E27FC236}">
                      <a16:creationId xmlns:a16="http://schemas.microsoft.com/office/drawing/2014/main" id="{8FBF3CAA-CAEF-CE47-8FA0-A9FD2B519DBB}"/>
                    </a:ext>
                  </a:extLst>
                </p:cNvPr>
                <p:cNvSpPr txBox="1"/>
                <p:nvPr/>
              </p:nvSpPr>
              <p:spPr>
                <a:xfrm>
                  <a:off x="2448377"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3</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60" name="TextBox 259">
                  <a:extLst>
                    <a:ext uri="{FF2B5EF4-FFF2-40B4-BE49-F238E27FC236}">
                      <a16:creationId xmlns:a16="http://schemas.microsoft.com/office/drawing/2014/main" id="{8FBF3CAA-CAEF-CE47-8FA0-A9FD2B519DBB}"/>
                    </a:ext>
                  </a:extLst>
                </p:cNvPr>
                <p:cNvSpPr txBox="1">
                  <a:spLocks noRot="1" noChangeAspect="1" noMove="1" noResize="1" noEditPoints="1" noAdjustHandles="1" noChangeArrowheads="1" noChangeShapeType="1" noTextEdit="1"/>
                </p:cNvSpPr>
                <p:nvPr/>
              </p:nvSpPr>
              <p:spPr>
                <a:xfrm>
                  <a:off x="2448377" y="5637280"/>
                  <a:ext cx="436322" cy="275268"/>
                </a:xfrm>
                <a:prstGeom prst="rect">
                  <a:avLst/>
                </a:prstGeom>
                <a:blipFill>
                  <a:blip r:embed="rId12"/>
                  <a:stretch>
                    <a:fillRect l="-14286" r="-22857"/>
                  </a:stretch>
                </a:blipFill>
              </p:spPr>
              <p:txBody>
                <a:bodyPr/>
                <a:lstStyle/>
                <a:p>
                  <a:r>
                    <a:rPr lang="en-US">
                      <a:noFill/>
                    </a:rPr>
                    <a:t> </a:t>
                  </a:r>
                </a:p>
              </p:txBody>
            </p:sp>
          </mc:Fallback>
        </mc:AlternateContent>
        <p:cxnSp>
          <p:nvCxnSpPr>
            <p:cNvPr id="261" name="Straight Connector 260">
              <a:extLst>
                <a:ext uri="{FF2B5EF4-FFF2-40B4-BE49-F238E27FC236}">
                  <a16:creationId xmlns:a16="http://schemas.microsoft.com/office/drawing/2014/main" id="{598DA7CC-9D10-8D43-9377-5D3F9741EADF}"/>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2" name="TextBox 261">
              <a:extLst>
                <a:ext uri="{FF2B5EF4-FFF2-40B4-BE49-F238E27FC236}">
                  <a16:creationId xmlns:a16="http://schemas.microsoft.com/office/drawing/2014/main" id="{898A435E-66A8-8345-B654-6DF68EE5B3CB}"/>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263" name="Group 262">
            <a:extLst>
              <a:ext uri="{FF2B5EF4-FFF2-40B4-BE49-F238E27FC236}">
                <a16:creationId xmlns:a16="http://schemas.microsoft.com/office/drawing/2014/main" id="{4210175B-B7E2-3C4B-AEB9-3883B7ED5B32}"/>
              </a:ext>
            </a:extLst>
          </p:cNvPr>
          <p:cNvGrpSpPr/>
          <p:nvPr/>
        </p:nvGrpSpPr>
        <p:grpSpPr>
          <a:xfrm>
            <a:off x="3714748" y="2877339"/>
            <a:ext cx="908472" cy="364476"/>
            <a:chOff x="2391228" y="5615300"/>
            <a:chExt cx="908472" cy="364476"/>
          </a:xfrm>
        </p:grpSpPr>
        <mc:AlternateContent xmlns:mc="http://schemas.openxmlformats.org/markup-compatibility/2006" xmlns:a14="http://schemas.microsoft.com/office/drawing/2010/main">
          <mc:Choice Requires="a14">
            <p:sp>
              <p:nvSpPr>
                <p:cNvPr id="264" name="TextBox 263">
                  <a:extLst>
                    <a:ext uri="{FF2B5EF4-FFF2-40B4-BE49-F238E27FC236}">
                      <a16:creationId xmlns:a16="http://schemas.microsoft.com/office/drawing/2014/main" id="{798A2CF2-574A-C245-AC7C-60A74FEF269C}"/>
                    </a:ext>
                  </a:extLst>
                </p:cNvPr>
                <p:cNvSpPr txBox="1"/>
                <p:nvPr/>
              </p:nvSpPr>
              <p:spPr>
                <a:xfrm>
                  <a:off x="2391228" y="5615300"/>
                  <a:ext cx="59247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3</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64" name="TextBox 263">
                  <a:extLst>
                    <a:ext uri="{FF2B5EF4-FFF2-40B4-BE49-F238E27FC236}">
                      <a16:creationId xmlns:a16="http://schemas.microsoft.com/office/drawing/2014/main" id="{798A2CF2-574A-C245-AC7C-60A74FEF269C}"/>
                    </a:ext>
                  </a:extLst>
                </p:cNvPr>
                <p:cNvSpPr txBox="1">
                  <a:spLocks noRot="1" noChangeAspect="1" noMove="1" noResize="1" noEditPoints="1" noAdjustHandles="1" noChangeArrowheads="1" noChangeShapeType="1" noTextEdit="1"/>
                </p:cNvSpPr>
                <p:nvPr/>
              </p:nvSpPr>
              <p:spPr>
                <a:xfrm>
                  <a:off x="2391228" y="5615300"/>
                  <a:ext cx="592479" cy="275268"/>
                </a:xfrm>
                <a:prstGeom prst="rect">
                  <a:avLst/>
                </a:prstGeom>
                <a:blipFill>
                  <a:blip r:embed="rId13"/>
                  <a:stretch>
                    <a:fillRect r="-2083" b="-4545"/>
                  </a:stretch>
                </a:blipFill>
              </p:spPr>
              <p:txBody>
                <a:bodyPr/>
                <a:lstStyle/>
                <a:p>
                  <a:r>
                    <a:rPr lang="en-US">
                      <a:noFill/>
                    </a:rPr>
                    <a:t> </a:t>
                  </a:r>
                </a:p>
              </p:txBody>
            </p:sp>
          </mc:Fallback>
        </mc:AlternateContent>
        <p:cxnSp>
          <p:nvCxnSpPr>
            <p:cNvPr id="267" name="Straight Connector 266">
              <a:extLst>
                <a:ext uri="{FF2B5EF4-FFF2-40B4-BE49-F238E27FC236}">
                  <a16:creationId xmlns:a16="http://schemas.microsoft.com/office/drawing/2014/main" id="{EAABC1BB-6D8C-E24C-8846-2BB014EFA8DC}"/>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9" name="TextBox 268">
              <a:extLst>
                <a:ext uri="{FF2B5EF4-FFF2-40B4-BE49-F238E27FC236}">
                  <a16:creationId xmlns:a16="http://schemas.microsoft.com/office/drawing/2014/main" id="{E82DC896-4844-D641-A7A5-63A5D0F928B5}"/>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sp>
        <p:nvSpPr>
          <p:cNvPr id="270" name="TextBox 269">
            <a:extLst>
              <a:ext uri="{FF2B5EF4-FFF2-40B4-BE49-F238E27FC236}">
                <a16:creationId xmlns:a16="http://schemas.microsoft.com/office/drawing/2014/main" id="{CFCDCDF5-277D-2B4C-9E26-912D260F38EC}"/>
              </a:ext>
            </a:extLst>
          </p:cNvPr>
          <p:cNvSpPr txBox="1"/>
          <p:nvPr/>
        </p:nvSpPr>
        <p:spPr>
          <a:xfrm>
            <a:off x="3286443" y="1388611"/>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grpSp>
        <p:nvGrpSpPr>
          <p:cNvPr id="271" name="Group 270">
            <a:extLst>
              <a:ext uri="{FF2B5EF4-FFF2-40B4-BE49-F238E27FC236}">
                <a16:creationId xmlns:a16="http://schemas.microsoft.com/office/drawing/2014/main" id="{DC2673C2-4A70-D24A-B20B-F81E4185A8C5}"/>
              </a:ext>
            </a:extLst>
          </p:cNvPr>
          <p:cNvGrpSpPr/>
          <p:nvPr/>
        </p:nvGrpSpPr>
        <p:grpSpPr>
          <a:xfrm>
            <a:off x="3810661" y="1361276"/>
            <a:ext cx="694159" cy="389450"/>
            <a:chOff x="7581258" y="5869180"/>
            <a:chExt cx="694159" cy="389450"/>
          </a:xfrm>
        </p:grpSpPr>
        <p:cxnSp>
          <p:nvCxnSpPr>
            <p:cNvPr id="272" name="Straight Connector 271">
              <a:extLst>
                <a:ext uri="{FF2B5EF4-FFF2-40B4-BE49-F238E27FC236}">
                  <a16:creationId xmlns:a16="http://schemas.microsoft.com/office/drawing/2014/main" id="{A6753FE7-9A9C-DC4E-A73E-F49F15CFD103}"/>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3" name="TextBox 272">
              <a:extLst>
                <a:ext uri="{FF2B5EF4-FFF2-40B4-BE49-F238E27FC236}">
                  <a16:creationId xmlns:a16="http://schemas.microsoft.com/office/drawing/2014/main" id="{788749D5-0944-B147-8559-EEA45F548628}"/>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274" name="TextBox 273">
              <a:extLst>
                <a:ext uri="{FF2B5EF4-FFF2-40B4-BE49-F238E27FC236}">
                  <a16:creationId xmlns:a16="http://schemas.microsoft.com/office/drawing/2014/main" id="{1F497454-A86F-B549-8C5E-C075A8F9C4CF}"/>
                </a:ext>
              </a:extLst>
            </p:cNvPr>
            <p:cNvSpPr txBox="1"/>
            <p:nvPr/>
          </p:nvSpPr>
          <p:spPr>
            <a:xfrm>
              <a:off x="7581258" y="5869180"/>
              <a:ext cx="438668"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23 </a:t>
              </a:r>
            </a:p>
          </p:txBody>
        </p:sp>
      </p:grpSp>
      <mc:AlternateContent xmlns:mc="http://schemas.openxmlformats.org/markup-compatibility/2006" xmlns:a14="http://schemas.microsoft.com/office/drawing/2010/main">
        <mc:Choice Requires="a14">
          <p:sp>
            <p:nvSpPr>
              <p:cNvPr id="275" name="TextBox 274">
                <a:extLst>
                  <a:ext uri="{FF2B5EF4-FFF2-40B4-BE49-F238E27FC236}">
                    <a16:creationId xmlns:a16="http://schemas.microsoft.com/office/drawing/2014/main" id="{70063102-1BF9-7646-A247-A3AA7690D725}"/>
                  </a:ext>
                </a:extLst>
              </p:cNvPr>
              <p:cNvSpPr txBox="1"/>
              <p:nvPr/>
            </p:nvSpPr>
            <p:spPr>
              <a:xfrm>
                <a:off x="3139283" y="3260007"/>
                <a:ext cx="519810"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275" name="TextBox 274">
                <a:extLst>
                  <a:ext uri="{FF2B5EF4-FFF2-40B4-BE49-F238E27FC236}">
                    <a16:creationId xmlns:a16="http://schemas.microsoft.com/office/drawing/2014/main" id="{70063102-1BF9-7646-A247-A3AA7690D725}"/>
                  </a:ext>
                </a:extLst>
              </p:cNvPr>
              <p:cNvSpPr txBox="1">
                <a:spLocks noRot="1" noChangeAspect="1" noMove="1" noResize="1" noEditPoints="1" noAdjustHandles="1" noChangeArrowheads="1" noChangeShapeType="1" noTextEdit="1"/>
              </p:cNvSpPr>
              <p:nvPr/>
            </p:nvSpPr>
            <p:spPr>
              <a:xfrm>
                <a:off x="3139283" y="3260007"/>
                <a:ext cx="519810" cy="309637"/>
              </a:xfrm>
              <a:prstGeom prst="rect">
                <a:avLst/>
              </a:prstGeom>
              <a:blipFill>
                <a:blip r:embed="rId14"/>
                <a:stretch>
                  <a:fillRect b="-4000"/>
                </a:stretch>
              </a:blipFill>
            </p:spPr>
            <p:txBody>
              <a:bodyPr/>
              <a:lstStyle/>
              <a:p>
                <a:r>
                  <a:rPr lang="en-US">
                    <a:noFill/>
                  </a:rPr>
                  <a:t> </a:t>
                </a:r>
              </a:p>
            </p:txBody>
          </p:sp>
        </mc:Fallback>
      </mc:AlternateContent>
      <p:grpSp>
        <p:nvGrpSpPr>
          <p:cNvPr id="276" name="Group 275">
            <a:extLst>
              <a:ext uri="{FF2B5EF4-FFF2-40B4-BE49-F238E27FC236}">
                <a16:creationId xmlns:a16="http://schemas.microsoft.com/office/drawing/2014/main" id="{DE05CF21-15EC-1F44-BA25-0CB465FE2F82}"/>
              </a:ext>
            </a:extLst>
          </p:cNvPr>
          <p:cNvGrpSpPr/>
          <p:nvPr/>
        </p:nvGrpSpPr>
        <p:grpSpPr>
          <a:xfrm>
            <a:off x="3702156" y="3265815"/>
            <a:ext cx="917264" cy="342496"/>
            <a:chOff x="2382436" y="5637280"/>
            <a:chExt cx="917264" cy="342496"/>
          </a:xfrm>
        </p:grpSpPr>
        <mc:AlternateContent xmlns:mc="http://schemas.openxmlformats.org/markup-compatibility/2006" xmlns:a14="http://schemas.microsoft.com/office/drawing/2010/main">
          <mc:Choice Requires="a14">
            <p:sp>
              <p:nvSpPr>
                <p:cNvPr id="277" name="TextBox 276">
                  <a:extLst>
                    <a:ext uri="{FF2B5EF4-FFF2-40B4-BE49-F238E27FC236}">
                      <a16:creationId xmlns:a16="http://schemas.microsoft.com/office/drawing/2014/main" id="{84864AF5-9DB9-1642-8A39-4CEB80527E3D}"/>
                    </a:ext>
                  </a:extLst>
                </p:cNvPr>
                <p:cNvSpPr txBox="1"/>
                <p:nvPr/>
              </p:nvSpPr>
              <p:spPr>
                <a:xfrm>
                  <a:off x="2382436" y="5637280"/>
                  <a:ext cx="61608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3</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77" name="TextBox 276">
                  <a:extLst>
                    <a:ext uri="{FF2B5EF4-FFF2-40B4-BE49-F238E27FC236}">
                      <a16:creationId xmlns:a16="http://schemas.microsoft.com/office/drawing/2014/main" id="{84864AF5-9DB9-1642-8A39-4CEB80527E3D}"/>
                    </a:ext>
                  </a:extLst>
                </p:cNvPr>
                <p:cNvSpPr txBox="1">
                  <a:spLocks noRot="1" noChangeAspect="1" noMove="1" noResize="1" noEditPoints="1" noAdjustHandles="1" noChangeArrowheads="1" noChangeShapeType="1" noTextEdit="1"/>
                </p:cNvSpPr>
                <p:nvPr/>
              </p:nvSpPr>
              <p:spPr>
                <a:xfrm>
                  <a:off x="2382436" y="5637280"/>
                  <a:ext cx="616082" cy="275268"/>
                </a:xfrm>
                <a:prstGeom prst="rect">
                  <a:avLst/>
                </a:prstGeom>
                <a:blipFill>
                  <a:blip r:embed="rId15"/>
                  <a:stretch>
                    <a:fillRect/>
                  </a:stretch>
                </a:blipFill>
              </p:spPr>
              <p:txBody>
                <a:bodyPr/>
                <a:lstStyle/>
                <a:p>
                  <a:r>
                    <a:rPr lang="en-US">
                      <a:noFill/>
                    </a:rPr>
                    <a:t> </a:t>
                  </a:r>
                </a:p>
              </p:txBody>
            </p:sp>
          </mc:Fallback>
        </mc:AlternateContent>
        <p:cxnSp>
          <p:nvCxnSpPr>
            <p:cNvPr id="278" name="Straight Connector 277">
              <a:extLst>
                <a:ext uri="{FF2B5EF4-FFF2-40B4-BE49-F238E27FC236}">
                  <a16:creationId xmlns:a16="http://schemas.microsoft.com/office/drawing/2014/main" id="{9241D290-EB9C-D541-8C43-A136DD29D819}"/>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9" name="TextBox 278">
              <a:extLst>
                <a:ext uri="{FF2B5EF4-FFF2-40B4-BE49-F238E27FC236}">
                  <a16:creationId xmlns:a16="http://schemas.microsoft.com/office/drawing/2014/main" id="{62944FE8-837F-1545-AB81-7F062897864F}"/>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mc:AlternateContent xmlns:mc="http://schemas.openxmlformats.org/markup-compatibility/2006" xmlns:a14="http://schemas.microsoft.com/office/drawing/2010/main">
        <mc:Choice Requires="a14">
          <p:sp>
            <p:nvSpPr>
              <p:cNvPr id="280" name="TextBox 279">
                <a:extLst>
                  <a:ext uri="{FF2B5EF4-FFF2-40B4-BE49-F238E27FC236}">
                    <a16:creationId xmlns:a16="http://schemas.microsoft.com/office/drawing/2014/main" id="{C4E81E60-AF75-FD4E-8FAE-DA7129672449}"/>
                  </a:ext>
                </a:extLst>
              </p:cNvPr>
              <p:cNvSpPr txBox="1"/>
              <p:nvPr/>
            </p:nvSpPr>
            <p:spPr>
              <a:xfrm>
                <a:off x="3139674" y="3630574"/>
                <a:ext cx="516424"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280" name="TextBox 279">
                <a:extLst>
                  <a:ext uri="{FF2B5EF4-FFF2-40B4-BE49-F238E27FC236}">
                    <a16:creationId xmlns:a16="http://schemas.microsoft.com/office/drawing/2014/main" id="{C4E81E60-AF75-FD4E-8FAE-DA7129672449}"/>
                  </a:ext>
                </a:extLst>
              </p:cNvPr>
              <p:cNvSpPr txBox="1">
                <a:spLocks noRot="1" noChangeAspect="1" noMove="1" noResize="1" noEditPoints="1" noAdjustHandles="1" noChangeArrowheads="1" noChangeShapeType="1" noTextEdit="1"/>
              </p:cNvSpPr>
              <p:nvPr/>
            </p:nvSpPr>
            <p:spPr>
              <a:xfrm>
                <a:off x="3139674" y="3630574"/>
                <a:ext cx="516424" cy="309637"/>
              </a:xfrm>
              <a:prstGeom prst="rect">
                <a:avLst/>
              </a:prstGeom>
              <a:blipFill>
                <a:blip r:embed="rId16"/>
                <a:stretch>
                  <a:fillRect b="-8000"/>
                </a:stretch>
              </a:blipFill>
            </p:spPr>
            <p:txBody>
              <a:bodyPr/>
              <a:lstStyle/>
              <a:p>
                <a:r>
                  <a:rPr lang="en-US">
                    <a:noFill/>
                  </a:rPr>
                  <a:t> </a:t>
                </a:r>
              </a:p>
            </p:txBody>
          </p:sp>
        </mc:Fallback>
      </mc:AlternateContent>
      <p:grpSp>
        <p:nvGrpSpPr>
          <p:cNvPr id="281" name="Group 280">
            <a:extLst>
              <a:ext uri="{FF2B5EF4-FFF2-40B4-BE49-F238E27FC236}">
                <a16:creationId xmlns:a16="http://schemas.microsoft.com/office/drawing/2014/main" id="{F6F8F760-2CAB-5C4F-9E8A-1822B70A4F8A}"/>
              </a:ext>
            </a:extLst>
          </p:cNvPr>
          <p:cNvGrpSpPr/>
          <p:nvPr/>
        </p:nvGrpSpPr>
        <p:grpSpPr>
          <a:xfrm>
            <a:off x="3726527" y="3627474"/>
            <a:ext cx="890888" cy="382061"/>
            <a:chOff x="2408812" y="5597715"/>
            <a:chExt cx="890888" cy="382061"/>
          </a:xfrm>
        </p:grpSpPr>
        <mc:AlternateContent xmlns:mc="http://schemas.openxmlformats.org/markup-compatibility/2006" xmlns:a14="http://schemas.microsoft.com/office/drawing/2010/main">
          <mc:Choice Requires="a14">
            <p:sp>
              <p:nvSpPr>
                <p:cNvPr id="282" name="TextBox 281">
                  <a:extLst>
                    <a:ext uri="{FF2B5EF4-FFF2-40B4-BE49-F238E27FC236}">
                      <a16:creationId xmlns:a16="http://schemas.microsoft.com/office/drawing/2014/main" id="{1DB42A50-0ACC-F54A-827B-613060AE940A}"/>
                    </a:ext>
                  </a:extLst>
                </p:cNvPr>
                <p:cNvSpPr txBox="1"/>
                <p:nvPr/>
              </p:nvSpPr>
              <p:spPr>
                <a:xfrm>
                  <a:off x="2408812" y="5597715"/>
                  <a:ext cx="572967"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3</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82" name="TextBox 281">
                  <a:extLst>
                    <a:ext uri="{FF2B5EF4-FFF2-40B4-BE49-F238E27FC236}">
                      <a16:creationId xmlns:a16="http://schemas.microsoft.com/office/drawing/2014/main" id="{1DB42A50-0ACC-F54A-827B-613060AE940A}"/>
                    </a:ext>
                  </a:extLst>
                </p:cNvPr>
                <p:cNvSpPr txBox="1">
                  <a:spLocks noRot="1" noChangeAspect="1" noMove="1" noResize="1" noEditPoints="1" noAdjustHandles="1" noChangeArrowheads="1" noChangeShapeType="1" noTextEdit="1"/>
                </p:cNvSpPr>
                <p:nvPr/>
              </p:nvSpPr>
              <p:spPr>
                <a:xfrm>
                  <a:off x="2408812" y="5597715"/>
                  <a:ext cx="572967" cy="275268"/>
                </a:xfrm>
                <a:prstGeom prst="rect">
                  <a:avLst/>
                </a:prstGeom>
                <a:blipFill>
                  <a:blip r:embed="rId17"/>
                  <a:stretch>
                    <a:fillRect l="-2128" r="-2128" b="-4545"/>
                  </a:stretch>
                </a:blipFill>
              </p:spPr>
              <p:txBody>
                <a:bodyPr/>
                <a:lstStyle/>
                <a:p>
                  <a:r>
                    <a:rPr lang="en-US">
                      <a:noFill/>
                    </a:rPr>
                    <a:t> </a:t>
                  </a:r>
                </a:p>
              </p:txBody>
            </p:sp>
          </mc:Fallback>
        </mc:AlternateContent>
        <p:cxnSp>
          <p:nvCxnSpPr>
            <p:cNvPr id="283" name="Straight Connector 282">
              <a:extLst>
                <a:ext uri="{FF2B5EF4-FFF2-40B4-BE49-F238E27FC236}">
                  <a16:creationId xmlns:a16="http://schemas.microsoft.com/office/drawing/2014/main" id="{9A8C559D-2E71-EC4E-80CC-D6A7A13C55A5}"/>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4" name="TextBox 283">
              <a:extLst>
                <a:ext uri="{FF2B5EF4-FFF2-40B4-BE49-F238E27FC236}">
                  <a16:creationId xmlns:a16="http://schemas.microsoft.com/office/drawing/2014/main" id="{12960400-5CFC-B841-9CB1-B164AD4B3DC0}"/>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mc:AlternateContent xmlns:mc="http://schemas.openxmlformats.org/markup-compatibility/2006" xmlns:a14="http://schemas.microsoft.com/office/drawing/2010/main">
        <mc:Choice Requires="a14">
          <p:sp>
            <p:nvSpPr>
              <p:cNvPr id="285" name="TextBox 284">
                <a:extLst>
                  <a:ext uri="{FF2B5EF4-FFF2-40B4-BE49-F238E27FC236}">
                    <a16:creationId xmlns:a16="http://schemas.microsoft.com/office/drawing/2014/main" id="{5C53A449-107A-0347-B48B-0747835DBB8D}"/>
                  </a:ext>
                </a:extLst>
              </p:cNvPr>
              <p:cNvSpPr txBox="1"/>
              <p:nvPr/>
            </p:nvSpPr>
            <p:spPr>
              <a:xfrm>
                <a:off x="3133478" y="4008443"/>
                <a:ext cx="519810"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285" name="TextBox 284">
                <a:extLst>
                  <a:ext uri="{FF2B5EF4-FFF2-40B4-BE49-F238E27FC236}">
                    <a16:creationId xmlns:a16="http://schemas.microsoft.com/office/drawing/2014/main" id="{5C53A449-107A-0347-B48B-0747835DBB8D}"/>
                  </a:ext>
                </a:extLst>
              </p:cNvPr>
              <p:cNvSpPr txBox="1">
                <a:spLocks noRot="1" noChangeAspect="1" noMove="1" noResize="1" noEditPoints="1" noAdjustHandles="1" noChangeArrowheads="1" noChangeShapeType="1" noTextEdit="1"/>
              </p:cNvSpPr>
              <p:nvPr/>
            </p:nvSpPr>
            <p:spPr>
              <a:xfrm>
                <a:off x="3133478" y="4008443"/>
                <a:ext cx="519810" cy="309637"/>
              </a:xfrm>
              <a:prstGeom prst="rect">
                <a:avLst/>
              </a:prstGeom>
              <a:blipFill>
                <a:blip r:embed="rId18"/>
                <a:stretch>
                  <a:fillRect b="-4000"/>
                </a:stretch>
              </a:blipFill>
            </p:spPr>
            <p:txBody>
              <a:bodyPr/>
              <a:lstStyle/>
              <a:p>
                <a:r>
                  <a:rPr lang="en-US">
                    <a:noFill/>
                  </a:rPr>
                  <a:t> </a:t>
                </a:r>
              </a:p>
            </p:txBody>
          </p:sp>
        </mc:Fallback>
      </mc:AlternateContent>
      <p:grpSp>
        <p:nvGrpSpPr>
          <p:cNvPr id="286" name="Group 285">
            <a:extLst>
              <a:ext uri="{FF2B5EF4-FFF2-40B4-BE49-F238E27FC236}">
                <a16:creationId xmlns:a16="http://schemas.microsoft.com/office/drawing/2014/main" id="{ACA55622-2B19-DC46-9103-757D8EF3B30E}"/>
              </a:ext>
            </a:extLst>
          </p:cNvPr>
          <p:cNvGrpSpPr/>
          <p:nvPr/>
        </p:nvGrpSpPr>
        <p:grpSpPr>
          <a:xfrm>
            <a:off x="3709538" y="3993970"/>
            <a:ext cx="904077" cy="373269"/>
            <a:chOff x="2395623" y="5606507"/>
            <a:chExt cx="904077" cy="373269"/>
          </a:xfrm>
        </p:grpSpPr>
        <mc:AlternateContent xmlns:mc="http://schemas.openxmlformats.org/markup-compatibility/2006" xmlns:a14="http://schemas.microsoft.com/office/drawing/2010/main">
          <mc:Choice Requires="a14">
            <p:sp>
              <p:nvSpPr>
                <p:cNvPr id="287" name="TextBox 286">
                  <a:extLst>
                    <a:ext uri="{FF2B5EF4-FFF2-40B4-BE49-F238E27FC236}">
                      <a16:creationId xmlns:a16="http://schemas.microsoft.com/office/drawing/2014/main" id="{3A0C6BEE-14AD-3249-9B48-5B3660AC74D5}"/>
                    </a:ext>
                  </a:extLst>
                </p:cNvPr>
                <p:cNvSpPr txBox="1"/>
                <p:nvPr/>
              </p:nvSpPr>
              <p:spPr>
                <a:xfrm>
                  <a:off x="2395623" y="5606507"/>
                  <a:ext cx="581273"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3</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87" name="TextBox 286">
                  <a:extLst>
                    <a:ext uri="{FF2B5EF4-FFF2-40B4-BE49-F238E27FC236}">
                      <a16:creationId xmlns:a16="http://schemas.microsoft.com/office/drawing/2014/main" id="{3A0C6BEE-14AD-3249-9B48-5B3660AC74D5}"/>
                    </a:ext>
                  </a:extLst>
                </p:cNvPr>
                <p:cNvSpPr txBox="1">
                  <a:spLocks noRot="1" noChangeAspect="1" noMove="1" noResize="1" noEditPoints="1" noAdjustHandles="1" noChangeArrowheads="1" noChangeShapeType="1" noTextEdit="1"/>
                </p:cNvSpPr>
                <p:nvPr/>
              </p:nvSpPr>
              <p:spPr>
                <a:xfrm>
                  <a:off x="2395623" y="5606507"/>
                  <a:ext cx="581273" cy="275268"/>
                </a:xfrm>
                <a:prstGeom prst="rect">
                  <a:avLst/>
                </a:prstGeom>
                <a:blipFill>
                  <a:blip r:embed="rId19"/>
                  <a:stretch>
                    <a:fillRect l="-2128" r="-2128" b="-4348"/>
                  </a:stretch>
                </a:blipFill>
              </p:spPr>
              <p:txBody>
                <a:bodyPr/>
                <a:lstStyle/>
                <a:p>
                  <a:r>
                    <a:rPr lang="en-US">
                      <a:noFill/>
                    </a:rPr>
                    <a:t> </a:t>
                  </a:r>
                </a:p>
              </p:txBody>
            </p:sp>
          </mc:Fallback>
        </mc:AlternateContent>
        <p:cxnSp>
          <p:nvCxnSpPr>
            <p:cNvPr id="288" name="Straight Connector 287">
              <a:extLst>
                <a:ext uri="{FF2B5EF4-FFF2-40B4-BE49-F238E27FC236}">
                  <a16:creationId xmlns:a16="http://schemas.microsoft.com/office/drawing/2014/main" id="{6BA32B8D-380E-D543-B1A1-63CD3A1278F8}"/>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9" name="TextBox 288">
              <a:extLst>
                <a:ext uri="{FF2B5EF4-FFF2-40B4-BE49-F238E27FC236}">
                  <a16:creationId xmlns:a16="http://schemas.microsoft.com/office/drawing/2014/main" id="{402052B3-7F92-B64F-AF87-8F6F8FCDE735}"/>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sp>
        <p:nvSpPr>
          <p:cNvPr id="290" name="TextBox 289">
            <a:extLst>
              <a:ext uri="{FF2B5EF4-FFF2-40B4-BE49-F238E27FC236}">
                <a16:creationId xmlns:a16="http://schemas.microsoft.com/office/drawing/2014/main" id="{DCA2FF1F-3F74-774E-9F19-9147AD9D0E30}"/>
              </a:ext>
            </a:extLst>
          </p:cNvPr>
          <p:cNvSpPr txBox="1"/>
          <p:nvPr/>
        </p:nvSpPr>
        <p:spPr>
          <a:xfrm>
            <a:off x="2556596" y="3968115"/>
            <a:ext cx="51051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22. </a:t>
            </a:r>
          </a:p>
        </p:txBody>
      </p:sp>
      <p:sp>
        <p:nvSpPr>
          <p:cNvPr id="291" name="TextBox 290">
            <a:extLst>
              <a:ext uri="{FF2B5EF4-FFF2-40B4-BE49-F238E27FC236}">
                <a16:creationId xmlns:a16="http://schemas.microsoft.com/office/drawing/2014/main" id="{03EFF96A-1502-D74E-9BC8-23DA9F6DFFAC}"/>
              </a:ext>
            </a:extLst>
          </p:cNvPr>
          <p:cNvSpPr txBox="1"/>
          <p:nvPr/>
        </p:nvSpPr>
        <p:spPr>
          <a:xfrm>
            <a:off x="2568954" y="4318484"/>
            <a:ext cx="53759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23. </a:t>
            </a:r>
          </a:p>
        </p:txBody>
      </p:sp>
      <p:sp>
        <p:nvSpPr>
          <p:cNvPr id="292" name="TextBox 291">
            <a:extLst>
              <a:ext uri="{FF2B5EF4-FFF2-40B4-BE49-F238E27FC236}">
                <a16:creationId xmlns:a16="http://schemas.microsoft.com/office/drawing/2014/main" id="{89C61622-077E-CC45-9185-807FDB2AE31D}"/>
              </a:ext>
            </a:extLst>
          </p:cNvPr>
          <p:cNvSpPr txBox="1"/>
          <p:nvPr/>
        </p:nvSpPr>
        <p:spPr>
          <a:xfrm>
            <a:off x="2576215" y="4699165"/>
            <a:ext cx="51051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24. </a:t>
            </a:r>
          </a:p>
        </p:txBody>
      </p:sp>
      <mc:AlternateContent xmlns:mc="http://schemas.openxmlformats.org/markup-compatibility/2006" xmlns:a14="http://schemas.microsoft.com/office/drawing/2010/main">
        <mc:Choice Requires="a14">
          <p:sp>
            <p:nvSpPr>
              <p:cNvPr id="293" name="TextBox 292">
                <a:extLst>
                  <a:ext uri="{FF2B5EF4-FFF2-40B4-BE49-F238E27FC236}">
                    <a16:creationId xmlns:a16="http://schemas.microsoft.com/office/drawing/2014/main" id="{FFFD47A4-A591-FC42-B1D2-75977C25A70B}"/>
                  </a:ext>
                </a:extLst>
              </p:cNvPr>
              <p:cNvSpPr txBox="1"/>
              <p:nvPr/>
            </p:nvSpPr>
            <p:spPr>
              <a:xfrm>
                <a:off x="3127482" y="4367575"/>
                <a:ext cx="516424"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293" name="TextBox 292">
                <a:extLst>
                  <a:ext uri="{FF2B5EF4-FFF2-40B4-BE49-F238E27FC236}">
                    <a16:creationId xmlns:a16="http://schemas.microsoft.com/office/drawing/2014/main" id="{FFFD47A4-A591-FC42-B1D2-75977C25A70B}"/>
                  </a:ext>
                </a:extLst>
              </p:cNvPr>
              <p:cNvSpPr txBox="1">
                <a:spLocks noRot="1" noChangeAspect="1" noMove="1" noResize="1" noEditPoints="1" noAdjustHandles="1" noChangeArrowheads="1" noChangeShapeType="1" noTextEdit="1"/>
              </p:cNvSpPr>
              <p:nvPr/>
            </p:nvSpPr>
            <p:spPr>
              <a:xfrm>
                <a:off x="3127482" y="4367575"/>
                <a:ext cx="516424" cy="309637"/>
              </a:xfrm>
              <a:prstGeom prst="rect">
                <a:avLst/>
              </a:prstGeom>
              <a:blipFill>
                <a:blip r:embed="rId20"/>
                <a:stretch>
                  <a:fillRect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4" name="TextBox 293">
                <a:extLst>
                  <a:ext uri="{FF2B5EF4-FFF2-40B4-BE49-F238E27FC236}">
                    <a16:creationId xmlns:a16="http://schemas.microsoft.com/office/drawing/2014/main" id="{583D60DF-2077-B441-A8F8-CB2C5B3B31ED}"/>
                  </a:ext>
                </a:extLst>
              </p:cNvPr>
              <p:cNvSpPr txBox="1"/>
              <p:nvPr/>
            </p:nvSpPr>
            <p:spPr>
              <a:xfrm>
                <a:off x="3121286" y="4745444"/>
                <a:ext cx="519810"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294" name="TextBox 293">
                <a:extLst>
                  <a:ext uri="{FF2B5EF4-FFF2-40B4-BE49-F238E27FC236}">
                    <a16:creationId xmlns:a16="http://schemas.microsoft.com/office/drawing/2014/main" id="{583D60DF-2077-B441-A8F8-CB2C5B3B31ED}"/>
                  </a:ext>
                </a:extLst>
              </p:cNvPr>
              <p:cNvSpPr txBox="1">
                <a:spLocks noRot="1" noChangeAspect="1" noMove="1" noResize="1" noEditPoints="1" noAdjustHandles="1" noChangeArrowheads="1" noChangeShapeType="1" noTextEdit="1"/>
              </p:cNvSpPr>
              <p:nvPr/>
            </p:nvSpPr>
            <p:spPr>
              <a:xfrm>
                <a:off x="3121286" y="4745444"/>
                <a:ext cx="519810" cy="309637"/>
              </a:xfrm>
              <a:prstGeom prst="rect">
                <a:avLst/>
              </a:prstGeom>
              <a:blipFill>
                <a:blip r:embed="rId21"/>
                <a:stretch>
                  <a:fillRect b="-4000"/>
                </a:stretch>
              </a:blipFill>
            </p:spPr>
            <p:txBody>
              <a:bodyPr/>
              <a:lstStyle/>
              <a:p>
                <a:r>
                  <a:rPr lang="en-US">
                    <a:noFill/>
                  </a:rPr>
                  <a:t> </a:t>
                </a:r>
              </a:p>
            </p:txBody>
          </p:sp>
        </mc:Fallback>
      </mc:AlternateContent>
      <p:grpSp>
        <p:nvGrpSpPr>
          <p:cNvPr id="295" name="Group 294">
            <a:extLst>
              <a:ext uri="{FF2B5EF4-FFF2-40B4-BE49-F238E27FC236}">
                <a16:creationId xmlns:a16="http://schemas.microsoft.com/office/drawing/2014/main" id="{9975489D-A11C-DD47-B450-79F9E3FE21CB}"/>
              </a:ext>
            </a:extLst>
          </p:cNvPr>
          <p:cNvGrpSpPr/>
          <p:nvPr/>
        </p:nvGrpSpPr>
        <p:grpSpPr>
          <a:xfrm>
            <a:off x="3724826" y="4354587"/>
            <a:ext cx="890888" cy="382061"/>
            <a:chOff x="2408812" y="5597715"/>
            <a:chExt cx="890888" cy="382061"/>
          </a:xfrm>
        </p:grpSpPr>
        <mc:AlternateContent xmlns:mc="http://schemas.openxmlformats.org/markup-compatibility/2006" xmlns:a14="http://schemas.microsoft.com/office/drawing/2010/main">
          <mc:Choice Requires="a14">
            <p:sp>
              <p:nvSpPr>
                <p:cNvPr id="296" name="TextBox 295">
                  <a:extLst>
                    <a:ext uri="{FF2B5EF4-FFF2-40B4-BE49-F238E27FC236}">
                      <a16:creationId xmlns:a16="http://schemas.microsoft.com/office/drawing/2014/main" id="{5D34AF3C-4329-CE44-AB37-AB3EFF0BD2B9}"/>
                    </a:ext>
                  </a:extLst>
                </p:cNvPr>
                <p:cNvSpPr txBox="1"/>
                <p:nvPr/>
              </p:nvSpPr>
              <p:spPr>
                <a:xfrm>
                  <a:off x="2408812" y="5597715"/>
                  <a:ext cx="572967"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3</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96" name="TextBox 295">
                  <a:extLst>
                    <a:ext uri="{FF2B5EF4-FFF2-40B4-BE49-F238E27FC236}">
                      <a16:creationId xmlns:a16="http://schemas.microsoft.com/office/drawing/2014/main" id="{5D34AF3C-4329-CE44-AB37-AB3EFF0BD2B9}"/>
                    </a:ext>
                  </a:extLst>
                </p:cNvPr>
                <p:cNvSpPr txBox="1">
                  <a:spLocks noRot="1" noChangeAspect="1" noMove="1" noResize="1" noEditPoints="1" noAdjustHandles="1" noChangeArrowheads="1" noChangeShapeType="1" noTextEdit="1"/>
                </p:cNvSpPr>
                <p:nvPr/>
              </p:nvSpPr>
              <p:spPr>
                <a:xfrm>
                  <a:off x="2408812" y="5597715"/>
                  <a:ext cx="572967" cy="275268"/>
                </a:xfrm>
                <a:prstGeom prst="rect">
                  <a:avLst/>
                </a:prstGeom>
                <a:blipFill>
                  <a:blip r:embed="rId22"/>
                  <a:stretch>
                    <a:fillRect l="-2174" r="-4348"/>
                  </a:stretch>
                </a:blipFill>
              </p:spPr>
              <p:txBody>
                <a:bodyPr/>
                <a:lstStyle/>
                <a:p>
                  <a:r>
                    <a:rPr lang="en-US">
                      <a:noFill/>
                    </a:rPr>
                    <a:t> </a:t>
                  </a:r>
                </a:p>
              </p:txBody>
            </p:sp>
          </mc:Fallback>
        </mc:AlternateContent>
        <p:cxnSp>
          <p:nvCxnSpPr>
            <p:cNvPr id="297" name="Straight Connector 296">
              <a:extLst>
                <a:ext uri="{FF2B5EF4-FFF2-40B4-BE49-F238E27FC236}">
                  <a16:creationId xmlns:a16="http://schemas.microsoft.com/office/drawing/2014/main" id="{165493F4-DCA5-9F41-B1EB-7F68EE4A43C7}"/>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8" name="TextBox 297">
              <a:extLst>
                <a:ext uri="{FF2B5EF4-FFF2-40B4-BE49-F238E27FC236}">
                  <a16:creationId xmlns:a16="http://schemas.microsoft.com/office/drawing/2014/main" id="{09759F2D-FCB7-4741-A20F-3B0BE32FBE18}"/>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299" name="Group 298">
            <a:extLst>
              <a:ext uri="{FF2B5EF4-FFF2-40B4-BE49-F238E27FC236}">
                <a16:creationId xmlns:a16="http://schemas.microsoft.com/office/drawing/2014/main" id="{4A9C6B90-7A60-084C-A902-231C3B819555}"/>
              </a:ext>
            </a:extLst>
          </p:cNvPr>
          <p:cNvGrpSpPr/>
          <p:nvPr/>
        </p:nvGrpSpPr>
        <p:grpSpPr>
          <a:xfrm>
            <a:off x="3707837" y="4721083"/>
            <a:ext cx="904077" cy="373269"/>
            <a:chOff x="2395623" y="5606507"/>
            <a:chExt cx="904077" cy="373269"/>
          </a:xfrm>
        </p:grpSpPr>
        <mc:AlternateContent xmlns:mc="http://schemas.openxmlformats.org/markup-compatibility/2006" xmlns:a14="http://schemas.microsoft.com/office/drawing/2010/main">
          <mc:Choice Requires="a14">
            <p:sp>
              <p:nvSpPr>
                <p:cNvPr id="300" name="TextBox 299">
                  <a:extLst>
                    <a:ext uri="{FF2B5EF4-FFF2-40B4-BE49-F238E27FC236}">
                      <a16:creationId xmlns:a16="http://schemas.microsoft.com/office/drawing/2014/main" id="{8F296116-905B-5A45-BF8B-08C3A29D6444}"/>
                    </a:ext>
                  </a:extLst>
                </p:cNvPr>
                <p:cNvSpPr txBox="1"/>
                <p:nvPr/>
              </p:nvSpPr>
              <p:spPr>
                <a:xfrm>
                  <a:off x="2395623" y="5606507"/>
                  <a:ext cx="581273"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3</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00" name="TextBox 299">
                  <a:extLst>
                    <a:ext uri="{FF2B5EF4-FFF2-40B4-BE49-F238E27FC236}">
                      <a16:creationId xmlns:a16="http://schemas.microsoft.com/office/drawing/2014/main" id="{8F296116-905B-5A45-BF8B-08C3A29D6444}"/>
                    </a:ext>
                  </a:extLst>
                </p:cNvPr>
                <p:cNvSpPr txBox="1">
                  <a:spLocks noRot="1" noChangeAspect="1" noMove="1" noResize="1" noEditPoints="1" noAdjustHandles="1" noChangeArrowheads="1" noChangeShapeType="1" noTextEdit="1"/>
                </p:cNvSpPr>
                <p:nvPr/>
              </p:nvSpPr>
              <p:spPr>
                <a:xfrm>
                  <a:off x="2395623" y="5606507"/>
                  <a:ext cx="581273" cy="275268"/>
                </a:xfrm>
                <a:prstGeom prst="rect">
                  <a:avLst/>
                </a:prstGeom>
                <a:blipFill>
                  <a:blip r:embed="rId23"/>
                  <a:stretch>
                    <a:fillRect l="-2128" r="-2128" b="-4762"/>
                  </a:stretch>
                </a:blipFill>
              </p:spPr>
              <p:txBody>
                <a:bodyPr/>
                <a:lstStyle/>
                <a:p>
                  <a:r>
                    <a:rPr lang="en-US">
                      <a:noFill/>
                    </a:rPr>
                    <a:t> </a:t>
                  </a:r>
                </a:p>
              </p:txBody>
            </p:sp>
          </mc:Fallback>
        </mc:AlternateContent>
        <p:cxnSp>
          <p:nvCxnSpPr>
            <p:cNvPr id="301" name="Straight Connector 300">
              <a:extLst>
                <a:ext uri="{FF2B5EF4-FFF2-40B4-BE49-F238E27FC236}">
                  <a16:creationId xmlns:a16="http://schemas.microsoft.com/office/drawing/2014/main" id="{26808021-282B-0649-BEE6-6A08515331BE}"/>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02" name="TextBox 301">
              <a:extLst>
                <a:ext uri="{FF2B5EF4-FFF2-40B4-BE49-F238E27FC236}">
                  <a16:creationId xmlns:a16="http://schemas.microsoft.com/office/drawing/2014/main" id="{7AB1ADA5-0ADC-F348-ADBD-24ED14E36509}"/>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sp>
        <p:nvSpPr>
          <p:cNvPr id="303" name="TextBox 302">
            <a:extLst>
              <a:ext uri="{FF2B5EF4-FFF2-40B4-BE49-F238E27FC236}">
                <a16:creationId xmlns:a16="http://schemas.microsoft.com/office/drawing/2014/main" id="{EDE894C3-A275-AC45-8082-798EDCCD197C}"/>
              </a:ext>
            </a:extLst>
          </p:cNvPr>
          <p:cNvSpPr txBox="1"/>
          <p:nvPr/>
        </p:nvSpPr>
        <p:spPr>
          <a:xfrm>
            <a:off x="2582311" y="5077476"/>
            <a:ext cx="51051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25. </a:t>
            </a:r>
          </a:p>
        </p:txBody>
      </p:sp>
      <mc:AlternateContent xmlns:mc="http://schemas.openxmlformats.org/markup-compatibility/2006" xmlns:a14="http://schemas.microsoft.com/office/drawing/2010/main">
        <mc:Choice Requires="a14">
          <p:sp>
            <p:nvSpPr>
              <p:cNvPr id="304" name="TextBox 303">
                <a:extLst>
                  <a:ext uri="{FF2B5EF4-FFF2-40B4-BE49-F238E27FC236}">
                    <a16:creationId xmlns:a16="http://schemas.microsoft.com/office/drawing/2014/main" id="{7273F7AB-E599-1041-983C-00DF6E486389}"/>
                  </a:ext>
                </a:extLst>
              </p:cNvPr>
              <p:cNvSpPr txBox="1"/>
              <p:nvPr/>
            </p:nvSpPr>
            <p:spPr>
              <a:xfrm>
                <a:off x="3127382" y="5123755"/>
                <a:ext cx="519810"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04" name="TextBox 303">
                <a:extLst>
                  <a:ext uri="{FF2B5EF4-FFF2-40B4-BE49-F238E27FC236}">
                    <a16:creationId xmlns:a16="http://schemas.microsoft.com/office/drawing/2014/main" id="{7273F7AB-E599-1041-983C-00DF6E486389}"/>
                  </a:ext>
                </a:extLst>
              </p:cNvPr>
              <p:cNvSpPr txBox="1">
                <a:spLocks noRot="1" noChangeAspect="1" noMove="1" noResize="1" noEditPoints="1" noAdjustHandles="1" noChangeArrowheads="1" noChangeShapeType="1" noTextEdit="1"/>
              </p:cNvSpPr>
              <p:nvPr/>
            </p:nvSpPr>
            <p:spPr>
              <a:xfrm>
                <a:off x="3127382" y="5123755"/>
                <a:ext cx="519810" cy="309637"/>
              </a:xfrm>
              <a:prstGeom prst="rect">
                <a:avLst/>
              </a:prstGeom>
              <a:blipFill>
                <a:blip r:embed="rId24"/>
                <a:stretch>
                  <a:fillRect b="-3846"/>
                </a:stretch>
              </a:blipFill>
            </p:spPr>
            <p:txBody>
              <a:bodyPr/>
              <a:lstStyle/>
              <a:p>
                <a:r>
                  <a:rPr lang="en-US">
                    <a:noFill/>
                  </a:rPr>
                  <a:t> </a:t>
                </a:r>
              </a:p>
            </p:txBody>
          </p:sp>
        </mc:Fallback>
      </mc:AlternateContent>
      <p:grpSp>
        <p:nvGrpSpPr>
          <p:cNvPr id="305" name="Group 304">
            <a:extLst>
              <a:ext uri="{FF2B5EF4-FFF2-40B4-BE49-F238E27FC236}">
                <a16:creationId xmlns:a16="http://schemas.microsoft.com/office/drawing/2014/main" id="{2D3D6767-D19B-8E44-834D-2C851D2BED5B}"/>
              </a:ext>
            </a:extLst>
          </p:cNvPr>
          <p:cNvGrpSpPr/>
          <p:nvPr/>
        </p:nvGrpSpPr>
        <p:grpSpPr>
          <a:xfrm>
            <a:off x="3713933" y="5099394"/>
            <a:ext cx="904077" cy="373269"/>
            <a:chOff x="2395623" y="5606507"/>
            <a:chExt cx="904077" cy="373269"/>
          </a:xfrm>
        </p:grpSpPr>
        <mc:AlternateContent xmlns:mc="http://schemas.openxmlformats.org/markup-compatibility/2006" xmlns:a14="http://schemas.microsoft.com/office/drawing/2010/main">
          <mc:Choice Requires="a14">
            <p:sp>
              <p:nvSpPr>
                <p:cNvPr id="306" name="TextBox 305">
                  <a:extLst>
                    <a:ext uri="{FF2B5EF4-FFF2-40B4-BE49-F238E27FC236}">
                      <a16:creationId xmlns:a16="http://schemas.microsoft.com/office/drawing/2014/main" id="{28B862EB-D9E2-0B4D-BE2B-16930A07C934}"/>
                    </a:ext>
                  </a:extLst>
                </p:cNvPr>
                <p:cNvSpPr txBox="1"/>
                <p:nvPr/>
              </p:nvSpPr>
              <p:spPr>
                <a:xfrm>
                  <a:off x="2395623" y="5606507"/>
                  <a:ext cx="581273"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3</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06" name="TextBox 305">
                  <a:extLst>
                    <a:ext uri="{FF2B5EF4-FFF2-40B4-BE49-F238E27FC236}">
                      <a16:creationId xmlns:a16="http://schemas.microsoft.com/office/drawing/2014/main" id="{28B862EB-D9E2-0B4D-BE2B-16930A07C934}"/>
                    </a:ext>
                  </a:extLst>
                </p:cNvPr>
                <p:cNvSpPr txBox="1">
                  <a:spLocks noRot="1" noChangeAspect="1" noMove="1" noResize="1" noEditPoints="1" noAdjustHandles="1" noChangeArrowheads="1" noChangeShapeType="1" noTextEdit="1"/>
                </p:cNvSpPr>
                <p:nvPr/>
              </p:nvSpPr>
              <p:spPr>
                <a:xfrm>
                  <a:off x="2395623" y="5606507"/>
                  <a:ext cx="581273" cy="275268"/>
                </a:xfrm>
                <a:prstGeom prst="rect">
                  <a:avLst/>
                </a:prstGeom>
                <a:blipFill>
                  <a:blip r:embed="rId25"/>
                  <a:stretch>
                    <a:fillRect l="-2128" r="-2128" b="-4545"/>
                  </a:stretch>
                </a:blipFill>
              </p:spPr>
              <p:txBody>
                <a:bodyPr/>
                <a:lstStyle/>
                <a:p>
                  <a:r>
                    <a:rPr lang="en-US">
                      <a:noFill/>
                    </a:rPr>
                    <a:t> </a:t>
                  </a:r>
                </a:p>
              </p:txBody>
            </p:sp>
          </mc:Fallback>
        </mc:AlternateContent>
        <p:cxnSp>
          <p:nvCxnSpPr>
            <p:cNvPr id="307" name="Straight Connector 306">
              <a:extLst>
                <a:ext uri="{FF2B5EF4-FFF2-40B4-BE49-F238E27FC236}">
                  <a16:creationId xmlns:a16="http://schemas.microsoft.com/office/drawing/2014/main" id="{1F03FFAE-CB88-C64C-94AA-B12C64301DFD}"/>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08" name="TextBox 307">
              <a:extLst>
                <a:ext uri="{FF2B5EF4-FFF2-40B4-BE49-F238E27FC236}">
                  <a16:creationId xmlns:a16="http://schemas.microsoft.com/office/drawing/2014/main" id="{99A3B910-90BC-A94B-8ABB-1BEB527CA029}"/>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sp>
        <p:nvSpPr>
          <p:cNvPr id="309" name="TextBox 308">
            <a:extLst>
              <a:ext uri="{FF2B5EF4-FFF2-40B4-BE49-F238E27FC236}">
                <a16:creationId xmlns:a16="http://schemas.microsoft.com/office/drawing/2014/main" id="{6DF71A5E-9ADA-F045-8CA8-4B527DADEFB1}"/>
              </a:ext>
            </a:extLst>
          </p:cNvPr>
          <p:cNvSpPr txBox="1"/>
          <p:nvPr/>
        </p:nvSpPr>
        <p:spPr>
          <a:xfrm>
            <a:off x="2581146" y="5446910"/>
            <a:ext cx="53759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26. </a:t>
            </a:r>
          </a:p>
        </p:txBody>
      </p:sp>
      <p:sp>
        <p:nvSpPr>
          <p:cNvPr id="310" name="TextBox 309">
            <a:extLst>
              <a:ext uri="{FF2B5EF4-FFF2-40B4-BE49-F238E27FC236}">
                <a16:creationId xmlns:a16="http://schemas.microsoft.com/office/drawing/2014/main" id="{255BEDA6-6714-2D49-BDA8-1AE983214EF5}"/>
              </a:ext>
            </a:extLst>
          </p:cNvPr>
          <p:cNvSpPr txBox="1"/>
          <p:nvPr/>
        </p:nvSpPr>
        <p:spPr>
          <a:xfrm>
            <a:off x="2588407" y="5827591"/>
            <a:ext cx="51051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27. </a:t>
            </a:r>
          </a:p>
        </p:txBody>
      </p:sp>
      <mc:AlternateContent xmlns:mc="http://schemas.openxmlformats.org/markup-compatibility/2006" xmlns:a14="http://schemas.microsoft.com/office/drawing/2010/main">
        <mc:Choice Requires="a14">
          <p:sp>
            <p:nvSpPr>
              <p:cNvPr id="311" name="TextBox 310">
                <a:extLst>
                  <a:ext uri="{FF2B5EF4-FFF2-40B4-BE49-F238E27FC236}">
                    <a16:creationId xmlns:a16="http://schemas.microsoft.com/office/drawing/2014/main" id="{D7ED6293-2131-6C41-8E12-FE1743020949}"/>
                  </a:ext>
                </a:extLst>
              </p:cNvPr>
              <p:cNvSpPr txBox="1"/>
              <p:nvPr/>
            </p:nvSpPr>
            <p:spPr>
              <a:xfrm>
                <a:off x="3139674" y="5496001"/>
                <a:ext cx="516424"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11" name="TextBox 310">
                <a:extLst>
                  <a:ext uri="{FF2B5EF4-FFF2-40B4-BE49-F238E27FC236}">
                    <a16:creationId xmlns:a16="http://schemas.microsoft.com/office/drawing/2014/main" id="{D7ED6293-2131-6C41-8E12-FE1743020949}"/>
                  </a:ext>
                </a:extLst>
              </p:cNvPr>
              <p:cNvSpPr txBox="1">
                <a:spLocks noRot="1" noChangeAspect="1" noMove="1" noResize="1" noEditPoints="1" noAdjustHandles="1" noChangeArrowheads="1" noChangeShapeType="1" noTextEdit="1"/>
              </p:cNvSpPr>
              <p:nvPr/>
            </p:nvSpPr>
            <p:spPr>
              <a:xfrm>
                <a:off x="3139674" y="5496001"/>
                <a:ext cx="516424" cy="309637"/>
              </a:xfrm>
              <a:prstGeom prst="rect">
                <a:avLst/>
              </a:prstGeom>
              <a:blipFill>
                <a:blip r:embed="rId26"/>
                <a:stretch>
                  <a:fillRect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2" name="TextBox 311">
                <a:extLst>
                  <a:ext uri="{FF2B5EF4-FFF2-40B4-BE49-F238E27FC236}">
                    <a16:creationId xmlns:a16="http://schemas.microsoft.com/office/drawing/2014/main" id="{199FCF24-5FE8-B84C-90BA-C0363A919BC6}"/>
                  </a:ext>
                </a:extLst>
              </p:cNvPr>
              <p:cNvSpPr txBox="1"/>
              <p:nvPr/>
            </p:nvSpPr>
            <p:spPr>
              <a:xfrm>
                <a:off x="3133478" y="5873870"/>
                <a:ext cx="519810"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12" name="TextBox 311">
                <a:extLst>
                  <a:ext uri="{FF2B5EF4-FFF2-40B4-BE49-F238E27FC236}">
                    <a16:creationId xmlns:a16="http://schemas.microsoft.com/office/drawing/2014/main" id="{199FCF24-5FE8-B84C-90BA-C0363A919BC6}"/>
                  </a:ext>
                </a:extLst>
              </p:cNvPr>
              <p:cNvSpPr txBox="1">
                <a:spLocks noRot="1" noChangeAspect="1" noMove="1" noResize="1" noEditPoints="1" noAdjustHandles="1" noChangeArrowheads="1" noChangeShapeType="1" noTextEdit="1"/>
              </p:cNvSpPr>
              <p:nvPr/>
            </p:nvSpPr>
            <p:spPr>
              <a:xfrm>
                <a:off x="3133478" y="5873870"/>
                <a:ext cx="519810" cy="309637"/>
              </a:xfrm>
              <a:prstGeom prst="rect">
                <a:avLst/>
              </a:prstGeom>
              <a:blipFill>
                <a:blip r:embed="rId27"/>
                <a:stretch>
                  <a:fillRect b="-4000"/>
                </a:stretch>
              </a:blipFill>
            </p:spPr>
            <p:txBody>
              <a:bodyPr/>
              <a:lstStyle/>
              <a:p>
                <a:r>
                  <a:rPr lang="en-US">
                    <a:noFill/>
                  </a:rPr>
                  <a:t> </a:t>
                </a:r>
              </a:p>
            </p:txBody>
          </p:sp>
        </mc:Fallback>
      </mc:AlternateContent>
      <p:grpSp>
        <p:nvGrpSpPr>
          <p:cNvPr id="313" name="Group 312">
            <a:extLst>
              <a:ext uri="{FF2B5EF4-FFF2-40B4-BE49-F238E27FC236}">
                <a16:creationId xmlns:a16="http://schemas.microsoft.com/office/drawing/2014/main" id="{E7B07FF3-1D37-B445-A8A9-7B1B5379CCE8}"/>
              </a:ext>
            </a:extLst>
          </p:cNvPr>
          <p:cNvGrpSpPr/>
          <p:nvPr/>
        </p:nvGrpSpPr>
        <p:grpSpPr>
          <a:xfrm>
            <a:off x="3737018" y="5483013"/>
            <a:ext cx="890888" cy="382061"/>
            <a:chOff x="2408812" y="5597715"/>
            <a:chExt cx="890888" cy="382061"/>
          </a:xfrm>
        </p:grpSpPr>
        <mc:AlternateContent xmlns:mc="http://schemas.openxmlformats.org/markup-compatibility/2006" xmlns:a14="http://schemas.microsoft.com/office/drawing/2010/main">
          <mc:Choice Requires="a14">
            <p:sp>
              <p:nvSpPr>
                <p:cNvPr id="314" name="TextBox 313">
                  <a:extLst>
                    <a:ext uri="{FF2B5EF4-FFF2-40B4-BE49-F238E27FC236}">
                      <a16:creationId xmlns:a16="http://schemas.microsoft.com/office/drawing/2014/main" id="{3CD97044-98A2-0946-811D-3705BB50BA8A}"/>
                    </a:ext>
                  </a:extLst>
                </p:cNvPr>
                <p:cNvSpPr txBox="1"/>
                <p:nvPr/>
              </p:nvSpPr>
              <p:spPr>
                <a:xfrm>
                  <a:off x="2408812" y="5597715"/>
                  <a:ext cx="572967"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3</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14" name="TextBox 313">
                  <a:extLst>
                    <a:ext uri="{FF2B5EF4-FFF2-40B4-BE49-F238E27FC236}">
                      <a16:creationId xmlns:a16="http://schemas.microsoft.com/office/drawing/2014/main" id="{3CD97044-98A2-0946-811D-3705BB50BA8A}"/>
                    </a:ext>
                  </a:extLst>
                </p:cNvPr>
                <p:cNvSpPr txBox="1">
                  <a:spLocks noRot="1" noChangeAspect="1" noMove="1" noResize="1" noEditPoints="1" noAdjustHandles="1" noChangeArrowheads="1" noChangeShapeType="1" noTextEdit="1"/>
                </p:cNvSpPr>
                <p:nvPr/>
              </p:nvSpPr>
              <p:spPr>
                <a:xfrm>
                  <a:off x="2408812" y="5597715"/>
                  <a:ext cx="572967" cy="275268"/>
                </a:xfrm>
                <a:prstGeom prst="rect">
                  <a:avLst/>
                </a:prstGeom>
                <a:blipFill>
                  <a:blip r:embed="rId28"/>
                  <a:stretch>
                    <a:fillRect l="-2174" r="-4348" b="-4762"/>
                  </a:stretch>
                </a:blipFill>
              </p:spPr>
              <p:txBody>
                <a:bodyPr/>
                <a:lstStyle/>
                <a:p>
                  <a:r>
                    <a:rPr lang="en-US">
                      <a:noFill/>
                    </a:rPr>
                    <a:t> </a:t>
                  </a:r>
                </a:p>
              </p:txBody>
            </p:sp>
          </mc:Fallback>
        </mc:AlternateContent>
        <p:cxnSp>
          <p:nvCxnSpPr>
            <p:cNvPr id="315" name="Straight Connector 314">
              <a:extLst>
                <a:ext uri="{FF2B5EF4-FFF2-40B4-BE49-F238E27FC236}">
                  <a16:creationId xmlns:a16="http://schemas.microsoft.com/office/drawing/2014/main" id="{FDCCEC79-DB98-2A4B-AE1E-D9FC433259DE}"/>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16" name="TextBox 315">
              <a:extLst>
                <a:ext uri="{FF2B5EF4-FFF2-40B4-BE49-F238E27FC236}">
                  <a16:creationId xmlns:a16="http://schemas.microsoft.com/office/drawing/2014/main" id="{D9F16013-0FEE-FA4E-AF54-A45A62089FBE}"/>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317" name="Group 316">
            <a:extLst>
              <a:ext uri="{FF2B5EF4-FFF2-40B4-BE49-F238E27FC236}">
                <a16:creationId xmlns:a16="http://schemas.microsoft.com/office/drawing/2014/main" id="{C6EFD0C5-ADA7-674D-8187-501B832D15E0}"/>
              </a:ext>
            </a:extLst>
          </p:cNvPr>
          <p:cNvGrpSpPr/>
          <p:nvPr/>
        </p:nvGrpSpPr>
        <p:grpSpPr>
          <a:xfrm>
            <a:off x="3720029" y="5849509"/>
            <a:ext cx="904077" cy="373269"/>
            <a:chOff x="2395623" y="5606507"/>
            <a:chExt cx="904077" cy="373269"/>
          </a:xfrm>
        </p:grpSpPr>
        <mc:AlternateContent xmlns:mc="http://schemas.openxmlformats.org/markup-compatibility/2006" xmlns:a14="http://schemas.microsoft.com/office/drawing/2010/main">
          <mc:Choice Requires="a14">
            <p:sp>
              <p:nvSpPr>
                <p:cNvPr id="318" name="TextBox 317">
                  <a:extLst>
                    <a:ext uri="{FF2B5EF4-FFF2-40B4-BE49-F238E27FC236}">
                      <a16:creationId xmlns:a16="http://schemas.microsoft.com/office/drawing/2014/main" id="{D3DFD6FD-B375-5740-9C19-C6DF20A73F2B}"/>
                    </a:ext>
                  </a:extLst>
                </p:cNvPr>
                <p:cNvSpPr txBox="1"/>
                <p:nvPr/>
              </p:nvSpPr>
              <p:spPr>
                <a:xfrm>
                  <a:off x="2395623" y="5606507"/>
                  <a:ext cx="581273"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3</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18" name="TextBox 317">
                  <a:extLst>
                    <a:ext uri="{FF2B5EF4-FFF2-40B4-BE49-F238E27FC236}">
                      <a16:creationId xmlns:a16="http://schemas.microsoft.com/office/drawing/2014/main" id="{D3DFD6FD-B375-5740-9C19-C6DF20A73F2B}"/>
                    </a:ext>
                  </a:extLst>
                </p:cNvPr>
                <p:cNvSpPr txBox="1">
                  <a:spLocks noRot="1" noChangeAspect="1" noMove="1" noResize="1" noEditPoints="1" noAdjustHandles="1" noChangeArrowheads="1" noChangeShapeType="1" noTextEdit="1"/>
                </p:cNvSpPr>
                <p:nvPr/>
              </p:nvSpPr>
              <p:spPr>
                <a:xfrm>
                  <a:off x="2395623" y="5606507"/>
                  <a:ext cx="581273" cy="275268"/>
                </a:xfrm>
                <a:prstGeom prst="rect">
                  <a:avLst/>
                </a:prstGeom>
                <a:blipFill>
                  <a:blip r:embed="rId29"/>
                  <a:stretch>
                    <a:fillRect l="-2128" r="-2128" b="-4545"/>
                  </a:stretch>
                </a:blipFill>
              </p:spPr>
              <p:txBody>
                <a:bodyPr/>
                <a:lstStyle/>
                <a:p>
                  <a:r>
                    <a:rPr lang="en-US">
                      <a:noFill/>
                    </a:rPr>
                    <a:t> </a:t>
                  </a:r>
                </a:p>
              </p:txBody>
            </p:sp>
          </mc:Fallback>
        </mc:AlternateContent>
        <p:cxnSp>
          <p:nvCxnSpPr>
            <p:cNvPr id="319" name="Straight Connector 318">
              <a:extLst>
                <a:ext uri="{FF2B5EF4-FFF2-40B4-BE49-F238E27FC236}">
                  <a16:creationId xmlns:a16="http://schemas.microsoft.com/office/drawing/2014/main" id="{45EC5202-5574-AA47-8414-CC71296D12B9}"/>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0" name="TextBox 319">
              <a:extLst>
                <a:ext uri="{FF2B5EF4-FFF2-40B4-BE49-F238E27FC236}">
                  <a16:creationId xmlns:a16="http://schemas.microsoft.com/office/drawing/2014/main" id="{F880F290-0014-344E-9F0B-FAFB9FF23F0B}"/>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sp>
        <p:nvSpPr>
          <p:cNvPr id="321" name="TextBox 320">
            <a:extLst>
              <a:ext uri="{FF2B5EF4-FFF2-40B4-BE49-F238E27FC236}">
                <a16:creationId xmlns:a16="http://schemas.microsoft.com/office/drawing/2014/main" id="{6710F06C-C4BD-174D-86F2-F930732E7DFB}"/>
              </a:ext>
            </a:extLst>
          </p:cNvPr>
          <p:cNvSpPr txBox="1"/>
          <p:nvPr/>
        </p:nvSpPr>
        <p:spPr>
          <a:xfrm>
            <a:off x="2594503" y="6205902"/>
            <a:ext cx="51051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28. </a:t>
            </a:r>
          </a:p>
        </p:txBody>
      </p:sp>
      <mc:AlternateContent xmlns:mc="http://schemas.openxmlformats.org/markup-compatibility/2006" xmlns:a14="http://schemas.microsoft.com/office/drawing/2010/main">
        <mc:Choice Requires="a14">
          <p:sp>
            <p:nvSpPr>
              <p:cNvPr id="322" name="TextBox 321">
                <a:extLst>
                  <a:ext uri="{FF2B5EF4-FFF2-40B4-BE49-F238E27FC236}">
                    <a16:creationId xmlns:a16="http://schemas.microsoft.com/office/drawing/2014/main" id="{FDBB1280-D19B-F144-B684-65196C8B1E04}"/>
                  </a:ext>
                </a:extLst>
              </p:cNvPr>
              <p:cNvSpPr txBox="1"/>
              <p:nvPr/>
            </p:nvSpPr>
            <p:spPr>
              <a:xfrm>
                <a:off x="3139574" y="6252181"/>
                <a:ext cx="519810"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22" name="TextBox 321">
                <a:extLst>
                  <a:ext uri="{FF2B5EF4-FFF2-40B4-BE49-F238E27FC236}">
                    <a16:creationId xmlns:a16="http://schemas.microsoft.com/office/drawing/2014/main" id="{FDBB1280-D19B-F144-B684-65196C8B1E04}"/>
                  </a:ext>
                </a:extLst>
              </p:cNvPr>
              <p:cNvSpPr txBox="1">
                <a:spLocks noRot="1" noChangeAspect="1" noMove="1" noResize="1" noEditPoints="1" noAdjustHandles="1" noChangeArrowheads="1" noChangeShapeType="1" noTextEdit="1"/>
              </p:cNvSpPr>
              <p:nvPr/>
            </p:nvSpPr>
            <p:spPr>
              <a:xfrm>
                <a:off x="3139574" y="6252181"/>
                <a:ext cx="519810" cy="309637"/>
              </a:xfrm>
              <a:prstGeom prst="rect">
                <a:avLst/>
              </a:prstGeom>
              <a:blipFill>
                <a:blip r:embed="rId30"/>
                <a:stretch>
                  <a:fillRect b="-4000"/>
                </a:stretch>
              </a:blipFill>
            </p:spPr>
            <p:txBody>
              <a:bodyPr/>
              <a:lstStyle/>
              <a:p>
                <a:r>
                  <a:rPr lang="en-US">
                    <a:noFill/>
                  </a:rPr>
                  <a:t> </a:t>
                </a:r>
              </a:p>
            </p:txBody>
          </p:sp>
        </mc:Fallback>
      </mc:AlternateContent>
      <p:grpSp>
        <p:nvGrpSpPr>
          <p:cNvPr id="323" name="Group 322">
            <a:extLst>
              <a:ext uri="{FF2B5EF4-FFF2-40B4-BE49-F238E27FC236}">
                <a16:creationId xmlns:a16="http://schemas.microsoft.com/office/drawing/2014/main" id="{488EDC5E-1388-684D-BED1-E54748E1F6D1}"/>
              </a:ext>
            </a:extLst>
          </p:cNvPr>
          <p:cNvGrpSpPr/>
          <p:nvPr/>
        </p:nvGrpSpPr>
        <p:grpSpPr>
          <a:xfrm>
            <a:off x="3726125" y="6227820"/>
            <a:ext cx="904077" cy="373269"/>
            <a:chOff x="2395623" y="5606507"/>
            <a:chExt cx="904077" cy="373269"/>
          </a:xfrm>
        </p:grpSpPr>
        <mc:AlternateContent xmlns:mc="http://schemas.openxmlformats.org/markup-compatibility/2006" xmlns:a14="http://schemas.microsoft.com/office/drawing/2010/main">
          <mc:Choice Requires="a14">
            <p:sp>
              <p:nvSpPr>
                <p:cNvPr id="324" name="TextBox 323">
                  <a:extLst>
                    <a:ext uri="{FF2B5EF4-FFF2-40B4-BE49-F238E27FC236}">
                      <a16:creationId xmlns:a16="http://schemas.microsoft.com/office/drawing/2014/main" id="{608D37F0-D5CD-594A-A721-A55B9616AAD5}"/>
                    </a:ext>
                  </a:extLst>
                </p:cNvPr>
                <p:cNvSpPr txBox="1"/>
                <p:nvPr/>
              </p:nvSpPr>
              <p:spPr>
                <a:xfrm>
                  <a:off x="2395623" y="5606507"/>
                  <a:ext cx="581273"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3</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24" name="TextBox 323">
                  <a:extLst>
                    <a:ext uri="{FF2B5EF4-FFF2-40B4-BE49-F238E27FC236}">
                      <a16:creationId xmlns:a16="http://schemas.microsoft.com/office/drawing/2014/main" id="{608D37F0-D5CD-594A-A721-A55B9616AAD5}"/>
                    </a:ext>
                  </a:extLst>
                </p:cNvPr>
                <p:cNvSpPr txBox="1">
                  <a:spLocks noRot="1" noChangeAspect="1" noMove="1" noResize="1" noEditPoints="1" noAdjustHandles="1" noChangeArrowheads="1" noChangeShapeType="1" noTextEdit="1"/>
                </p:cNvSpPr>
                <p:nvPr/>
              </p:nvSpPr>
              <p:spPr>
                <a:xfrm>
                  <a:off x="2395623" y="5606507"/>
                  <a:ext cx="581273" cy="275268"/>
                </a:xfrm>
                <a:prstGeom prst="rect">
                  <a:avLst/>
                </a:prstGeom>
                <a:blipFill>
                  <a:blip r:embed="rId31"/>
                  <a:stretch>
                    <a:fillRect l="-2128" r="-2128" b="-4348"/>
                  </a:stretch>
                </a:blipFill>
              </p:spPr>
              <p:txBody>
                <a:bodyPr/>
                <a:lstStyle/>
                <a:p>
                  <a:r>
                    <a:rPr lang="en-US">
                      <a:noFill/>
                    </a:rPr>
                    <a:t> </a:t>
                  </a:r>
                </a:p>
              </p:txBody>
            </p:sp>
          </mc:Fallback>
        </mc:AlternateContent>
        <p:cxnSp>
          <p:nvCxnSpPr>
            <p:cNvPr id="325" name="Straight Connector 324">
              <a:extLst>
                <a:ext uri="{FF2B5EF4-FFF2-40B4-BE49-F238E27FC236}">
                  <a16:creationId xmlns:a16="http://schemas.microsoft.com/office/drawing/2014/main" id="{13960410-3F64-074A-8276-25ED752DF389}"/>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6" name="TextBox 325">
              <a:extLst>
                <a:ext uri="{FF2B5EF4-FFF2-40B4-BE49-F238E27FC236}">
                  <a16:creationId xmlns:a16="http://schemas.microsoft.com/office/drawing/2014/main" id="{32671C8D-E548-7447-9667-55AE49A3358D}"/>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sp>
        <p:nvSpPr>
          <p:cNvPr id="327" name="TextBox 326">
            <a:extLst>
              <a:ext uri="{FF2B5EF4-FFF2-40B4-BE49-F238E27FC236}">
                <a16:creationId xmlns:a16="http://schemas.microsoft.com/office/drawing/2014/main" id="{44BE4BB9-8DB6-FF45-97E0-CB1497973471}"/>
              </a:ext>
            </a:extLst>
          </p:cNvPr>
          <p:cNvSpPr txBox="1"/>
          <p:nvPr/>
        </p:nvSpPr>
        <p:spPr>
          <a:xfrm>
            <a:off x="4694045" y="1386279"/>
            <a:ext cx="51051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29. </a:t>
            </a:r>
          </a:p>
        </p:txBody>
      </p:sp>
      <p:sp>
        <p:nvSpPr>
          <p:cNvPr id="340" name="TextBox 339">
            <a:extLst>
              <a:ext uri="{FF2B5EF4-FFF2-40B4-BE49-F238E27FC236}">
                <a16:creationId xmlns:a16="http://schemas.microsoft.com/office/drawing/2014/main" id="{E38619CA-13A5-6341-9757-DB58D7E65D9C}"/>
              </a:ext>
            </a:extLst>
          </p:cNvPr>
          <p:cNvSpPr txBox="1"/>
          <p:nvPr/>
        </p:nvSpPr>
        <p:spPr>
          <a:xfrm>
            <a:off x="4685623" y="1764344"/>
            <a:ext cx="49232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30. </a:t>
            </a:r>
          </a:p>
        </p:txBody>
      </p:sp>
      <p:sp>
        <p:nvSpPr>
          <p:cNvPr id="341" name="TextBox 340">
            <a:extLst>
              <a:ext uri="{FF2B5EF4-FFF2-40B4-BE49-F238E27FC236}">
                <a16:creationId xmlns:a16="http://schemas.microsoft.com/office/drawing/2014/main" id="{45B59ADF-4420-FB49-ADB5-E075362DA406}"/>
              </a:ext>
            </a:extLst>
          </p:cNvPr>
          <p:cNvSpPr txBox="1"/>
          <p:nvPr/>
        </p:nvSpPr>
        <p:spPr>
          <a:xfrm>
            <a:off x="4686070" y="2143169"/>
            <a:ext cx="48092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31. </a:t>
            </a:r>
          </a:p>
        </p:txBody>
      </p:sp>
      <p:sp>
        <p:nvSpPr>
          <p:cNvPr id="342" name="TextBox 341">
            <a:extLst>
              <a:ext uri="{FF2B5EF4-FFF2-40B4-BE49-F238E27FC236}">
                <a16:creationId xmlns:a16="http://schemas.microsoft.com/office/drawing/2014/main" id="{CBE1293F-A9E1-6745-BBF1-7D23D88190CB}"/>
              </a:ext>
            </a:extLst>
          </p:cNvPr>
          <p:cNvSpPr txBox="1"/>
          <p:nvPr/>
        </p:nvSpPr>
        <p:spPr>
          <a:xfrm>
            <a:off x="4691539" y="2511327"/>
            <a:ext cx="54410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32. </a:t>
            </a:r>
          </a:p>
        </p:txBody>
      </p:sp>
      <p:sp>
        <p:nvSpPr>
          <p:cNvPr id="343" name="TextBox 342">
            <a:extLst>
              <a:ext uri="{FF2B5EF4-FFF2-40B4-BE49-F238E27FC236}">
                <a16:creationId xmlns:a16="http://schemas.microsoft.com/office/drawing/2014/main" id="{530DB96D-5A43-3C41-AD69-C1C3B8F7EA39}"/>
              </a:ext>
            </a:extLst>
          </p:cNvPr>
          <p:cNvSpPr txBox="1"/>
          <p:nvPr/>
        </p:nvSpPr>
        <p:spPr>
          <a:xfrm>
            <a:off x="4683486" y="2884399"/>
            <a:ext cx="52800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33. </a:t>
            </a:r>
          </a:p>
        </p:txBody>
      </p:sp>
      <p:sp>
        <p:nvSpPr>
          <p:cNvPr id="344" name="TextBox 343">
            <a:extLst>
              <a:ext uri="{FF2B5EF4-FFF2-40B4-BE49-F238E27FC236}">
                <a16:creationId xmlns:a16="http://schemas.microsoft.com/office/drawing/2014/main" id="{D87FA296-CC78-FB45-B7E5-31BADF4FE4F8}"/>
              </a:ext>
            </a:extLst>
          </p:cNvPr>
          <p:cNvSpPr txBox="1"/>
          <p:nvPr/>
        </p:nvSpPr>
        <p:spPr>
          <a:xfrm>
            <a:off x="4683486" y="3271344"/>
            <a:ext cx="55339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34. </a:t>
            </a:r>
          </a:p>
        </p:txBody>
      </p:sp>
      <p:sp>
        <p:nvSpPr>
          <p:cNvPr id="345" name="TextBox 344">
            <a:extLst>
              <a:ext uri="{FF2B5EF4-FFF2-40B4-BE49-F238E27FC236}">
                <a16:creationId xmlns:a16="http://schemas.microsoft.com/office/drawing/2014/main" id="{F55D5CA5-A5C3-5F46-95B4-70A624DD7A90}"/>
              </a:ext>
            </a:extLst>
          </p:cNvPr>
          <p:cNvSpPr txBox="1"/>
          <p:nvPr/>
        </p:nvSpPr>
        <p:spPr>
          <a:xfrm>
            <a:off x="4691139" y="3613543"/>
            <a:ext cx="49713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35. </a:t>
            </a:r>
          </a:p>
        </p:txBody>
      </p:sp>
      <p:sp>
        <p:nvSpPr>
          <p:cNvPr id="346" name="TextBox 345">
            <a:extLst>
              <a:ext uri="{FF2B5EF4-FFF2-40B4-BE49-F238E27FC236}">
                <a16:creationId xmlns:a16="http://schemas.microsoft.com/office/drawing/2014/main" id="{00890229-8B34-8442-AA70-BE7DE99D5550}"/>
              </a:ext>
            </a:extLst>
          </p:cNvPr>
          <p:cNvSpPr txBox="1"/>
          <p:nvPr/>
        </p:nvSpPr>
        <p:spPr>
          <a:xfrm>
            <a:off x="4686464" y="3963169"/>
            <a:ext cx="49232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36. </a:t>
            </a:r>
          </a:p>
        </p:txBody>
      </p:sp>
      <mc:AlternateContent xmlns:mc="http://schemas.openxmlformats.org/markup-compatibility/2006" xmlns:a14="http://schemas.microsoft.com/office/drawing/2010/main">
        <mc:Choice Requires="a14">
          <p:sp>
            <p:nvSpPr>
              <p:cNvPr id="347" name="TextBox 346">
                <a:extLst>
                  <a:ext uri="{FF2B5EF4-FFF2-40B4-BE49-F238E27FC236}">
                    <a16:creationId xmlns:a16="http://schemas.microsoft.com/office/drawing/2014/main" id="{8408A76F-FFF4-7D4A-90D3-F32E08F1FF64}"/>
                  </a:ext>
                </a:extLst>
              </p:cNvPr>
              <p:cNvSpPr txBox="1"/>
              <p:nvPr/>
            </p:nvSpPr>
            <p:spPr>
              <a:xfrm>
                <a:off x="7416428" y="1398300"/>
                <a:ext cx="516424"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47" name="TextBox 346">
                <a:extLst>
                  <a:ext uri="{FF2B5EF4-FFF2-40B4-BE49-F238E27FC236}">
                    <a16:creationId xmlns:a16="http://schemas.microsoft.com/office/drawing/2014/main" id="{8408A76F-FFF4-7D4A-90D3-F32E08F1FF64}"/>
                  </a:ext>
                </a:extLst>
              </p:cNvPr>
              <p:cNvSpPr txBox="1">
                <a:spLocks noRot="1" noChangeAspect="1" noMove="1" noResize="1" noEditPoints="1" noAdjustHandles="1" noChangeArrowheads="1" noChangeShapeType="1" noTextEdit="1"/>
              </p:cNvSpPr>
              <p:nvPr/>
            </p:nvSpPr>
            <p:spPr>
              <a:xfrm>
                <a:off x="7416428" y="1398300"/>
                <a:ext cx="516424" cy="309637"/>
              </a:xfrm>
              <a:prstGeom prst="rect">
                <a:avLst/>
              </a:prstGeom>
              <a:blipFill>
                <a:blip r:embed="rId32"/>
                <a:stretch>
                  <a:fillRect b="-8000"/>
                </a:stretch>
              </a:blipFill>
            </p:spPr>
            <p:txBody>
              <a:bodyPr/>
              <a:lstStyle/>
              <a:p>
                <a:r>
                  <a:rPr lang="en-US">
                    <a:noFill/>
                  </a:rPr>
                  <a:t> </a:t>
                </a:r>
              </a:p>
            </p:txBody>
          </p:sp>
        </mc:Fallback>
      </mc:AlternateContent>
      <p:grpSp>
        <p:nvGrpSpPr>
          <p:cNvPr id="348" name="Group 347">
            <a:extLst>
              <a:ext uri="{FF2B5EF4-FFF2-40B4-BE49-F238E27FC236}">
                <a16:creationId xmlns:a16="http://schemas.microsoft.com/office/drawing/2014/main" id="{1DCF36C8-DD21-6B49-8C3D-7FF942C140B4}"/>
              </a:ext>
            </a:extLst>
          </p:cNvPr>
          <p:cNvGrpSpPr/>
          <p:nvPr/>
        </p:nvGrpSpPr>
        <p:grpSpPr>
          <a:xfrm>
            <a:off x="8027665" y="1395200"/>
            <a:ext cx="890888" cy="382061"/>
            <a:chOff x="2408812" y="5597715"/>
            <a:chExt cx="890888" cy="382061"/>
          </a:xfrm>
        </p:grpSpPr>
        <mc:AlternateContent xmlns:mc="http://schemas.openxmlformats.org/markup-compatibility/2006" xmlns:a14="http://schemas.microsoft.com/office/drawing/2010/main">
          <mc:Choice Requires="a14">
            <p:sp>
              <p:nvSpPr>
                <p:cNvPr id="349" name="TextBox 348">
                  <a:extLst>
                    <a:ext uri="{FF2B5EF4-FFF2-40B4-BE49-F238E27FC236}">
                      <a16:creationId xmlns:a16="http://schemas.microsoft.com/office/drawing/2014/main" id="{C4C22994-C588-3A44-BED5-D9F85435C49B}"/>
                    </a:ext>
                  </a:extLst>
                </p:cNvPr>
                <p:cNvSpPr txBox="1"/>
                <p:nvPr/>
              </p:nvSpPr>
              <p:spPr>
                <a:xfrm>
                  <a:off x="2408812" y="5597715"/>
                  <a:ext cx="572967"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3</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49" name="TextBox 348">
                  <a:extLst>
                    <a:ext uri="{FF2B5EF4-FFF2-40B4-BE49-F238E27FC236}">
                      <a16:creationId xmlns:a16="http://schemas.microsoft.com/office/drawing/2014/main" id="{C4C22994-C588-3A44-BED5-D9F85435C49B}"/>
                    </a:ext>
                  </a:extLst>
                </p:cNvPr>
                <p:cNvSpPr txBox="1">
                  <a:spLocks noRot="1" noChangeAspect="1" noMove="1" noResize="1" noEditPoints="1" noAdjustHandles="1" noChangeArrowheads="1" noChangeShapeType="1" noTextEdit="1"/>
                </p:cNvSpPr>
                <p:nvPr/>
              </p:nvSpPr>
              <p:spPr>
                <a:xfrm>
                  <a:off x="2408812" y="5597715"/>
                  <a:ext cx="572967" cy="275268"/>
                </a:xfrm>
                <a:prstGeom prst="rect">
                  <a:avLst/>
                </a:prstGeom>
                <a:blipFill>
                  <a:blip r:embed="rId33"/>
                  <a:stretch>
                    <a:fillRect l="-2174" r="-2174"/>
                  </a:stretch>
                </a:blipFill>
              </p:spPr>
              <p:txBody>
                <a:bodyPr/>
                <a:lstStyle/>
                <a:p>
                  <a:r>
                    <a:rPr lang="en-US">
                      <a:noFill/>
                    </a:rPr>
                    <a:t> </a:t>
                  </a:r>
                </a:p>
              </p:txBody>
            </p:sp>
          </mc:Fallback>
        </mc:AlternateContent>
        <p:cxnSp>
          <p:nvCxnSpPr>
            <p:cNvPr id="350" name="Straight Connector 349">
              <a:extLst>
                <a:ext uri="{FF2B5EF4-FFF2-40B4-BE49-F238E27FC236}">
                  <a16:creationId xmlns:a16="http://schemas.microsoft.com/office/drawing/2014/main" id="{C82D1818-B2DC-A546-8623-0E66C14F7F71}"/>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1" name="TextBox 350">
              <a:extLst>
                <a:ext uri="{FF2B5EF4-FFF2-40B4-BE49-F238E27FC236}">
                  <a16:creationId xmlns:a16="http://schemas.microsoft.com/office/drawing/2014/main" id="{B0901D11-CEA4-7543-8285-35FFBEFC8521}"/>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mc:AlternateContent xmlns:mc="http://schemas.openxmlformats.org/markup-compatibility/2006" xmlns:a14="http://schemas.microsoft.com/office/drawing/2010/main">
        <mc:Choice Requires="a14">
          <p:sp>
            <p:nvSpPr>
              <p:cNvPr id="352" name="TextBox 351">
                <a:extLst>
                  <a:ext uri="{FF2B5EF4-FFF2-40B4-BE49-F238E27FC236}">
                    <a16:creationId xmlns:a16="http://schemas.microsoft.com/office/drawing/2014/main" id="{548E5C4C-53EA-EE47-BA01-DD1A618DDD67}"/>
                  </a:ext>
                </a:extLst>
              </p:cNvPr>
              <p:cNvSpPr txBox="1"/>
              <p:nvPr/>
            </p:nvSpPr>
            <p:spPr>
              <a:xfrm>
                <a:off x="7410232" y="1776169"/>
                <a:ext cx="519810"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52" name="TextBox 351">
                <a:extLst>
                  <a:ext uri="{FF2B5EF4-FFF2-40B4-BE49-F238E27FC236}">
                    <a16:creationId xmlns:a16="http://schemas.microsoft.com/office/drawing/2014/main" id="{548E5C4C-53EA-EE47-BA01-DD1A618DDD67}"/>
                  </a:ext>
                </a:extLst>
              </p:cNvPr>
              <p:cNvSpPr txBox="1">
                <a:spLocks noRot="1" noChangeAspect="1" noMove="1" noResize="1" noEditPoints="1" noAdjustHandles="1" noChangeArrowheads="1" noChangeShapeType="1" noTextEdit="1"/>
              </p:cNvSpPr>
              <p:nvPr/>
            </p:nvSpPr>
            <p:spPr>
              <a:xfrm>
                <a:off x="7410232" y="1776169"/>
                <a:ext cx="519810" cy="309637"/>
              </a:xfrm>
              <a:prstGeom prst="rect">
                <a:avLst/>
              </a:prstGeom>
              <a:blipFill>
                <a:blip r:embed="rId34"/>
                <a:stretch>
                  <a:fillRect b="-8000"/>
                </a:stretch>
              </a:blipFill>
            </p:spPr>
            <p:txBody>
              <a:bodyPr/>
              <a:lstStyle/>
              <a:p>
                <a:r>
                  <a:rPr lang="en-US">
                    <a:noFill/>
                  </a:rPr>
                  <a:t> </a:t>
                </a:r>
              </a:p>
            </p:txBody>
          </p:sp>
        </mc:Fallback>
      </mc:AlternateContent>
      <p:grpSp>
        <p:nvGrpSpPr>
          <p:cNvPr id="353" name="Group 352">
            <a:extLst>
              <a:ext uri="{FF2B5EF4-FFF2-40B4-BE49-F238E27FC236}">
                <a16:creationId xmlns:a16="http://schemas.microsoft.com/office/drawing/2014/main" id="{7E874BE5-11D9-7A42-B4FD-58E3D5B7DC38}"/>
              </a:ext>
            </a:extLst>
          </p:cNvPr>
          <p:cNvGrpSpPr/>
          <p:nvPr/>
        </p:nvGrpSpPr>
        <p:grpSpPr>
          <a:xfrm>
            <a:off x="8010676" y="1761696"/>
            <a:ext cx="904077" cy="373269"/>
            <a:chOff x="2395623" y="5606507"/>
            <a:chExt cx="904077" cy="373269"/>
          </a:xfrm>
        </p:grpSpPr>
        <mc:AlternateContent xmlns:mc="http://schemas.openxmlformats.org/markup-compatibility/2006" xmlns:a14="http://schemas.microsoft.com/office/drawing/2010/main">
          <mc:Choice Requires="a14">
            <p:sp>
              <p:nvSpPr>
                <p:cNvPr id="354" name="TextBox 353">
                  <a:extLst>
                    <a:ext uri="{FF2B5EF4-FFF2-40B4-BE49-F238E27FC236}">
                      <a16:creationId xmlns:a16="http://schemas.microsoft.com/office/drawing/2014/main" id="{BD59BDAE-4709-C74A-AA13-8E21FDA707F3}"/>
                    </a:ext>
                  </a:extLst>
                </p:cNvPr>
                <p:cNvSpPr txBox="1"/>
                <p:nvPr/>
              </p:nvSpPr>
              <p:spPr>
                <a:xfrm>
                  <a:off x="2395623" y="5606507"/>
                  <a:ext cx="581273"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3</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54" name="TextBox 353">
                  <a:extLst>
                    <a:ext uri="{FF2B5EF4-FFF2-40B4-BE49-F238E27FC236}">
                      <a16:creationId xmlns:a16="http://schemas.microsoft.com/office/drawing/2014/main" id="{BD59BDAE-4709-C74A-AA13-8E21FDA707F3}"/>
                    </a:ext>
                  </a:extLst>
                </p:cNvPr>
                <p:cNvSpPr txBox="1">
                  <a:spLocks noRot="1" noChangeAspect="1" noMove="1" noResize="1" noEditPoints="1" noAdjustHandles="1" noChangeArrowheads="1" noChangeShapeType="1" noTextEdit="1"/>
                </p:cNvSpPr>
                <p:nvPr/>
              </p:nvSpPr>
              <p:spPr>
                <a:xfrm>
                  <a:off x="2395623" y="5606507"/>
                  <a:ext cx="581273" cy="275268"/>
                </a:xfrm>
                <a:prstGeom prst="rect">
                  <a:avLst/>
                </a:prstGeom>
                <a:blipFill>
                  <a:blip r:embed="rId35"/>
                  <a:stretch>
                    <a:fillRect l="-2128" b="-4545"/>
                  </a:stretch>
                </a:blipFill>
              </p:spPr>
              <p:txBody>
                <a:bodyPr/>
                <a:lstStyle/>
                <a:p>
                  <a:r>
                    <a:rPr lang="en-US">
                      <a:noFill/>
                    </a:rPr>
                    <a:t> </a:t>
                  </a:r>
                </a:p>
              </p:txBody>
            </p:sp>
          </mc:Fallback>
        </mc:AlternateContent>
        <p:cxnSp>
          <p:nvCxnSpPr>
            <p:cNvPr id="355" name="Straight Connector 354">
              <a:extLst>
                <a:ext uri="{FF2B5EF4-FFF2-40B4-BE49-F238E27FC236}">
                  <a16:creationId xmlns:a16="http://schemas.microsoft.com/office/drawing/2014/main" id="{FEF9A44E-564A-2448-8A05-B02FF8FDEB24}"/>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6" name="TextBox 355">
              <a:extLst>
                <a:ext uri="{FF2B5EF4-FFF2-40B4-BE49-F238E27FC236}">
                  <a16:creationId xmlns:a16="http://schemas.microsoft.com/office/drawing/2014/main" id="{3C8B66F1-188D-B44B-A323-20DF54FC8FA0}"/>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mc:AlternateContent xmlns:mc="http://schemas.openxmlformats.org/markup-compatibility/2006" xmlns:a14="http://schemas.microsoft.com/office/drawing/2010/main">
        <mc:Choice Requires="a14">
          <p:sp>
            <p:nvSpPr>
              <p:cNvPr id="357" name="TextBox 356">
                <a:extLst>
                  <a:ext uri="{FF2B5EF4-FFF2-40B4-BE49-F238E27FC236}">
                    <a16:creationId xmlns:a16="http://schemas.microsoft.com/office/drawing/2014/main" id="{7761D72E-4323-F64C-BC53-FF2A83B9725C}"/>
                  </a:ext>
                </a:extLst>
              </p:cNvPr>
              <p:cNvSpPr txBox="1"/>
              <p:nvPr/>
            </p:nvSpPr>
            <p:spPr>
              <a:xfrm>
                <a:off x="7404236" y="2135301"/>
                <a:ext cx="516424"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57" name="TextBox 356">
                <a:extLst>
                  <a:ext uri="{FF2B5EF4-FFF2-40B4-BE49-F238E27FC236}">
                    <a16:creationId xmlns:a16="http://schemas.microsoft.com/office/drawing/2014/main" id="{7761D72E-4323-F64C-BC53-FF2A83B9725C}"/>
                  </a:ext>
                </a:extLst>
              </p:cNvPr>
              <p:cNvSpPr txBox="1">
                <a:spLocks noRot="1" noChangeAspect="1" noMove="1" noResize="1" noEditPoints="1" noAdjustHandles="1" noChangeArrowheads="1" noChangeShapeType="1" noTextEdit="1"/>
              </p:cNvSpPr>
              <p:nvPr/>
            </p:nvSpPr>
            <p:spPr>
              <a:xfrm>
                <a:off x="7404236" y="2135301"/>
                <a:ext cx="516424" cy="309637"/>
              </a:xfrm>
              <a:prstGeom prst="rect">
                <a:avLst/>
              </a:prstGeom>
              <a:blipFill>
                <a:blip r:embed="rId36"/>
                <a:stretch>
                  <a:fillRect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8" name="TextBox 357">
                <a:extLst>
                  <a:ext uri="{FF2B5EF4-FFF2-40B4-BE49-F238E27FC236}">
                    <a16:creationId xmlns:a16="http://schemas.microsoft.com/office/drawing/2014/main" id="{28C46190-C50E-B542-B36F-0609AC207861}"/>
                  </a:ext>
                </a:extLst>
              </p:cNvPr>
              <p:cNvSpPr txBox="1"/>
              <p:nvPr/>
            </p:nvSpPr>
            <p:spPr>
              <a:xfrm>
                <a:off x="7398040" y="2513170"/>
                <a:ext cx="519810"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58" name="TextBox 357">
                <a:extLst>
                  <a:ext uri="{FF2B5EF4-FFF2-40B4-BE49-F238E27FC236}">
                    <a16:creationId xmlns:a16="http://schemas.microsoft.com/office/drawing/2014/main" id="{28C46190-C50E-B542-B36F-0609AC207861}"/>
                  </a:ext>
                </a:extLst>
              </p:cNvPr>
              <p:cNvSpPr txBox="1">
                <a:spLocks noRot="1" noChangeAspect="1" noMove="1" noResize="1" noEditPoints="1" noAdjustHandles="1" noChangeArrowheads="1" noChangeShapeType="1" noTextEdit="1"/>
              </p:cNvSpPr>
              <p:nvPr/>
            </p:nvSpPr>
            <p:spPr>
              <a:xfrm>
                <a:off x="7398040" y="2513170"/>
                <a:ext cx="519810" cy="309637"/>
              </a:xfrm>
              <a:prstGeom prst="rect">
                <a:avLst/>
              </a:prstGeom>
              <a:blipFill>
                <a:blip r:embed="rId37"/>
                <a:stretch>
                  <a:fillRect b="-8000"/>
                </a:stretch>
              </a:blipFill>
            </p:spPr>
            <p:txBody>
              <a:bodyPr/>
              <a:lstStyle/>
              <a:p>
                <a:r>
                  <a:rPr lang="en-US">
                    <a:noFill/>
                  </a:rPr>
                  <a:t> </a:t>
                </a:r>
              </a:p>
            </p:txBody>
          </p:sp>
        </mc:Fallback>
      </mc:AlternateContent>
      <p:grpSp>
        <p:nvGrpSpPr>
          <p:cNvPr id="359" name="Group 358">
            <a:extLst>
              <a:ext uri="{FF2B5EF4-FFF2-40B4-BE49-F238E27FC236}">
                <a16:creationId xmlns:a16="http://schemas.microsoft.com/office/drawing/2014/main" id="{497BE9CB-6261-7847-9275-02D5CBFC7633}"/>
              </a:ext>
            </a:extLst>
          </p:cNvPr>
          <p:cNvGrpSpPr/>
          <p:nvPr/>
        </p:nvGrpSpPr>
        <p:grpSpPr>
          <a:xfrm>
            <a:off x="8025964" y="2122313"/>
            <a:ext cx="890888" cy="382061"/>
            <a:chOff x="2408812" y="5597715"/>
            <a:chExt cx="890888" cy="382061"/>
          </a:xfrm>
        </p:grpSpPr>
        <mc:AlternateContent xmlns:mc="http://schemas.openxmlformats.org/markup-compatibility/2006" xmlns:a14="http://schemas.microsoft.com/office/drawing/2010/main">
          <mc:Choice Requires="a14">
            <p:sp>
              <p:nvSpPr>
                <p:cNvPr id="360" name="TextBox 359">
                  <a:extLst>
                    <a:ext uri="{FF2B5EF4-FFF2-40B4-BE49-F238E27FC236}">
                      <a16:creationId xmlns:a16="http://schemas.microsoft.com/office/drawing/2014/main" id="{74FE3F2C-AA50-3646-8693-489E9E9F9084}"/>
                    </a:ext>
                  </a:extLst>
                </p:cNvPr>
                <p:cNvSpPr txBox="1"/>
                <p:nvPr/>
              </p:nvSpPr>
              <p:spPr>
                <a:xfrm>
                  <a:off x="2408812" y="5597715"/>
                  <a:ext cx="572967"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3</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60" name="TextBox 359">
                  <a:extLst>
                    <a:ext uri="{FF2B5EF4-FFF2-40B4-BE49-F238E27FC236}">
                      <a16:creationId xmlns:a16="http://schemas.microsoft.com/office/drawing/2014/main" id="{74FE3F2C-AA50-3646-8693-489E9E9F9084}"/>
                    </a:ext>
                  </a:extLst>
                </p:cNvPr>
                <p:cNvSpPr txBox="1">
                  <a:spLocks noRot="1" noChangeAspect="1" noMove="1" noResize="1" noEditPoints="1" noAdjustHandles="1" noChangeArrowheads="1" noChangeShapeType="1" noTextEdit="1"/>
                </p:cNvSpPr>
                <p:nvPr/>
              </p:nvSpPr>
              <p:spPr>
                <a:xfrm>
                  <a:off x="2408812" y="5597715"/>
                  <a:ext cx="572967" cy="275268"/>
                </a:xfrm>
                <a:prstGeom prst="rect">
                  <a:avLst/>
                </a:prstGeom>
                <a:blipFill>
                  <a:blip r:embed="rId38"/>
                  <a:stretch>
                    <a:fillRect l="-2174" r="-2174" b="-4348"/>
                  </a:stretch>
                </a:blipFill>
              </p:spPr>
              <p:txBody>
                <a:bodyPr/>
                <a:lstStyle/>
                <a:p>
                  <a:r>
                    <a:rPr lang="en-US">
                      <a:noFill/>
                    </a:rPr>
                    <a:t> </a:t>
                  </a:r>
                </a:p>
              </p:txBody>
            </p:sp>
          </mc:Fallback>
        </mc:AlternateContent>
        <p:cxnSp>
          <p:nvCxnSpPr>
            <p:cNvPr id="361" name="Straight Connector 360">
              <a:extLst>
                <a:ext uri="{FF2B5EF4-FFF2-40B4-BE49-F238E27FC236}">
                  <a16:creationId xmlns:a16="http://schemas.microsoft.com/office/drawing/2014/main" id="{BE74D2A9-7998-9E45-9DC0-A88FBD28C578}"/>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2" name="TextBox 361">
              <a:extLst>
                <a:ext uri="{FF2B5EF4-FFF2-40B4-BE49-F238E27FC236}">
                  <a16:creationId xmlns:a16="http://schemas.microsoft.com/office/drawing/2014/main" id="{B64B48AE-A5CD-294B-8359-55C3C6418457}"/>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363" name="Group 362">
            <a:extLst>
              <a:ext uri="{FF2B5EF4-FFF2-40B4-BE49-F238E27FC236}">
                <a16:creationId xmlns:a16="http://schemas.microsoft.com/office/drawing/2014/main" id="{7CC7FE09-2A13-CB41-970F-DD8A5FD218A0}"/>
              </a:ext>
            </a:extLst>
          </p:cNvPr>
          <p:cNvGrpSpPr/>
          <p:nvPr/>
        </p:nvGrpSpPr>
        <p:grpSpPr>
          <a:xfrm>
            <a:off x="8008975" y="2488809"/>
            <a:ext cx="904077" cy="373269"/>
            <a:chOff x="2395623" y="5606507"/>
            <a:chExt cx="904077" cy="373269"/>
          </a:xfrm>
        </p:grpSpPr>
        <mc:AlternateContent xmlns:mc="http://schemas.openxmlformats.org/markup-compatibility/2006" xmlns:a14="http://schemas.microsoft.com/office/drawing/2010/main">
          <mc:Choice Requires="a14">
            <p:sp>
              <p:nvSpPr>
                <p:cNvPr id="364" name="TextBox 363">
                  <a:extLst>
                    <a:ext uri="{FF2B5EF4-FFF2-40B4-BE49-F238E27FC236}">
                      <a16:creationId xmlns:a16="http://schemas.microsoft.com/office/drawing/2014/main" id="{B3B87F9A-EFFC-1647-82EE-8FEB5675DB0B}"/>
                    </a:ext>
                  </a:extLst>
                </p:cNvPr>
                <p:cNvSpPr txBox="1"/>
                <p:nvPr/>
              </p:nvSpPr>
              <p:spPr>
                <a:xfrm>
                  <a:off x="2395623" y="5606507"/>
                  <a:ext cx="581273"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3</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64" name="TextBox 363">
                  <a:extLst>
                    <a:ext uri="{FF2B5EF4-FFF2-40B4-BE49-F238E27FC236}">
                      <a16:creationId xmlns:a16="http://schemas.microsoft.com/office/drawing/2014/main" id="{B3B87F9A-EFFC-1647-82EE-8FEB5675DB0B}"/>
                    </a:ext>
                  </a:extLst>
                </p:cNvPr>
                <p:cNvSpPr txBox="1">
                  <a:spLocks noRot="1" noChangeAspect="1" noMove="1" noResize="1" noEditPoints="1" noAdjustHandles="1" noChangeArrowheads="1" noChangeShapeType="1" noTextEdit="1"/>
                </p:cNvSpPr>
                <p:nvPr/>
              </p:nvSpPr>
              <p:spPr>
                <a:xfrm>
                  <a:off x="2395623" y="5606507"/>
                  <a:ext cx="581273" cy="275268"/>
                </a:xfrm>
                <a:prstGeom prst="rect">
                  <a:avLst/>
                </a:prstGeom>
                <a:blipFill>
                  <a:blip r:embed="rId39"/>
                  <a:stretch>
                    <a:fillRect l="-2174" r="-2174"/>
                  </a:stretch>
                </a:blipFill>
              </p:spPr>
              <p:txBody>
                <a:bodyPr/>
                <a:lstStyle/>
                <a:p>
                  <a:r>
                    <a:rPr lang="en-US">
                      <a:noFill/>
                    </a:rPr>
                    <a:t> </a:t>
                  </a:r>
                </a:p>
              </p:txBody>
            </p:sp>
          </mc:Fallback>
        </mc:AlternateContent>
        <p:cxnSp>
          <p:nvCxnSpPr>
            <p:cNvPr id="365" name="Straight Connector 364">
              <a:extLst>
                <a:ext uri="{FF2B5EF4-FFF2-40B4-BE49-F238E27FC236}">
                  <a16:creationId xmlns:a16="http://schemas.microsoft.com/office/drawing/2014/main" id="{37DC41D5-C209-D941-81E0-59CAAFD24A60}"/>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6" name="TextBox 365">
              <a:extLst>
                <a:ext uri="{FF2B5EF4-FFF2-40B4-BE49-F238E27FC236}">
                  <a16:creationId xmlns:a16="http://schemas.microsoft.com/office/drawing/2014/main" id="{46D82B70-3D29-4149-93B1-700463C69B33}"/>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mc:AlternateContent xmlns:mc="http://schemas.openxmlformats.org/markup-compatibility/2006" xmlns:a14="http://schemas.microsoft.com/office/drawing/2010/main">
        <mc:Choice Requires="a14">
          <p:sp>
            <p:nvSpPr>
              <p:cNvPr id="367" name="TextBox 366">
                <a:extLst>
                  <a:ext uri="{FF2B5EF4-FFF2-40B4-BE49-F238E27FC236}">
                    <a16:creationId xmlns:a16="http://schemas.microsoft.com/office/drawing/2014/main" id="{0946DF55-3714-2B4E-91CA-B13C97687BBD}"/>
                  </a:ext>
                </a:extLst>
              </p:cNvPr>
              <p:cNvSpPr txBox="1"/>
              <p:nvPr/>
            </p:nvSpPr>
            <p:spPr>
              <a:xfrm>
                <a:off x="7404136" y="2891481"/>
                <a:ext cx="519810"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67" name="TextBox 366">
                <a:extLst>
                  <a:ext uri="{FF2B5EF4-FFF2-40B4-BE49-F238E27FC236}">
                    <a16:creationId xmlns:a16="http://schemas.microsoft.com/office/drawing/2014/main" id="{0946DF55-3714-2B4E-91CA-B13C97687BBD}"/>
                  </a:ext>
                </a:extLst>
              </p:cNvPr>
              <p:cNvSpPr txBox="1">
                <a:spLocks noRot="1" noChangeAspect="1" noMove="1" noResize="1" noEditPoints="1" noAdjustHandles="1" noChangeArrowheads="1" noChangeShapeType="1" noTextEdit="1"/>
              </p:cNvSpPr>
              <p:nvPr/>
            </p:nvSpPr>
            <p:spPr>
              <a:xfrm>
                <a:off x="7404136" y="2891481"/>
                <a:ext cx="519810" cy="309637"/>
              </a:xfrm>
              <a:prstGeom prst="rect">
                <a:avLst/>
              </a:prstGeom>
              <a:blipFill>
                <a:blip r:embed="rId40"/>
                <a:stretch>
                  <a:fillRect b="-4167"/>
                </a:stretch>
              </a:blipFill>
            </p:spPr>
            <p:txBody>
              <a:bodyPr/>
              <a:lstStyle/>
              <a:p>
                <a:r>
                  <a:rPr lang="en-US">
                    <a:noFill/>
                  </a:rPr>
                  <a:t> </a:t>
                </a:r>
              </a:p>
            </p:txBody>
          </p:sp>
        </mc:Fallback>
      </mc:AlternateContent>
      <p:grpSp>
        <p:nvGrpSpPr>
          <p:cNvPr id="368" name="Group 367">
            <a:extLst>
              <a:ext uri="{FF2B5EF4-FFF2-40B4-BE49-F238E27FC236}">
                <a16:creationId xmlns:a16="http://schemas.microsoft.com/office/drawing/2014/main" id="{E1B5FE5F-9083-5641-A7B9-411D7F57EC2D}"/>
              </a:ext>
            </a:extLst>
          </p:cNvPr>
          <p:cNvGrpSpPr/>
          <p:nvPr/>
        </p:nvGrpSpPr>
        <p:grpSpPr>
          <a:xfrm>
            <a:off x="8015071" y="2867120"/>
            <a:ext cx="904077" cy="373269"/>
            <a:chOff x="2395623" y="5606507"/>
            <a:chExt cx="904077" cy="373269"/>
          </a:xfrm>
        </p:grpSpPr>
        <mc:AlternateContent xmlns:mc="http://schemas.openxmlformats.org/markup-compatibility/2006" xmlns:a14="http://schemas.microsoft.com/office/drawing/2010/main">
          <mc:Choice Requires="a14">
            <p:sp>
              <p:nvSpPr>
                <p:cNvPr id="369" name="TextBox 368">
                  <a:extLst>
                    <a:ext uri="{FF2B5EF4-FFF2-40B4-BE49-F238E27FC236}">
                      <a16:creationId xmlns:a16="http://schemas.microsoft.com/office/drawing/2014/main" id="{76E7EB85-9985-A245-8820-4AB73D7542A2}"/>
                    </a:ext>
                  </a:extLst>
                </p:cNvPr>
                <p:cNvSpPr txBox="1"/>
                <p:nvPr/>
              </p:nvSpPr>
              <p:spPr>
                <a:xfrm>
                  <a:off x="2395623" y="5606507"/>
                  <a:ext cx="581273"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3</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69" name="TextBox 368">
                  <a:extLst>
                    <a:ext uri="{FF2B5EF4-FFF2-40B4-BE49-F238E27FC236}">
                      <a16:creationId xmlns:a16="http://schemas.microsoft.com/office/drawing/2014/main" id="{76E7EB85-9985-A245-8820-4AB73D7542A2}"/>
                    </a:ext>
                  </a:extLst>
                </p:cNvPr>
                <p:cNvSpPr txBox="1">
                  <a:spLocks noRot="1" noChangeAspect="1" noMove="1" noResize="1" noEditPoints="1" noAdjustHandles="1" noChangeArrowheads="1" noChangeShapeType="1" noTextEdit="1"/>
                </p:cNvSpPr>
                <p:nvPr/>
              </p:nvSpPr>
              <p:spPr>
                <a:xfrm>
                  <a:off x="2395623" y="5606507"/>
                  <a:ext cx="581273" cy="275268"/>
                </a:xfrm>
                <a:prstGeom prst="rect">
                  <a:avLst/>
                </a:prstGeom>
                <a:blipFill>
                  <a:blip r:embed="rId41"/>
                  <a:stretch>
                    <a:fillRect l="-2128" r="-2128" b="-4545"/>
                  </a:stretch>
                </a:blipFill>
              </p:spPr>
              <p:txBody>
                <a:bodyPr/>
                <a:lstStyle/>
                <a:p>
                  <a:r>
                    <a:rPr lang="en-US">
                      <a:noFill/>
                    </a:rPr>
                    <a:t> </a:t>
                  </a:r>
                </a:p>
              </p:txBody>
            </p:sp>
          </mc:Fallback>
        </mc:AlternateContent>
        <p:cxnSp>
          <p:nvCxnSpPr>
            <p:cNvPr id="370" name="Straight Connector 369">
              <a:extLst>
                <a:ext uri="{FF2B5EF4-FFF2-40B4-BE49-F238E27FC236}">
                  <a16:creationId xmlns:a16="http://schemas.microsoft.com/office/drawing/2014/main" id="{8FB5CFE8-9EBA-AB47-A313-50D649C7B07F}"/>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71" name="TextBox 370">
              <a:extLst>
                <a:ext uri="{FF2B5EF4-FFF2-40B4-BE49-F238E27FC236}">
                  <a16:creationId xmlns:a16="http://schemas.microsoft.com/office/drawing/2014/main" id="{AA2308B0-CF86-A447-AF49-47A5CE089B5E}"/>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mc:AlternateContent xmlns:mc="http://schemas.openxmlformats.org/markup-compatibility/2006" xmlns:a14="http://schemas.microsoft.com/office/drawing/2010/main">
        <mc:Choice Requires="a14">
          <p:sp>
            <p:nvSpPr>
              <p:cNvPr id="372" name="TextBox 371">
                <a:extLst>
                  <a:ext uri="{FF2B5EF4-FFF2-40B4-BE49-F238E27FC236}">
                    <a16:creationId xmlns:a16="http://schemas.microsoft.com/office/drawing/2014/main" id="{949CE6C4-6A0A-A94E-AB69-599E3D49BE7A}"/>
                  </a:ext>
                </a:extLst>
              </p:cNvPr>
              <p:cNvSpPr txBox="1"/>
              <p:nvPr/>
            </p:nvSpPr>
            <p:spPr>
              <a:xfrm>
                <a:off x="7416428" y="3263727"/>
                <a:ext cx="516424"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72" name="TextBox 371">
                <a:extLst>
                  <a:ext uri="{FF2B5EF4-FFF2-40B4-BE49-F238E27FC236}">
                    <a16:creationId xmlns:a16="http://schemas.microsoft.com/office/drawing/2014/main" id="{949CE6C4-6A0A-A94E-AB69-599E3D49BE7A}"/>
                  </a:ext>
                </a:extLst>
              </p:cNvPr>
              <p:cNvSpPr txBox="1">
                <a:spLocks noRot="1" noChangeAspect="1" noMove="1" noResize="1" noEditPoints="1" noAdjustHandles="1" noChangeArrowheads="1" noChangeShapeType="1" noTextEdit="1"/>
              </p:cNvSpPr>
              <p:nvPr/>
            </p:nvSpPr>
            <p:spPr>
              <a:xfrm>
                <a:off x="7416428" y="3263727"/>
                <a:ext cx="516424" cy="309637"/>
              </a:xfrm>
              <a:prstGeom prst="rect">
                <a:avLst/>
              </a:prstGeom>
              <a:blipFill>
                <a:blip r:embed="rId42"/>
                <a:stretch>
                  <a:fillRect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3" name="TextBox 372">
                <a:extLst>
                  <a:ext uri="{FF2B5EF4-FFF2-40B4-BE49-F238E27FC236}">
                    <a16:creationId xmlns:a16="http://schemas.microsoft.com/office/drawing/2014/main" id="{848FC176-6243-4748-AE59-E9D2095498EF}"/>
                  </a:ext>
                </a:extLst>
              </p:cNvPr>
              <p:cNvSpPr txBox="1"/>
              <p:nvPr/>
            </p:nvSpPr>
            <p:spPr>
              <a:xfrm>
                <a:off x="7410232" y="3641596"/>
                <a:ext cx="519810"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73" name="TextBox 372">
                <a:extLst>
                  <a:ext uri="{FF2B5EF4-FFF2-40B4-BE49-F238E27FC236}">
                    <a16:creationId xmlns:a16="http://schemas.microsoft.com/office/drawing/2014/main" id="{848FC176-6243-4748-AE59-E9D2095498EF}"/>
                  </a:ext>
                </a:extLst>
              </p:cNvPr>
              <p:cNvSpPr txBox="1">
                <a:spLocks noRot="1" noChangeAspect="1" noMove="1" noResize="1" noEditPoints="1" noAdjustHandles="1" noChangeArrowheads="1" noChangeShapeType="1" noTextEdit="1"/>
              </p:cNvSpPr>
              <p:nvPr/>
            </p:nvSpPr>
            <p:spPr>
              <a:xfrm>
                <a:off x="7410232" y="3641596"/>
                <a:ext cx="519810" cy="309637"/>
              </a:xfrm>
              <a:prstGeom prst="rect">
                <a:avLst/>
              </a:prstGeom>
              <a:blipFill>
                <a:blip r:embed="rId43"/>
                <a:stretch>
                  <a:fillRect b="-4000"/>
                </a:stretch>
              </a:blipFill>
            </p:spPr>
            <p:txBody>
              <a:bodyPr/>
              <a:lstStyle/>
              <a:p>
                <a:r>
                  <a:rPr lang="en-US">
                    <a:noFill/>
                  </a:rPr>
                  <a:t> </a:t>
                </a:r>
              </a:p>
            </p:txBody>
          </p:sp>
        </mc:Fallback>
      </mc:AlternateContent>
      <p:grpSp>
        <p:nvGrpSpPr>
          <p:cNvPr id="374" name="Group 373">
            <a:extLst>
              <a:ext uri="{FF2B5EF4-FFF2-40B4-BE49-F238E27FC236}">
                <a16:creationId xmlns:a16="http://schemas.microsoft.com/office/drawing/2014/main" id="{8D0419FA-5CAA-9843-856F-683ED3857D7B}"/>
              </a:ext>
            </a:extLst>
          </p:cNvPr>
          <p:cNvGrpSpPr/>
          <p:nvPr/>
        </p:nvGrpSpPr>
        <p:grpSpPr>
          <a:xfrm>
            <a:off x="8038156" y="3250739"/>
            <a:ext cx="890888" cy="382061"/>
            <a:chOff x="2408812" y="5597715"/>
            <a:chExt cx="890888" cy="382061"/>
          </a:xfrm>
        </p:grpSpPr>
        <mc:AlternateContent xmlns:mc="http://schemas.openxmlformats.org/markup-compatibility/2006" xmlns:a14="http://schemas.microsoft.com/office/drawing/2010/main">
          <mc:Choice Requires="a14">
            <p:sp>
              <p:nvSpPr>
                <p:cNvPr id="375" name="TextBox 374">
                  <a:extLst>
                    <a:ext uri="{FF2B5EF4-FFF2-40B4-BE49-F238E27FC236}">
                      <a16:creationId xmlns:a16="http://schemas.microsoft.com/office/drawing/2014/main" id="{4B87135B-5E7A-874F-A664-265DDABFFEE5}"/>
                    </a:ext>
                  </a:extLst>
                </p:cNvPr>
                <p:cNvSpPr txBox="1"/>
                <p:nvPr/>
              </p:nvSpPr>
              <p:spPr>
                <a:xfrm>
                  <a:off x="2408812" y="5597715"/>
                  <a:ext cx="572967"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3</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75" name="TextBox 374">
                  <a:extLst>
                    <a:ext uri="{FF2B5EF4-FFF2-40B4-BE49-F238E27FC236}">
                      <a16:creationId xmlns:a16="http://schemas.microsoft.com/office/drawing/2014/main" id="{4B87135B-5E7A-874F-A664-265DDABFFEE5}"/>
                    </a:ext>
                  </a:extLst>
                </p:cNvPr>
                <p:cNvSpPr txBox="1">
                  <a:spLocks noRot="1" noChangeAspect="1" noMove="1" noResize="1" noEditPoints="1" noAdjustHandles="1" noChangeArrowheads="1" noChangeShapeType="1" noTextEdit="1"/>
                </p:cNvSpPr>
                <p:nvPr/>
              </p:nvSpPr>
              <p:spPr>
                <a:xfrm>
                  <a:off x="2408812" y="5597715"/>
                  <a:ext cx="572967" cy="275268"/>
                </a:xfrm>
                <a:prstGeom prst="rect">
                  <a:avLst/>
                </a:prstGeom>
                <a:blipFill>
                  <a:blip r:embed="rId44"/>
                  <a:stretch>
                    <a:fillRect l="-2174" r="-2174"/>
                  </a:stretch>
                </a:blipFill>
              </p:spPr>
              <p:txBody>
                <a:bodyPr/>
                <a:lstStyle/>
                <a:p>
                  <a:r>
                    <a:rPr lang="en-US">
                      <a:noFill/>
                    </a:rPr>
                    <a:t> </a:t>
                  </a:r>
                </a:p>
              </p:txBody>
            </p:sp>
          </mc:Fallback>
        </mc:AlternateContent>
        <p:cxnSp>
          <p:nvCxnSpPr>
            <p:cNvPr id="376" name="Straight Connector 375">
              <a:extLst>
                <a:ext uri="{FF2B5EF4-FFF2-40B4-BE49-F238E27FC236}">
                  <a16:creationId xmlns:a16="http://schemas.microsoft.com/office/drawing/2014/main" id="{7DFED223-431A-E143-8A88-A4D90CE7E1DF}"/>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77" name="TextBox 376">
              <a:extLst>
                <a:ext uri="{FF2B5EF4-FFF2-40B4-BE49-F238E27FC236}">
                  <a16:creationId xmlns:a16="http://schemas.microsoft.com/office/drawing/2014/main" id="{F3D562F4-5168-F54C-BD9E-D48A81313B28}"/>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378" name="Group 377">
            <a:extLst>
              <a:ext uri="{FF2B5EF4-FFF2-40B4-BE49-F238E27FC236}">
                <a16:creationId xmlns:a16="http://schemas.microsoft.com/office/drawing/2014/main" id="{D5A85652-1D20-6046-A131-7992A00F74EE}"/>
              </a:ext>
            </a:extLst>
          </p:cNvPr>
          <p:cNvGrpSpPr/>
          <p:nvPr/>
        </p:nvGrpSpPr>
        <p:grpSpPr>
          <a:xfrm>
            <a:off x="8021167" y="3617235"/>
            <a:ext cx="904077" cy="373269"/>
            <a:chOff x="2395623" y="5606507"/>
            <a:chExt cx="904077" cy="373269"/>
          </a:xfrm>
        </p:grpSpPr>
        <mc:AlternateContent xmlns:mc="http://schemas.openxmlformats.org/markup-compatibility/2006" xmlns:a14="http://schemas.microsoft.com/office/drawing/2010/main">
          <mc:Choice Requires="a14">
            <p:sp>
              <p:nvSpPr>
                <p:cNvPr id="379" name="TextBox 378">
                  <a:extLst>
                    <a:ext uri="{FF2B5EF4-FFF2-40B4-BE49-F238E27FC236}">
                      <a16:creationId xmlns:a16="http://schemas.microsoft.com/office/drawing/2014/main" id="{F936E2BE-FCA5-6F46-853D-3EBFADA1D85E}"/>
                    </a:ext>
                  </a:extLst>
                </p:cNvPr>
                <p:cNvSpPr txBox="1"/>
                <p:nvPr/>
              </p:nvSpPr>
              <p:spPr>
                <a:xfrm>
                  <a:off x="2395623" y="5606507"/>
                  <a:ext cx="581273"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3</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79" name="TextBox 378">
                  <a:extLst>
                    <a:ext uri="{FF2B5EF4-FFF2-40B4-BE49-F238E27FC236}">
                      <a16:creationId xmlns:a16="http://schemas.microsoft.com/office/drawing/2014/main" id="{F936E2BE-FCA5-6F46-853D-3EBFADA1D85E}"/>
                    </a:ext>
                  </a:extLst>
                </p:cNvPr>
                <p:cNvSpPr txBox="1">
                  <a:spLocks noRot="1" noChangeAspect="1" noMove="1" noResize="1" noEditPoints="1" noAdjustHandles="1" noChangeArrowheads="1" noChangeShapeType="1" noTextEdit="1"/>
                </p:cNvSpPr>
                <p:nvPr/>
              </p:nvSpPr>
              <p:spPr>
                <a:xfrm>
                  <a:off x="2395623" y="5606507"/>
                  <a:ext cx="581273" cy="275268"/>
                </a:xfrm>
                <a:prstGeom prst="rect">
                  <a:avLst/>
                </a:prstGeom>
                <a:blipFill>
                  <a:blip r:embed="rId45"/>
                  <a:stretch>
                    <a:fillRect l="-2174" r="-2174" b="-4545"/>
                  </a:stretch>
                </a:blipFill>
              </p:spPr>
              <p:txBody>
                <a:bodyPr/>
                <a:lstStyle/>
                <a:p>
                  <a:r>
                    <a:rPr lang="en-US">
                      <a:noFill/>
                    </a:rPr>
                    <a:t> </a:t>
                  </a:r>
                </a:p>
              </p:txBody>
            </p:sp>
          </mc:Fallback>
        </mc:AlternateContent>
        <p:cxnSp>
          <p:nvCxnSpPr>
            <p:cNvPr id="380" name="Straight Connector 379">
              <a:extLst>
                <a:ext uri="{FF2B5EF4-FFF2-40B4-BE49-F238E27FC236}">
                  <a16:creationId xmlns:a16="http://schemas.microsoft.com/office/drawing/2014/main" id="{913331E5-6D28-984B-B745-5F98EC4848D8}"/>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81" name="TextBox 380">
              <a:extLst>
                <a:ext uri="{FF2B5EF4-FFF2-40B4-BE49-F238E27FC236}">
                  <a16:creationId xmlns:a16="http://schemas.microsoft.com/office/drawing/2014/main" id="{CFB99583-6934-7D44-A39C-90DC7A5E1CC9}"/>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mc:AlternateContent xmlns:mc="http://schemas.openxmlformats.org/markup-compatibility/2006" xmlns:a14="http://schemas.microsoft.com/office/drawing/2010/main">
        <mc:Choice Requires="a14">
          <p:sp>
            <p:nvSpPr>
              <p:cNvPr id="382" name="TextBox 381">
                <a:extLst>
                  <a:ext uri="{FF2B5EF4-FFF2-40B4-BE49-F238E27FC236}">
                    <a16:creationId xmlns:a16="http://schemas.microsoft.com/office/drawing/2014/main" id="{83F215AF-B53A-194B-A6B0-FBBCB0837392}"/>
                  </a:ext>
                </a:extLst>
              </p:cNvPr>
              <p:cNvSpPr txBox="1"/>
              <p:nvPr/>
            </p:nvSpPr>
            <p:spPr>
              <a:xfrm>
                <a:off x="7416328" y="4019907"/>
                <a:ext cx="519810"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82" name="TextBox 381">
                <a:extLst>
                  <a:ext uri="{FF2B5EF4-FFF2-40B4-BE49-F238E27FC236}">
                    <a16:creationId xmlns:a16="http://schemas.microsoft.com/office/drawing/2014/main" id="{83F215AF-B53A-194B-A6B0-FBBCB0837392}"/>
                  </a:ext>
                </a:extLst>
              </p:cNvPr>
              <p:cNvSpPr txBox="1">
                <a:spLocks noRot="1" noChangeAspect="1" noMove="1" noResize="1" noEditPoints="1" noAdjustHandles="1" noChangeArrowheads="1" noChangeShapeType="1" noTextEdit="1"/>
              </p:cNvSpPr>
              <p:nvPr/>
            </p:nvSpPr>
            <p:spPr>
              <a:xfrm>
                <a:off x="7416328" y="4019907"/>
                <a:ext cx="519810" cy="309637"/>
              </a:xfrm>
              <a:prstGeom prst="rect">
                <a:avLst/>
              </a:prstGeom>
              <a:blipFill>
                <a:blip r:embed="rId46"/>
                <a:stretch>
                  <a:fillRect b="-4000"/>
                </a:stretch>
              </a:blipFill>
            </p:spPr>
            <p:txBody>
              <a:bodyPr/>
              <a:lstStyle/>
              <a:p>
                <a:r>
                  <a:rPr lang="en-US">
                    <a:noFill/>
                  </a:rPr>
                  <a:t> </a:t>
                </a:r>
              </a:p>
            </p:txBody>
          </p:sp>
        </mc:Fallback>
      </mc:AlternateContent>
      <p:grpSp>
        <p:nvGrpSpPr>
          <p:cNvPr id="383" name="Group 382">
            <a:extLst>
              <a:ext uri="{FF2B5EF4-FFF2-40B4-BE49-F238E27FC236}">
                <a16:creationId xmlns:a16="http://schemas.microsoft.com/office/drawing/2014/main" id="{D4C0A5CE-84F9-6643-AE89-E6CA9C0FED80}"/>
              </a:ext>
            </a:extLst>
          </p:cNvPr>
          <p:cNvGrpSpPr/>
          <p:nvPr/>
        </p:nvGrpSpPr>
        <p:grpSpPr>
          <a:xfrm>
            <a:off x="8027263" y="3995546"/>
            <a:ext cx="904077" cy="373269"/>
            <a:chOff x="2395623" y="5606507"/>
            <a:chExt cx="904077" cy="373269"/>
          </a:xfrm>
        </p:grpSpPr>
        <mc:AlternateContent xmlns:mc="http://schemas.openxmlformats.org/markup-compatibility/2006" xmlns:a14="http://schemas.microsoft.com/office/drawing/2010/main">
          <mc:Choice Requires="a14">
            <p:sp>
              <p:nvSpPr>
                <p:cNvPr id="384" name="TextBox 383">
                  <a:extLst>
                    <a:ext uri="{FF2B5EF4-FFF2-40B4-BE49-F238E27FC236}">
                      <a16:creationId xmlns:a16="http://schemas.microsoft.com/office/drawing/2014/main" id="{004814DA-223B-8E49-806B-CE2153720AEE}"/>
                    </a:ext>
                  </a:extLst>
                </p:cNvPr>
                <p:cNvSpPr txBox="1"/>
                <p:nvPr/>
              </p:nvSpPr>
              <p:spPr>
                <a:xfrm>
                  <a:off x="2395623" y="5606507"/>
                  <a:ext cx="581273"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3</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84" name="TextBox 383">
                  <a:extLst>
                    <a:ext uri="{FF2B5EF4-FFF2-40B4-BE49-F238E27FC236}">
                      <a16:creationId xmlns:a16="http://schemas.microsoft.com/office/drawing/2014/main" id="{004814DA-223B-8E49-806B-CE2153720AEE}"/>
                    </a:ext>
                  </a:extLst>
                </p:cNvPr>
                <p:cNvSpPr txBox="1">
                  <a:spLocks noRot="1" noChangeAspect="1" noMove="1" noResize="1" noEditPoints="1" noAdjustHandles="1" noChangeArrowheads="1" noChangeShapeType="1" noTextEdit="1"/>
                </p:cNvSpPr>
                <p:nvPr/>
              </p:nvSpPr>
              <p:spPr>
                <a:xfrm>
                  <a:off x="2395623" y="5606507"/>
                  <a:ext cx="581273" cy="275268"/>
                </a:xfrm>
                <a:prstGeom prst="rect">
                  <a:avLst/>
                </a:prstGeom>
                <a:blipFill>
                  <a:blip r:embed="rId47"/>
                  <a:stretch>
                    <a:fillRect l="-2128" r="-2128" b="-4545"/>
                  </a:stretch>
                </a:blipFill>
              </p:spPr>
              <p:txBody>
                <a:bodyPr/>
                <a:lstStyle/>
                <a:p>
                  <a:r>
                    <a:rPr lang="en-US">
                      <a:noFill/>
                    </a:rPr>
                    <a:t> </a:t>
                  </a:r>
                </a:p>
              </p:txBody>
            </p:sp>
          </mc:Fallback>
        </mc:AlternateContent>
        <p:cxnSp>
          <p:nvCxnSpPr>
            <p:cNvPr id="385" name="Straight Connector 384">
              <a:extLst>
                <a:ext uri="{FF2B5EF4-FFF2-40B4-BE49-F238E27FC236}">
                  <a16:creationId xmlns:a16="http://schemas.microsoft.com/office/drawing/2014/main" id="{209C4EB8-9179-464C-8C06-9A653B1845D4}"/>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86" name="TextBox 385">
              <a:extLst>
                <a:ext uri="{FF2B5EF4-FFF2-40B4-BE49-F238E27FC236}">
                  <a16:creationId xmlns:a16="http://schemas.microsoft.com/office/drawing/2014/main" id="{54CBAED9-D841-7A44-9D9A-D117983CD897}"/>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sp>
        <p:nvSpPr>
          <p:cNvPr id="387" name="TextBox 386">
            <a:extLst>
              <a:ext uri="{FF2B5EF4-FFF2-40B4-BE49-F238E27FC236}">
                <a16:creationId xmlns:a16="http://schemas.microsoft.com/office/drawing/2014/main" id="{69A3CC07-33BA-EE41-B30B-D395EC8C090E}"/>
              </a:ext>
            </a:extLst>
          </p:cNvPr>
          <p:cNvSpPr txBox="1"/>
          <p:nvPr/>
        </p:nvSpPr>
        <p:spPr>
          <a:xfrm>
            <a:off x="4709706" y="6196881"/>
            <a:ext cx="46965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42. </a:t>
            </a:r>
          </a:p>
        </p:txBody>
      </p:sp>
      <p:sp>
        <p:nvSpPr>
          <p:cNvPr id="388" name="TextBox 387">
            <a:extLst>
              <a:ext uri="{FF2B5EF4-FFF2-40B4-BE49-F238E27FC236}">
                <a16:creationId xmlns:a16="http://schemas.microsoft.com/office/drawing/2014/main" id="{55AE1B3D-B1C8-7848-8716-CD2D19E3DD2D}"/>
              </a:ext>
            </a:extLst>
          </p:cNvPr>
          <p:cNvSpPr txBox="1"/>
          <p:nvPr/>
        </p:nvSpPr>
        <p:spPr>
          <a:xfrm>
            <a:off x="4703776" y="5831655"/>
            <a:ext cx="53759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41. </a:t>
            </a:r>
          </a:p>
        </p:txBody>
      </p:sp>
      <p:sp>
        <p:nvSpPr>
          <p:cNvPr id="389" name="TextBox 388">
            <a:extLst>
              <a:ext uri="{FF2B5EF4-FFF2-40B4-BE49-F238E27FC236}">
                <a16:creationId xmlns:a16="http://schemas.microsoft.com/office/drawing/2014/main" id="{C50F17E2-1E75-3541-A8D1-CAFE003F06DB}"/>
              </a:ext>
            </a:extLst>
          </p:cNvPr>
          <p:cNvSpPr txBox="1"/>
          <p:nvPr/>
        </p:nvSpPr>
        <p:spPr>
          <a:xfrm>
            <a:off x="4688783" y="4351765"/>
            <a:ext cx="51051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37. </a:t>
            </a:r>
          </a:p>
        </p:txBody>
      </p:sp>
      <p:sp>
        <p:nvSpPr>
          <p:cNvPr id="390" name="TextBox 389">
            <a:extLst>
              <a:ext uri="{FF2B5EF4-FFF2-40B4-BE49-F238E27FC236}">
                <a16:creationId xmlns:a16="http://schemas.microsoft.com/office/drawing/2014/main" id="{05A98E29-4028-2F46-93F2-CDE62C18EA60}"/>
              </a:ext>
            </a:extLst>
          </p:cNvPr>
          <p:cNvSpPr txBox="1"/>
          <p:nvPr/>
        </p:nvSpPr>
        <p:spPr>
          <a:xfrm>
            <a:off x="4693748" y="4706367"/>
            <a:ext cx="53759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38. </a:t>
            </a:r>
          </a:p>
        </p:txBody>
      </p:sp>
      <p:sp>
        <p:nvSpPr>
          <p:cNvPr id="391" name="TextBox 390">
            <a:extLst>
              <a:ext uri="{FF2B5EF4-FFF2-40B4-BE49-F238E27FC236}">
                <a16:creationId xmlns:a16="http://schemas.microsoft.com/office/drawing/2014/main" id="{DB71A280-63BD-E047-B8E1-2803DEFAFBF6}"/>
              </a:ext>
            </a:extLst>
          </p:cNvPr>
          <p:cNvSpPr txBox="1"/>
          <p:nvPr/>
        </p:nvSpPr>
        <p:spPr>
          <a:xfrm>
            <a:off x="4697183" y="5065765"/>
            <a:ext cx="51051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39. </a:t>
            </a:r>
          </a:p>
        </p:txBody>
      </p:sp>
      <p:sp>
        <p:nvSpPr>
          <p:cNvPr id="392" name="TextBox 391">
            <a:extLst>
              <a:ext uri="{FF2B5EF4-FFF2-40B4-BE49-F238E27FC236}">
                <a16:creationId xmlns:a16="http://schemas.microsoft.com/office/drawing/2014/main" id="{C8B5F3ED-AE99-F543-AE38-12F433866967}"/>
              </a:ext>
            </a:extLst>
          </p:cNvPr>
          <p:cNvSpPr txBox="1"/>
          <p:nvPr/>
        </p:nvSpPr>
        <p:spPr>
          <a:xfrm>
            <a:off x="4702148" y="5450847"/>
            <a:ext cx="53759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40. </a:t>
            </a:r>
          </a:p>
        </p:txBody>
      </p:sp>
      <p:sp>
        <p:nvSpPr>
          <p:cNvPr id="393" name="TextBox 392">
            <a:extLst>
              <a:ext uri="{FF2B5EF4-FFF2-40B4-BE49-F238E27FC236}">
                <a16:creationId xmlns:a16="http://schemas.microsoft.com/office/drawing/2014/main" id="{23662215-F44B-094C-BA77-19F018B92D63}"/>
              </a:ext>
            </a:extLst>
          </p:cNvPr>
          <p:cNvSpPr txBox="1"/>
          <p:nvPr/>
        </p:nvSpPr>
        <p:spPr>
          <a:xfrm>
            <a:off x="6846542" y="2859749"/>
            <a:ext cx="48092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47. </a:t>
            </a:r>
          </a:p>
        </p:txBody>
      </p:sp>
      <p:sp>
        <p:nvSpPr>
          <p:cNvPr id="394" name="TextBox 393">
            <a:extLst>
              <a:ext uri="{FF2B5EF4-FFF2-40B4-BE49-F238E27FC236}">
                <a16:creationId xmlns:a16="http://schemas.microsoft.com/office/drawing/2014/main" id="{DDEB61BA-B91C-AE40-BE6D-DD83003A6B1E}"/>
              </a:ext>
            </a:extLst>
          </p:cNvPr>
          <p:cNvSpPr txBox="1"/>
          <p:nvPr/>
        </p:nvSpPr>
        <p:spPr>
          <a:xfrm>
            <a:off x="6845916" y="3227907"/>
            <a:ext cx="480924"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48. </a:t>
            </a:r>
          </a:p>
        </p:txBody>
      </p:sp>
      <p:sp>
        <p:nvSpPr>
          <p:cNvPr id="395" name="TextBox 394">
            <a:extLst>
              <a:ext uri="{FF2B5EF4-FFF2-40B4-BE49-F238E27FC236}">
                <a16:creationId xmlns:a16="http://schemas.microsoft.com/office/drawing/2014/main" id="{785B053E-7BAF-5E46-9DE8-0F88D073E255}"/>
              </a:ext>
            </a:extLst>
          </p:cNvPr>
          <p:cNvSpPr txBox="1"/>
          <p:nvPr/>
        </p:nvSpPr>
        <p:spPr>
          <a:xfrm>
            <a:off x="6833989" y="1381697"/>
            <a:ext cx="52800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43. </a:t>
            </a:r>
          </a:p>
        </p:txBody>
      </p:sp>
      <p:sp>
        <p:nvSpPr>
          <p:cNvPr id="396" name="TextBox 395">
            <a:extLst>
              <a:ext uri="{FF2B5EF4-FFF2-40B4-BE49-F238E27FC236}">
                <a16:creationId xmlns:a16="http://schemas.microsoft.com/office/drawing/2014/main" id="{A0D6BD64-E704-AD4F-8E40-8766493F60EC}"/>
              </a:ext>
            </a:extLst>
          </p:cNvPr>
          <p:cNvSpPr txBox="1"/>
          <p:nvPr/>
        </p:nvSpPr>
        <p:spPr>
          <a:xfrm>
            <a:off x="6833989" y="1750354"/>
            <a:ext cx="55339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44. </a:t>
            </a:r>
          </a:p>
        </p:txBody>
      </p:sp>
      <p:sp>
        <p:nvSpPr>
          <p:cNvPr id="397" name="TextBox 396">
            <a:extLst>
              <a:ext uri="{FF2B5EF4-FFF2-40B4-BE49-F238E27FC236}">
                <a16:creationId xmlns:a16="http://schemas.microsoft.com/office/drawing/2014/main" id="{56C1BDD9-C29B-6A44-B922-5E93A0ED4C08}"/>
              </a:ext>
            </a:extLst>
          </p:cNvPr>
          <p:cNvSpPr txBox="1"/>
          <p:nvPr/>
        </p:nvSpPr>
        <p:spPr>
          <a:xfrm>
            <a:off x="6841642" y="2116937"/>
            <a:ext cx="49713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45. </a:t>
            </a:r>
          </a:p>
        </p:txBody>
      </p:sp>
      <p:sp>
        <p:nvSpPr>
          <p:cNvPr id="398" name="TextBox 397">
            <a:extLst>
              <a:ext uri="{FF2B5EF4-FFF2-40B4-BE49-F238E27FC236}">
                <a16:creationId xmlns:a16="http://schemas.microsoft.com/office/drawing/2014/main" id="{56F63ED5-CD73-D941-B250-1E0B1227F552}"/>
              </a:ext>
            </a:extLst>
          </p:cNvPr>
          <p:cNvSpPr txBox="1"/>
          <p:nvPr/>
        </p:nvSpPr>
        <p:spPr>
          <a:xfrm>
            <a:off x="6836967" y="2484851"/>
            <a:ext cx="49232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46. </a:t>
            </a:r>
          </a:p>
        </p:txBody>
      </p:sp>
      <p:sp>
        <p:nvSpPr>
          <p:cNvPr id="399" name="TextBox 398">
            <a:extLst>
              <a:ext uri="{FF2B5EF4-FFF2-40B4-BE49-F238E27FC236}">
                <a16:creationId xmlns:a16="http://schemas.microsoft.com/office/drawing/2014/main" id="{6F2831E0-B833-EC4D-8A57-8EB2A4C04A9A}"/>
              </a:ext>
            </a:extLst>
          </p:cNvPr>
          <p:cNvSpPr txBox="1"/>
          <p:nvPr/>
        </p:nvSpPr>
        <p:spPr>
          <a:xfrm>
            <a:off x="6848346" y="5073548"/>
            <a:ext cx="48092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53. </a:t>
            </a:r>
          </a:p>
        </p:txBody>
      </p:sp>
      <p:sp>
        <p:nvSpPr>
          <p:cNvPr id="400" name="TextBox 399">
            <a:extLst>
              <a:ext uri="{FF2B5EF4-FFF2-40B4-BE49-F238E27FC236}">
                <a16:creationId xmlns:a16="http://schemas.microsoft.com/office/drawing/2014/main" id="{197818CA-B8E6-2044-8C3A-B3D381A07FE0}"/>
              </a:ext>
            </a:extLst>
          </p:cNvPr>
          <p:cNvSpPr txBox="1"/>
          <p:nvPr/>
        </p:nvSpPr>
        <p:spPr>
          <a:xfrm>
            <a:off x="6853815" y="5441706"/>
            <a:ext cx="54410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54. </a:t>
            </a:r>
          </a:p>
        </p:txBody>
      </p:sp>
      <p:sp>
        <p:nvSpPr>
          <p:cNvPr id="401" name="TextBox 400">
            <a:extLst>
              <a:ext uri="{FF2B5EF4-FFF2-40B4-BE49-F238E27FC236}">
                <a16:creationId xmlns:a16="http://schemas.microsoft.com/office/drawing/2014/main" id="{5914D104-105E-9F48-A3A5-26415E96935A}"/>
              </a:ext>
            </a:extLst>
          </p:cNvPr>
          <p:cNvSpPr txBox="1"/>
          <p:nvPr/>
        </p:nvSpPr>
        <p:spPr>
          <a:xfrm>
            <a:off x="6841889" y="3595496"/>
            <a:ext cx="52800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49. </a:t>
            </a:r>
          </a:p>
        </p:txBody>
      </p:sp>
      <p:sp>
        <p:nvSpPr>
          <p:cNvPr id="402" name="TextBox 401">
            <a:extLst>
              <a:ext uri="{FF2B5EF4-FFF2-40B4-BE49-F238E27FC236}">
                <a16:creationId xmlns:a16="http://schemas.microsoft.com/office/drawing/2014/main" id="{5074F725-52A4-7A41-88C3-CF9878923062}"/>
              </a:ext>
            </a:extLst>
          </p:cNvPr>
          <p:cNvSpPr txBox="1"/>
          <p:nvPr/>
        </p:nvSpPr>
        <p:spPr>
          <a:xfrm>
            <a:off x="6841889" y="3964153"/>
            <a:ext cx="55339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50. </a:t>
            </a:r>
          </a:p>
        </p:txBody>
      </p:sp>
      <p:sp>
        <p:nvSpPr>
          <p:cNvPr id="403" name="TextBox 402">
            <a:extLst>
              <a:ext uri="{FF2B5EF4-FFF2-40B4-BE49-F238E27FC236}">
                <a16:creationId xmlns:a16="http://schemas.microsoft.com/office/drawing/2014/main" id="{195EB47B-3415-DE4A-9F22-7E9DE2A3565E}"/>
              </a:ext>
            </a:extLst>
          </p:cNvPr>
          <p:cNvSpPr txBox="1"/>
          <p:nvPr/>
        </p:nvSpPr>
        <p:spPr>
          <a:xfrm>
            <a:off x="6843446" y="4330736"/>
            <a:ext cx="49713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51. </a:t>
            </a:r>
          </a:p>
        </p:txBody>
      </p:sp>
      <p:sp>
        <p:nvSpPr>
          <p:cNvPr id="404" name="TextBox 403">
            <a:extLst>
              <a:ext uri="{FF2B5EF4-FFF2-40B4-BE49-F238E27FC236}">
                <a16:creationId xmlns:a16="http://schemas.microsoft.com/office/drawing/2014/main" id="{58C7ABC2-D1CE-514D-BF79-61558DEDC6F0}"/>
              </a:ext>
            </a:extLst>
          </p:cNvPr>
          <p:cNvSpPr txBox="1"/>
          <p:nvPr/>
        </p:nvSpPr>
        <p:spPr>
          <a:xfrm>
            <a:off x="6838771" y="4698650"/>
            <a:ext cx="49232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52. </a:t>
            </a:r>
          </a:p>
        </p:txBody>
      </p:sp>
      <p:sp>
        <p:nvSpPr>
          <p:cNvPr id="501" name="TextBox 500">
            <a:extLst>
              <a:ext uri="{FF2B5EF4-FFF2-40B4-BE49-F238E27FC236}">
                <a16:creationId xmlns:a16="http://schemas.microsoft.com/office/drawing/2014/main" id="{B2C5A5ED-1529-ED4C-9032-4B095F34BA01}"/>
              </a:ext>
            </a:extLst>
          </p:cNvPr>
          <p:cNvSpPr txBox="1"/>
          <p:nvPr/>
        </p:nvSpPr>
        <p:spPr>
          <a:xfrm>
            <a:off x="3290271" y="1761204"/>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grpSp>
        <p:nvGrpSpPr>
          <p:cNvPr id="502" name="Group 501">
            <a:extLst>
              <a:ext uri="{FF2B5EF4-FFF2-40B4-BE49-F238E27FC236}">
                <a16:creationId xmlns:a16="http://schemas.microsoft.com/office/drawing/2014/main" id="{4F671188-E075-AC41-BB44-BAE42AA3E4BA}"/>
              </a:ext>
            </a:extLst>
          </p:cNvPr>
          <p:cNvGrpSpPr/>
          <p:nvPr/>
        </p:nvGrpSpPr>
        <p:grpSpPr>
          <a:xfrm>
            <a:off x="3808393" y="1739965"/>
            <a:ext cx="694159" cy="389450"/>
            <a:chOff x="7581258" y="5869180"/>
            <a:chExt cx="694159" cy="389450"/>
          </a:xfrm>
        </p:grpSpPr>
        <p:cxnSp>
          <p:nvCxnSpPr>
            <p:cNvPr id="503" name="Straight Connector 502">
              <a:extLst>
                <a:ext uri="{FF2B5EF4-FFF2-40B4-BE49-F238E27FC236}">
                  <a16:creationId xmlns:a16="http://schemas.microsoft.com/office/drawing/2014/main" id="{D983FD21-E90D-B245-A170-0C744B553482}"/>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04" name="TextBox 503">
              <a:extLst>
                <a:ext uri="{FF2B5EF4-FFF2-40B4-BE49-F238E27FC236}">
                  <a16:creationId xmlns:a16="http://schemas.microsoft.com/office/drawing/2014/main" id="{195BA7E2-86C3-7A44-8756-F6F02E41CE03}"/>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505" name="TextBox 504">
              <a:extLst>
                <a:ext uri="{FF2B5EF4-FFF2-40B4-BE49-F238E27FC236}">
                  <a16:creationId xmlns:a16="http://schemas.microsoft.com/office/drawing/2014/main" id="{55824B60-B022-8D42-AD07-0AEB0665D83A}"/>
                </a:ext>
              </a:extLst>
            </p:cNvPr>
            <p:cNvSpPr txBox="1"/>
            <p:nvPr/>
          </p:nvSpPr>
          <p:spPr>
            <a:xfrm>
              <a:off x="7581258" y="5869180"/>
              <a:ext cx="438668"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23 </a:t>
              </a:r>
            </a:p>
          </p:txBody>
        </p:sp>
      </p:grpSp>
      <p:sp>
        <p:nvSpPr>
          <p:cNvPr id="506" name="TextBox 505">
            <a:extLst>
              <a:ext uri="{FF2B5EF4-FFF2-40B4-BE49-F238E27FC236}">
                <a16:creationId xmlns:a16="http://schemas.microsoft.com/office/drawing/2014/main" id="{E24E451C-DA85-F540-AF7C-CB826F9018CC}"/>
              </a:ext>
            </a:extLst>
          </p:cNvPr>
          <p:cNvSpPr txBox="1"/>
          <p:nvPr/>
        </p:nvSpPr>
        <p:spPr>
          <a:xfrm>
            <a:off x="3296367" y="2120868"/>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grpSp>
        <p:nvGrpSpPr>
          <p:cNvPr id="507" name="Group 506">
            <a:extLst>
              <a:ext uri="{FF2B5EF4-FFF2-40B4-BE49-F238E27FC236}">
                <a16:creationId xmlns:a16="http://schemas.microsoft.com/office/drawing/2014/main" id="{BEF1774E-4BA9-FE41-8A8E-354189B5E083}"/>
              </a:ext>
            </a:extLst>
          </p:cNvPr>
          <p:cNvGrpSpPr/>
          <p:nvPr/>
        </p:nvGrpSpPr>
        <p:grpSpPr>
          <a:xfrm>
            <a:off x="3796201" y="2111821"/>
            <a:ext cx="694159" cy="389450"/>
            <a:chOff x="7581258" y="5869180"/>
            <a:chExt cx="694159" cy="389450"/>
          </a:xfrm>
        </p:grpSpPr>
        <p:cxnSp>
          <p:nvCxnSpPr>
            <p:cNvPr id="508" name="Straight Connector 507">
              <a:extLst>
                <a:ext uri="{FF2B5EF4-FFF2-40B4-BE49-F238E27FC236}">
                  <a16:creationId xmlns:a16="http://schemas.microsoft.com/office/drawing/2014/main" id="{B39AD5BF-5F23-4145-AA47-21D201E1A33A}"/>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09" name="TextBox 508">
              <a:extLst>
                <a:ext uri="{FF2B5EF4-FFF2-40B4-BE49-F238E27FC236}">
                  <a16:creationId xmlns:a16="http://schemas.microsoft.com/office/drawing/2014/main" id="{768F00E7-9856-BD4F-876F-FA039FBA1F09}"/>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510" name="TextBox 509">
              <a:extLst>
                <a:ext uri="{FF2B5EF4-FFF2-40B4-BE49-F238E27FC236}">
                  <a16:creationId xmlns:a16="http://schemas.microsoft.com/office/drawing/2014/main" id="{573C2957-BC62-4146-BDC2-2370CCCC9B2D}"/>
                </a:ext>
              </a:extLst>
            </p:cNvPr>
            <p:cNvSpPr txBox="1"/>
            <p:nvPr/>
          </p:nvSpPr>
          <p:spPr>
            <a:xfrm>
              <a:off x="7581258" y="5869180"/>
              <a:ext cx="438668"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23 </a:t>
              </a:r>
            </a:p>
          </p:txBody>
        </p:sp>
      </p:grpSp>
      <p:sp>
        <p:nvSpPr>
          <p:cNvPr id="511" name="TextBox 510">
            <a:extLst>
              <a:ext uri="{FF2B5EF4-FFF2-40B4-BE49-F238E27FC236}">
                <a16:creationId xmlns:a16="http://schemas.microsoft.com/office/drawing/2014/main" id="{69D26FC4-0DA6-D34D-A85E-66AC62F7ECE8}"/>
              </a:ext>
            </a:extLst>
          </p:cNvPr>
          <p:cNvSpPr txBox="1"/>
          <p:nvPr/>
        </p:nvSpPr>
        <p:spPr>
          <a:xfrm>
            <a:off x="1232061" y="5832824"/>
            <a:ext cx="36267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512" name="TextBox 511">
            <a:extLst>
              <a:ext uri="{FF2B5EF4-FFF2-40B4-BE49-F238E27FC236}">
                <a16:creationId xmlns:a16="http://schemas.microsoft.com/office/drawing/2014/main" id="{CA71BA2C-02AC-FC43-9FB7-F82523127C94}"/>
              </a:ext>
            </a:extLst>
          </p:cNvPr>
          <p:cNvSpPr txBox="1"/>
          <p:nvPr/>
        </p:nvSpPr>
        <p:spPr>
          <a:xfrm>
            <a:off x="1236400" y="6197720"/>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grpSp>
        <p:nvGrpSpPr>
          <p:cNvPr id="513" name="Group 512">
            <a:extLst>
              <a:ext uri="{FF2B5EF4-FFF2-40B4-BE49-F238E27FC236}">
                <a16:creationId xmlns:a16="http://schemas.microsoft.com/office/drawing/2014/main" id="{6D3DECF2-4FE2-A34A-9DF4-4FC70F598063}"/>
              </a:ext>
            </a:extLst>
          </p:cNvPr>
          <p:cNvGrpSpPr/>
          <p:nvPr/>
        </p:nvGrpSpPr>
        <p:grpSpPr>
          <a:xfrm>
            <a:off x="1744446" y="5802030"/>
            <a:ext cx="677484" cy="402639"/>
            <a:chOff x="7597933" y="5855991"/>
            <a:chExt cx="677484" cy="402639"/>
          </a:xfrm>
        </p:grpSpPr>
        <p:cxnSp>
          <p:nvCxnSpPr>
            <p:cNvPr id="514" name="Straight Connector 513">
              <a:extLst>
                <a:ext uri="{FF2B5EF4-FFF2-40B4-BE49-F238E27FC236}">
                  <a16:creationId xmlns:a16="http://schemas.microsoft.com/office/drawing/2014/main" id="{CE552994-4309-2240-BED7-17278C17EF61}"/>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15" name="TextBox 514">
              <a:extLst>
                <a:ext uri="{FF2B5EF4-FFF2-40B4-BE49-F238E27FC236}">
                  <a16:creationId xmlns:a16="http://schemas.microsoft.com/office/drawing/2014/main" id="{6FF0A80F-7182-5046-8619-C7BF9A140591}"/>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516" name="TextBox 515">
              <a:extLst>
                <a:ext uri="{FF2B5EF4-FFF2-40B4-BE49-F238E27FC236}">
                  <a16:creationId xmlns:a16="http://schemas.microsoft.com/office/drawing/2014/main" id="{67D86818-78AE-E24F-AB08-C37D854ED637}"/>
                </a:ext>
              </a:extLst>
            </p:cNvPr>
            <p:cNvSpPr txBox="1"/>
            <p:nvPr/>
          </p:nvSpPr>
          <p:spPr>
            <a:xfrm>
              <a:off x="7597933" y="5855991"/>
              <a:ext cx="41946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23 </a:t>
              </a:r>
            </a:p>
          </p:txBody>
        </p:sp>
      </p:grpSp>
      <p:grpSp>
        <p:nvGrpSpPr>
          <p:cNvPr id="517" name="Group 516">
            <a:extLst>
              <a:ext uri="{FF2B5EF4-FFF2-40B4-BE49-F238E27FC236}">
                <a16:creationId xmlns:a16="http://schemas.microsoft.com/office/drawing/2014/main" id="{477BD1B1-EA9C-5E43-B3A7-E12CDC26FE04}"/>
              </a:ext>
            </a:extLst>
          </p:cNvPr>
          <p:cNvGrpSpPr/>
          <p:nvPr/>
        </p:nvGrpSpPr>
        <p:grpSpPr>
          <a:xfrm>
            <a:off x="1736158" y="6189961"/>
            <a:ext cx="678411" cy="390447"/>
            <a:chOff x="7597006" y="5868183"/>
            <a:chExt cx="678411" cy="390447"/>
          </a:xfrm>
        </p:grpSpPr>
        <p:cxnSp>
          <p:nvCxnSpPr>
            <p:cNvPr id="518" name="Straight Connector 517">
              <a:extLst>
                <a:ext uri="{FF2B5EF4-FFF2-40B4-BE49-F238E27FC236}">
                  <a16:creationId xmlns:a16="http://schemas.microsoft.com/office/drawing/2014/main" id="{BDADE62C-07E1-FC4B-9A7E-DFFC008AC14A}"/>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19" name="TextBox 518">
              <a:extLst>
                <a:ext uri="{FF2B5EF4-FFF2-40B4-BE49-F238E27FC236}">
                  <a16:creationId xmlns:a16="http://schemas.microsoft.com/office/drawing/2014/main" id="{EE0628D5-8FAE-8148-A1EC-5C6BA6DFE426}"/>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520" name="TextBox 519">
              <a:extLst>
                <a:ext uri="{FF2B5EF4-FFF2-40B4-BE49-F238E27FC236}">
                  <a16:creationId xmlns:a16="http://schemas.microsoft.com/office/drawing/2014/main" id="{D5229D51-F5EA-EF4B-A6AF-ED861F589A15}"/>
                </a:ext>
              </a:extLst>
            </p:cNvPr>
            <p:cNvSpPr txBox="1"/>
            <p:nvPr/>
          </p:nvSpPr>
          <p:spPr>
            <a:xfrm>
              <a:off x="7597006" y="5868183"/>
              <a:ext cx="438681"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23 </a:t>
              </a:r>
            </a:p>
          </p:txBody>
        </p:sp>
      </p:grpSp>
      <mc:AlternateContent xmlns:mc="http://schemas.openxmlformats.org/markup-compatibility/2006" xmlns:a14="http://schemas.microsoft.com/office/drawing/2010/main">
        <mc:Choice Requires="a14">
          <p:sp>
            <p:nvSpPr>
              <p:cNvPr id="521" name="TextBox 520">
                <a:extLst>
                  <a:ext uri="{FF2B5EF4-FFF2-40B4-BE49-F238E27FC236}">
                    <a16:creationId xmlns:a16="http://schemas.microsoft.com/office/drawing/2014/main" id="{BE6F8896-24B0-3340-B347-483ADBAC7CEF}"/>
                  </a:ext>
                </a:extLst>
              </p:cNvPr>
              <p:cNvSpPr txBox="1"/>
              <p:nvPr/>
            </p:nvSpPr>
            <p:spPr>
              <a:xfrm>
                <a:off x="5276732" y="1410492"/>
                <a:ext cx="516424"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521" name="TextBox 520">
                <a:extLst>
                  <a:ext uri="{FF2B5EF4-FFF2-40B4-BE49-F238E27FC236}">
                    <a16:creationId xmlns:a16="http://schemas.microsoft.com/office/drawing/2014/main" id="{BE6F8896-24B0-3340-B347-483ADBAC7CEF}"/>
                  </a:ext>
                </a:extLst>
              </p:cNvPr>
              <p:cNvSpPr txBox="1">
                <a:spLocks noRot="1" noChangeAspect="1" noMove="1" noResize="1" noEditPoints="1" noAdjustHandles="1" noChangeArrowheads="1" noChangeShapeType="1" noTextEdit="1"/>
              </p:cNvSpPr>
              <p:nvPr/>
            </p:nvSpPr>
            <p:spPr>
              <a:xfrm>
                <a:off x="5276732" y="1410492"/>
                <a:ext cx="516424" cy="309637"/>
              </a:xfrm>
              <a:prstGeom prst="rect">
                <a:avLst/>
              </a:prstGeom>
              <a:blipFill>
                <a:blip r:embed="rId48"/>
                <a:stretch>
                  <a:fillRect b="-8000"/>
                </a:stretch>
              </a:blipFill>
            </p:spPr>
            <p:txBody>
              <a:bodyPr/>
              <a:lstStyle/>
              <a:p>
                <a:r>
                  <a:rPr lang="en-US">
                    <a:noFill/>
                  </a:rPr>
                  <a:t> </a:t>
                </a:r>
              </a:p>
            </p:txBody>
          </p:sp>
        </mc:Fallback>
      </mc:AlternateContent>
      <p:grpSp>
        <p:nvGrpSpPr>
          <p:cNvPr id="522" name="Group 521">
            <a:extLst>
              <a:ext uri="{FF2B5EF4-FFF2-40B4-BE49-F238E27FC236}">
                <a16:creationId xmlns:a16="http://schemas.microsoft.com/office/drawing/2014/main" id="{65C0F8E5-3E1C-D547-A1E5-46896EA217D6}"/>
              </a:ext>
            </a:extLst>
          </p:cNvPr>
          <p:cNvGrpSpPr/>
          <p:nvPr/>
        </p:nvGrpSpPr>
        <p:grpSpPr>
          <a:xfrm>
            <a:off x="5887969" y="1407392"/>
            <a:ext cx="890888" cy="382061"/>
            <a:chOff x="2408812" y="5597715"/>
            <a:chExt cx="890888" cy="382061"/>
          </a:xfrm>
        </p:grpSpPr>
        <mc:AlternateContent xmlns:mc="http://schemas.openxmlformats.org/markup-compatibility/2006" xmlns:a14="http://schemas.microsoft.com/office/drawing/2010/main">
          <mc:Choice Requires="a14">
            <p:sp>
              <p:nvSpPr>
                <p:cNvPr id="523" name="TextBox 522">
                  <a:extLst>
                    <a:ext uri="{FF2B5EF4-FFF2-40B4-BE49-F238E27FC236}">
                      <a16:creationId xmlns:a16="http://schemas.microsoft.com/office/drawing/2014/main" id="{5696ECCB-E357-BB44-9026-9D15AF2809DF}"/>
                    </a:ext>
                  </a:extLst>
                </p:cNvPr>
                <p:cNvSpPr txBox="1"/>
                <p:nvPr/>
              </p:nvSpPr>
              <p:spPr>
                <a:xfrm>
                  <a:off x="2408812" y="5597715"/>
                  <a:ext cx="572967"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3</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523" name="TextBox 522">
                  <a:extLst>
                    <a:ext uri="{FF2B5EF4-FFF2-40B4-BE49-F238E27FC236}">
                      <a16:creationId xmlns:a16="http://schemas.microsoft.com/office/drawing/2014/main" id="{5696ECCB-E357-BB44-9026-9D15AF2809DF}"/>
                    </a:ext>
                  </a:extLst>
                </p:cNvPr>
                <p:cNvSpPr txBox="1">
                  <a:spLocks noRot="1" noChangeAspect="1" noMove="1" noResize="1" noEditPoints="1" noAdjustHandles="1" noChangeArrowheads="1" noChangeShapeType="1" noTextEdit="1"/>
                </p:cNvSpPr>
                <p:nvPr/>
              </p:nvSpPr>
              <p:spPr>
                <a:xfrm>
                  <a:off x="2408812" y="5597715"/>
                  <a:ext cx="572967" cy="275268"/>
                </a:xfrm>
                <a:prstGeom prst="rect">
                  <a:avLst/>
                </a:prstGeom>
                <a:blipFill>
                  <a:blip r:embed="rId49"/>
                  <a:stretch>
                    <a:fillRect l="-4348" r="-2174" b="-4545"/>
                  </a:stretch>
                </a:blipFill>
              </p:spPr>
              <p:txBody>
                <a:bodyPr/>
                <a:lstStyle/>
                <a:p>
                  <a:r>
                    <a:rPr lang="en-US">
                      <a:noFill/>
                    </a:rPr>
                    <a:t> </a:t>
                  </a:r>
                </a:p>
              </p:txBody>
            </p:sp>
          </mc:Fallback>
        </mc:AlternateContent>
        <p:cxnSp>
          <p:nvCxnSpPr>
            <p:cNvPr id="524" name="Straight Connector 523">
              <a:extLst>
                <a:ext uri="{FF2B5EF4-FFF2-40B4-BE49-F238E27FC236}">
                  <a16:creationId xmlns:a16="http://schemas.microsoft.com/office/drawing/2014/main" id="{82B9D31B-1FED-654A-867D-63AD2F8F021B}"/>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25" name="TextBox 524">
              <a:extLst>
                <a:ext uri="{FF2B5EF4-FFF2-40B4-BE49-F238E27FC236}">
                  <a16:creationId xmlns:a16="http://schemas.microsoft.com/office/drawing/2014/main" id="{3ACBEB1D-9163-D444-A23F-BDC9B059E846}"/>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sp>
        <p:nvSpPr>
          <p:cNvPr id="526" name="TextBox 525">
            <a:extLst>
              <a:ext uri="{FF2B5EF4-FFF2-40B4-BE49-F238E27FC236}">
                <a16:creationId xmlns:a16="http://schemas.microsoft.com/office/drawing/2014/main" id="{9037A233-7DB3-3D45-85EC-C61DA6E40F32}"/>
              </a:ext>
            </a:extLst>
          </p:cNvPr>
          <p:cNvSpPr txBox="1"/>
          <p:nvPr/>
        </p:nvSpPr>
        <p:spPr>
          <a:xfrm>
            <a:off x="5415751" y="1754276"/>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527" name="TextBox 526">
            <a:extLst>
              <a:ext uri="{FF2B5EF4-FFF2-40B4-BE49-F238E27FC236}">
                <a16:creationId xmlns:a16="http://schemas.microsoft.com/office/drawing/2014/main" id="{ED8CB5AA-2F5E-0D4F-8A11-F91A1E244982}"/>
              </a:ext>
            </a:extLst>
          </p:cNvPr>
          <p:cNvSpPr txBox="1"/>
          <p:nvPr/>
        </p:nvSpPr>
        <p:spPr>
          <a:xfrm>
            <a:off x="5417756" y="2119920"/>
            <a:ext cx="40717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528" name="TextBox 527">
            <a:extLst>
              <a:ext uri="{FF2B5EF4-FFF2-40B4-BE49-F238E27FC236}">
                <a16:creationId xmlns:a16="http://schemas.microsoft.com/office/drawing/2014/main" id="{06205191-47A3-604F-9DC8-1D6B72B4F439}"/>
              </a:ext>
            </a:extLst>
          </p:cNvPr>
          <p:cNvSpPr txBox="1"/>
          <p:nvPr/>
        </p:nvSpPr>
        <p:spPr>
          <a:xfrm>
            <a:off x="5422378" y="2504449"/>
            <a:ext cx="36267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529" name="TextBox 528">
            <a:extLst>
              <a:ext uri="{FF2B5EF4-FFF2-40B4-BE49-F238E27FC236}">
                <a16:creationId xmlns:a16="http://schemas.microsoft.com/office/drawing/2014/main" id="{7B41BD96-62D3-5746-BFC7-1950ECDBAE70}"/>
              </a:ext>
            </a:extLst>
          </p:cNvPr>
          <p:cNvSpPr txBox="1"/>
          <p:nvPr/>
        </p:nvSpPr>
        <p:spPr>
          <a:xfrm>
            <a:off x="5426717" y="2869345"/>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grpSp>
        <p:nvGrpSpPr>
          <p:cNvPr id="530" name="Group 529">
            <a:extLst>
              <a:ext uri="{FF2B5EF4-FFF2-40B4-BE49-F238E27FC236}">
                <a16:creationId xmlns:a16="http://schemas.microsoft.com/office/drawing/2014/main" id="{831F47AB-1825-E54C-A6DD-30392F77A232}"/>
              </a:ext>
            </a:extLst>
          </p:cNvPr>
          <p:cNvGrpSpPr/>
          <p:nvPr/>
        </p:nvGrpSpPr>
        <p:grpSpPr>
          <a:xfrm>
            <a:off x="6000024" y="1729825"/>
            <a:ext cx="673842" cy="402639"/>
            <a:chOff x="7601575" y="5855991"/>
            <a:chExt cx="673842" cy="402639"/>
          </a:xfrm>
        </p:grpSpPr>
        <p:cxnSp>
          <p:nvCxnSpPr>
            <p:cNvPr id="531" name="Straight Connector 530">
              <a:extLst>
                <a:ext uri="{FF2B5EF4-FFF2-40B4-BE49-F238E27FC236}">
                  <a16:creationId xmlns:a16="http://schemas.microsoft.com/office/drawing/2014/main" id="{77B367D4-3693-1147-98B0-02E3C35A9067}"/>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32" name="TextBox 531">
              <a:extLst>
                <a:ext uri="{FF2B5EF4-FFF2-40B4-BE49-F238E27FC236}">
                  <a16:creationId xmlns:a16="http://schemas.microsoft.com/office/drawing/2014/main" id="{EC1102D8-F536-D648-B326-B8218DDF6BFF}"/>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533" name="TextBox 532">
              <a:extLst>
                <a:ext uri="{FF2B5EF4-FFF2-40B4-BE49-F238E27FC236}">
                  <a16:creationId xmlns:a16="http://schemas.microsoft.com/office/drawing/2014/main" id="{197C955C-2DDA-3A49-96C2-614AE9341887}"/>
                </a:ext>
              </a:extLst>
            </p:cNvPr>
            <p:cNvSpPr txBox="1"/>
            <p:nvPr/>
          </p:nvSpPr>
          <p:spPr>
            <a:xfrm>
              <a:off x="7601575" y="5855991"/>
              <a:ext cx="457822"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23 </a:t>
              </a:r>
            </a:p>
          </p:txBody>
        </p:sp>
      </p:grpSp>
      <p:grpSp>
        <p:nvGrpSpPr>
          <p:cNvPr id="534" name="Group 533">
            <a:extLst>
              <a:ext uri="{FF2B5EF4-FFF2-40B4-BE49-F238E27FC236}">
                <a16:creationId xmlns:a16="http://schemas.microsoft.com/office/drawing/2014/main" id="{990C2240-7313-7240-8E30-B5BC2B8EB58E}"/>
              </a:ext>
            </a:extLst>
          </p:cNvPr>
          <p:cNvGrpSpPr/>
          <p:nvPr/>
        </p:nvGrpSpPr>
        <p:grpSpPr>
          <a:xfrm>
            <a:off x="5985463" y="2095580"/>
            <a:ext cx="681042" cy="388239"/>
            <a:chOff x="7594375" y="5870391"/>
            <a:chExt cx="681042" cy="388239"/>
          </a:xfrm>
        </p:grpSpPr>
        <p:cxnSp>
          <p:nvCxnSpPr>
            <p:cNvPr id="535" name="Straight Connector 534">
              <a:extLst>
                <a:ext uri="{FF2B5EF4-FFF2-40B4-BE49-F238E27FC236}">
                  <a16:creationId xmlns:a16="http://schemas.microsoft.com/office/drawing/2014/main" id="{62603034-296A-1A46-8D4A-738C39C7DAAD}"/>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36" name="TextBox 535">
              <a:extLst>
                <a:ext uri="{FF2B5EF4-FFF2-40B4-BE49-F238E27FC236}">
                  <a16:creationId xmlns:a16="http://schemas.microsoft.com/office/drawing/2014/main" id="{FD1AA491-E88B-7541-ABAB-5BF439B9BEE2}"/>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537" name="TextBox 536">
              <a:extLst>
                <a:ext uri="{FF2B5EF4-FFF2-40B4-BE49-F238E27FC236}">
                  <a16:creationId xmlns:a16="http://schemas.microsoft.com/office/drawing/2014/main" id="{A605E3ED-A794-B241-AF1A-5B6882558EBE}"/>
                </a:ext>
              </a:extLst>
            </p:cNvPr>
            <p:cNvSpPr txBox="1"/>
            <p:nvPr/>
          </p:nvSpPr>
          <p:spPr>
            <a:xfrm>
              <a:off x="7594375" y="5870391"/>
              <a:ext cx="445670"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23 </a:t>
              </a:r>
            </a:p>
          </p:txBody>
        </p:sp>
      </p:grpSp>
      <p:grpSp>
        <p:nvGrpSpPr>
          <p:cNvPr id="538" name="Group 537">
            <a:extLst>
              <a:ext uri="{FF2B5EF4-FFF2-40B4-BE49-F238E27FC236}">
                <a16:creationId xmlns:a16="http://schemas.microsoft.com/office/drawing/2014/main" id="{29E3CFD4-239B-5540-B637-B23B79D2B541}"/>
              </a:ext>
            </a:extLst>
          </p:cNvPr>
          <p:cNvGrpSpPr/>
          <p:nvPr/>
        </p:nvGrpSpPr>
        <p:grpSpPr>
          <a:xfrm>
            <a:off x="5981736" y="2473655"/>
            <a:ext cx="679279" cy="402639"/>
            <a:chOff x="7596138" y="5855991"/>
            <a:chExt cx="679279" cy="402639"/>
          </a:xfrm>
        </p:grpSpPr>
        <p:cxnSp>
          <p:nvCxnSpPr>
            <p:cNvPr id="539" name="Straight Connector 538">
              <a:extLst>
                <a:ext uri="{FF2B5EF4-FFF2-40B4-BE49-F238E27FC236}">
                  <a16:creationId xmlns:a16="http://schemas.microsoft.com/office/drawing/2014/main" id="{04BE2E04-4434-AF47-B5CC-9ACEA0051292}"/>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40" name="TextBox 539">
              <a:extLst>
                <a:ext uri="{FF2B5EF4-FFF2-40B4-BE49-F238E27FC236}">
                  <a16:creationId xmlns:a16="http://schemas.microsoft.com/office/drawing/2014/main" id="{E676C06F-C97B-FF40-BBF6-3F508E15454E}"/>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541" name="TextBox 540">
              <a:extLst>
                <a:ext uri="{FF2B5EF4-FFF2-40B4-BE49-F238E27FC236}">
                  <a16:creationId xmlns:a16="http://schemas.microsoft.com/office/drawing/2014/main" id="{FE92F90E-BFBB-6341-944E-67D2F4F64E20}"/>
                </a:ext>
              </a:extLst>
            </p:cNvPr>
            <p:cNvSpPr txBox="1"/>
            <p:nvPr/>
          </p:nvSpPr>
          <p:spPr>
            <a:xfrm>
              <a:off x="7596138" y="5855991"/>
              <a:ext cx="415165"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23 </a:t>
              </a:r>
            </a:p>
          </p:txBody>
        </p:sp>
      </p:grpSp>
      <p:grpSp>
        <p:nvGrpSpPr>
          <p:cNvPr id="542" name="Group 541">
            <a:extLst>
              <a:ext uri="{FF2B5EF4-FFF2-40B4-BE49-F238E27FC236}">
                <a16:creationId xmlns:a16="http://schemas.microsoft.com/office/drawing/2014/main" id="{CCD4F24D-4556-1D4F-A3D3-023C8B793846}"/>
              </a:ext>
            </a:extLst>
          </p:cNvPr>
          <p:cNvGrpSpPr/>
          <p:nvPr/>
        </p:nvGrpSpPr>
        <p:grpSpPr>
          <a:xfrm>
            <a:off x="5977451" y="2837202"/>
            <a:ext cx="676203" cy="402639"/>
            <a:chOff x="7599214" y="5855991"/>
            <a:chExt cx="676203" cy="402639"/>
          </a:xfrm>
        </p:grpSpPr>
        <p:cxnSp>
          <p:nvCxnSpPr>
            <p:cNvPr id="543" name="Straight Connector 542">
              <a:extLst>
                <a:ext uri="{FF2B5EF4-FFF2-40B4-BE49-F238E27FC236}">
                  <a16:creationId xmlns:a16="http://schemas.microsoft.com/office/drawing/2014/main" id="{11E77738-50C1-D443-85AB-C987930A5CB0}"/>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44" name="TextBox 543">
              <a:extLst>
                <a:ext uri="{FF2B5EF4-FFF2-40B4-BE49-F238E27FC236}">
                  <a16:creationId xmlns:a16="http://schemas.microsoft.com/office/drawing/2014/main" id="{C6992D58-EB63-9847-81C1-CCF6D09FFA90}"/>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545" name="TextBox 544">
              <a:extLst>
                <a:ext uri="{FF2B5EF4-FFF2-40B4-BE49-F238E27FC236}">
                  <a16:creationId xmlns:a16="http://schemas.microsoft.com/office/drawing/2014/main" id="{D48F7DAE-DB9C-9A45-982C-1AEAD1B8BC75}"/>
                </a:ext>
              </a:extLst>
            </p:cNvPr>
            <p:cNvSpPr txBox="1"/>
            <p:nvPr/>
          </p:nvSpPr>
          <p:spPr>
            <a:xfrm>
              <a:off x="7599214" y="5855991"/>
              <a:ext cx="424281"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23 </a:t>
              </a:r>
            </a:p>
          </p:txBody>
        </p:sp>
      </p:grpSp>
      <p:sp>
        <p:nvSpPr>
          <p:cNvPr id="546" name="TextBox 545">
            <a:extLst>
              <a:ext uri="{FF2B5EF4-FFF2-40B4-BE49-F238E27FC236}">
                <a16:creationId xmlns:a16="http://schemas.microsoft.com/office/drawing/2014/main" id="{35713791-62A0-6C45-B525-4890DAA79B8F}"/>
              </a:ext>
            </a:extLst>
          </p:cNvPr>
          <p:cNvSpPr txBox="1"/>
          <p:nvPr/>
        </p:nvSpPr>
        <p:spPr>
          <a:xfrm>
            <a:off x="5431738" y="3228174"/>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547" name="TextBox 546">
            <a:extLst>
              <a:ext uri="{FF2B5EF4-FFF2-40B4-BE49-F238E27FC236}">
                <a16:creationId xmlns:a16="http://schemas.microsoft.com/office/drawing/2014/main" id="{84D7CA00-09EC-0D44-9E4C-BCFF8E52D643}"/>
              </a:ext>
            </a:extLst>
          </p:cNvPr>
          <p:cNvSpPr txBox="1"/>
          <p:nvPr/>
        </p:nvSpPr>
        <p:spPr>
          <a:xfrm>
            <a:off x="5433743" y="3593818"/>
            <a:ext cx="40717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548" name="TextBox 547">
            <a:extLst>
              <a:ext uri="{FF2B5EF4-FFF2-40B4-BE49-F238E27FC236}">
                <a16:creationId xmlns:a16="http://schemas.microsoft.com/office/drawing/2014/main" id="{8DB90786-BDCB-6941-B14F-A4D9F5A3B2B7}"/>
              </a:ext>
            </a:extLst>
          </p:cNvPr>
          <p:cNvSpPr txBox="1"/>
          <p:nvPr/>
        </p:nvSpPr>
        <p:spPr>
          <a:xfrm>
            <a:off x="5438365" y="3978347"/>
            <a:ext cx="36267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549" name="TextBox 548">
            <a:extLst>
              <a:ext uri="{FF2B5EF4-FFF2-40B4-BE49-F238E27FC236}">
                <a16:creationId xmlns:a16="http://schemas.microsoft.com/office/drawing/2014/main" id="{0212FB86-0A16-9F41-8780-E5E8DC7B7C87}"/>
              </a:ext>
            </a:extLst>
          </p:cNvPr>
          <p:cNvSpPr txBox="1"/>
          <p:nvPr/>
        </p:nvSpPr>
        <p:spPr>
          <a:xfrm>
            <a:off x="5442704" y="4343243"/>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grpSp>
        <p:nvGrpSpPr>
          <p:cNvPr id="550" name="Group 549">
            <a:extLst>
              <a:ext uri="{FF2B5EF4-FFF2-40B4-BE49-F238E27FC236}">
                <a16:creationId xmlns:a16="http://schemas.microsoft.com/office/drawing/2014/main" id="{EDF2E9E7-2C96-4F46-9CBB-F09C9111B2C0}"/>
              </a:ext>
            </a:extLst>
          </p:cNvPr>
          <p:cNvGrpSpPr/>
          <p:nvPr/>
        </p:nvGrpSpPr>
        <p:grpSpPr>
          <a:xfrm>
            <a:off x="5985531" y="3203723"/>
            <a:ext cx="673842" cy="402639"/>
            <a:chOff x="7601575" y="5855991"/>
            <a:chExt cx="673842" cy="402639"/>
          </a:xfrm>
        </p:grpSpPr>
        <p:cxnSp>
          <p:nvCxnSpPr>
            <p:cNvPr id="551" name="Straight Connector 550">
              <a:extLst>
                <a:ext uri="{FF2B5EF4-FFF2-40B4-BE49-F238E27FC236}">
                  <a16:creationId xmlns:a16="http://schemas.microsoft.com/office/drawing/2014/main" id="{710689A1-21BF-754B-A406-7F154F5BC35D}"/>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52" name="TextBox 551">
              <a:extLst>
                <a:ext uri="{FF2B5EF4-FFF2-40B4-BE49-F238E27FC236}">
                  <a16:creationId xmlns:a16="http://schemas.microsoft.com/office/drawing/2014/main" id="{A5A02C6B-EE50-4342-BD28-13D0B29AC54D}"/>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553" name="TextBox 552">
              <a:extLst>
                <a:ext uri="{FF2B5EF4-FFF2-40B4-BE49-F238E27FC236}">
                  <a16:creationId xmlns:a16="http://schemas.microsoft.com/office/drawing/2014/main" id="{6EF8B9C6-04C5-FC42-9834-B253140DEBEC}"/>
                </a:ext>
              </a:extLst>
            </p:cNvPr>
            <p:cNvSpPr txBox="1"/>
            <p:nvPr/>
          </p:nvSpPr>
          <p:spPr>
            <a:xfrm>
              <a:off x="7601575" y="5855991"/>
              <a:ext cx="457822"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23 </a:t>
              </a:r>
            </a:p>
          </p:txBody>
        </p:sp>
      </p:grpSp>
      <p:grpSp>
        <p:nvGrpSpPr>
          <p:cNvPr id="554" name="Group 553">
            <a:extLst>
              <a:ext uri="{FF2B5EF4-FFF2-40B4-BE49-F238E27FC236}">
                <a16:creationId xmlns:a16="http://schemas.microsoft.com/office/drawing/2014/main" id="{E4766632-B181-174D-8572-E1FF1EA1048A}"/>
              </a:ext>
            </a:extLst>
          </p:cNvPr>
          <p:cNvGrpSpPr/>
          <p:nvPr/>
        </p:nvGrpSpPr>
        <p:grpSpPr>
          <a:xfrm>
            <a:off x="5970970" y="3569478"/>
            <a:ext cx="681042" cy="388239"/>
            <a:chOff x="7594375" y="5870391"/>
            <a:chExt cx="681042" cy="388239"/>
          </a:xfrm>
        </p:grpSpPr>
        <p:cxnSp>
          <p:nvCxnSpPr>
            <p:cNvPr id="555" name="Straight Connector 554">
              <a:extLst>
                <a:ext uri="{FF2B5EF4-FFF2-40B4-BE49-F238E27FC236}">
                  <a16:creationId xmlns:a16="http://schemas.microsoft.com/office/drawing/2014/main" id="{65A0821F-42A5-F14B-A58E-D12A7281844B}"/>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56" name="TextBox 555">
              <a:extLst>
                <a:ext uri="{FF2B5EF4-FFF2-40B4-BE49-F238E27FC236}">
                  <a16:creationId xmlns:a16="http://schemas.microsoft.com/office/drawing/2014/main" id="{E6F6F8A5-E505-BB4B-91BF-5DB59D74C66D}"/>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557" name="TextBox 556">
              <a:extLst>
                <a:ext uri="{FF2B5EF4-FFF2-40B4-BE49-F238E27FC236}">
                  <a16:creationId xmlns:a16="http://schemas.microsoft.com/office/drawing/2014/main" id="{BC0BF006-24EA-9242-A568-094A815506A1}"/>
                </a:ext>
              </a:extLst>
            </p:cNvPr>
            <p:cNvSpPr txBox="1"/>
            <p:nvPr/>
          </p:nvSpPr>
          <p:spPr>
            <a:xfrm>
              <a:off x="7594375" y="5870391"/>
              <a:ext cx="445670"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23 </a:t>
              </a:r>
            </a:p>
          </p:txBody>
        </p:sp>
      </p:grpSp>
      <p:grpSp>
        <p:nvGrpSpPr>
          <p:cNvPr id="558" name="Group 557">
            <a:extLst>
              <a:ext uri="{FF2B5EF4-FFF2-40B4-BE49-F238E27FC236}">
                <a16:creationId xmlns:a16="http://schemas.microsoft.com/office/drawing/2014/main" id="{8A50B863-3BEF-484A-83D1-FCEA4EC06639}"/>
              </a:ext>
            </a:extLst>
          </p:cNvPr>
          <p:cNvGrpSpPr/>
          <p:nvPr/>
        </p:nvGrpSpPr>
        <p:grpSpPr>
          <a:xfrm>
            <a:off x="5969038" y="3947553"/>
            <a:ext cx="677484" cy="402639"/>
            <a:chOff x="7597933" y="5855991"/>
            <a:chExt cx="677484" cy="402639"/>
          </a:xfrm>
        </p:grpSpPr>
        <p:cxnSp>
          <p:nvCxnSpPr>
            <p:cNvPr id="559" name="Straight Connector 558">
              <a:extLst>
                <a:ext uri="{FF2B5EF4-FFF2-40B4-BE49-F238E27FC236}">
                  <a16:creationId xmlns:a16="http://schemas.microsoft.com/office/drawing/2014/main" id="{A0371077-1593-E648-B1EE-C454E9AF6B7B}"/>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60" name="TextBox 559">
              <a:extLst>
                <a:ext uri="{FF2B5EF4-FFF2-40B4-BE49-F238E27FC236}">
                  <a16:creationId xmlns:a16="http://schemas.microsoft.com/office/drawing/2014/main" id="{082B83E7-DFD8-E141-9EA1-293BE55EE375}"/>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561" name="TextBox 560">
              <a:extLst>
                <a:ext uri="{FF2B5EF4-FFF2-40B4-BE49-F238E27FC236}">
                  <a16:creationId xmlns:a16="http://schemas.microsoft.com/office/drawing/2014/main" id="{8ED3819F-7DE9-B942-941F-CE7DC94CC41D}"/>
                </a:ext>
              </a:extLst>
            </p:cNvPr>
            <p:cNvSpPr txBox="1"/>
            <p:nvPr/>
          </p:nvSpPr>
          <p:spPr>
            <a:xfrm>
              <a:off x="7597933" y="5855991"/>
              <a:ext cx="41946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23 </a:t>
              </a:r>
            </a:p>
          </p:txBody>
        </p:sp>
      </p:grpSp>
      <p:grpSp>
        <p:nvGrpSpPr>
          <p:cNvPr id="562" name="Group 561">
            <a:extLst>
              <a:ext uri="{FF2B5EF4-FFF2-40B4-BE49-F238E27FC236}">
                <a16:creationId xmlns:a16="http://schemas.microsoft.com/office/drawing/2014/main" id="{D280E203-E792-5342-8837-FB3E46876213}"/>
              </a:ext>
            </a:extLst>
          </p:cNvPr>
          <p:cNvGrpSpPr/>
          <p:nvPr/>
        </p:nvGrpSpPr>
        <p:grpSpPr>
          <a:xfrm>
            <a:off x="5960750" y="4335484"/>
            <a:ext cx="678411" cy="390447"/>
            <a:chOff x="7597006" y="5868183"/>
            <a:chExt cx="678411" cy="390447"/>
          </a:xfrm>
        </p:grpSpPr>
        <p:cxnSp>
          <p:nvCxnSpPr>
            <p:cNvPr id="563" name="Straight Connector 562">
              <a:extLst>
                <a:ext uri="{FF2B5EF4-FFF2-40B4-BE49-F238E27FC236}">
                  <a16:creationId xmlns:a16="http://schemas.microsoft.com/office/drawing/2014/main" id="{7FDA4B52-5C5A-6142-9B3B-000866A320AA}"/>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64" name="TextBox 563">
              <a:extLst>
                <a:ext uri="{FF2B5EF4-FFF2-40B4-BE49-F238E27FC236}">
                  <a16:creationId xmlns:a16="http://schemas.microsoft.com/office/drawing/2014/main" id="{60928E38-7406-9747-A556-4CC04EAD55F4}"/>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565" name="TextBox 564">
              <a:extLst>
                <a:ext uri="{FF2B5EF4-FFF2-40B4-BE49-F238E27FC236}">
                  <a16:creationId xmlns:a16="http://schemas.microsoft.com/office/drawing/2014/main" id="{95A80CF6-EFB7-FE4D-A499-B60064BAC85C}"/>
                </a:ext>
              </a:extLst>
            </p:cNvPr>
            <p:cNvSpPr txBox="1"/>
            <p:nvPr/>
          </p:nvSpPr>
          <p:spPr>
            <a:xfrm>
              <a:off x="7597006" y="5868183"/>
              <a:ext cx="438681"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23 </a:t>
              </a:r>
            </a:p>
          </p:txBody>
        </p:sp>
      </p:grpSp>
      <p:sp>
        <p:nvSpPr>
          <p:cNvPr id="566" name="TextBox 565">
            <a:extLst>
              <a:ext uri="{FF2B5EF4-FFF2-40B4-BE49-F238E27FC236}">
                <a16:creationId xmlns:a16="http://schemas.microsoft.com/office/drawing/2014/main" id="{7B4E3A7C-143F-F940-9D7B-B9686E27A9EF}"/>
              </a:ext>
            </a:extLst>
          </p:cNvPr>
          <p:cNvSpPr txBox="1"/>
          <p:nvPr/>
        </p:nvSpPr>
        <p:spPr>
          <a:xfrm>
            <a:off x="5438365" y="4709867"/>
            <a:ext cx="36267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567" name="TextBox 566">
            <a:extLst>
              <a:ext uri="{FF2B5EF4-FFF2-40B4-BE49-F238E27FC236}">
                <a16:creationId xmlns:a16="http://schemas.microsoft.com/office/drawing/2014/main" id="{A7D26279-E899-8B43-9699-EE2C6BE3B57B}"/>
              </a:ext>
            </a:extLst>
          </p:cNvPr>
          <p:cNvSpPr txBox="1"/>
          <p:nvPr/>
        </p:nvSpPr>
        <p:spPr>
          <a:xfrm>
            <a:off x="5442704" y="5074763"/>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grpSp>
        <p:nvGrpSpPr>
          <p:cNvPr id="568" name="Group 567">
            <a:extLst>
              <a:ext uri="{FF2B5EF4-FFF2-40B4-BE49-F238E27FC236}">
                <a16:creationId xmlns:a16="http://schemas.microsoft.com/office/drawing/2014/main" id="{CD6F3737-D25C-D541-A2F9-1F5FEC9BCB4E}"/>
              </a:ext>
            </a:extLst>
          </p:cNvPr>
          <p:cNvGrpSpPr/>
          <p:nvPr/>
        </p:nvGrpSpPr>
        <p:grpSpPr>
          <a:xfrm>
            <a:off x="5969038" y="4679073"/>
            <a:ext cx="677484" cy="402639"/>
            <a:chOff x="7597933" y="5855991"/>
            <a:chExt cx="677484" cy="402639"/>
          </a:xfrm>
        </p:grpSpPr>
        <p:cxnSp>
          <p:nvCxnSpPr>
            <p:cNvPr id="569" name="Straight Connector 568">
              <a:extLst>
                <a:ext uri="{FF2B5EF4-FFF2-40B4-BE49-F238E27FC236}">
                  <a16:creationId xmlns:a16="http://schemas.microsoft.com/office/drawing/2014/main" id="{22BB64E7-EF92-3D4C-92BA-683AF0A00F4D}"/>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70" name="TextBox 569">
              <a:extLst>
                <a:ext uri="{FF2B5EF4-FFF2-40B4-BE49-F238E27FC236}">
                  <a16:creationId xmlns:a16="http://schemas.microsoft.com/office/drawing/2014/main" id="{0248E8F1-5C2C-604E-8B4D-E2EE176622BD}"/>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571" name="TextBox 570">
              <a:extLst>
                <a:ext uri="{FF2B5EF4-FFF2-40B4-BE49-F238E27FC236}">
                  <a16:creationId xmlns:a16="http://schemas.microsoft.com/office/drawing/2014/main" id="{FA73C824-F2BC-FF48-9D99-38E0B3BA0541}"/>
                </a:ext>
              </a:extLst>
            </p:cNvPr>
            <p:cNvSpPr txBox="1"/>
            <p:nvPr/>
          </p:nvSpPr>
          <p:spPr>
            <a:xfrm>
              <a:off x="7597933" y="5855991"/>
              <a:ext cx="41946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23 </a:t>
              </a:r>
            </a:p>
          </p:txBody>
        </p:sp>
      </p:grpSp>
      <p:grpSp>
        <p:nvGrpSpPr>
          <p:cNvPr id="572" name="Group 571">
            <a:extLst>
              <a:ext uri="{FF2B5EF4-FFF2-40B4-BE49-F238E27FC236}">
                <a16:creationId xmlns:a16="http://schemas.microsoft.com/office/drawing/2014/main" id="{2265BA28-A042-3D44-8C33-ADE93C7FE923}"/>
              </a:ext>
            </a:extLst>
          </p:cNvPr>
          <p:cNvGrpSpPr/>
          <p:nvPr/>
        </p:nvGrpSpPr>
        <p:grpSpPr>
          <a:xfrm>
            <a:off x="5960750" y="5067004"/>
            <a:ext cx="678411" cy="390447"/>
            <a:chOff x="7597006" y="5868183"/>
            <a:chExt cx="678411" cy="390447"/>
          </a:xfrm>
        </p:grpSpPr>
        <p:cxnSp>
          <p:nvCxnSpPr>
            <p:cNvPr id="573" name="Straight Connector 572">
              <a:extLst>
                <a:ext uri="{FF2B5EF4-FFF2-40B4-BE49-F238E27FC236}">
                  <a16:creationId xmlns:a16="http://schemas.microsoft.com/office/drawing/2014/main" id="{648C29F7-51BC-CC43-B87C-8EE3477736AA}"/>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74" name="TextBox 573">
              <a:extLst>
                <a:ext uri="{FF2B5EF4-FFF2-40B4-BE49-F238E27FC236}">
                  <a16:creationId xmlns:a16="http://schemas.microsoft.com/office/drawing/2014/main" id="{EFE175A5-9535-7145-BA7E-1D9999A7B365}"/>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575" name="TextBox 574">
              <a:extLst>
                <a:ext uri="{FF2B5EF4-FFF2-40B4-BE49-F238E27FC236}">
                  <a16:creationId xmlns:a16="http://schemas.microsoft.com/office/drawing/2014/main" id="{22271A4D-58CF-4942-B08C-13F5EEEF64FD}"/>
                </a:ext>
              </a:extLst>
            </p:cNvPr>
            <p:cNvSpPr txBox="1"/>
            <p:nvPr/>
          </p:nvSpPr>
          <p:spPr>
            <a:xfrm>
              <a:off x="7597006" y="5868183"/>
              <a:ext cx="438681"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23 </a:t>
              </a:r>
            </a:p>
          </p:txBody>
        </p:sp>
      </p:grpSp>
      <p:sp>
        <p:nvSpPr>
          <p:cNvPr id="576" name="TextBox 575">
            <a:extLst>
              <a:ext uri="{FF2B5EF4-FFF2-40B4-BE49-F238E27FC236}">
                <a16:creationId xmlns:a16="http://schemas.microsoft.com/office/drawing/2014/main" id="{273F9C1C-4DAE-BD45-8C18-B47531BE8C3E}"/>
              </a:ext>
            </a:extLst>
          </p:cNvPr>
          <p:cNvSpPr txBox="1"/>
          <p:nvPr/>
        </p:nvSpPr>
        <p:spPr>
          <a:xfrm>
            <a:off x="5442704" y="5452715"/>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grpSp>
        <p:nvGrpSpPr>
          <p:cNvPr id="577" name="Group 576">
            <a:extLst>
              <a:ext uri="{FF2B5EF4-FFF2-40B4-BE49-F238E27FC236}">
                <a16:creationId xmlns:a16="http://schemas.microsoft.com/office/drawing/2014/main" id="{9FC704A4-2BFD-044F-8F38-665FED31EA4F}"/>
              </a:ext>
            </a:extLst>
          </p:cNvPr>
          <p:cNvGrpSpPr/>
          <p:nvPr/>
        </p:nvGrpSpPr>
        <p:grpSpPr>
          <a:xfrm>
            <a:off x="5960750" y="5444956"/>
            <a:ext cx="678411" cy="390447"/>
            <a:chOff x="7597006" y="5868183"/>
            <a:chExt cx="678411" cy="390447"/>
          </a:xfrm>
        </p:grpSpPr>
        <p:cxnSp>
          <p:nvCxnSpPr>
            <p:cNvPr id="578" name="Straight Connector 577">
              <a:extLst>
                <a:ext uri="{FF2B5EF4-FFF2-40B4-BE49-F238E27FC236}">
                  <a16:creationId xmlns:a16="http://schemas.microsoft.com/office/drawing/2014/main" id="{C5197764-442B-C34A-9E2A-1EBDBF571537}"/>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79" name="TextBox 578">
              <a:extLst>
                <a:ext uri="{FF2B5EF4-FFF2-40B4-BE49-F238E27FC236}">
                  <a16:creationId xmlns:a16="http://schemas.microsoft.com/office/drawing/2014/main" id="{0B6C08CD-556F-8047-AB64-9FBE4FF55A50}"/>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580" name="TextBox 579">
              <a:extLst>
                <a:ext uri="{FF2B5EF4-FFF2-40B4-BE49-F238E27FC236}">
                  <a16:creationId xmlns:a16="http://schemas.microsoft.com/office/drawing/2014/main" id="{4C7B7221-F26F-034A-9069-E0B1596D046F}"/>
                </a:ext>
              </a:extLst>
            </p:cNvPr>
            <p:cNvSpPr txBox="1"/>
            <p:nvPr/>
          </p:nvSpPr>
          <p:spPr>
            <a:xfrm>
              <a:off x="7597006" y="5868183"/>
              <a:ext cx="438681"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23 </a:t>
              </a:r>
            </a:p>
          </p:txBody>
        </p:sp>
      </p:grpSp>
      <p:sp>
        <p:nvSpPr>
          <p:cNvPr id="581" name="TextBox 580">
            <a:extLst>
              <a:ext uri="{FF2B5EF4-FFF2-40B4-BE49-F238E27FC236}">
                <a16:creationId xmlns:a16="http://schemas.microsoft.com/office/drawing/2014/main" id="{9F61B9BB-7FEA-6C46-AC24-BB14CF05A9F1}"/>
              </a:ext>
            </a:extLst>
          </p:cNvPr>
          <p:cNvSpPr txBox="1"/>
          <p:nvPr/>
        </p:nvSpPr>
        <p:spPr>
          <a:xfrm>
            <a:off x="5438365" y="5819339"/>
            <a:ext cx="36267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582" name="TextBox 581">
            <a:extLst>
              <a:ext uri="{FF2B5EF4-FFF2-40B4-BE49-F238E27FC236}">
                <a16:creationId xmlns:a16="http://schemas.microsoft.com/office/drawing/2014/main" id="{F53C12E2-C3F9-604E-BB4F-C5B270360C7D}"/>
              </a:ext>
            </a:extLst>
          </p:cNvPr>
          <p:cNvSpPr txBox="1"/>
          <p:nvPr/>
        </p:nvSpPr>
        <p:spPr>
          <a:xfrm>
            <a:off x="5442704" y="6184235"/>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grpSp>
        <p:nvGrpSpPr>
          <p:cNvPr id="583" name="Group 582">
            <a:extLst>
              <a:ext uri="{FF2B5EF4-FFF2-40B4-BE49-F238E27FC236}">
                <a16:creationId xmlns:a16="http://schemas.microsoft.com/office/drawing/2014/main" id="{97D803FD-BE8F-DD44-91A9-E9EFA62D5091}"/>
              </a:ext>
            </a:extLst>
          </p:cNvPr>
          <p:cNvGrpSpPr/>
          <p:nvPr/>
        </p:nvGrpSpPr>
        <p:grpSpPr>
          <a:xfrm>
            <a:off x="5969038" y="5788545"/>
            <a:ext cx="677484" cy="402639"/>
            <a:chOff x="7597933" y="5855991"/>
            <a:chExt cx="677484" cy="402639"/>
          </a:xfrm>
        </p:grpSpPr>
        <p:cxnSp>
          <p:nvCxnSpPr>
            <p:cNvPr id="584" name="Straight Connector 583">
              <a:extLst>
                <a:ext uri="{FF2B5EF4-FFF2-40B4-BE49-F238E27FC236}">
                  <a16:creationId xmlns:a16="http://schemas.microsoft.com/office/drawing/2014/main" id="{836E5B27-7F85-5A4B-9259-EB89E969ECB4}"/>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85" name="TextBox 584">
              <a:extLst>
                <a:ext uri="{FF2B5EF4-FFF2-40B4-BE49-F238E27FC236}">
                  <a16:creationId xmlns:a16="http://schemas.microsoft.com/office/drawing/2014/main" id="{5E361DF0-0572-284F-8152-4B8C56E1CFEC}"/>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586" name="TextBox 585">
              <a:extLst>
                <a:ext uri="{FF2B5EF4-FFF2-40B4-BE49-F238E27FC236}">
                  <a16:creationId xmlns:a16="http://schemas.microsoft.com/office/drawing/2014/main" id="{A81E5AD9-1D39-B444-8C31-8E1B55F86783}"/>
                </a:ext>
              </a:extLst>
            </p:cNvPr>
            <p:cNvSpPr txBox="1"/>
            <p:nvPr/>
          </p:nvSpPr>
          <p:spPr>
            <a:xfrm>
              <a:off x="7597933" y="5855991"/>
              <a:ext cx="41946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23 </a:t>
              </a:r>
            </a:p>
          </p:txBody>
        </p:sp>
      </p:grpSp>
      <p:grpSp>
        <p:nvGrpSpPr>
          <p:cNvPr id="587" name="Group 586">
            <a:extLst>
              <a:ext uri="{FF2B5EF4-FFF2-40B4-BE49-F238E27FC236}">
                <a16:creationId xmlns:a16="http://schemas.microsoft.com/office/drawing/2014/main" id="{5F70C487-FF69-BE4B-8E51-6731BC481507}"/>
              </a:ext>
            </a:extLst>
          </p:cNvPr>
          <p:cNvGrpSpPr/>
          <p:nvPr/>
        </p:nvGrpSpPr>
        <p:grpSpPr>
          <a:xfrm>
            <a:off x="5960750" y="6176476"/>
            <a:ext cx="678411" cy="390447"/>
            <a:chOff x="7597006" y="5868183"/>
            <a:chExt cx="678411" cy="390447"/>
          </a:xfrm>
        </p:grpSpPr>
        <p:cxnSp>
          <p:nvCxnSpPr>
            <p:cNvPr id="588" name="Straight Connector 587">
              <a:extLst>
                <a:ext uri="{FF2B5EF4-FFF2-40B4-BE49-F238E27FC236}">
                  <a16:creationId xmlns:a16="http://schemas.microsoft.com/office/drawing/2014/main" id="{A71F3DE3-04B4-A44B-9416-C73ACE312C13}"/>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89" name="TextBox 588">
              <a:extLst>
                <a:ext uri="{FF2B5EF4-FFF2-40B4-BE49-F238E27FC236}">
                  <a16:creationId xmlns:a16="http://schemas.microsoft.com/office/drawing/2014/main" id="{56DC3ED7-24EE-FB43-AFBB-3428B7499C97}"/>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590" name="TextBox 589">
              <a:extLst>
                <a:ext uri="{FF2B5EF4-FFF2-40B4-BE49-F238E27FC236}">
                  <a16:creationId xmlns:a16="http://schemas.microsoft.com/office/drawing/2014/main" id="{33EC35F0-71D8-0B4A-A89B-240BEEC6F658}"/>
                </a:ext>
              </a:extLst>
            </p:cNvPr>
            <p:cNvSpPr txBox="1"/>
            <p:nvPr/>
          </p:nvSpPr>
          <p:spPr>
            <a:xfrm>
              <a:off x="7597006" y="5868183"/>
              <a:ext cx="438681"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23 </a:t>
              </a:r>
            </a:p>
          </p:txBody>
        </p:sp>
      </p:grpSp>
      <mc:AlternateContent xmlns:mc="http://schemas.openxmlformats.org/markup-compatibility/2006" xmlns:a14="http://schemas.microsoft.com/office/drawing/2010/main">
        <mc:Choice Requires="a14">
          <p:sp>
            <p:nvSpPr>
              <p:cNvPr id="591" name="TextBox 590">
                <a:extLst>
                  <a:ext uri="{FF2B5EF4-FFF2-40B4-BE49-F238E27FC236}">
                    <a16:creationId xmlns:a16="http://schemas.microsoft.com/office/drawing/2014/main" id="{E8433F39-8850-C647-ADD6-CFC96E96831F}"/>
                  </a:ext>
                </a:extLst>
              </p:cNvPr>
              <p:cNvSpPr txBox="1"/>
              <p:nvPr/>
            </p:nvSpPr>
            <p:spPr>
              <a:xfrm>
                <a:off x="7436052" y="5472554"/>
                <a:ext cx="516424"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591" name="TextBox 590">
                <a:extLst>
                  <a:ext uri="{FF2B5EF4-FFF2-40B4-BE49-F238E27FC236}">
                    <a16:creationId xmlns:a16="http://schemas.microsoft.com/office/drawing/2014/main" id="{E8433F39-8850-C647-ADD6-CFC96E96831F}"/>
                  </a:ext>
                </a:extLst>
              </p:cNvPr>
              <p:cNvSpPr txBox="1">
                <a:spLocks noRot="1" noChangeAspect="1" noMove="1" noResize="1" noEditPoints="1" noAdjustHandles="1" noChangeArrowheads="1" noChangeShapeType="1" noTextEdit="1"/>
              </p:cNvSpPr>
              <p:nvPr/>
            </p:nvSpPr>
            <p:spPr>
              <a:xfrm>
                <a:off x="7436052" y="5472554"/>
                <a:ext cx="516424" cy="309637"/>
              </a:xfrm>
              <a:prstGeom prst="rect">
                <a:avLst/>
              </a:prstGeom>
              <a:blipFill>
                <a:blip r:embed="rId50"/>
                <a:stretch>
                  <a:fillRect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2" name="TextBox 591">
                <a:extLst>
                  <a:ext uri="{FF2B5EF4-FFF2-40B4-BE49-F238E27FC236}">
                    <a16:creationId xmlns:a16="http://schemas.microsoft.com/office/drawing/2014/main" id="{BDC81B52-566F-1E45-A202-8BE587BE1CE8}"/>
                  </a:ext>
                </a:extLst>
              </p:cNvPr>
              <p:cNvSpPr txBox="1"/>
              <p:nvPr/>
            </p:nvSpPr>
            <p:spPr>
              <a:xfrm>
                <a:off x="7429321" y="5121574"/>
                <a:ext cx="519810"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592" name="TextBox 591">
                <a:extLst>
                  <a:ext uri="{FF2B5EF4-FFF2-40B4-BE49-F238E27FC236}">
                    <a16:creationId xmlns:a16="http://schemas.microsoft.com/office/drawing/2014/main" id="{BDC81B52-566F-1E45-A202-8BE587BE1CE8}"/>
                  </a:ext>
                </a:extLst>
              </p:cNvPr>
              <p:cNvSpPr txBox="1">
                <a:spLocks noRot="1" noChangeAspect="1" noMove="1" noResize="1" noEditPoints="1" noAdjustHandles="1" noChangeArrowheads="1" noChangeShapeType="1" noTextEdit="1"/>
              </p:cNvSpPr>
              <p:nvPr/>
            </p:nvSpPr>
            <p:spPr>
              <a:xfrm>
                <a:off x="7429321" y="5121574"/>
                <a:ext cx="519810" cy="309637"/>
              </a:xfrm>
              <a:prstGeom prst="rect">
                <a:avLst/>
              </a:prstGeom>
              <a:blipFill>
                <a:blip r:embed="rId51"/>
                <a:stretch>
                  <a:fillRect b="-3846"/>
                </a:stretch>
              </a:blipFill>
            </p:spPr>
            <p:txBody>
              <a:bodyPr/>
              <a:lstStyle/>
              <a:p>
                <a:r>
                  <a:rPr lang="en-US">
                    <a:noFill/>
                  </a:rPr>
                  <a:t> </a:t>
                </a:r>
              </a:p>
            </p:txBody>
          </p:sp>
        </mc:Fallback>
      </mc:AlternateContent>
      <p:grpSp>
        <p:nvGrpSpPr>
          <p:cNvPr id="593" name="Group 592">
            <a:extLst>
              <a:ext uri="{FF2B5EF4-FFF2-40B4-BE49-F238E27FC236}">
                <a16:creationId xmlns:a16="http://schemas.microsoft.com/office/drawing/2014/main" id="{9C84DDC9-9651-AC40-AFEF-20A73B90DBBF}"/>
              </a:ext>
            </a:extLst>
          </p:cNvPr>
          <p:cNvGrpSpPr/>
          <p:nvPr/>
        </p:nvGrpSpPr>
        <p:grpSpPr>
          <a:xfrm>
            <a:off x="8095302" y="5106104"/>
            <a:ext cx="824947" cy="368872"/>
            <a:chOff x="2457169" y="5624092"/>
            <a:chExt cx="824947" cy="368872"/>
          </a:xfrm>
        </p:grpSpPr>
        <mc:AlternateContent xmlns:mc="http://schemas.openxmlformats.org/markup-compatibility/2006" xmlns:a14="http://schemas.microsoft.com/office/drawing/2010/main">
          <mc:Choice Requires="a14">
            <p:sp>
              <p:nvSpPr>
                <p:cNvPr id="594" name="TextBox 593">
                  <a:extLst>
                    <a:ext uri="{FF2B5EF4-FFF2-40B4-BE49-F238E27FC236}">
                      <a16:creationId xmlns:a16="http://schemas.microsoft.com/office/drawing/2014/main" id="{6D0FACB9-1653-9346-80A1-0066F590F70B}"/>
                    </a:ext>
                  </a:extLst>
                </p:cNvPr>
                <p:cNvSpPr txBox="1"/>
                <p:nvPr/>
              </p:nvSpPr>
              <p:spPr>
                <a:xfrm>
                  <a:off x="2457169" y="5624092"/>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3</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594" name="TextBox 593">
                  <a:extLst>
                    <a:ext uri="{FF2B5EF4-FFF2-40B4-BE49-F238E27FC236}">
                      <a16:creationId xmlns:a16="http://schemas.microsoft.com/office/drawing/2014/main" id="{6D0FACB9-1653-9346-80A1-0066F590F70B}"/>
                    </a:ext>
                  </a:extLst>
                </p:cNvPr>
                <p:cNvSpPr txBox="1">
                  <a:spLocks noRot="1" noChangeAspect="1" noMove="1" noResize="1" noEditPoints="1" noAdjustHandles="1" noChangeArrowheads="1" noChangeShapeType="1" noTextEdit="1"/>
                </p:cNvSpPr>
                <p:nvPr/>
              </p:nvSpPr>
              <p:spPr>
                <a:xfrm>
                  <a:off x="2457169" y="5624092"/>
                  <a:ext cx="436322" cy="275268"/>
                </a:xfrm>
                <a:prstGeom prst="rect">
                  <a:avLst/>
                </a:prstGeom>
                <a:blipFill>
                  <a:blip r:embed="rId52"/>
                  <a:stretch>
                    <a:fillRect l="-13889" r="-22222"/>
                  </a:stretch>
                </a:blipFill>
              </p:spPr>
              <p:txBody>
                <a:bodyPr/>
                <a:lstStyle/>
                <a:p>
                  <a:r>
                    <a:rPr lang="en-US">
                      <a:noFill/>
                    </a:rPr>
                    <a:t> </a:t>
                  </a:r>
                </a:p>
              </p:txBody>
            </p:sp>
          </mc:Fallback>
        </mc:AlternateContent>
        <p:cxnSp>
          <p:nvCxnSpPr>
            <p:cNvPr id="595" name="Straight Connector 594">
              <a:extLst>
                <a:ext uri="{FF2B5EF4-FFF2-40B4-BE49-F238E27FC236}">
                  <a16:creationId xmlns:a16="http://schemas.microsoft.com/office/drawing/2014/main" id="{7E2D2C36-E67B-E242-8CFA-880299EB78B9}"/>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96" name="TextBox 595">
              <a:extLst>
                <a:ext uri="{FF2B5EF4-FFF2-40B4-BE49-F238E27FC236}">
                  <a16:creationId xmlns:a16="http://schemas.microsoft.com/office/drawing/2014/main" id="{CAE95674-987D-5349-9F05-C00A602644F6}"/>
                </a:ext>
              </a:extLst>
            </p:cNvPr>
            <p:cNvSpPr txBox="1"/>
            <p:nvPr/>
          </p:nvSpPr>
          <p:spPr>
            <a:xfrm>
              <a:off x="2926100" y="5654410"/>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597" name="Group 596">
            <a:extLst>
              <a:ext uri="{FF2B5EF4-FFF2-40B4-BE49-F238E27FC236}">
                <a16:creationId xmlns:a16="http://schemas.microsoft.com/office/drawing/2014/main" id="{AE1D1CEE-902A-E44D-855F-6D6D69D2BDB6}"/>
              </a:ext>
            </a:extLst>
          </p:cNvPr>
          <p:cNvGrpSpPr/>
          <p:nvPr/>
        </p:nvGrpSpPr>
        <p:grpSpPr>
          <a:xfrm>
            <a:off x="8022208" y="5477249"/>
            <a:ext cx="848081" cy="368872"/>
            <a:chOff x="2386832" y="5637280"/>
            <a:chExt cx="848081" cy="368872"/>
          </a:xfrm>
        </p:grpSpPr>
        <mc:AlternateContent xmlns:mc="http://schemas.openxmlformats.org/markup-compatibility/2006" xmlns:a14="http://schemas.microsoft.com/office/drawing/2010/main">
          <mc:Choice Requires="a14">
            <p:sp>
              <p:nvSpPr>
                <p:cNvPr id="598" name="TextBox 597">
                  <a:extLst>
                    <a:ext uri="{FF2B5EF4-FFF2-40B4-BE49-F238E27FC236}">
                      <a16:creationId xmlns:a16="http://schemas.microsoft.com/office/drawing/2014/main" id="{F90C5340-EC68-F74D-AE18-8471CE560222}"/>
                    </a:ext>
                  </a:extLst>
                </p:cNvPr>
                <p:cNvSpPr txBox="1"/>
                <p:nvPr/>
              </p:nvSpPr>
              <p:spPr>
                <a:xfrm>
                  <a:off x="2386832" y="5637280"/>
                  <a:ext cx="583813"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3</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598" name="TextBox 597">
                  <a:extLst>
                    <a:ext uri="{FF2B5EF4-FFF2-40B4-BE49-F238E27FC236}">
                      <a16:creationId xmlns:a16="http://schemas.microsoft.com/office/drawing/2014/main" id="{F90C5340-EC68-F74D-AE18-8471CE560222}"/>
                    </a:ext>
                  </a:extLst>
                </p:cNvPr>
                <p:cNvSpPr txBox="1">
                  <a:spLocks noRot="1" noChangeAspect="1" noMove="1" noResize="1" noEditPoints="1" noAdjustHandles="1" noChangeArrowheads="1" noChangeShapeType="1" noTextEdit="1"/>
                </p:cNvSpPr>
                <p:nvPr/>
              </p:nvSpPr>
              <p:spPr>
                <a:xfrm>
                  <a:off x="2386832" y="5637280"/>
                  <a:ext cx="583813" cy="275268"/>
                </a:xfrm>
                <a:prstGeom prst="rect">
                  <a:avLst/>
                </a:prstGeom>
                <a:blipFill>
                  <a:blip r:embed="rId53"/>
                  <a:stretch>
                    <a:fillRect l="-2128" b="-4348"/>
                  </a:stretch>
                </a:blipFill>
              </p:spPr>
              <p:txBody>
                <a:bodyPr/>
                <a:lstStyle/>
                <a:p>
                  <a:r>
                    <a:rPr lang="en-US">
                      <a:noFill/>
                    </a:rPr>
                    <a:t> </a:t>
                  </a:r>
                </a:p>
              </p:txBody>
            </p:sp>
          </mc:Fallback>
        </mc:AlternateContent>
        <p:cxnSp>
          <p:nvCxnSpPr>
            <p:cNvPr id="599" name="Straight Connector 598">
              <a:extLst>
                <a:ext uri="{FF2B5EF4-FFF2-40B4-BE49-F238E27FC236}">
                  <a16:creationId xmlns:a16="http://schemas.microsoft.com/office/drawing/2014/main" id="{CCD1D04E-70BD-E343-8F38-7CD0289C52B9}"/>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00" name="TextBox 599">
              <a:extLst>
                <a:ext uri="{FF2B5EF4-FFF2-40B4-BE49-F238E27FC236}">
                  <a16:creationId xmlns:a16="http://schemas.microsoft.com/office/drawing/2014/main" id="{FBF6FFEB-4592-914B-9D98-F81C584F0FDD}"/>
                </a:ext>
              </a:extLst>
            </p:cNvPr>
            <p:cNvSpPr txBox="1"/>
            <p:nvPr/>
          </p:nvSpPr>
          <p:spPr>
            <a:xfrm>
              <a:off x="2934892" y="5667598"/>
              <a:ext cx="300021"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mc:AlternateContent xmlns:mc="http://schemas.openxmlformats.org/markup-compatibility/2006" xmlns:a14="http://schemas.microsoft.com/office/drawing/2010/main">
        <mc:Choice Requires="a14">
          <p:sp>
            <p:nvSpPr>
              <p:cNvPr id="601" name="TextBox 600">
                <a:extLst>
                  <a:ext uri="{FF2B5EF4-FFF2-40B4-BE49-F238E27FC236}">
                    <a16:creationId xmlns:a16="http://schemas.microsoft.com/office/drawing/2014/main" id="{28512064-0143-9549-91C5-7ABB2108D35E}"/>
                  </a:ext>
                </a:extLst>
              </p:cNvPr>
              <p:cNvSpPr txBox="1"/>
              <p:nvPr/>
            </p:nvSpPr>
            <p:spPr>
              <a:xfrm>
                <a:off x="7441416" y="5854728"/>
                <a:ext cx="519810"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601" name="TextBox 600">
                <a:extLst>
                  <a:ext uri="{FF2B5EF4-FFF2-40B4-BE49-F238E27FC236}">
                    <a16:creationId xmlns:a16="http://schemas.microsoft.com/office/drawing/2014/main" id="{28512064-0143-9549-91C5-7ABB2108D35E}"/>
                  </a:ext>
                </a:extLst>
              </p:cNvPr>
              <p:cNvSpPr txBox="1">
                <a:spLocks noRot="1" noChangeAspect="1" noMove="1" noResize="1" noEditPoints="1" noAdjustHandles="1" noChangeArrowheads="1" noChangeShapeType="1" noTextEdit="1"/>
              </p:cNvSpPr>
              <p:nvPr/>
            </p:nvSpPr>
            <p:spPr>
              <a:xfrm>
                <a:off x="7441416" y="5854728"/>
                <a:ext cx="519810" cy="309637"/>
              </a:xfrm>
              <a:prstGeom prst="rect">
                <a:avLst/>
              </a:prstGeom>
              <a:blipFill>
                <a:blip r:embed="rId54"/>
                <a:stretch>
                  <a:fillRect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2" name="TextBox 601">
                <a:extLst>
                  <a:ext uri="{FF2B5EF4-FFF2-40B4-BE49-F238E27FC236}">
                    <a16:creationId xmlns:a16="http://schemas.microsoft.com/office/drawing/2014/main" id="{59F0D30A-A8C7-9141-892C-062F7DAB0BFB}"/>
                  </a:ext>
                </a:extLst>
              </p:cNvPr>
              <p:cNvSpPr txBox="1"/>
              <p:nvPr/>
            </p:nvSpPr>
            <p:spPr>
              <a:xfrm>
                <a:off x="7447512" y="6226584"/>
                <a:ext cx="519810"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602" name="TextBox 601">
                <a:extLst>
                  <a:ext uri="{FF2B5EF4-FFF2-40B4-BE49-F238E27FC236}">
                    <a16:creationId xmlns:a16="http://schemas.microsoft.com/office/drawing/2014/main" id="{59F0D30A-A8C7-9141-892C-062F7DAB0BFB}"/>
                  </a:ext>
                </a:extLst>
              </p:cNvPr>
              <p:cNvSpPr txBox="1">
                <a:spLocks noRot="1" noChangeAspect="1" noMove="1" noResize="1" noEditPoints="1" noAdjustHandles="1" noChangeArrowheads="1" noChangeShapeType="1" noTextEdit="1"/>
              </p:cNvSpPr>
              <p:nvPr/>
            </p:nvSpPr>
            <p:spPr>
              <a:xfrm>
                <a:off x="7447512" y="6226584"/>
                <a:ext cx="519810" cy="309637"/>
              </a:xfrm>
              <a:prstGeom prst="rect">
                <a:avLst/>
              </a:prstGeom>
              <a:blipFill>
                <a:blip r:embed="rId55"/>
                <a:stretch>
                  <a:fillRect b="-3846"/>
                </a:stretch>
              </a:blipFill>
            </p:spPr>
            <p:txBody>
              <a:bodyPr/>
              <a:lstStyle/>
              <a:p>
                <a:r>
                  <a:rPr lang="en-US">
                    <a:noFill/>
                  </a:rPr>
                  <a:t> </a:t>
                </a:r>
              </a:p>
            </p:txBody>
          </p:sp>
        </mc:Fallback>
      </mc:AlternateContent>
      <p:grpSp>
        <p:nvGrpSpPr>
          <p:cNvPr id="603" name="Group 602">
            <a:extLst>
              <a:ext uri="{FF2B5EF4-FFF2-40B4-BE49-F238E27FC236}">
                <a16:creationId xmlns:a16="http://schemas.microsoft.com/office/drawing/2014/main" id="{089DF83D-35D2-7848-8544-C9A470C69D20}"/>
              </a:ext>
            </a:extLst>
          </p:cNvPr>
          <p:cNvGrpSpPr/>
          <p:nvPr/>
        </p:nvGrpSpPr>
        <p:grpSpPr>
          <a:xfrm>
            <a:off x="8079195" y="5871082"/>
            <a:ext cx="727131" cy="342496"/>
            <a:chOff x="2572569" y="5637280"/>
            <a:chExt cx="727131" cy="342496"/>
          </a:xfrm>
        </p:grpSpPr>
        <mc:AlternateContent xmlns:mc="http://schemas.openxmlformats.org/markup-compatibility/2006" xmlns:a14="http://schemas.microsoft.com/office/drawing/2010/main">
          <mc:Choice Requires="a14">
            <p:sp>
              <p:nvSpPr>
                <p:cNvPr id="604" name="TextBox 603">
                  <a:extLst>
                    <a:ext uri="{FF2B5EF4-FFF2-40B4-BE49-F238E27FC236}">
                      <a16:creationId xmlns:a16="http://schemas.microsoft.com/office/drawing/2014/main" id="{9F98D546-BC39-6D4A-BC0A-B59D155B48BC}"/>
                    </a:ext>
                  </a:extLst>
                </p:cNvPr>
                <p:cNvSpPr txBox="1"/>
                <p:nvPr/>
              </p:nvSpPr>
              <p:spPr>
                <a:xfrm>
                  <a:off x="257256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604" name="TextBox 603">
                  <a:extLst>
                    <a:ext uri="{FF2B5EF4-FFF2-40B4-BE49-F238E27FC236}">
                      <a16:creationId xmlns:a16="http://schemas.microsoft.com/office/drawing/2014/main" id="{9F98D546-BC39-6D4A-BC0A-B59D155B48BC}"/>
                    </a:ext>
                  </a:extLst>
                </p:cNvPr>
                <p:cNvSpPr txBox="1">
                  <a:spLocks noRot="1" noChangeAspect="1" noMove="1" noResize="1" noEditPoints="1" noAdjustHandles="1" noChangeArrowheads="1" noChangeShapeType="1" noTextEdit="1"/>
                </p:cNvSpPr>
                <p:nvPr/>
              </p:nvSpPr>
              <p:spPr>
                <a:xfrm>
                  <a:off x="2572569" y="5637280"/>
                  <a:ext cx="436322" cy="275268"/>
                </a:xfrm>
                <a:prstGeom prst="rect">
                  <a:avLst/>
                </a:prstGeom>
                <a:blipFill>
                  <a:blip r:embed="rId56"/>
                  <a:stretch>
                    <a:fillRect/>
                  </a:stretch>
                </a:blipFill>
              </p:spPr>
              <p:txBody>
                <a:bodyPr/>
                <a:lstStyle/>
                <a:p>
                  <a:r>
                    <a:rPr lang="en-US">
                      <a:noFill/>
                    </a:rPr>
                    <a:t> </a:t>
                  </a:r>
                </a:p>
              </p:txBody>
            </p:sp>
          </mc:Fallback>
        </mc:AlternateContent>
        <p:cxnSp>
          <p:nvCxnSpPr>
            <p:cNvPr id="605" name="Straight Connector 604">
              <a:extLst>
                <a:ext uri="{FF2B5EF4-FFF2-40B4-BE49-F238E27FC236}">
                  <a16:creationId xmlns:a16="http://schemas.microsoft.com/office/drawing/2014/main" id="{F5FD3C80-B569-C24B-A4DF-ED5A96BE9139}"/>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06" name="TextBox 605">
              <a:extLst>
                <a:ext uri="{FF2B5EF4-FFF2-40B4-BE49-F238E27FC236}">
                  <a16:creationId xmlns:a16="http://schemas.microsoft.com/office/drawing/2014/main" id="{8712B45B-0A4A-8144-98C7-F72A390E53F7}"/>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607" name="Group 606">
            <a:extLst>
              <a:ext uri="{FF2B5EF4-FFF2-40B4-BE49-F238E27FC236}">
                <a16:creationId xmlns:a16="http://schemas.microsoft.com/office/drawing/2014/main" id="{5A28639D-401A-AE47-9DC7-7E7BF2936E34}"/>
              </a:ext>
            </a:extLst>
          </p:cNvPr>
          <p:cNvGrpSpPr/>
          <p:nvPr/>
        </p:nvGrpSpPr>
        <p:grpSpPr>
          <a:xfrm>
            <a:off x="8074431" y="6230652"/>
            <a:ext cx="727131" cy="342496"/>
            <a:chOff x="2572569" y="5637280"/>
            <a:chExt cx="727131" cy="342496"/>
          </a:xfrm>
        </p:grpSpPr>
        <mc:AlternateContent xmlns:mc="http://schemas.openxmlformats.org/markup-compatibility/2006" xmlns:a14="http://schemas.microsoft.com/office/drawing/2010/main">
          <mc:Choice Requires="a14">
            <p:sp>
              <p:nvSpPr>
                <p:cNvPr id="608" name="TextBox 607">
                  <a:extLst>
                    <a:ext uri="{FF2B5EF4-FFF2-40B4-BE49-F238E27FC236}">
                      <a16:creationId xmlns:a16="http://schemas.microsoft.com/office/drawing/2014/main" id="{06248622-0B7C-1040-BA90-CE168BFF2AEC}"/>
                    </a:ext>
                  </a:extLst>
                </p:cNvPr>
                <p:cNvSpPr txBox="1"/>
                <p:nvPr/>
              </p:nvSpPr>
              <p:spPr>
                <a:xfrm>
                  <a:off x="257256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608" name="TextBox 607">
                  <a:extLst>
                    <a:ext uri="{FF2B5EF4-FFF2-40B4-BE49-F238E27FC236}">
                      <a16:creationId xmlns:a16="http://schemas.microsoft.com/office/drawing/2014/main" id="{06248622-0B7C-1040-BA90-CE168BFF2AEC}"/>
                    </a:ext>
                  </a:extLst>
                </p:cNvPr>
                <p:cNvSpPr txBox="1">
                  <a:spLocks noRot="1" noChangeAspect="1" noMove="1" noResize="1" noEditPoints="1" noAdjustHandles="1" noChangeArrowheads="1" noChangeShapeType="1" noTextEdit="1"/>
                </p:cNvSpPr>
                <p:nvPr/>
              </p:nvSpPr>
              <p:spPr>
                <a:xfrm>
                  <a:off x="2572569" y="5637280"/>
                  <a:ext cx="436322" cy="275268"/>
                </a:xfrm>
                <a:prstGeom prst="rect">
                  <a:avLst/>
                </a:prstGeom>
                <a:blipFill>
                  <a:blip r:embed="rId57"/>
                  <a:stretch>
                    <a:fillRect b="-4545"/>
                  </a:stretch>
                </a:blipFill>
              </p:spPr>
              <p:txBody>
                <a:bodyPr/>
                <a:lstStyle/>
                <a:p>
                  <a:r>
                    <a:rPr lang="en-US">
                      <a:noFill/>
                    </a:rPr>
                    <a:t> </a:t>
                  </a:r>
                </a:p>
              </p:txBody>
            </p:sp>
          </mc:Fallback>
        </mc:AlternateContent>
        <p:cxnSp>
          <p:nvCxnSpPr>
            <p:cNvPr id="609" name="Straight Connector 608">
              <a:extLst>
                <a:ext uri="{FF2B5EF4-FFF2-40B4-BE49-F238E27FC236}">
                  <a16:creationId xmlns:a16="http://schemas.microsoft.com/office/drawing/2014/main" id="{EB974E9B-9A74-7848-9FE4-AA857A2A93C4}"/>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10" name="TextBox 609">
              <a:extLst>
                <a:ext uri="{FF2B5EF4-FFF2-40B4-BE49-F238E27FC236}">
                  <a16:creationId xmlns:a16="http://schemas.microsoft.com/office/drawing/2014/main" id="{FBDC5831-2B62-FF45-96DF-A32FC40362D3}"/>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sp>
        <p:nvSpPr>
          <p:cNvPr id="611" name="TextBox 610">
            <a:extLst>
              <a:ext uri="{FF2B5EF4-FFF2-40B4-BE49-F238E27FC236}">
                <a16:creationId xmlns:a16="http://schemas.microsoft.com/office/drawing/2014/main" id="{8525BE07-DDE4-7946-9D83-2D76954592B4}"/>
              </a:ext>
            </a:extLst>
          </p:cNvPr>
          <p:cNvSpPr txBox="1"/>
          <p:nvPr/>
        </p:nvSpPr>
        <p:spPr>
          <a:xfrm>
            <a:off x="6842250" y="5817260"/>
            <a:ext cx="48092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55. </a:t>
            </a:r>
          </a:p>
        </p:txBody>
      </p:sp>
      <p:sp>
        <p:nvSpPr>
          <p:cNvPr id="612" name="TextBox 611">
            <a:extLst>
              <a:ext uri="{FF2B5EF4-FFF2-40B4-BE49-F238E27FC236}">
                <a16:creationId xmlns:a16="http://schemas.microsoft.com/office/drawing/2014/main" id="{CB03524C-A134-FC43-9546-EE764FD598B9}"/>
              </a:ext>
            </a:extLst>
          </p:cNvPr>
          <p:cNvSpPr txBox="1"/>
          <p:nvPr/>
        </p:nvSpPr>
        <p:spPr>
          <a:xfrm>
            <a:off x="6847719" y="6185418"/>
            <a:ext cx="54410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56. </a:t>
            </a:r>
          </a:p>
        </p:txBody>
      </p:sp>
      <p:grpSp>
        <p:nvGrpSpPr>
          <p:cNvPr id="408" name="Group 407">
            <a:extLst>
              <a:ext uri="{FF2B5EF4-FFF2-40B4-BE49-F238E27FC236}">
                <a16:creationId xmlns:a16="http://schemas.microsoft.com/office/drawing/2014/main" id="{97772A68-8BB6-CF49-9145-448D9FD89EDE}"/>
              </a:ext>
            </a:extLst>
          </p:cNvPr>
          <p:cNvGrpSpPr/>
          <p:nvPr/>
        </p:nvGrpSpPr>
        <p:grpSpPr>
          <a:xfrm>
            <a:off x="7073114" y="250483"/>
            <a:ext cx="1678033" cy="481586"/>
            <a:chOff x="1032936" y="5890542"/>
            <a:chExt cx="1678033" cy="481586"/>
          </a:xfrm>
        </p:grpSpPr>
        <p:sp>
          <p:nvSpPr>
            <p:cNvPr id="409" name="TextBox 408">
              <a:extLst>
                <a:ext uri="{FF2B5EF4-FFF2-40B4-BE49-F238E27FC236}">
                  <a16:creationId xmlns:a16="http://schemas.microsoft.com/office/drawing/2014/main" id="{1F482EC6-1E46-0E43-8E72-986B493879E9}"/>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410" name="TextBox 409">
              <a:extLst>
                <a:ext uri="{FF2B5EF4-FFF2-40B4-BE49-F238E27FC236}">
                  <a16:creationId xmlns:a16="http://schemas.microsoft.com/office/drawing/2014/main" id="{CBA0023E-6689-B84B-ABC8-451653945674}"/>
                </a:ext>
              </a:extLst>
            </p:cNvPr>
            <p:cNvSpPr txBox="1"/>
            <p:nvPr/>
          </p:nvSpPr>
          <p:spPr>
            <a:xfrm>
              <a:off x="2244438" y="5890542"/>
              <a:ext cx="466531" cy="369332"/>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12941058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72E704C-5197-5C44-9820-BED3AAF39DED}"/>
              </a:ext>
            </a:extLst>
          </p:cNvPr>
          <p:cNvSpPr/>
          <p:nvPr/>
        </p:nvSpPr>
        <p:spPr>
          <a:xfrm>
            <a:off x="277472" y="264860"/>
            <a:ext cx="8563829" cy="636926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13034ADE-4E42-2D47-B311-299CBFD913B8}"/>
              </a:ext>
            </a:extLst>
          </p:cNvPr>
          <p:cNvCxnSpPr/>
          <p:nvPr/>
        </p:nvCxnSpPr>
        <p:spPr>
          <a:xfrm>
            <a:off x="277472" y="766998"/>
            <a:ext cx="856382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962166DB-B6C3-3B48-B940-E776E9D1BB99}"/>
              </a:ext>
            </a:extLst>
          </p:cNvPr>
          <p:cNvSpPr txBox="1"/>
          <p:nvPr/>
        </p:nvSpPr>
        <p:spPr>
          <a:xfrm>
            <a:off x="1743788" y="266232"/>
            <a:ext cx="5873157"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End Deflection of Six Truss Units    </a:t>
            </a:r>
          </a:p>
        </p:txBody>
      </p:sp>
      <p:graphicFrame>
        <p:nvGraphicFramePr>
          <p:cNvPr id="17" name="Table 16">
            <a:extLst>
              <a:ext uri="{FF2B5EF4-FFF2-40B4-BE49-F238E27FC236}">
                <a16:creationId xmlns:a16="http://schemas.microsoft.com/office/drawing/2014/main" id="{7D5118BA-DA4E-1449-AAE2-3C0138952D1F}"/>
              </a:ext>
            </a:extLst>
          </p:cNvPr>
          <p:cNvGraphicFramePr>
            <a:graphicFrameLocks noGrp="1"/>
          </p:cNvGraphicFramePr>
          <p:nvPr>
            <p:extLst>
              <p:ext uri="{D42A27DB-BD31-4B8C-83A1-F6EECF244321}">
                <p14:modId xmlns:p14="http://schemas.microsoft.com/office/powerpoint/2010/main" val="3904162317"/>
              </p:ext>
            </p:extLst>
          </p:nvPr>
        </p:nvGraphicFramePr>
        <p:xfrm>
          <a:off x="577850" y="1394258"/>
          <a:ext cx="3905250" cy="5030412"/>
        </p:xfrm>
        <a:graphic>
          <a:graphicData uri="http://schemas.openxmlformats.org/drawingml/2006/table">
            <a:tbl>
              <a:tblPr firstRow="1" bandRow="1">
                <a:tableStyleId>{5940675A-B579-460E-94D1-54222C63F5DA}</a:tableStyleId>
              </a:tblPr>
              <a:tblGrid>
                <a:gridCol w="727537">
                  <a:extLst>
                    <a:ext uri="{9D8B030D-6E8A-4147-A177-3AD203B41FA5}">
                      <a16:colId xmlns:a16="http://schemas.microsoft.com/office/drawing/2014/main" val="946587366"/>
                    </a:ext>
                  </a:extLst>
                </a:gridCol>
                <a:gridCol w="698157">
                  <a:extLst>
                    <a:ext uri="{9D8B030D-6E8A-4147-A177-3AD203B41FA5}">
                      <a16:colId xmlns:a16="http://schemas.microsoft.com/office/drawing/2014/main" val="1673738756"/>
                    </a:ext>
                  </a:extLst>
                </a:gridCol>
                <a:gridCol w="744736">
                  <a:extLst>
                    <a:ext uri="{9D8B030D-6E8A-4147-A177-3AD203B41FA5}">
                      <a16:colId xmlns:a16="http://schemas.microsoft.com/office/drawing/2014/main" val="3609219913"/>
                    </a:ext>
                  </a:extLst>
                </a:gridCol>
                <a:gridCol w="731520">
                  <a:extLst>
                    <a:ext uri="{9D8B030D-6E8A-4147-A177-3AD203B41FA5}">
                      <a16:colId xmlns:a16="http://schemas.microsoft.com/office/drawing/2014/main" val="1650496032"/>
                    </a:ext>
                  </a:extLst>
                </a:gridCol>
                <a:gridCol w="1003300">
                  <a:extLst>
                    <a:ext uri="{9D8B030D-6E8A-4147-A177-3AD203B41FA5}">
                      <a16:colId xmlns:a16="http://schemas.microsoft.com/office/drawing/2014/main" val="972562701"/>
                    </a:ext>
                  </a:extLst>
                </a:gridCol>
              </a:tblGrid>
              <a:tr h="466720">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p>
                      <a:endParaRPr lang="en-US" sz="1200" dirty="0"/>
                    </a:p>
                  </a:txBody>
                  <a:tcPr/>
                </a:tc>
                <a:extLst>
                  <a:ext uri="{0D108BD9-81ED-4DB2-BD59-A6C34878D82A}">
                    <a16:rowId xmlns:a16="http://schemas.microsoft.com/office/drawing/2014/main" val="2642681075"/>
                  </a:ext>
                </a:extLst>
              </a:tr>
              <a:tr h="325978">
                <a:tc>
                  <a:txBody>
                    <a:bodyPr/>
                    <a:lstStyle/>
                    <a:p>
                      <a:endParaRPr lang="en-US" sz="1200" dirty="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extLst>
                  <a:ext uri="{0D108BD9-81ED-4DB2-BD59-A6C34878D82A}">
                    <a16:rowId xmlns:a16="http://schemas.microsoft.com/office/drawing/2014/main" val="23085780"/>
                  </a:ext>
                </a:extLst>
              </a:tr>
              <a:tr h="325978">
                <a:tc>
                  <a:txBody>
                    <a:bodyPr/>
                    <a:lstStyle/>
                    <a:p>
                      <a:endParaRPr lang="en-US" sz="1200" dirty="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extLst>
                  <a:ext uri="{0D108BD9-81ED-4DB2-BD59-A6C34878D82A}">
                    <a16:rowId xmlns:a16="http://schemas.microsoft.com/office/drawing/2014/main" val="2885995597"/>
                  </a:ext>
                </a:extLst>
              </a:tr>
              <a:tr h="325978">
                <a:tc>
                  <a:txBody>
                    <a:bodyPr/>
                    <a:lstStyle/>
                    <a:p>
                      <a:endParaRPr lang="en-US" sz="1200" dirty="0"/>
                    </a:p>
                  </a:txBody>
                  <a:tcPr/>
                </a:tc>
                <a:tc>
                  <a:txBody>
                    <a:bodyPr/>
                    <a:lstStyle/>
                    <a:p>
                      <a:endParaRPr lang="en-US" sz="1200"/>
                    </a:p>
                  </a:txBody>
                  <a:tcPr/>
                </a:tc>
                <a:tc>
                  <a:txBody>
                    <a:bodyPr/>
                    <a:lstStyle/>
                    <a:p>
                      <a:endParaRPr lang="en-US" sz="1200" dirty="0"/>
                    </a:p>
                  </a:txBody>
                  <a:tcPr/>
                </a:tc>
                <a:tc>
                  <a:txBody>
                    <a:bodyPr/>
                    <a:lstStyle/>
                    <a:p>
                      <a:endParaRPr lang="en-US" sz="1200"/>
                    </a:p>
                  </a:txBody>
                  <a:tcPr/>
                </a:tc>
                <a:tc>
                  <a:txBody>
                    <a:bodyPr/>
                    <a:lstStyle/>
                    <a:p>
                      <a:endParaRPr lang="en-US" sz="1200"/>
                    </a:p>
                  </a:txBody>
                  <a:tcPr/>
                </a:tc>
                <a:extLst>
                  <a:ext uri="{0D108BD9-81ED-4DB2-BD59-A6C34878D82A}">
                    <a16:rowId xmlns:a16="http://schemas.microsoft.com/office/drawing/2014/main" val="4280332400"/>
                  </a:ext>
                </a:extLst>
              </a:tr>
              <a:tr h="325978">
                <a:tc>
                  <a:txBody>
                    <a:bodyPr/>
                    <a:lstStyle/>
                    <a:p>
                      <a:endParaRPr lang="en-US" sz="1200" dirty="0"/>
                    </a:p>
                  </a:txBody>
                  <a:tcPr/>
                </a:tc>
                <a:tc>
                  <a:txBody>
                    <a:bodyPr/>
                    <a:lstStyle/>
                    <a:p>
                      <a:endParaRPr lang="en-US" sz="1200"/>
                    </a:p>
                  </a:txBody>
                  <a:tcPr/>
                </a:tc>
                <a:tc>
                  <a:txBody>
                    <a:bodyPr/>
                    <a:lstStyle/>
                    <a:p>
                      <a:endParaRPr lang="en-US" sz="1200" dirty="0"/>
                    </a:p>
                  </a:txBody>
                  <a:tcPr/>
                </a:tc>
                <a:tc>
                  <a:txBody>
                    <a:bodyPr/>
                    <a:lstStyle/>
                    <a:p>
                      <a:endParaRPr lang="en-US" sz="1200"/>
                    </a:p>
                  </a:txBody>
                  <a:tcPr/>
                </a:tc>
                <a:tc>
                  <a:txBody>
                    <a:bodyPr/>
                    <a:lstStyle/>
                    <a:p>
                      <a:endParaRPr lang="en-US" sz="1200"/>
                    </a:p>
                  </a:txBody>
                  <a:tcPr/>
                </a:tc>
                <a:extLst>
                  <a:ext uri="{0D108BD9-81ED-4DB2-BD59-A6C34878D82A}">
                    <a16:rowId xmlns:a16="http://schemas.microsoft.com/office/drawing/2014/main" val="1373528657"/>
                  </a:ext>
                </a:extLst>
              </a:tr>
              <a:tr h="325978">
                <a:tc>
                  <a:txBody>
                    <a:bodyPr/>
                    <a:lstStyle/>
                    <a:p>
                      <a:endParaRPr lang="en-US" sz="1200" dirty="0"/>
                    </a:p>
                  </a:txBody>
                  <a:tcPr/>
                </a:tc>
                <a:tc>
                  <a:txBody>
                    <a:bodyPr/>
                    <a:lstStyle/>
                    <a:p>
                      <a:endParaRPr lang="en-US" sz="1200"/>
                    </a:p>
                  </a:txBody>
                  <a:tcPr/>
                </a:tc>
                <a:tc>
                  <a:txBody>
                    <a:bodyPr/>
                    <a:lstStyle/>
                    <a:p>
                      <a:endParaRPr lang="en-US" sz="120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113687901"/>
                  </a:ext>
                </a:extLst>
              </a:tr>
              <a:tr h="325978">
                <a:tc>
                  <a:txBody>
                    <a:bodyPr/>
                    <a:lstStyle/>
                    <a:p>
                      <a:endParaRPr lang="en-US" sz="1200" dirty="0"/>
                    </a:p>
                  </a:txBody>
                  <a:tcPr/>
                </a:tc>
                <a:tc>
                  <a:txBody>
                    <a:bodyPr/>
                    <a:lstStyle/>
                    <a:p>
                      <a:endParaRPr lang="en-US" sz="1200"/>
                    </a:p>
                  </a:txBody>
                  <a:tcPr/>
                </a:tc>
                <a:tc>
                  <a:txBody>
                    <a:bodyPr/>
                    <a:lstStyle/>
                    <a:p>
                      <a:endParaRPr lang="en-US" sz="1200"/>
                    </a:p>
                  </a:txBody>
                  <a:tcPr/>
                </a:tc>
                <a:tc>
                  <a:txBody>
                    <a:bodyPr/>
                    <a:lstStyle/>
                    <a:p>
                      <a:endParaRPr lang="en-US" sz="1200" dirty="0"/>
                    </a:p>
                  </a:txBody>
                  <a:tcPr/>
                </a:tc>
                <a:tc>
                  <a:txBody>
                    <a:bodyPr/>
                    <a:lstStyle/>
                    <a:p>
                      <a:endParaRPr lang="en-US" sz="1200"/>
                    </a:p>
                  </a:txBody>
                  <a:tcPr/>
                </a:tc>
                <a:extLst>
                  <a:ext uri="{0D108BD9-81ED-4DB2-BD59-A6C34878D82A}">
                    <a16:rowId xmlns:a16="http://schemas.microsoft.com/office/drawing/2014/main" val="1389321988"/>
                  </a:ext>
                </a:extLst>
              </a:tr>
              <a:tr h="325978">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1097834693"/>
                  </a:ext>
                </a:extLst>
              </a:tr>
              <a:tr h="325978">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dirty="0"/>
                    </a:p>
                  </a:txBody>
                  <a:tcPr/>
                </a:tc>
                <a:extLst>
                  <a:ext uri="{0D108BD9-81ED-4DB2-BD59-A6C34878D82A}">
                    <a16:rowId xmlns:a16="http://schemas.microsoft.com/office/drawing/2014/main" val="2659407671"/>
                  </a:ext>
                </a:extLst>
              </a:tr>
              <a:tr h="325978">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dirty="0"/>
                    </a:p>
                  </a:txBody>
                  <a:tcPr/>
                </a:tc>
                <a:extLst>
                  <a:ext uri="{0D108BD9-81ED-4DB2-BD59-A6C34878D82A}">
                    <a16:rowId xmlns:a16="http://schemas.microsoft.com/office/drawing/2014/main" val="1874980999"/>
                  </a:ext>
                </a:extLst>
              </a:tr>
              <a:tr h="325978">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dirty="0"/>
                    </a:p>
                  </a:txBody>
                  <a:tcPr/>
                </a:tc>
                <a:extLst>
                  <a:ext uri="{0D108BD9-81ED-4DB2-BD59-A6C34878D82A}">
                    <a16:rowId xmlns:a16="http://schemas.microsoft.com/office/drawing/2014/main" val="2297716487"/>
                  </a:ext>
                </a:extLst>
              </a:tr>
              <a:tr h="325978">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dirty="0"/>
                    </a:p>
                  </a:txBody>
                  <a:tcPr/>
                </a:tc>
                <a:extLst>
                  <a:ext uri="{0D108BD9-81ED-4DB2-BD59-A6C34878D82A}">
                    <a16:rowId xmlns:a16="http://schemas.microsoft.com/office/drawing/2014/main" val="2487292853"/>
                  </a:ext>
                </a:extLst>
              </a:tr>
              <a:tr h="325978">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dirty="0"/>
                    </a:p>
                  </a:txBody>
                  <a:tcPr/>
                </a:tc>
                <a:extLst>
                  <a:ext uri="{0D108BD9-81ED-4DB2-BD59-A6C34878D82A}">
                    <a16:rowId xmlns:a16="http://schemas.microsoft.com/office/drawing/2014/main" val="3571915113"/>
                  </a:ext>
                </a:extLst>
              </a:tr>
              <a:tr h="325978">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dirty="0"/>
                    </a:p>
                  </a:txBody>
                  <a:tcPr/>
                </a:tc>
                <a:extLst>
                  <a:ext uri="{0D108BD9-81ED-4DB2-BD59-A6C34878D82A}">
                    <a16:rowId xmlns:a16="http://schemas.microsoft.com/office/drawing/2014/main" val="3206660798"/>
                  </a:ext>
                </a:extLst>
              </a:tr>
              <a:tr h="325978">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dirty="0"/>
                    </a:p>
                  </a:txBody>
                  <a:tcPr/>
                </a:tc>
                <a:extLst>
                  <a:ext uri="{0D108BD9-81ED-4DB2-BD59-A6C34878D82A}">
                    <a16:rowId xmlns:a16="http://schemas.microsoft.com/office/drawing/2014/main" val="1893018628"/>
                  </a:ext>
                </a:extLst>
              </a:tr>
            </a:tbl>
          </a:graphicData>
        </a:graphic>
      </p:graphicFrame>
      <p:graphicFrame>
        <p:nvGraphicFramePr>
          <p:cNvPr id="187" name="Table 186">
            <a:extLst>
              <a:ext uri="{FF2B5EF4-FFF2-40B4-BE49-F238E27FC236}">
                <a16:creationId xmlns:a16="http://schemas.microsoft.com/office/drawing/2014/main" id="{0BE98D80-68C9-EA41-965E-33DC1FFC1EC3}"/>
              </a:ext>
            </a:extLst>
          </p:cNvPr>
          <p:cNvGraphicFramePr>
            <a:graphicFrameLocks noGrp="1"/>
          </p:cNvGraphicFramePr>
          <p:nvPr>
            <p:extLst>
              <p:ext uri="{D42A27DB-BD31-4B8C-83A1-F6EECF244321}">
                <p14:modId xmlns:p14="http://schemas.microsoft.com/office/powerpoint/2010/main" val="2078903717"/>
              </p:ext>
            </p:extLst>
          </p:nvPr>
        </p:nvGraphicFramePr>
        <p:xfrm>
          <a:off x="4637620" y="1390672"/>
          <a:ext cx="3905250" cy="5030412"/>
        </p:xfrm>
        <a:graphic>
          <a:graphicData uri="http://schemas.openxmlformats.org/drawingml/2006/table">
            <a:tbl>
              <a:tblPr firstRow="1" bandRow="1">
                <a:tableStyleId>{5940675A-B579-460E-94D1-54222C63F5DA}</a:tableStyleId>
              </a:tblPr>
              <a:tblGrid>
                <a:gridCol w="610020">
                  <a:extLst>
                    <a:ext uri="{9D8B030D-6E8A-4147-A177-3AD203B41FA5}">
                      <a16:colId xmlns:a16="http://schemas.microsoft.com/office/drawing/2014/main" val="946587366"/>
                    </a:ext>
                  </a:extLst>
                </a:gridCol>
                <a:gridCol w="655320">
                  <a:extLst>
                    <a:ext uri="{9D8B030D-6E8A-4147-A177-3AD203B41FA5}">
                      <a16:colId xmlns:a16="http://schemas.microsoft.com/office/drawing/2014/main" val="1673738756"/>
                    </a:ext>
                  </a:extLst>
                </a:gridCol>
                <a:gridCol w="777729">
                  <a:extLst>
                    <a:ext uri="{9D8B030D-6E8A-4147-A177-3AD203B41FA5}">
                      <a16:colId xmlns:a16="http://schemas.microsoft.com/office/drawing/2014/main" val="3609219913"/>
                    </a:ext>
                  </a:extLst>
                </a:gridCol>
                <a:gridCol w="782320">
                  <a:extLst>
                    <a:ext uri="{9D8B030D-6E8A-4147-A177-3AD203B41FA5}">
                      <a16:colId xmlns:a16="http://schemas.microsoft.com/office/drawing/2014/main" val="1650496032"/>
                    </a:ext>
                  </a:extLst>
                </a:gridCol>
                <a:gridCol w="1079861">
                  <a:extLst>
                    <a:ext uri="{9D8B030D-6E8A-4147-A177-3AD203B41FA5}">
                      <a16:colId xmlns:a16="http://schemas.microsoft.com/office/drawing/2014/main" val="972562701"/>
                    </a:ext>
                  </a:extLst>
                </a:gridCol>
              </a:tblGrid>
              <a:tr h="466720">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p>
                      <a:endParaRPr lang="en-US" sz="1200" dirty="0"/>
                    </a:p>
                  </a:txBody>
                  <a:tcPr/>
                </a:tc>
                <a:extLst>
                  <a:ext uri="{0D108BD9-81ED-4DB2-BD59-A6C34878D82A}">
                    <a16:rowId xmlns:a16="http://schemas.microsoft.com/office/drawing/2014/main" val="2642681075"/>
                  </a:ext>
                </a:extLst>
              </a:tr>
              <a:tr h="325978">
                <a:tc>
                  <a:txBody>
                    <a:bodyPr/>
                    <a:lstStyle/>
                    <a:p>
                      <a:endParaRPr lang="en-US" sz="1200" dirty="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extLst>
                  <a:ext uri="{0D108BD9-81ED-4DB2-BD59-A6C34878D82A}">
                    <a16:rowId xmlns:a16="http://schemas.microsoft.com/office/drawing/2014/main" val="23085780"/>
                  </a:ext>
                </a:extLst>
              </a:tr>
              <a:tr h="325978">
                <a:tc>
                  <a:txBody>
                    <a:bodyPr/>
                    <a:lstStyle/>
                    <a:p>
                      <a:endParaRPr lang="en-US" sz="1200" dirty="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extLst>
                  <a:ext uri="{0D108BD9-81ED-4DB2-BD59-A6C34878D82A}">
                    <a16:rowId xmlns:a16="http://schemas.microsoft.com/office/drawing/2014/main" val="2885995597"/>
                  </a:ext>
                </a:extLst>
              </a:tr>
              <a:tr h="325978">
                <a:tc>
                  <a:txBody>
                    <a:bodyPr/>
                    <a:lstStyle/>
                    <a:p>
                      <a:endParaRPr lang="en-US" sz="1200" dirty="0"/>
                    </a:p>
                  </a:txBody>
                  <a:tcPr/>
                </a:tc>
                <a:tc>
                  <a:txBody>
                    <a:bodyPr/>
                    <a:lstStyle/>
                    <a:p>
                      <a:endParaRPr lang="en-US" sz="1200"/>
                    </a:p>
                  </a:txBody>
                  <a:tcPr/>
                </a:tc>
                <a:tc>
                  <a:txBody>
                    <a:bodyPr/>
                    <a:lstStyle/>
                    <a:p>
                      <a:endParaRPr lang="en-US" sz="1200" dirty="0"/>
                    </a:p>
                  </a:txBody>
                  <a:tcPr/>
                </a:tc>
                <a:tc>
                  <a:txBody>
                    <a:bodyPr/>
                    <a:lstStyle/>
                    <a:p>
                      <a:endParaRPr lang="en-US" sz="1200"/>
                    </a:p>
                  </a:txBody>
                  <a:tcPr/>
                </a:tc>
                <a:tc>
                  <a:txBody>
                    <a:bodyPr/>
                    <a:lstStyle/>
                    <a:p>
                      <a:endParaRPr lang="en-US" sz="1200"/>
                    </a:p>
                  </a:txBody>
                  <a:tcPr/>
                </a:tc>
                <a:extLst>
                  <a:ext uri="{0D108BD9-81ED-4DB2-BD59-A6C34878D82A}">
                    <a16:rowId xmlns:a16="http://schemas.microsoft.com/office/drawing/2014/main" val="4280332400"/>
                  </a:ext>
                </a:extLst>
              </a:tr>
              <a:tr h="325978">
                <a:tc>
                  <a:txBody>
                    <a:bodyPr/>
                    <a:lstStyle/>
                    <a:p>
                      <a:endParaRPr lang="en-US" sz="1200" dirty="0"/>
                    </a:p>
                  </a:txBody>
                  <a:tcPr/>
                </a:tc>
                <a:tc>
                  <a:txBody>
                    <a:bodyPr/>
                    <a:lstStyle/>
                    <a:p>
                      <a:endParaRPr lang="en-US" sz="1200"/>
                    </a:p>
                  </a:txBody>
                  <a:tcPr/>
                </a:tc>
                <a:tc>
                  <a:txBody>
                    <a:bodyPr/>
                    <a:lstStyle/>
                    <a:p>
                      <a:endParaRPr lang="en-US" sz="1200" dirty="0"/>
                    </a:p>
                  </a:txBody>
                  <a:tcPr/>
                </a:tc>
                <a:tc>
                  <a:txBody>
                    <a:bodyPr/>
                    <a:lstStyle/>
                    <a:p>
                      <a:endParaRPr lang="en-US" sz="1200"/>
                    </a:p>
                  </a:txBody>
                  <a:tcPr/>
                </a:tc>
                <a:tc>
                  <a:txBody>
                    <a:bodyPr/>
                    <a:lstStyle/>
                    <a:p>
                      <a:endParaRPr lang="en-US" sz="1200"/>
                    </a:p>
                  </a:txBody>
                  <a:tcPr/>
                </a:tc>
                <a:extLst>
                  <a:ext uri="{0D108BD9-81ED-4DB2-BD59-A6C34878D82A}">
                    <a16:rowId xmlns:a16="http://schemas.microsoft.com/office/drawing/2014/main" val="1373528657"/>
                  </a:ext>
                </a:extLst>
              </a:tr>
              <a:tr h="325978">
                <a:tc>
                  <a:txBody>
                    <a:bodyPr/>
                    <a:lstStyle/>
                    <a:p>
                      <a:endParaRPr lang="en-US" sz="1200" dirty="0"/>
                    </a:p>
                  </a:txBody>
                  <a:tcPr/>
                </a:tc>
                <a:tc>
                  <a:txBody>
                    <a:bodyPr/>
                    <a:lstStyle/>
                    <a:p>
                      <a:endParaRPr lang="en-US" sz="1200"/>
                    </a:p>
                  </a:txBody>
                  <a:tcPr/>
                </a:tc>
                <a:tc>
                  <a:txBody>
                    <a:bodyPr/>
                    <a:lstStyle/>
                    <a:p>
                      <a:endParaRPr lang="en-US" sz="120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113687901"/>
                  </a:ext>
                </a:extLst>
              </a:tr>
              <a:tr h="325978">
                <a:tc>
                  <a:txBody>
                    <a:bodyPr/>
                    <a:lstStyle/>
                    <a:p>
                      <a:endParaRPr lang="en-US" sz="1200" dirty="0"/>
                    </a:p>
                  </a:txBody>
                  <a:tcPr/>
                </a:tc>
                <a:tc>
                  <a:txBody>
                    <a:bodyPr/>
                    <a:lstStyle/>
                    <a:p>
                      <a:endParaRPr lang="en-US" sz="1200"/>
                    </a:p>
                  </a:txBody>
                  <a:tcPr/>
                </a:tc>
                <a:tc>
                  <a:txBody>
                    <a:bodyPr/>
                    <a:lstStyle/>
                    <a:p>
                      <a:endParaRPr lang="en-US" sz="1200"/>
                    </a:p>
                  </a:txBody>
                  <a:tcPr/>
                </a:tc>
                <a:tc>
                  <a:txBody>
                    <a:bodyPr/>
                    <a:lstStyle/>
                    <a:p>
                      <a:endParaRPr lang="en-US" sz="1200" dirty="0"/>
                    </a:p>
                  </a:txBody>
                  <a:tcPr/>
                </a:tc>
                <a:tc>
                  <a:txBody>
                    <a:bodyPr/>
                    <a:lstStyle/>
                    <a:p>
                      <a:endParaRPr lang="en-US" sz="1200"/>
                    </a:p>
                  </a:txBody>
                  <a:tcPr/>
                </a:tc>
                <a:extLst>
                  <a:ext uri="{0D108BD9-81ED-4DB2-BD59-A6C34878D82A}">
                    <a16:rowId xmlns:a16="http://schemas.microsoft.com/office/drawing/2014/main" val="1389321988"/>
                  </a:ext>
                </a:extLst>
              </a:tr>
              <a:tr h="325978">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1097834693"/>
                  </a:ext>
                </a:extLst>
              </a:tr>
              <a:tr h="325978">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dirty="0"/>
                    </a:p>
                  </a:txBody>
                  <a:tcPr/>
                </a:tc>
                <a:extLst>
                  <a:ext uri="{0D108BD9-81ED-4DB2-BD59-A6C34878D82A}">
                    <a16:rowId xmlns:a16="http://schemas.microsoft.com/office/drawing/2014/main" val="2659407671"/>
                  </a:ext>
                </a:extLst>
              </a:tr>
              <a:tr h="325978">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dirty="0"/>
                    </a:p>
                  </a:txBody>
                  <a:tcPr/>
                </a:tc>
                <a:extLst>
                  <a:ext uri="{0D108BD9-81ED-4DB2-BD59-A6C34878D82A}">
                    <a16:rowId xmlns:a16="http://schemas.microsoft.com/office/drawing/2014/main" val="1874980999"/>
                  </a:ext>
                </a:extLst>
              </a:tr>
              <a:tr h="325978">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dirty="0"/>
                    </a:p>
                  </a:txBody>
                  <a:tcPr/>
                </a:tc>
                <a:extLst>
                  <a:ext uri="{0D108BD9-81ED-4DB2-BD59-A6C34878D82A}">
                    <a16:rowId xmlns:a16="http://schemas.microsoft.com/office/drawing/2014/main" val="2297716487"/>
                  </a:ext>
                </a:extLst>
              </a:tr>
              <a:tr h="325978">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dirty="0"/>
                    </a:p>
                  </a:txBody>
                  <a:tcPr/>
                </a:tc>
                <a:extLst>
                  <a:ext uri="{0D108BD9-81ED-4DB2-BD59-A6C34878D82A}">
                    <a16:rowId xmlns:a16="http://schemas.microsoft.com/office/drawing/2014/main" val="2487292853"/>
                  </a:ext>
                </a:extLst>
              </a:tr>
              <a:tr h="325978">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dirty="0"/>
                    </a:p>
                  </a:txBody>
                  <a:tcPr/>
                </a:tc>
                <a:extLst>
                  <a:ext uri="{0D108BD9-81ED-4DB2-BD59-A6C34878D82A}">
                    <a16:rowId xmlns:a16="http://schemas.microsoft.com/office/drawing/2014/main" val="3571915113"/>
                  </a:ext>
                </a:extLst>
              </a:tr>
              <a:tr h="325978">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dirty="0"/>
                    </a:p>
                  </a:txBody>
                  <a:tcPr/>
                </a:tc>
                <a:extLst>
                  <a:ext uri="{0D108BD9-81ED-4DB2-BD59-A6C34878D82A}">
                    <a16:rowId xmlns:a16="http://schemas.microsoft.com/office/drawing/2014/main" val="1013098875"/>
                  </a:ext>
                </a:extLst>
              </a:tr>
              <a:tr h="325978">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dirty="0"/>
                    </a:p>
                  </a:txBody>
                  <a:tcPr/>
                </a:tc>
                <a:extLst>
                  <a:ext uri="{0D108BD9-81ED-4DB2-BD59-A6C34878D82A}">
                    <a16:rowId xmlns:a16="http://schemas.microsoft.com/office/drawing/2014/main" val="2408658475"/>
                  </a:ext>
                </a:extLst>
              </a:tr>
            </a:tbl>
          </a:graphicData>
        </a:graphic>
      </p:graphicFrame>
      <p:sp>
        <p:nvSpPr>
          <p:cNvPr id="367" name="TextBox 366">
            <a:extLst>
              <a:ext uri="{FF2B5EF4-FFF2-40B4-BE49-F238E27FC236}">
                <a16:creationId xmlns:a16="http://schemas.microsoft.com/office/drawing/2014/main" id="{B3CEAB7A-76DF-364E-8EAC-5A5665EB3476}"/>
              </a:ext>
            </a:extLst>
          </p:cNvPr>
          <p:cNvSpPr txBox="1"/>
          <p:nvPr/>
        </p:nvSpPr>
        <p:spPr>
          <a:xfrm>
            <a:off x="786954" y="1849911"/>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sp>
        <p:nvSpPr>
          <p:cNvPr id="368" name="TextBox 367">
            <a:extLst>
              <a:ext uri="{FF2B5EF4-FFF2-40B4-BE49-F238E27FC236}">
                <a16:creationId xmlns:a16="http://schemas.microsoft.com/office/drawing/2014/main" id="{3D95A12C-8E73-DA41-8F1B-313FCAEC005D}"/>
              </a:ext>
            </a:extLst>
          </p:cNvPr>
          <p:cNvSpPr txBox="1"/>
          <p:nvPr/>
        </p:nvSpPr>
        <p:spPr>
          <a:xfrm>
            <a:off x="791427" y="2181469"/>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 </a:t>
            </a:r>
          </a:p>
        </p:txBody>
      </p:sp>
      <p:sp>
        <p:nvSpPr>
          <p:cNvPr id="369" name="TextBox 368">
            <a:extLst>
              <a:ext uri="{FF2B5EF4-FFF2-40B4-BE49-F238E27FC236}">
                <a16:creationId xmlns:a16="http://schemas.microsoft.com/office/drawing/2014/main" id="{CEE687B0-1330-0249-B934-227B59FEFC55}"/>
              </a:ext>
            </a:extLst>
          </p:cNvPr>
          <p:cNvSpPr txBox="1"/>
          <p:nvPr/>
        </p:nvSpPr>
        <p:spPr>
          <a:xfrm>
            <a:off x="786406" y="2494225"/>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 </a:t>
            </a:r>
          </a:p>
        </p:txBody>
      </p:sp>
      <p:sp>
        <p:nvSpPr>
          <p:cNvPr id="370" name="TextBox 369">
            <a:extLst>
              <a:ext uri="{FF2B5EF4-FFF2-40B4-BE49-F238E27FC236}">
                <a16:creationId xmlns:a16="http://schemas.microsoft.com/office/drawing/2014/main" id="{B0A44DE7-6B44-254D-AB47-6C659D45BF10}"/>
              </a:ext>
            </a:extLst>
          </p:cNvPr>
          <p:cNvSpPr txBox="1"/>
          <p:nvPr/>
        </p:nvSpPr>
        <p:spPr>
          <a:xfrm>
            <a:off x="783367" y="2832171"/>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4. </a:t>
            </a:r>
          </a:p>
        </p:txBody>
      </p:sp>
      <p:sp>
        <p:nvSpPr>
          <p:cNvPr id="371" name="TextBox 370">
            <a:extLst>
              <a:ext uri="{FF2B5EF4-FFF2-40B4-BE49-F238E27FC236}">
                <a16:creationId xmlns:a16="http://schemas.microsoft.com/office/drawing/2014/main" id="{C29BDABE-4532-ED47-BB54-C24AE0AE63C6}"/>
              </a:ext>
            </a:extLst>
          </p:cNvPr>
          <p:cNvSpPr txBox="1"/>
          <p:nvPr/>
        </p:nvSpPr>
        <p:spPr>
          <a:xfrm>
            <a:off x="779765" y="3139227"/>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5. </a:t>
            </a:r>
          </a:p>
        </p:txBody>
      </p:sp>
      <p:sp>
        <p:nvSpPr>
          <p:cNvPr id="372" name="TextBox 371">
            <a:extLst>
              <a:ext uri="{FF2B5EF4-FFF2-40B4-BE49-F238E27FC236}">
                <a16:creationId xmlns:a16="http://schemas.microsoft.com/office/drawing/2014/main" id="{4EF91CEA-8F9A-C34A-9D1E-87AE8EA8D068}"/>
              </a:ext>
            </a:extLst>
          </p:cNvPr>
          <p:cNvSpPr txBox="1"/>
          <p:nvPr/>
        </p:nvSpPr>
        <p:spPr>
          <a:xfrm>
            <a:off x="774712" y="3463178"/>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6. </a:t>
            </a:r>
          </a:p>
        </p:txBody>
      </p:sp>
      <p:sp>
        <p:nvSpPr>
          <p:cNvPr id="373" name="TextBox 372">
            <a:extLst>
              <a:ext uri="{FF2B5EF4-FFF2-40B4-BE49-F238E27FC236}">
                <a16:creationId xmlns:a16="http://schemas.microsoft.com/office/drawing/2014/main" id="{DA4EAD61-8FD8-4542-8D56-432C9976176A}"/>
              </a:ext>
            </a:extLst>
          </p:cNvPr>
          <p:cNvSpPr txBox="1"/>
          <p:nvPr/>
        </p:nvSpPr>
        <p:spPr>
          <a:xfrm>
            <a:off x="779185" y="3791887"/>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7. </a:t>
            </a:r>
          </a:p>
        </p:txBody>
      </p:sp>
      <p:sp>
        <p:nvSpPr>
          <p:cNvPr id="374" name="TextBox 373">
            <a:extLst>
              <a:ext uri="{FF2B5EF4-FFF2-40B4-BE49-F238E27FC236}">
                <a16:creationId xmlns:a16="http://schemas.microsoft.com/office/drawing/2014/main" id="{DEACC1AD-0808-4C45-907F-A8E451DC794D}"/>
              </a:ext>
            </a:extLst>
          </p:cNvPr>
          <p:cNvSpPr txBox="1"/>
          <p:nvPr/>
        </p:nvSpPr>
        <p:spPr>
          <a:xfrm>
            <a:off x="785448" y="4121680"/>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8. </a:t>
            </a:r>
          </a:p>
        </p:txBody>
      </p:sp>
      <p:sp>
        <p:nvSpPr>
          <p:cNvPr id="375" name="TextBox 374">
            <a:extLst>
              <a:ext uri="{FF2B5EF4-FFF2-40B4-BE49-F238E27FC236}">
                <a16:creationId xmlns:a16="http://schemas.microsoft.com/office/drawing/2014/main" id="{A1BCD96B-578C-F543-A2F6-B303BA873997}"/>
              </a:ext>
            </a:extLst>
          </p:cNvPr>
          <p:cNvSpPr txBox="1"/>
          <p:nvPr/>
        </p:nvSpPr>
        <p:spPr>
          <a:xfrm>
            <a:off x="718258" y="6081199"/>
            <a:ext cx="49232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14. </a:t>
            </a:r>
          </a:p>
        </p:txBody>
      </p:sp>
      <p:sp>
        <p:nvSpPr>
          <p:cNvPr id="376" name="TextBox 375">
            <a:extLst>
              <a:ext uri="{FF2B5EF4-FFF2-40B4-BE49-F238E27FC236}">
                <a16:creationId xmlns:a16="http://schemas.microsoft.com/office/drawing/2014/main" id="{04101926-79BE-3D4A-9FB8-80962471EF5A}"/>
              </a:ext>
            </a:extLst>
          </p:cNvPr>
          <p:cNvSpPr txBox="1"/>
          <p:nvPr/>
        </p:nvSpPr>
        <p:spPr>
          <a:xfrm>
            <a:off x="789313" y="4449113"/>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9. </a:t>
            </a:r>
          </a:p>
        </p:txBody>
      </p:sp>
      <p:sp>
        <p:nvSpPr>
          <p:cNvPr id="377" name="TextBox 376">
            <a:extLst>
              <a:ext uri="{FF2B5EF4-FFF2-40B4-BE49-F238E27FC236}">
                <a16:creationId xmlns:a16="http://schemas.microsoft.com/office/drawing/2014/main" id="{3BA10149-2B9E-1A49-BDF3-5DF5A4965F68}"/>
              </a:ext>
            </a:extLst>
          </p:cNvPr>
          <p:cNvSpPr txBox="1"/>
          <p:nvPr/>
        </p:nvSpPr>
        <p:spPr>
          <a:xfrm>
            <a:off x="709480" y="4771150"/>
            <a:ext cx="48038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10. </a:t>
            </a:r>
          </a:p>
        </p:txBody>
      </p:sp>
      <p:sp>
        <p:nvSpPr>
          <p:cNvPr id="378" name="TextBox 377">
            <a:extLst>
              <a:ext uri="{FF2B5EF4-FFF2-40B4-BE49-F238E27FC236}">
                <a16:creationId xmlns:a16="http://schemas.microsoft.com/office/drawing/2014/main" id="{EBC7C6DE-C0BC-1647-986D-DFCC38ED8C3E}"/>
              </a:ext>
            </a:extLst>
          </p:cNvPr>
          <p:cNvSpPr txBox="1"/>
          <p:nvPr/>
        </p:nvSpPr>
        <p:spPr>
          <a:xfrm>
            <a:off x="720439" y="5114144"/>
            <a:ext cx="49677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11. </a:t>
            </a:r>
          </a:p>
        </p:txBody>
      </p:sp>
      <p:sp>
        <p:nvSpPr>
          <p:cNvPr id="379" name="TextBox 378">
            <a:extLst>
              <a:ext uri="{FF2B5EF4-FFF2-40B4-BE49-F238E27FC236}">
                <a16:creationId xmlns:a16="http://schemas.microsoft.com/office/drawing/2014/main" id="{7BA58FF1-BF55-5D4D-A09A-0D35DC0C691E}"/>
              </a:ext>
            </a:extLst>
          </p:cNvPr>
          <p:cNvSpPr txBox="1"/>
          <p:nvPr/>
        </p:nvSpPr>
        <p:spPr>
          <a:xfrm>
            <a:off x="708968" y="5420118"/>
            <a:ext cx="46965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12. </a:t>
            </a:r>
          </a:p>
        </p:txBody>
      </p:sp>
      <p:sp>
        <p:nvSpPr>
          <p:cNvPr id="380" name="TextBox 379">
            <a:extLst>
              <a:ext uri="{FF2B5EF4-FFF2-40B4-BE49-F238E27FC236}">
                <a16:creationId xmlns:a16="http://schemas.microsoft.com/office/drawing/2014/main" id="{8B256B86-F721-F340-BABF-88E760B3E26F}"/>
              </a:ext>
            </a:extLst>
          </p:cNvPr>
          <p:cNvSpPr txBox="1"/>
          <p:nvPr/>
        </p:nvSpPr>
        <p:spPr>
          <a:xfrm>
            <a:off x="714217" y="5754631"/>
            <a:ext cx="46965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13. </a:t>
            </a:r>
          </a:p>
        </p:txBody>
      </p:sp>
      <p:grpSp>
        <p:nvGrpSpPr>
          <p:cNvPr id="381" name="Group 380">
            <a:extLst>
              <a:ext uri="{FF2B5EF4-FFF2-40B4-BE49-F238E27FC236}">
                <a16:creationId xmlns:a16="http://schemas.microsoft.com/office/drawing/2014/main" id="{3DB16CE3-814D-A34B-9855-CD6E1C0F35D4}"/>
              </a:ext>
            </a:extLst>
          </p:cNvPr>
          <p:cNvGrpSpPr/>
          <p:nvPr/>
        </p:nvGrpSpPr>
        <p:grpSpPr>
          <a:xfrm>
            <a:off x="2090493" y="1827538"/>
            <a:ext cx="699378" cy="402639"/>
            <a:chOff x="7576039" y="5855991"/>
            <a:chExt cx="699378" cy="402639"/>
          </a:xfrm>
        </p:grpSpPr>
        <p:cxnSp>
          <p:nvCxnSpPr>
            <p:cNvPr id="382" name="Straight Connector 381">
              <a:extLst>
                <a:ext uri="{FF2B5EF4-FFF2-40B4-BE49-F238E27FC236}">
                  <a16:creationId xmlns:a16="http://schemas.microsoft.com/office/drawing/2014/main" id="{34B0BC93-A164-3744-A124-8201C6898F47}"/>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83" name="TextBox 382">
              <a:extLst>
                <a:ext uri="{FF2B5EF4-FFF2-40B4-BE49-F238E27FC236}">
                  <a16:creationId xmlns:a16="http://schemas.microsoft.com/office/drawing/2014/main" id="{73BB743E-7E7F-2046-A27F-B4C26CC28270}"/>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384" name="TextBox 383">
              <a:extLst>
                <a:ext uri="{FF2B5EF4-FFF2-40B4-BE49-F238E27FC236}">
                  <a16:creationId xmlns:a16="http://schemas.microsoft.com/office/drawing/2014/main" id="{EBDFADE4-A2A4-6049-9A46-8C3EBE236870}"/>
                </a:ext>
              </a:extLst>
            </p:cNvPr>
            <p:cNvSpPr txBox="1"/>
            <p:nvPr/>
          </p:nvSpPr>
          <p:spPr>
            <a:xfrm>
              <a:off x="7576039" y="5855991"/>
              <a:ext cx="409528"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21 </a:t>
              </a:r>
            </a:p>
          </p:txBody>
        </p:sp>
      </p:grpSp>
      <p:grpSp>
        <p:nvGrpSpPr>
          <p:cNvPr id="385" name="Group 384">
            <a:extLst>
              <a:ext uri="{FF2B5EF4-FFF2-40B4-BE49-F238E27FC236}">
                <a16:creationId xmlns:a16="http://schemas.microsoft.com/office/drawing/2014/main" id="{111A9189-867A-A642-B0EC-C921A9B62EB7}"/>
              </a:ext>
            </a:extLst>
          </p:cNvPr>
          <p:cNvGrpSpPr/>
          <p:nvPr/>
        </p:nvGrpSpPr>
        <p:grpSpPr>
          <a:xfrm>
            <a:off x="2090560" y="2159845"/>
            <a:ext cx="687187" cy="402639"/>
            <a:chOff x="7588230" y="5855991"/>
            <a:chExt cx="687187" cy="402639"/>
          </a:xfrm>
        </p:grpSpPr>
        <p:cxnSp>
          <p:nvCxnSpPr>
            <p:cNvPr id="386" name="Straight Connector 385">
              <a:extLst>
                <a:ext uri="{FF2B5EF4-FFF2-40B4-BE49-F238E27FC236}">
                  <a16:creationId xmlns:a16="http://schemas.microsoft.com/office/drawing/2014/main" id="{524F1C5E-9D71-DC4D-BA75-441C72C89747}"/>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87" name="TextBox 386">
              <a:extLst>
                <a:ext uri="{FF2B5EF4-FFF2-40B4-BE49-F238E27FC236}">
                  <a16:creationId xmlns:a16="http://schemas.microsoft.com/office/drawing/2014/main" id="{5E376B9E-5DE2-FB44-8F78-5999ACC4A89E}"/>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388" name="TextBox 387">
              <a:extLst>
                <a:ext uri="{FF2B5EF4-FFF2-40B4-BE49-F238E27FC236}">
                  <a16:creationId xmlns:a16="http://schemas.microsoft.com/office/drawing/2014/main" id="{84B63FCE-949C-DD4E-8AF5-BD3761111C26}"/>
                </a:ext>
              </a:extLst>
            </p:cNvPr>
            <p:cNvSpPr txBox="1"/>
            <p:nvPr/>
          </p:nvSpPr>
          <p:spPr>
            <a:xfrm>
              <a:off x="7588230" y="5855991"/>
              <a:ext cx="436321"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21 </a:t>
              </a:r>
            </a:p>
          </p:txBody>
        </p:sp>
      </p:grpSp>
      <p:sp>
        <p:nvSpPr>
          <p:cNvPr id="389" name="TextBox 388">
            <a:extLst>
              <a:ext uri="{FF2B5EF4-FFF2-40B4-BE49-F238E27FC236}">
                <a16:creationId xmlns:a16="http://schemas.microsoft.com/office/drawing/2014/main" id="{61E61CAC-34AB-C040-9A15-B170B2A39B68}"/>
              </a:ext>
            </a:extLst>
          </p:cNvPr>
          <p:cNvSpPr txBox="1"/>
          <p:nvPr/>
        </p:nvSpPr>
        <p:spPr>
          <a:xfrm>
            <a:off x="1500591" y="1840166"/>
            <a:ext cx="40717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390" name="TextBox 389">
            <a:extLst>
              <a:ext uri="{FF2B5EF4-FFF2-40B4-BE49-F238E27FC236}">
                <a16:creationId xmlns:a16="http://schemas.microsoft.com/office/drawing/2014/main" id="{3C1A8E42-16BA-194E-AB32-68E9EED1C3B6}"/>
              </a:ext>
            </a:extLst>
          </p:cNvPr>
          <p:cNvSpPr txBox="1"/>
          <p:nvPr/>
        </p:nvSpPr>
        <p:spPr>
          <a:xfrm>
            <a:off x="1507340" y="2171563"/>
            <a:ext cx="36267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mc:AlternateContent xmlns:mc="http://schemas.openxmlformats.org/markup-compatibility/2006" xmlns:a14="http://schemas.microsoft.com/office/drawing/2010/main">
        <mc:Choice Requires="a14">
          <p:sp>
            <p:nvSpPr>
              <p:cNvPr id="391" name="TextBox 390">
                <a:extLst>
                  <a:ext uri="{FF2B5EF4-FFF2-40B4-BE49-F238E27FC236}">
                    <a16:creationId xmlns:a16="http://schemas.microsoft.com/office/drawing/2014/main" id="{44F23573-B656-3A47-AB77-3B5DB280FC12}"/>
                  </a:ext>
                </a:extLst>
              </p:cNvPr>
              <p:cNvSpPr txBox="1"/>
              <p:nvPr/>
            </p:nvSpPr>
            <p:spPr>
              <a:xfrm>
                <a:off x="1381295" y="2513490"/>
                <a:ext cx="485913"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91" name="TextBox 390">
                <a:extLst>
                  <a:ext uri="{FF2B5EF4-FFF2-40B4-BE49-F238E27FC236}">
                    <a16:creationId xmlns:a16="http://schemas.microsoft.com/office/drawing/2014/main" id="{44F23573-B656-3A47-AB77-3B5DB280FC12}"/>
                  </a:ext>
                </a:extLst>
              </p:cNvPr>
              <p:cNvSpPr txBox="1">
                <a:spLocks noRot="1" noChangeAspect="1" noMove="1" noResize="1" noEditPoints="1" noAdjustHandles="1" noChangeArrowheads="1" noChangeShapeType="1" noTextEdit="1"/>
              </p:cNvSpPr>
              <p:nvPr/>
            </p:nvSpPr>
            <p:spPr>
              <a:xfrm>
                <a:off x="1381295" y="2513490"/>
                <a:ext cx="485913" cy="309637"/>
              </a:xfrm>
              <a:prstGeom prst="rect">
                <a:avLst/>
              </a:prstGeom>
              <a:blipFill>
                <a:blip r:embed="rId2"/>
                <a:stretch>
                  <a:fillRect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2" name="TextBox 391">
                <a:extLst>
                  <a:ext uri="{FF2B5EF4-FFF2-40B4-BE49-F238E27FC236}">
                    <a16:creationId xmlns:a16="http://schemas.microsoft.com/office/drawing/2014/main" id="{C82B621F-3D2E-DF44-B73B-E9E5968CA57B}"/>
                  </a:ext>
                </a:extLst>
              </p:cNvPr>
              <p:cNvSpPr txBox="1"/>
              <p:nvPr/>
            </p:nvSpPr>
            <p:spPr>
              <a:xfrm>
                <a:off x="1368181" y="2862549"/>
                <a:ext cx="510082"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ea typeface="Cambria Math" panose="02040503050406030204" pitchFamily="18" charset="0"/>
                            </a:rPr>
                          </m:ctrlPr>
                        </m:radPr>
                        <m:deg/>
                        <m:e>
                          <m:r>
                            <a:rPr lang="en-US" b="0" i="0" smtClean="0">
                              <a:latin typeface="Cambria Math" panose="02040503050406030204" pitchFamily="18" charset="0"/>
                              <a:ea typeface="Cambria Math" panose="02040503050406030204" pitchFamily="18" charset="0"/>
                            </a:rPr>
                            <m:t>2</m:t>
                          </m:r>
                        </m:e>
                      </m:rad>
                    </m:oMath>
                  </m:oMathPara>
                </a14:m>
                <a:endParaRPr lang="en-US"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92" name="TextBox 391">
                <a:extLst>
                  <a:ext uri="{FF2B5EF4-FFF2-40B4-BE49-F238E27FC236}">
                    <a16:creationId xmlns:a16="http://schemas.microsoft.com/office/drawing/2014/main" id="{C82B621F-3D2E-DF44-B73B-E9E5968CA57B}"/>
                  </a:ext>
                </a:extLst>
              </p:cNvPr>
              <p:cNvSpPr txBox="1">
                <a:spLocks noRot="1" noChangeAspect="1" noMove="1" noResize="1" noEditPoints="1" noAdjustHandles="1" noChangeArrowheads="1" noChangeShapeType="1" noTextEdit="1"/>
              </p:cNvSpPr>
              <p:nvPr/>
            </p:nvSpPr>
            <p:spPr>
              <a:xfrm>
                <a:off x="1368181" y="2862549"/>
                <a:ext cx="510082" cy="309637"/>
              </a:xfrm>
              <a:prstGeom prst="rect">
                <a:avLst/>
              </a:prstGeom>
              <a:blipFill>
                <a:blip r:embed="rId3"/>
                <a:stretch>
                  <a:fillRect b="-3846"/>
                </a:stretch>
              </a:blipFill>
            </p:spPr>
            <p:txBody>
              <a:bodyPr/>
              <a:lstStyle/>
              <a:p>
                <a:r>
                  <a:rPr lang="en-US">
                    <a:noFill/>
                  </a:rPr>
                  <a:t> </a:t>
                </a:r>
              </a:p>
            </p:txBody>
          </p:sp>
        </mc:Fallback>
      </mc:AlternateContent>
      <p:grpSp>
        <p:nvGrpSpPr>
          <p:cNvPr id="393" name="Group 392">
            <a:extLst>
              <a:ext uri="{FF2B5EF4-FFF2-40B4-BE49-F238E27FC236}">
                <a16:creationId xmlns:a16="http://schemas.microsoft.com/office/drawing/2014/main" id="{5EB989E2-3A90-634C-89FC-17DB4255A622}"/>
              </a:ext>
            </a:extLst>
          </p:cNvPr>
          <p:cNvGrpSpPr/>
          <p:nvPr/>
        </p:nvGrpSpPr>
        <p:grpSpPr>
          <a:xfrm>
            <a:off x="2051025" y="2538568"/>
            <a:ext cx="727131" cy="342496"/>
            <a:chOff x="2572569" y="5637280"/>
            <a:chExt cx="727131" cy="342496"/>
          </a:xfrm>
        </p:grpSpPr>
        <mc:AlternateContent xmlns:mc="http://schemas.openxmlformats.org/markup-compatibility/2006" xmlns:a14="http://schemas.microsoft.com/office/drawing/2010/main">
          <mc:Choice Requires="a14">
            <p:sp>
              <p:nvSpPr>
                <p:cNvPr id="394" name="TextBox 393">
                  <a:extLst>
                    <a:ext uri="{FF2B5EF4-FFF2-40B4-BE49-F238E27FC236}">
                      <a16:creationId xmlns:a16="http://schemas.microsoft.com/office/drawing/2014/main" id="{FA8B838D-30F7-1B42-87FF-847DE3E20A5C}"/>
                    </a:ext>
                  </a:extLst>
                </p:cNvPr>
                <p:cNvSpPr txBox="1"/>
                <p:nvPr/>
              </p:nvSpPr>
              <p:spPr>
                <a:xfrm>
                  <a:off x="257256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167" name="TextBox 166">
                  <a:extLst>
                    <a:ext uri="{FF2B5EF4-FFF2-40B4-BE49-F238E27FC236}">
                      <a16:creationId xmlns:a16="http://schemas.microsoft.com/office/drawing/2014/main" id="{A8F97EC1-541D-3C43-928E-F9C8BDD913C5}"/>
                    </a:ext>
                  </a:extLst>
                </p:cNvPr>
                <p:cNvSpPr txBox="1">
                  <a:spLocks noRot="1" noChangeAspect="1" noMove="1" noResize="1" noEditPoints="1" noAdjustHandles="1" noChangeArrowheads="1" noChangeShapeType="1" noTextEdit="1"/>
                </p:cNvSpPr>
                <p:nvPr/>
              </p:nvSpPr>
              <p:spPr>
                <a:xfrm>
                  <a:off x="2572569" y="5637280"/>
                  <a:ext cx="436322" cy="275268"/>
                </a:xfrm>
                <a:prstGeom prst="rect">
                  <a:avLst/>
                </a:prstGeom>
                <a:blipFill>
                  <a:blip r:embed="rId4"/>
                  <a:stretch>
                    <a:fillRect/>
                  </a:stretch>
                </a:blipFill>
              </p:spPr>
              <p:txBody>
                <a:bodyPr/>
                <a:lstStyle/>
                <a:p>
                  <a:r>
                    <a:rPr lang="en-US">
                      <a:noFill/>
                    </a:rPr>
                    <a:t> </a:t>
                  </a:r>
                </a:p>
              </p:txBody>
            </p:sp>
          </mc:Fallback>
        </mc:AlternateContent>
        <p:cxnSp>
          <p:nvCxnSpPr>
            <p:cNvPr id="395" name="Straight Connector 394">
              <a:extLst>
                <a:ext uri="{FF2B5EF4-FFF2-40B4-BE49-F238E27FC236}">
                  <a16:creationId xmlns:a16="http://schemas.microsoft.com/office/drawing/2014/main" id="{422DCF0D-FB60-6642-8C88-0BA80511D4DA}"/>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6" name="TextBox 395">
              <a:extLst>
                <a:ext uri="{FF2B5EF4-FFF2-40B4-BE49-F238E27FC236}">
                  <a16:creationId xmlns:a16="http://schemas.microsoft.com/office/drawing/2014/main" id="{B97CF8C5-9DFB-F744-9C34-6AE9453D3A49}"/>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397" name="Group 396">
            <a:extLst>
              <a:ext uri="{FF2B5EF4-FFF2-40B4-BE49-F238E27FC236}">
                <a16:creationId xmlns:a16="http://schemas.microsoft.com/office/drawing/2014/main" id="{28F4B209-8935-1D46-8E94-056365EF106B}"/>
              </a:ext>
            </a:extLst>
          </p:cNvPr>
          <p:cNvGrpSpPr/>
          <p:nvPr/>
        </p:nvGrpSpPr>
        <p:grpSpPr>
          <a:xfrm>
            <a:off x="2046261" y="2883849"/>
            <a:ext cx="727131" cy="342496"/>
            <a:chOff x="2572569" y="5637280"/>
            <a:chExt cx="727131" cy="342496"/>
          </a:xfrm>
        </p:grpSpPr>
        <mc:AlternateContent xmlns:mc="http://schemas.openxmlformats.org/markup-compatibility/2006" xmlns:a14="http://schemas.microsoft.com/office/drawing/2010/main">
          <mc:Choice Requires="a14">
            <p:sp>
              <p:nvSpPr>
                <p:cNvPr id="398" name="TextBox 397">
                  <a:extLst>
                    <a:ext uri="{FF2B5EF4-FFF2-40B4-BE49-F238E27FC236}">
                      <a16:creationId xmlns:a16="http://schemas.microsoft.com/office/drawing/2014/main" id="{D5888CAD-021D-A246-BCC9-8CE73385FA78}"/>
                    </a:ext>
                  </a:extLst>
                </p:cNvPr>
                <p:cNvSpPr txBox="1"/>
                <p:nvPr/>
              </p:nvSpPr>
              <p:spPr>
                <a:xfrm>
                  <a:off x="257256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171" name="TextBox 170">
                  <a:extLst>
                    <a:ext uri="{FF2B5EF4-FFF2-40B4-BE49-F238E27FC236}">
                      <a16:creationId xmlns:a16="http://schemas.microsoft.com/office/drawing/2014/main" id="{D25B86D6-252C-FD46-8DEA-2F35F1A2173A}"/>
                    </a:ext>
                  </a:extLst>
                </p:cNvPr>
                <p:cNvSpPr txBox="1">
                  <a:spLocks noRot="1" noChangeAspect="1" noMove="1" noResize="1" noEditPoints="1" noAdjustHandles="1" noChangeArrowheads="1" noChangeShapeType="1" noTextEdit="1"/>
                </p:cNvSpPr>
                <p:nvPr/>
              </p:nvSpPr>
              <p:spPr>
                <a:xfrm>
                  <a:off x="2572569" y="5637280"/>
                  <a:ext cx="436322" cy="275268"/>
                </a:xfrm>
                <a:prstGeom prst="rect">
                  <a:avLst/>
                </a:prstGeom>
                <a:blipFill>
                  <a:blip r:embed="rId5"/>
                  <a:stretch>
                    <a:fillRect b="-4545"/>
                  </a:stretch>
                </a:blipFill>
              </p:spPr>
              <p:txBody>
                <a:bodyPr/>
                <a:lstStyle/>
                <a:p>
                  <a:r>
                    <a:rPr lang="en-US">
                      <a:noFill/>
                    </a:rPr>
                    <a:t> </a:t>
                  </a:r>
                </a:p>
              </p:txBody>
            </p:sp>
          </mc:Fallback>
        </mc:AlternateContent>
        <p:cxnSp>
          <p:nvCxnSpPr>
            <p:cNvPr id="399" name="Straight Connector 398">
              <a:extLst>
                <a:ext uri="{FF2B5EF4-FFF2-40B4-BE49-F238E27FC236}">
                  <a16:creationId xmlns:a16="http://schemas.microsoft.com/office/drawing/2014/main" id="{630D0CC6-B9C9-9A47-87B7-BE51B815F938}"/>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00" name="TextBox 399">
              <a:extLst>
                <a:ext uri="{FF2B5EF4-FFF2-40B4-BE49-F238E27FC236}">
                  <a16:creationId xmlns:a16="http://schemas.microsoft.com/office/drawing/2014/main" id="{EF5AA3E4-5183-2144-AA90-9DE3D9AEAD25}"/>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sp>
        <p:nvSpPr>
          <p:cNvPr id="401" name="TextBox 400">
            <a:extLst>
              <a:ext uri="{FF2B5EF4-FFF2-40B4-BE49-F238E27FC236}">
                <a16:creationId xmlns:a16="http://schemas.microsoft.com/office/drawing/2014/main" id="{6A079F01-DBD2-4444-AE23-3996EA821AD2}"/>
              </a:ext>
            </a:extLst>
          </p:cNvPr>
          <p:cNvSpPr txBox="1"/>
          <p:nvPr/>
        </p:nvSpPr>
        <p:spPr>
          <a:xfrm>
            <a:off x="1507139" y="3137254"/>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402" name="TextBox 401">
            <a:extLst>
              <a:ext uri="{FF2B5EF4-FFF2-40B4-BE49-F238E27FC236}">
                <a16:creationId xmlns:a16="http://schemas.microsoft.com/office/drawing/2014/main" id="{02B2A945-55B4-D247-B0F7-7AF7F06F14C2}"/>
              </a:ext>
            </a:extLst>
          </p:cNvPr>
          <p:cNvSpPr txBox="1"/>
          <p:nvPr/>
        </p:nvSpPr>
        <p:spPr>
          <a:xfrm>
            <a:off x="1509144" y="3481006"/>
            <a:ext cx="40717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403" name="TextBox 402">
            <a:extLst>
              <a:ext uri="{FF2B5EF4-FFF2-40B4-BE49-F238E27FC236}">
                <a16:creationId xmlns:a16="http://schemas.microsoft.com/office/drawing/2014/main" id="{AB589CDF-C8D6-2A4B-B2B7-3FF65E53B068}"/>
              </a:ext>
            </a:extLst>
          </p:cNvPr>
          <p:cNvSpPr txBox="1"/>
          <p:nvPr/>
        </p:nvSpPr>
        <p:spPr>
          <a:xfrm>
            <a:off x="1513766" y="3827435"/>
            <a:ext cx="36267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404" name="TextBox 403">
            <a:extLst>
              <a:ext uri="{FF2B5EF4-FFF2-40B4-BE49-F238E27FC236}">
                <a16:creationId xmlns:a16="http://schemas.microsoft.com/office/drawing/2014/main" id="{65E536E8-08EB-0D4D-BED9-6719EF65CD7A}"/>
              </a:ext>
            </a:extLst>
          </p:cNvPr>
          <p:cNvSpPr txBox="1"/>
          <p:nvPr/>
        </p:nvSpPr>
        <p:spPr>
          <a:xfrm>
            <a:off x="1518105" y="4135179"/>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grpSp>
        <p:nvGrpSpPr>
          <p:cNvPr id="405" name="Group 404">
            <a:extLst>
              <a:ext uri="{FF2B5EF4-FFF2-40B4-BE49-F238E27FC236}">
                <a16:creationId xmlns:a16="http://schemas.microsoft.com/office/drawing/2014/main" id="{9FF228B4-21DC-704E-8A23-8EF80F141A76}"/>
              </a:ext>
            </a:extLst>
          </p:cNvPr>
          <p:cNvGrpSpPr/>
          <p:nvPr/>
        </p:nvGrpSpPr>
        <p:grpSpPr>
          <a:xfrm>
            <a:off x="2111228" y="3131855"/>
            <a:ext cx="673842" cy="402639"/>
            <a:chOff x="7601575" y="5855991"/>
            <a:chExt cx="673842" cy="402639"/>
          </a:xfrm>
        </p:grpSpPr>
        <p:cxnSp>
          <p:nvCxnSpPr>
            <p:cNvPr id="406" name="Straight Connector 405">
              <a:extLst>
                <a:ext uri="{FF2B5EF4-FFF2-40B4-BE49-F238E27FC236}">
                  <a16:creationId xmlns:a16="http://schemas.microsoft.com/office/drawing/2014/main" id="{E7AD5468-5CA4-3E46-B448-1C113FB89C1A}"/>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07" name="TextBox 406">
              <a:extLst>
                <a:ext uri="{FF2B5EF4-FFF2-40B4-BE49-F238E27FC236}">
                  <a16:creationId xmlns:a16="http://schemas.microsoft.com/office/drawing/2014/main" id="{75B895A3-2107-E04A-BFE8-1C5CFFD305B3}"/>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408" name="TextBox 407">
              <a:extLst>
                <a:ext uri="{FF2B5EF4-FFF2-40B4-BE49-F238E27FC236}">
                  <a16:creationId xmlns:a16="http://schemas.microsoft.com/office/drawing/2014/main" id="{E0454577-62F7-5C4D-9F26-F021F6E9F4D6}"/>
                </a:ext>
              </a:extLst>
            </p:cNvPr>
            <p:cNvSpPr txBox="1"/>
            <p:nvPr/>
          </p:nvSpPr>
          <p:spPr>
            <a:xfrm>
              <a:off x="7601575" y="5855991"/>
              <a:ext cx="457822"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23 </a:t>
              </a:r>
            </a:p>
          </p:txBody>
        </p:sp>
      </p:grpSp>
      <p:grpSp>
        <p:nvGrpSpPr>
          <p:cNvPr id="409" name="Group 408">
            <a:extLst>
              <a:ext uri="{FF2B5EF4-FFF2-40B4-BE49-F238E27FC236}">
                <a16:creationId xmlns:a16="http://schemas.microsoft.com/office/drawing/2014/main" id="{B429EFB5-472E-9049-BD38-95529B903390}"/>
              </a:ext>
            </a:extLst>
          </p:cNvPr>
          <p:cNvGrpSpPr/>
          <p:nvPr/>
        </p:nvGrpSpPr>
        <p:grpSpPr>
          <a:xfrm>
            <a:off x="2096667" y="3470955"/>
            <a:ext cx="681042" cy="388239"/>
            <a:chOff x="7594375" y="5870391"/>
            <a:chExt cx="681042" cy="388239"/>
          </a:xfrm>
        </p:grpSpPr>
        <p:cxnSp>
          <p:nvCxnSpPr>
            <p:cNvPr id="410" name="Straight Connector 409">
              <a:extLst>
                <a:ext uri="{FF2B5EF4-FFF2-40B4-BE49-F238E27FC236}">
                  <a16:creationId xmlns:a16="http://schemas.microsoft.com/office/drawing/2014/main" id="{455E137B-3EB2-6547-BD0F-76CDEA1CDE09}"/>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1" name="TextBox 410">
              <a:extLst>
                <a:ext uri="{FF2B5EF4-FFF2-40B4-BE49-F238E27FC236}">
                  <a16:creationId xmlns:a16="http://schemas.microsoft.com/office/drawing/2014/main" id="{4F48EFD2-E610-0A48-86D9-58D4D37AA324}"/>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412" name="TextBox 411">
              <a:extLst>
                <a:ext uri="{FF2B5EF4-FFF2-40B4-BE49-F238E27FC236}">
                  <a16:creationId xmlns:a16="http://schemas.microsoft.com/office/drawing/2014/main" id="{B6362279-C850-0F47-87F4-2EDDD7A4B31F}"/>
                </a:ext>
              </a:extLst>
            </p:cNvPr>
            <p:cNvSpPr txBox="1"/>
            <p:nvPr/>
          </p:nvSpPr>
          <p:spPr>
            <a:xfrm>
              <a:off x="7594375" y="5870391"/>
              <a:ext cx="445670"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23 </a:t>
              </a:r>
            </a:p>
          </p:txBody>
        </p:sp>
      </p:grpSp>
      <p:grpSp>
        <p:nvGrpSpPr>
          <p:cNvPr id="413" name="Group 412">
            <a:extLst>
              <a:ext uri="{FF2B5EF4-FFF2-40B4-BE49-F238E27FC236}">
                <a16:creationId xmlns:a16="http://schemas.microsoft.com/office/drawing/2014/main" id="{8EBE546F-577D-BB4D-BC6D-6E7A460134F3}"/>
              </a:ext>
            </a:extLst>
          </p:cNvPr>
          <p:cNvGrpSpPr/>
          <p:nvPr/>
        </p:nvGrpSpPr>
        <p:grpSpPr>
          <a:xfrm>
            <a:off x="2092940" y="3796641"/>
            <a:ext cx="679279" cy="402639"/>
            <a:chOff x="7596138" y="5855991"/>
            <a:chExt cx="679279" cy="402639"/>
          </a:xfrm>
        </p:grpSpPr>
        <p:cxnSp>
          <p:nvCxnSpPr>
            <p:cNvPr id="414" name="Straight Connector 413">
              <a:extLst>
                <a:ext uri="{FF2B5EF4-FFF2-40B4-BE49-F238E27FC236}">
                  <a16:creationId xmlns:a16="http://schemas.microsoft.com/office/drawing/2014/main" id="{44488C4F-8B50-9A4F-BDCA-12374E8333B3}"/>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5" name="TextBox 414">
              <a:extLst>
                <a:ext uri="{FF2B5EF4-FFF2-40B4-BE49-F238E27FC236}">
                  <a16:creationId xmlns:a16="http://schemas.microsoft.com/office/drawing/2014/main" id="{C75F6FD2-97FC-5444-BBEB-7B173C868CB6}"/>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416" name="TextBox 415">
              <a:extLst>
                <a:ext uri="{FF2B5EF4-FFF2-40B4-BE49-F238E27FC236}">
                  <a16:creationId xmlns:a16="http://schemas.microsoft.com/office/drawing/2014/main" id="{9FE93F5F-6CEB-0F4F-B2B3-DFF8EE5F6F98}"/>
                </a:ext>
              </a:extLst>
            </p:cNvPr>
            <p:cNvSpPr txBox="1"/>
            <p:nvPr/>
          </p:nvSpPr>
          <p:spPr>
            <a:xfrm>
              <a:off x="7596138" y="5855991"/>
              <a:ext cx="415165"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23 </a:t>
              </a:r>
            </a:p>
          </p:txBody>
        </p:sp>
      </p:grpSp>
      <p:grpSp>
        <p:nvGrpSpPr>
          <p:cNvPr id="417" name="Group 416">
            <a:extLst>
              <a:ext uri="{FF2B5EF4-FFF2-40B4-BE49-F238E27FC236}">
                <a16:creationId xmlns:a16="http://schemas.microsoft.com/office/drawing/2014/main" id="{02B43F55-ECC5-8642-A4E1-4328AA45839F}"/>
              </a:ext>
            </a:extLst>
          </p:cNvPr>
          <p:cNvGrpSpPr/>
          <p:nvPr/>
        </p:nvGrpSpPr>
        <p:grpSpPr>
          <a:xfrm>
            <a:off x="2088655" y="4124185"/>
            <a:ext cx="676203" cy="402639"/>
            <a:chOff x="7599214" y="5855991"/>
            <a:chExt cx="676203" cy="402639"/>
          </a:xfrm>
        </p:grpSpPr>
        <p:cxnSp>
          <p:nvCxnSpPr>
            <p:cNvPr id="418" name="Straight Connector 417">
              <a:extLst>
                <a:ext uri="{FF2B5EF4-FFF2-40B4-BE49-F238E27FC236}">
                  <a16:creationId xmlns:a16="http://schemas.microsoft.com/office/drawing/2014/main" id="{68C2DE09-8A47-EA43-B901-DBBCDFCE8CBC}"/>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9" name="TextBox 418">
              <a:extLst>
                <a:ext uri="{FF2B5EF4-FFF2-40B4-BE49-F238E27FC236}">
                  <a16:creationId xmlns:a16="http://schemas.microsoft.com/office/drawing/2014/main" id="{877F629B-90E2-224F-9958-EB425510828A}"/>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420" name="TextBox 419">
              <a:extLst>
                <a:ext uri="{FF2B5EF4-FFF2-40B4-BE49-F238E27FC236}">
                  <a16:creationId xmlns:a16="http://schemas.microsoft.com/office/drawing/2014/main" id="{7CB0BB71-1420-B342-8678-E10C5E844258}"/>
                </a:ext>
              </a:extLst>
            </p:cNvPr>
            <p:cNvSpPr txBox="1"/>
            <p:nvPr/>
          </p:nvSpPr>
          <p:spPr>
            <a:xfrm>
              <a:off x="7599214" y="5855991"/>
              <a:ext cx="424281"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23 </a:t>
              </a:r>
            </a:p>
          </p:txBody>
        </p:sp>
      </p:grpSp>
      <p:sp>
        <p:nvSpPr>
          <p:cNvPr id="421" name="TextBox 420">
            <a:extLst>
              <a:ext uri="{FF2B5EF4-FFF2-40B4-BE49-F238E27FC236}">
                <a16:creationId xmlns:a16="http://schemas.microsoft.com/office/drawing/2014/main" id="{EDF7406B-3D02-E247-B82E-24099584C890}"/>
              </a:ext>
            </a:extLst>
          </p:cNvPr>
          <p:cNvSpPr txBox="1"/>
          <p:nvPr/>
        </p:nvSpPr>
        <p:spPr>
          <a:xfrm>
            <a:off x="1523126" y="4446382"/>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422" name="TextBox 421">
            <a:extLst>
              <a:ext uri="{FF2B5EF4-FFF2-40B4-BE49-F238E27FC236}">
                <a16:creationId xmlns:a16="http://schemas.microsoft.com/office/drawing/2014/main" id="{3F091768-4C84-A242-B2B6-1FF1D7C14634}"/>
              </a:ext>
            </a:extLst>
          </p:cNvPr>
          <p:cNvSpPr txBox="1"/>
          <p:nvPr/>
        </p:nvSpPr>
        <p:spPr>
          <a:xfrm>
            <a:off x="1525131" y="4759642"/>
            <a:ext cx="40717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423" name="TextBox 422">
            <a:extLst>
              <a:ext uri="{FF2B5EF4-FFF2-40B4-BE49-F238E27FC236}">
                <a16:creationId xmlns:a16="http://schemas.microsoft.com/office/drawing/2014/main" id="{CB0FA96D-3788-6B44-B357-0702C5976E82}"/>
              </a:ext>
            </a:extLst>
          </p:cNvPr>
          <p:cNvSpPr txBox="1"/>
          <p:nvPr/>
        </p:nvSpPr>
        <p:spPr>
          <a:xfrm>
            <a:off x="1529753" y="5106067"/>
            <a:ext cx="36267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424" name="TextBox 423">
            <a:extLst>
              <a:ext uri="{FF2B5EF4-FFF2-40B4-BE49-F238E27FC236}">
                <a16:creationId xmlns:a16="http://schemas.microsoft.com/office/drawing/2014/main" id="{E6B09562-1F7D-7B44-A1CE-BBD508B6AA4B}"/>
              </a:ext>
            </a:extLst>
          </p:cNvPr>
          <p:cNvSpPr txBox="1"/>
          <p:nvPr/>
        </p:nvSpPr>
        <p:spPr>
          <a:xfrm>
            <a:off x="1529329" y="5418570"/>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grpSp>
        <p:nvGrpSpPr>
          <p:cNvPr id="425" name="Group 424">
            <a:extLst>
              <a:ext uri="{FF2B5EF4-FFF2-40B4-BE49-F238E27FC236}">
                <a16:creationId xmlns:a16="http://schemas.microsoft.com/office/drawing/2014/main" id="{2AD662AF-17E4-534D-AC61-09B8EAF2F09A}"/>
              </a:ext>
            </a:extLst>
          </p:cNvPr>
          <p:cNvGrpSpPr/>
          <p:nvPr/>
        </p:nvGrpSpPr>
        <p:grpSpPr>
          <a:xfrm>
            <a:off x="2072920" y="4455272"/>
            <a:ext cx="697657" cy="388350"/>
            <a:chOff x="7577760" y="5870280"/>
            <a:chExt cx="697657" cy="388350"/>
          </a:xfrm>
        </p:grpSpPr>
        <p:cxnSp>
          <p:nvCxnSpPr>
            <p:cNvPr id="426" name="Straight Connector 425">
              <a:extLst>
                <a:ext uri="{FF2B5EF4-FFF2-40B4-BE49-F238E27FC236}">
                  <a16:creationId xmlns:a16="http://schemas.microsoft.com/office/drawing/2014/main" id="{950933A4-B8C4-B040-A0C2-D54A3B1963AC}"/>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27" name="TextBox 426">
              <a:extLst>
                <a:ext uri="{FF2B5EF4-FFF2-40B4-BE49-F238E27FC236}">
                  <a16:creationId xmlns:a16="http://schemas.microsoft.com/office/drawing/2014/main" id="{0C8E8EE3-0DF6-624B-8820-98A3BD42698D}"/>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428" name="TextBox 427">
              <a:extLst>
                <a:ext uri="{FF2B5EF4-FFF2-40B4-BE49-F238E27FC236}">
                  <a16:creationId xmlns:a16="http://schemas.microsoft.com/office/drawing/2014/main" id="{1B6BAEFC-18F9-864B-A004-39BD529CA0DC}"/>
                </a:ext>
              </a:extLst>
            </p:cNvPr>
            <p:cNvSpPr txBox="1"/>
            <p:nvPr/>
          </p:nvSpPr>
          <p:spPr>
            <a:xfrm>
              <a:off x="7577760" y="5870280"/>
              <a:ext cx="457822"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23 </a:t>
              </a:r>
            </a:p>
          </p:txBody>
        </p:sp>
      </p:grpSp>
      <p:grpSp>
        <p:nvGrpSpPr>
          <p:cNvPr id="429" name="Group 428">
            <a:extLst>
              <a:ext uri="{FF2B5EF4-FFF2-40B4-BE49-F238E27FC236}">
                <a16:creationId xmlns:a16="http://schemas.microsoft.com/office/drawing/2014/main" id="{28A26D80-602A-0346-B15D-D51FD31C1CC4}"/>
              </a:ext>
            </a:extLst>
          </p:cNvPr>
          <p:cNvGrpSpPr/>
          <p:nvPr/>
        </p:nvGrpSpPr>
        <p:grpSpPr>
          <a:xfrm>
            <a:off x="2063122" y="4787695"/>
            <a:ext cx="719146" cy="364424"/>
            <a:chOff x="7556271" y="5894206"/>
            <a:chExt cx="719146" cy="364424"/>
          </a:xfrm>
        </p:grpSpPr>
        <p:cxnSp>
          <p:nvCxnSpPr>
            <p:cNvPr id="430" name="Straight Connector 429">
              <a:extLst>
                <a:ext uri="{FF2B5EF4-FFF2-40B4-BE49-F238E27FC236}">
                  <a16:creationId xmlns:a16="http://schemas.microsoft.com/office/drawing/2014/main" id="{72ED3E13-1C7B-CA4B-A09A-87D7481DF966}"/>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31" name="TextBox 430">
              <a:extLst>
                <a:ext uri="{FF2B5EF4-FFF2-40B4-BE49-F238E27FC236}">
                  <a16:creationId xmlns:a16="http://schemas.microsoft.com/office/drawing/2014/main" id="{CCF80365-328F-A64A-A5F3-FBA9917F0B21}"/>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432" name="TextBox 431">
              <a:extLst>
                <a:ext uri="{FF2B5EF4-FFF2-40B4-BE49-F238E27FC236}">
                  <a16:creationId xmlns:a16="http://schemas.microsoft.com/office/drawing/2014/main" id="{C1CF97E0-0D3F-0E40-88EE-32E1AFFDB7D0}"/>
                </a:ext>
              </a:extLst>
            </p:cNvPr>
            <p:cNvSpPr txBox="1"/>
            <p:nvPr/>
          </p:nvSpPr>
          <p:spPr>
            <a:xfrm>
              <a:off x="7556271" y="5894206"/>
              <a:ext cx="445670"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23 </a:t>
              </a:r>
            </a:p>
          </p:txBody>
        </p:sp>
      </p:grpSp>
      <p:grpSp>
        <p:nvGrpSpPr>
          <p:cNvPr id="433" name="Group 432">
            <a:extLst>
              <a:ext uri="{FF2B5EF4-FFF2-40B4-BE49-F238E27FC236}">
                <a16:creationId xmlns:a16="http://schemas.microsoft.com/office/drawing/2014/main" id="{5E343AF5-4762-A243-8167-3304090F5E95}"/>
              </a:ext>
            </a:extLst>
          </p:cNvPr>
          <p:cNvGrpSpPr/>
          <p:nvPr/>
        </p:nvGrpSpPr>
        <p:grpSpPr>
          <a:xfrm>
            <a:off x="2070716" y="5094325"/>
            <a:ext cx="701299" cy="383587"/>
            <a:chOff x="7574118" y="5875043"/>
            <a:chExt cx="701299" cy="383587"/>
          </a:xfrm>
        </p:grpSpPr>
        <p:cxnSp>
          <p:nvCxnSpPr>
            <p:cNvPr id="434" name="Straight Connector 433">
              <a:extLst>
                <a:ext uri="{FF2B5EF4-FFF2-40B4-BE49-F238E27FC236}">
                  <a16:creationId xmlns:a16="http://schemas.microsoft.com/office/drawing/2014/main" id="{963F6932-0848-4D4F-A1A2-7303F91505F9}"/>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35" name="TextBox 434">
              <a:extLst>
                <a:ext uri="{FF2B5EF4-FFF2-40B4-BE49-F238E27FC236}">
                  <a16:creationId xmlns:a16="http://schemas.microsoft.com/office/drawing/2014/main" id="{DAAF357F-068E-C445-9768-690FC490B69D}"/>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436" name="TextBox 435">
              <a:extLst>
                <a:ext uri="{FF2B5EF4-FFF2-40B4-BE49-F238E27FC236}">
                  <a16:creationId xmlns:a16="http://schemas.microsoft.com/office/drawing/2014/main" id="{83F59BE4-D89E-B349-8B5C-6608C37062F5}"/>
                </a:ext>
              </a:extLst>
            </p:cNvPr>
            <p:cNvSpPr txBox="1"/>
            <p:nvPr/>
          </p:nvSpPr>
          <p:spPr>
            <a:xfrm>
              <a:off x="7574118" y="5875043"/>
              <a:ext cx="41946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23 </a:t>
              </a:r>
            </a:p>
          </p:txBody>
        </p:sp>
      </p:grpSp>
      <p:grpSp>
        <p:nvGrpSpPr>
          <p:cNvPr id="437" name="Group 436">
            <a:extLst>
              <a:ext uri="{FF2B5EF4-FFF2-40B4-BE49-F238E27FC236}">
                <a16:creationId xmlns:a16="http://schemas.microsoft.com/office/drawing/2014/main" id="{4360A717-A8EE-4042-BA81-70276269884F}"/>
              </a:ext>
            </a:extLst>
          </p:cNvPr>
          <p:cNvGrpSpPr/>
          <p:nvPr/>
        </p:nvGrpSpPr>
        <p:grpSpPr>
          <a:xfrm>
            <a:off x="2091006" y="5420337"/>
            <a:ext cx="678411" cy="390447"/>
            <a:chOff x="7597006" y="5868183"/>
            <a:chExt cx="678411" cy="390447"/>
          </a:xfrm>
        </p:grpSpPr>
        <p:cxnSp>
          <p:nvCxnSpPr>
            <p:cNvPr id="438" name="Straight Connector 437">
              <a:extLst>
                <a:ext uri="{FF2B5EF4-FFF2-40B4-BE49-F238E27FC236}">
                  <a16:creationId xmlns:a16="http://schemas.microsoft.com/office/drawing/2014/main" id="{8C852998-D8E7-D548-8CFC-DFDD9DA875F7}"/>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39" name="TextBox 438">
              <a:extLst>
                <a:ext uri="{FF2B5EF4-FFF2-40B4-BE49-F238E27FC236}">
                  <a16:creationId xmlns:a16="http://schemas.microsoft.com/office/drawing/2014/main" id="{FFC702C8-57D4-AF47-B495-E49EB7BCE01D}"/>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440" name="TextBox 439">
              <a:extLst>
                <a:ext uri="{FF2B5EF4-FFF2-40B4-BE49-F238E27FC236}">
                  <a16:creationId xmlns:a16="http://schemas.microsoft.com/office/drawing/2014/main" id="{1A1D067B-E881-254B-8147-45F02A9BE9AF}"/>
                </a:ext>
              </a:extLst>
            </p:cNvPr>
            <p:cNvSpPr txBox="1"/>
            <p:nvPr/>
          </p:nvSpPr>
          <p:spPr>
            <a:xfrm>
              <a:off x="7597006" y="5868183"/>
              <a:ext cx="438681"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23 </a:t>
              </a:r>
            </a:p>
          </p:txBody>
        </p:sp>
      </p:grpSp>
      <p:sp>
        <p:nvSpPr>
          <p:cNvPr id="441" name="TextBox 440">
            <a:extLst>
              <a:ext uri="{FF2B5EF4-FFF2-40B4-BE49-F238E27FC236}">
                <a16:creationId xmlns:a16="http://schemas.microsoft.com/office/drawing/2014/main" id="{101377EA-A312-7F44-B4A8-EDF32A3EFFB0}"/>
              </a:ext>
            </a:extLst>
          </p:cNvPr>
          <p:cNvSpPr txBox="1"/>
          <p:nvPr/>
        </p:nvSpPr>
        <p:spPr>
          <a:xfrm>
            <a:off x="4735517" y="3805534"/>
            <a:ext cx="46965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21. </a:t>
            </a:r>
          </a:p>
        </p:txBody>
      </p:sp>
      <p:sp>
        <p:nvSpPr>
          <p:cNvPr id="442" name="TextBox 441">
            <a:extLst>
              <a:ext uri="{FF2B5EF4-FFF2-40B4-BE49-F238E27FC236}">
                <a16:creationId xmlns:a16="http://schemas.microsoft.com/office/drawing/2014/main" id="{00FC04AB-7D06-EA44-BE6C-84CB478A79D8}"/>
              </a:ext>
            </a:extLst>
          </p:cNvPr>
          <p:cNvSpPr txBox="1"/>
          <p:nvPr/>
        </p:nvSpPr>
        <p:spPr>
          <a:xfrm>
            <a:off x="4719047" y="1834082"/>
            <a:ext cx="56705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15. </a:t>
            </a:r>
          </a:p>
        </p:txBody>
      </p:sp>
      <p:sp>
        <p:nvSpPr>
          <p:cNvPr id="443" name="TextBox 442">
            <a:extLst>
              <a:ext uri="{FF2B5EF4-FFF2-40B4-BE49-F238E27FC236}">
                <a16:creationId xmlns:a16="http://schemas.microsoft.com/office/drawing/2014/main" id="{C6301088-5090-624E-9022-4EF7CDFB4866}"/>
              </a:ext>
            </a:extLst>
          </p:cNvPr>
          <p:cNvSpPr txBox="1"/>
          <p:nvPr/>
        </p:nvSpPr>
        <p:spPr>
          <a:xfrm>
            <a:off x="4712495" y="2160881"/>
            <a:ext cx="49232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16. </a:t>
            </a:r>
          </a:p>
        </p:txBody>
      </p:sp>
      <p:sp>
        <p:nvSpPr>
          <p:cNvPr id="444" name="TextBox 443">
            <a:extLst>
              <a:ext uri="{FF2B5EF4-FFF2-40B4-BE49-F238E27FC236}">
                <a16:creationId xmlns:a16="http://schemas.microsoft.com/office/drawing/2014/main" id="{93681056-CB9E-9B49-948B-76417F2482E3}"/>
              </a:ext>
            </a:extLst>
          </p:cNvPr>
          <p:cNvSpPr txBox="1"/>
          <p:nvPr/>
        </p:nvSpPr>
        <p:spPr>
          <a:xfrm>
            <a:off x="4713801" y="2490352"/>
            <a:ext cx="51051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17. </a:t>
            </a:r>
          </a:p>
        </p:txBody>
      </p:sp>
      <p:sp>
        <p:nvSpPr>
          <p:cNvPr id="445" name="TextBox 444">
            <a:extLst>
              <a:ext uri="{FF2B5EF4-FFF2-40B4-BE49-F238E27FC236}">
                <a16:creationId xmlns:a16="http://schemas.microsoft.com/office/drawing/2014/main" id="{976A6BDD-2D17-BA47-BD36-5BE432043712}"/>
              </a:ext>
            </a:extLst>
          </p:cNvPr>
          <p:cNvSpPr txBox="1"/>
          <p:nvPr/>
        </p:nvSpPr>
        <p:spPr>
          <a:xfrm>
            <a:off x="4713967" y="2820906"/>
            <a:ext cx="53759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18. </a:t>
            </a:r>
          </a:p>
        </p:txBody>
      </p:sp>
      <p:sp>
        <p:nvSpPr>
          <p:cNvPr id="446" name="TextBox 445">
            <a:extLst>
              <a:ext uri="{FF2B5EF4-FFF2-40B4-BE49-F238E27FC236}">
                <a16:creationId xmlns:a16="http://schemas.microsoft.com/office/drawing/2014/main" id="{4E66110B-2C35-8749-9D36-25D65BCF78ED}"/>
              </a:ext>
            </a:extLst>
          </p:cNvPr>
          <p:cNvSpPr txBox="1"/>
          <p:nvPr/>
        </p:nvSpPr>
        <p:spPr>
          <a:xfrm>
            <a:off x="4709036" y="3144434"/>
            <a:ext cx="51051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19. </a:t>
            </a:r>
          </a:p>
        </p:txBody>
      </p:sp>
      <p:sp>
        <p:nvSpPr>
          <p:cNvPr id="447" name="TextBox 446">
            <a:extLst>
              <a:ext uri="{FF2B5EF4-FFF2-40B4-BE49-F238E27FC236}">
                <a16:creationId xmlns:a16="http://schemas.microsoft.com/office/drawing/2014/main" id="{B7214DC0-E1BB-4C4D-8279-32FE7F55E9B0}"/>
              </a:ext>
            </a:extLst>
          </p:cNvPr>
          <p:cNvSpPr txBox="1"/>
          <p:nvPr/>
        </p:nvSpPr>
        <p:spPr>
          <a:xfrm>
            <a:off x="4723491" y="3475748"/>
            <a:ext cx="53759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20. </a:t>
            </a:r>
          </a:p>
        </p:txBody>
      </p:sp>
      <mc:AlternateContent xmlns:mc="http://schemas.openxmlformats.org/markup-compatibility/2006" xmlns:a14="http://schemas.microsoft.com/office/drawing/2010/main">
        <mc:Choice Requires="a14">
          <p:sp>
            <p:nvSpPr>
              <p:cNvPr id="448" name="TextBox 447">
                <a:extLst>
                  <a:ext uri="{FF2B5EF4-FFF2-40B4-BE49-F238E27FC236}">
                    <a16:creationId xmlns:a16="http://schemas.microsoft.com/office/drawing/2014/main" id="{AA641E93-E2B9-5046-B294-BB5136F1A825}"/>
                  </a:ext>
                </a:extLst>
              </p:cNvPr>
              <p:cNvSpPr txBox="1"/>
              <p:nvPr/>
            </p:nvSpPr>
            <p:spPr>
              <a:xfrm>
                <a:off x="5302761" y="3158398"/>
                <a:ext cx="516424"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448" name="TextBox 447">
                <a:extLst>
                  <a:ext uri="{FF2B5EF4-FFF2-40B4-BE49-F238E27FC236}">
                    <a16:creationId xmlns:a16="http://schemas.microsoft.com/office/drawing/2014/main" id="{AA641E93-E2B9-5046-B294-BB5136F1A825}"/>
                  </a:ext>
                </a:extLst>
              </p:cNvPr>
              <p:cNvSpPr txBox="1">
                <a:spLocks noRot="1" noChangeAspect="1" noMove="1" noResize="1" noEditPoints="1" noAdjustHandles="1" noChangeArrowheads="1" noChangeShapeType="1" noTextEdit="1"/>
              </p:cNvSpPr>
              <p:nvPr/>
            </p:nvSpPr>
            <p:spPr>
              <a:xfrm>
                <a:off x="5302761" y="3158398"/>
                <a:ext cx="516424" cy="309637"/>
              </a:xfrm>
              <a:prstGeom prst="rect">
                <a:avLst/>
              </a:prstGeom>
              <a:blipFill>
                <a:blip r:embed="rId6"/>
                <a:stretch>
                  <a:fillRect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9" name="TextBox 448">
                <a:extLst>
                  <a:ext uri="{FF2B5EF4-FFF2-40B4-BE49-F238E27FC236}">
                    <a16:creationId xmlns:a16="http://schemas.microsoft.com/office/drawing/2014/main" id="{AB2F17B2-F806-FB4F-A700-8C1BFF17BCFB}"/>
                  </a:ext>
                </a:extLst>
              </p:cNvPr>
              <p:cNvSpPr txBox="1"/>
              <p:nvPr/>
            </p:nvSpPr>
            <p:spPr>
              <a:xfrm>
                <a:off x="5296030" y="2852379"/>
                <a:ext cx="519810"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449" name="TextBox 448">
                <a:extLst>
                  <a:ext uri="{FF2B5EF4-FFF2-40B4-BE49-F238E27FC236}">
                    <a16:creationId xmlns:a16="http://schemas.microsoft.com/office/drawing/2014/main" id="{AB2F17B2-F806-FB4F-A700-8C1BFF17BCFB}"/>
                  </a:ext>
                </a:extLst>
              </p:cNvPr>
              <p:cNvSpPr txBox="1">
                <a:spLocks noRot="1" noChangeAspect="1" noMove="1" noResize="1" noEditPoints="1" noAdjustHandles="1" noChangeArrowheads="1" noChangeShapeType="1" noTextEdit="1"/>
              </p:cNvSpPr>
              <p:nvPr/>
            </p:nvSpPr>
            <p:spPr>
              <a:xfrm>
                <a:off x="5296030" y="2852379"/>
                <a:ext cx="519810" cy="309637"/>
              </a:xfrm>
              <a:prstGeom prst="rect">
                <a:avLst/>
              </a:prstGeom>
              <a:blipFill>
                <a:blip r:embed="rId7"/>
                <a:stretch>
                  <a:fillRect b="-8000"/>
                </a:stretch>
              </a:blipFill>
            </p:spPr>
            <p:txBody>
              <a:bodyPr/>
              <a:lstStyle/>
              <a:p>
                <a:r>
                  <a:rPr lang="en-US">
                    <a:noFill/>
                  </a:rPr>
                  <a:t> </a:t>
                </a:r>
              </a:p>
            </p:txBody>
          </p:sp>
        </mc:Fallback>
      </mc:AlternateContent>
      <p:grpSp>
        <p:nvGrpSpPr>
          <p:cNvPr id="450" name="Group 449">
            <a:extLst>
              <a:ext uri="{FF2B5EF4-FFF2-40B4-BE49-F238E27FC236}">
                <a16:creationId xmlns:a16="http://schemas.microsoft.com/office/drawing/2014/main" id="{0C6935D9-4CE4-EC4A-BAA7-8209D537FD10}"/>
              </a:ext>
            </a:extLst>
          </p:cNvPr>
          <p:cNvGrpSpPr/>
          <p:nvPr/>
        </p:nvGrpSpPr>
        <p:grpSpPr>
          <a:xfrm>
            <a:off x="5970365" y="2862583"/>
            <a:ext cx="851323" cy="342496"/>
            <a:chOff x="2448377" y="5637280"/>
            <a:chExt cx="851323" cy="342496"/>
          </a:xfrm>
        </p:grpSpPr>
        <mc:AlternateContent xmlns:mc="http://schemas.openxmlformats.org/markup-compatibility/2006" xmlns:a14="http://schemas.microsoft.com/office/drawing/2010/main">
          <mc:Choice Requires="a14">
            <p:sp>
              <p:nvSpPr>
                <p:cNvPr id="451" name="TextBox 450">
                  <a:extLst>
                    <a:ext uri="{FF2B5EF4-FFF2-40B4-BE49-F238E27FC236}">
                      <a16:creationId xmlns:a16="http://schemas.microsoft.com/office/drawing/2014/main" id="{4C28F7B8-AD0E-7748-B7B1-E24C7B5CE879}"/>
                    </a:ext>
                  </a:extLst>
                </p:cNvPr>
                <p:cNvSpPr txBox="1"/>
                <p:nvPr/>
              </p:nvSpPr>
              <p:spPr>
                <a:xfrm>
                  <a:off x="2448377"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3</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60" name="TextBox 259">
                  <a:extLst>
                    <a:ext uri="{FF2B5EF4-FFF2-40B4-BE49-F238E27FC236}">
                      <a16:creationId xmlns:a16="http://schemas.microsoft.com/office/drawing/2014/main" id="{8FBF3CAA-CAEF-CE47-8FA0-A9FD2B519DBB}"/>
                    </a:ext>
                  </a:extLst>
                </p:cNvPr>
                <p:cNvSpPr txBox="1">
                  <a:spLocks noRot="1" noChangeAspect="1" noMove="1" noResize="1" noEditPoints="1" noAdjustHandles="1" noChangeArrowheads="1" noChangeShapeType="1" noTextEdit="1"/>
                </p:cNvSpPr>
                <p:nvPr/>
              </p:nvSpPr>
              <p:spPr>
                <a:xfrm>
                  <a:off x="2448377" y="5637280"/>
                  <a:ext cx="436322" cy="275268"/>
                </a:xfrm>
                <a:prstGeom prst="rect">
                  <a:avLst/>
                </a:prstGeom>
                <a:blipFill>
                  <a:blip r:embed="rId12"/>
                  <a:stretch>
                    <a:fillRect l="-14286" r="-22857"/>
                  </a:stretch>
                </a:blipFill>
              </p:spPr>
              <p:txBody>
                <a:bodyPr/>
                <a:lstStyle/>
                <a:p>
                  <a:r>
                    <a:rPr lang="en-US">
                      <a:noFill/>
                    </a:rPr>
                    <a:t> </a:t>
                  </a:r>
                </a:p>
              </p:txBody>
            </p:sp>
          </mc:Fallback>
        </mc:AlternateContent>
        <p:cxnSp>
          <p:nvCxnSpPr>
            <p:cNvPr id="452" name="Straight Connector 451">
              <a:extLst>
                <a:ext uri="{FF2B5EF4-FFF2-40B4-BE49-F238E27FC236}">
                  <a16:creationId xmlns:a16="http://schemas.microsoft.com/office/drawing/2014/main" id="{B11C4B14-9FEE-7D42-B861-B3DC08F8D1F9}"/>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53" name="TextBox 452">
              <a:extLst>
                <a:ext uri="{FF2B5EF4-FFF2-40B4-BE49-F238E27FC236}">
                  <a16:creationId xmlns:a16="http://schemas.microsoft.com/office/drawing/2014/main" id="{241F9F10-7C9B-0442-A560-7D3AECC71009}"/>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454" name="Group 453">
            <a:extLst>
              <a:ext uri="{FF2B5EF4-FFF2-40B4-BE49-F238E27FC236}">
                <a16:creationId xmlns:a16="http://schemas.microsoft.com/office/drawing/2014/main" id="{C4DFCBB8-14ED-784E-99E9-C0BB3D182BE7}"/>
              </a:ext>
            </a:extLst>
          </p:cNvPr>
          <p:cNvGrpSpPr/>
          <p:nvPr/>
        </p:nvGrpSpPr>
        <p:grpSpPr>
          <a:xfrm>
            <a:off x="5904730" y="3177410"/>
            <a:ext cx="908472" cy="364476"/>
            <a:chOff x="2391228" y="5615300"/>
            <a:chExt cx="908472" cy="364476"/>
          </a:xfrm>
        </p:grpSpPr>
        <mc:AlternateContent xmlns:mc="http://schemas.openxmlformats.org/markup-compatibility/2006" xmlns:a14="http://schemas.microsoft.com/office/drawing/2010/main">
          <mc:Choice Requires="a14">
            <p:sp>
              <p:nvSpPr>
                <p:cNvPr id="455" name="TextBox 454">
                  <a:extLst>
                    <a:ext uri="{FF2B5EF4-FFF2-40B4-BE49-F238E27FC236}">
                      <a16:creationId xmlns:a16="http://schemas.microsoft.com/office/drawing/2014/main" id="{1937148A-86E0-5340-9F88-D5A2266AE95B}"/>
                    </a:ext>
                  </a:extLst>
                </p:cNvPr>
                <p:cNvSpPr txBox="1"/>
                <p:nvPr/>
              </p:nvSpPr>
              <p:spPr>
                <a:xfrm>
                  <a:off x="2391228" y="5615300"/>
                  <a:ext cx="59247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3</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64" name="TextBox 263">
                  <a:extLst>
                    <a:ext uri="{FF2B5EF4-FFF2-40B4-BE49-F238E27FC236}">
                      <a16:creationId xmlns:a16="http://schemas.microsoft.com/office/drawing/2014/main" id="{798A2CF2-574A-C245-AC7C-60A74FEF269C}"/>
                    </a:ext>
                  </a:extLst>
                </p:cNvPr>
                <p:cNvSpPr txBox="1">
                  <a:spLocks noRot="1" noChangeAspect="1" noMove="1" noResize="1" noEditPoints="1" noAdjustHandles="1" noChangeArrowheads="1" noChangeShapeType="1" noTextEdit="1"/>
                </p:cNvSpPr>
                <p:nvPr/>
              </p:nvSpPr>
              <p:spPr>
                <a:xfrm>
                  <a:off x="2391228" y="5615300"/>
                  <a:ext cx="592479" cy="275268"/>
                </a:xfrm>
                <a:prstGeom prst="rect">
                  <a:avLst/>
                </a:prstGeom>
                <a:blipFill>
                  <a:blip r:embed="rId13"/>
                  <a:stretch>
                    <a:fillRect r="-2083" b="-4545"/>
                  </a:stretch>
                </a:blipFill>
              </p:spPr>
              <p:txBody>
                <a:bodyPr/>
                <a:lstStyle/>
                <a:p>
                  <a:r>
                    <a:rPr lang="en-US">
                      <a:noFill/>
                    </a:rPr>
                    <a:t> </a:t>
                  </a:r>
                </a:p>
              </p:txBody>
            </p:sp>
          </mc:Fallback>
        </mc:AlternateContent>
        <p:cxnSp>
          <p:nvCxnSpPr>
            <p:cNvPr id="456" name="Straight Connector 455">
              <a:extLst>
                <a:ext uri="{FF2B5EF4-FFF2-40B4-BE49-F238E27FC236}">
                  <a16:creationId xmlns:a16="http://schemas.microsoft.com/office/drawing/2014/main" id="{F568CD51-E2D5-3846-B2D5-0E2F398B500B}"/>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57" name="TextBox 456">
              <a:extLst>
                <a:ext uri="{FF2B5EF4-FFF2-40B4-BE49-F238E27FC236}">
                  <a16:creationId xmlns:a16="http://schemas.microsoft.com/office/drawing/2014/main" id="{6922640C-E03D-C944-A8B3-9B261C708685}"/>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sp>
        <p:nvSpPr>
          <p:cNvPr id="458" name="TextBox 457">
            <a:extLst>
              <a:ext uri="{FF2B5EF4-FFF2-40B4-BE49-F238E27FC236}">
                <a16:creationId xmlns:a16="http://schemas.microsoft.com/office/drawing/2014/main" id="{470F3DB2-77A9-BF48-920D-ED53A6C0B134}"/>
              </a:ext>
            </a:extLst>
          </p:cNvPr>
          <p:cNvSpPr txBox="1"/>
          <p:nvPr/>
        </p:nvSpPr>
        <p:spPr>
          <a:xfrm>
            <a:off x="5419910" y="1826799"/>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grpSp>
        <p:nvGrpSpPr>
          <p:cNvPr id="459" name="Group 458">
            <a:extLst>
              <a:ext uri="{FF2B5EF4-FFF2-40B4-BE49-F238E27FC236}">
                <a16:creationId xmlns:a16="http://schemas.microsoft.com/office/drawing/2014/main" id="{B87FAC3F-DDD3-8948-AAF3-F5EF00598048}"/>
              </a:ext>
            </a:extLst>
          </p:cNvPr>
          <p:cNvGrpSpPr/>
          <p:nvPr/>
        </p:nvGrpSpPr>
        <p:grpSpPr>
          <a:xfrm>
            <a:off x="5991117" y="1828042"/>
            <a:ext cx="694159" cy="389450"/>
            <a:chOff x="7581258" y="5869180"/>
            <a:chExt cx="694159" cy="389450"/>
          </a:xfrm>
        </p:grpSpPr>
        <p:cxnSp>
          <p:nvCxnSpPr>
            <p:cNvPr id="460" name="Straight Connector 459">
              <a:extLst>
                <a:ext uri="{FF2B5EF4-FFF2-40B4-BE49-F238E27FC236}">
                  <a16:creationId xmlns:a16="http://schemas.microsoft.com/office/drawing/2014/main" id="{DD612807-21DB-D947-A434-BDD0F5B788CD}"/>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61" name="TextBox 460">
              <a:extLst>
                <a:ext uri="{FF2B5EF4-FFF2-40B4-BE49-F238E27FC236}">
                  <a16:creationId xmlns:a16="http://schemas.microsoft.com/office/drawing/2014/main" id="{E326ECBE-8226-CD45-B43B-691419EA5675}"/>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462" name="TextBox 461">
              <a:extLst>
                <a:ext uri="{FF2B5EF4-FFF2-40B4-BE49-F238E27FC236}">
                  <a16:creationId xmlns:a16="http://schemas.microsoft.com/office/drawing/2014/main" id="{44AEF8CF-725E-2E4F-ADE5-91F668A116EA}"/>
                </a:ext>
              </a:extLst>
            </p:cNvPr>
            <p:cNvSpPr txBox="1"/>
            <p:nvPr/>
          </p:nvSpPr>
          <p:spPr>
            <a:xfrm>
              <a:off x="7581258" y="5869180"/>
              <a:ext cx="438668"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23 </a:t>
              </a:r>
            </a:p>
          </p:txBody>
        </p:sp>
      </p:grpSp>
      <mc:AlternateContent xmlns:mc="http://schemas.openxmlformats.org/markup-compatibility/2006" xmlns:a14="http://schemas.microsoft.com/office/drawing/2010/main">
        <mc:Choice Requires="a14">
          <p:sp>
            <p:nvSpPr>
              <p:cNvPr id="463" name="TextBox 462">
                <a:extLst>
                  <a:ext uri="{FF2B5EF4-FFF2-40B4-BE49-F238E27FC236}">
                    <a16:creationId xmlns:a16="http://schemas.microsoft.com/office/drawing/2014/main" id="{76F4EDEE-AF3E-A440-9FCF-1750F690EFD2}"/>
                  </a:ext>
                </a:extLst>
              </p:cNvPr>
              <p:cNvSpPr txBox="1"/>
              <p:nvPr/>
            </p:nvSpPr>
            <p:spPr>
              <a:xfrm>
                <a:off x="5310854" y="3502924"/>
                <a:ext cx="519810"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463" name="TextBox 462">
                <a:extLst>
                  <a:ext uri="{FF2B5EF4-FFF2-40B4-BE49-F238E27FC236}">
                    <a16:creationId xmlns:a16="http://schemas.microsoft.com/office/drawing/2014/main" id="{76F4EDEE-AF3E-A440-9FCF-1750F690EFD2}"/>
                  </a:ext>
                </a:extLst>
              </p:cNvPr>
              <p:cNvSpPr txBox="1">
                <a:spLocks noRot="1" noChangeAspect="1" noMove="1" noResize="1" noEditPoints="1" noAdjustHandles="1" noChangeArrowheads="1" noChangeShapeType="1" noTextEdit="1"/>
              </p:cNvSpPr>
              <p:nvPr/>
            </p:nvSpPr>
            <p:spPr>
              <a:xfrm>
                <a:off x="5310854" y="3502924"/>
                <a:ext cx="519810" cy="309637"/>
              </a:xfrm>
              <a:prstGeom prst="rect">
                <a:avLst/>
              </a:prstGeom>
              <a:blipFill>
                <a:blip r:embed="rId14"/>
                <a:stretch>
                  <a:fillRect b="-4167"/>
                </a:stretch>
              </a:blipFill>
            </p:spPr>
            <p:txBody>
              <a:bodyPr/>
              <a:lstStyle/>
              <a:p>
                <a:r>
                  <a:rPr lang="en-US">
                    <a:noFill/>
                  </a:rPr>
                  <a:t> </a:t>
                </a:r>
              </a:p>
            </p:txBody>
          </p:sp>
        </mc:Fallback>
      </mc:AlternateContent>
      <p:grpSp>
        <p:nvGrpSpPr>
          <p:cNvPr id="464" name="Group 463">
            <a:extLst>
              <a:ext uri="{FF2B5EF4-FFF2-40B4-BE49-F238E27FC236}">
                <a16:creationId xmlns:a16="http://schemas.microsoft.com/office/drawing/2014/main" id="{2333C5ED-F6FF-4D4D-B872-78B4042E9D6B}"/>
              </a:ext>
            </a:extLst>
          </p:cNvPr>
          <p:cNvGrpSpPr/>
          <p:nvPr/>
        </p:nvGrpSpPr>
        <p:grpSpPr>
          <a:xfrm>
            <a:off x="5901664" y="3508732"/>
            <a:ext cx="917264" cy="342496"/>
            <a:chOff x="2382436" y="5637280"/>
            <a:chExt cx="917264" cy="342496"/>
          </a:xfrm>
        </p:grpSpPr>
        <mc:AlternateContent xmlns:mc="http://schemas.openxmlformats.org/markup-compatibility/2006" xmlns:a14="http://schemas.microsoft.com/office/drawing/2010/main">
          <mc:Choice Requires="a14">
            <p:sp>
              <p:nvSpPr>
                <p:cNvPr id="465" name="TextBox 464">
                  <a:extLst>
                    <a:ext uri="{FF2B5EF4-FFF2-40B4-BE49-F238E27FC236}">
                      <a16:creationId xmlns:a16="http://schemas.microsoft.com/office/drawing/2014/main" id="{1A09428A-1B5F-874C-844E-E9383A2C15EC}"/>
                    </a:ext>
                  </a:extLst>
                </p:cNvPr>
                <p:cNvSpPr txBox="1"/>
                <p:nvPr/>
              </p:nvSpPr>
              <p:spPr>
                <a:xfrm>
                  <a:off x="2382436" y="5637280"/>
                  <a:ext cx="61608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3</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77" name="TextBox 276">
                  <a:extLst>
                    <a:ext uri="{FF2B5EF4-FFF2-40B4-BE49-F238E27FC236}">
                      <a16:creationId xmlns:a16="http://schemas.microsoft.com/office/drawing/2014/main" id="{84864AF5-9DB9-1642-8A39-4CEB80527E3D}"/>
                    </a:ext>
                  </a:extLst>
                </p:cNvPr>
                <p:cNvSpPr txBox="1">
                  <a:spLocks noRot="1" noChangeAspect="1" noMove="1" noResize="1" noEditPoints="1" noAdjustHandles="1" noChangeArrowheads="1" noChangeShapeType="1" noTextEdit="1"/>
                </p:cNvSpPr>
                <p:nvPr/>
              </p:nvSpPr>
              <p:spPr>
                <a:xfrm>
                  <a:off x="2382436" y="5637280"/>
                  <a:ext cx="616082" cy="275268"/>
                </a:xfrm>
                <a:prstGeom prst="rect">
                  <a:avLst/>
                </a:prstGeom>
                <a:blipFill>
                  <a:blip r:embed="rId15"/>
                  <a:stretch>
                    <a:fillRect/>
                  </a:stretch>
                </a:blipFill>
              </p:spPr>
              <p:txBody>
                <a:bodyPr/>
                <a:lstStyle/>
                <a:p>
                  <a:r>
                    <a:rPr lang="en-US">
                      <a:noFill/>
                    </a:rPr>
                    <a:t> </a:t>
                  </a:r>
                </a:p>
              </p:txBody>
            </p:sp>
          </mc:Fallback>
        </mc:AlternateContent>
        <p:cxnSp>
          <p:nvCxnSpPr>
            <p:cNvPr id="466" name="Straight Connector 465">
              <a:extLst>
                <a:ext uri="{FF2B5EF4-FFF2-40B4-BE49-F238E27FC236}">
                  <a16:creationId xmlns:a16="http://schemas.microsoft.com/office/drawing/2014/main" id="{5EF441C6-2BE6-6442-905A-0F9C47044FAB}"/>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67" name="TextBox 466">
              <a:extLst>
                <a:ext uri="{FF2B5EF4-FFF2-40B4-BE49-F238E27FC236}">
                  <a16:creationId xmlns:a16="http://schemas.microsoft.com/office/drawing/2014/main" id="{2ADA6B4F-A066-5648-98DD-876F2068F0C2}"/>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mc:AlternateContent xmlns:mc="http://schemas.openxmlformats.org/markup-compatibility/2006" xmlns:a14="http://schemas.microsoft.com/office/drawing/2010/main">
        <mc:Choice Requires="a14">
          <p:sp>
            <p:nvSpPr>
              <p:cNvPr id="468" name="TextBox 467">
                <a:extLst>
                  <a:ext uri="{FF2B5EF4-FFF2-40B4-BE49-F238E27FC236}">
                    <a16:creationId xmlns:a16="http://schemas.microsoft.com/office/drawing/2014/main" id="{6FBC03A4-4B5C-8F43-BBAF-6D37A76E1E9B}"/>
                  </a:ext>
                </a:extLst>
              </p:cNvPr>
              <p:cNvSpPr txBox="1"/>
              <p:nvPr/>
            </p:nvSpPr>
            <p:spPr>
              <a:xfrm>
                <a:off x="5301719" y="3825859"/>
                <a:ext cx="516424"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468" name="TextBox 467">
                <a:extLst>
                  <a:ext uri="{FF2B5EF4-FFF2-40B4-BE49-F238E27FC236}">
                    <a16:creationId xmlns:a16="http://schemas.microsoft.com/office/drawing/2014/main" id="{6FBC03A4-4B5C-8F43-BBAF-6D37A76E1E9B}"/>
                  </a:ext>
                </a:extLst>
              </p:cNvPr>
              <p:cNvSpPr txBox="1">
                <a:spLocks noRot="1" noChangeAspect="1" noMove="1" noResize="1" noEditPoints="1" noAdjustHandles="1" noChangeArrowheads="1" noChangeShapeType="1" noTextEdit="1"/>
              </p:cNvSpPr>
              <p:nvPr/>
            </p:nvSpPr>
            <p:spPr>
              <a:xfrm>
                <a:off x="5301719" y="3825859"/>
                <a:ext cx="516424" cy="309637"/>
              </a:xfrm>
              <a:prstGeom prst="rect">
                <a:avLst/>
              </a:prstGeom>
              <a:blipFill>
                <a:blip r:embed="rId16"/>
                <a:stretch>
                  <a:fillRect b="-3846"/>
                </a:stretch>
              </a:blipFill>
            </p:spPr>
            <p:txBody>
              <a:bodyPr/>
              <a:lstStyle/>
              <a:p>
                <a:r>
                  <a:rPr lang="en-US">
                    <a:noFill/>
                  </a:rPr>
                  <a:t> </a:t>
                </a:r>
              </a:p>
            </p:txBody>
          </p:sp>
        </mc:Fallback>
      </mc:AlternateContent>
      <p:grpSp>
        <p:nvGrpSpPr>
          <p:cNvPr id="469" name="Group 468">
            <a:extLst>
              <a:ext uri="{FF2B5EF4-FFF2-40B4-BE49-F238E27FC236}">
                <a16:creationId xmlns:a16="http://schemas.microsoft.com/office/drawing/2014/main" id="{10ECA727-51D9-1C4F-BC4F-D9EDD47F162E}"/>
              </a:ext>
            </a:extLst>
          </p:cNvPr>
          <p:cNvGrpSpPr/>
          <p:nvPr/>
        </p:nvGrpSpPr>
        <p:grpSpPr>
          <a:xfrm>
            <a:off x="5916509" y="3822759"/>
            <a:ext cx="890888" cy="382061"/>
            <a:chOff x="2408812" y="5597715"/>
            <a:chExt cx="890888" cy="382061"/>
          </a:xfrm>
        </p:grpSpPr>
        <mc:AlternateContent xmlns:mc="http://schemas.openxmlformats.org/markup-compatibility/2006" xmlns:a14="http://schemas.microsoft.com/office/drawing/2010/main">
          <mc:Choice Requires="a14">
            <p:sp>
              <p:nvSpPr>
                <p:cNvPr id="470" name="TextBox 469">
                  <a:extLst>
                    <a:ext uri="{FF2B5EF4-FFF2-40B4-BE49-F238E27FC236}">
                      <a16:creationId xmlns:a16="http://schemas.microsoft.com/office/drawing/2014/main" id="{C5A10473-AA6B-0349-BB49-6BACE41AA6BB}"/>
                    </a:ext>
                  </a:extLst>
                </p:cNvPr>
                <p:cNvSpPr txBox="1"/>
                <p:nvPr/>
              </p:nvSpPr>
              <p:spPr>
                <a:xfrm>
                  <a:off x="2408812" y="5597715"/>
                  <a:ext cx="572967"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3</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82" name="TextBox 281">
                  <a:extLst>
                    <a:ext uri="{FF2B5EF4-FFF2-40B4-BE49-F238E27FC236}">
                      <a16:creationId xmlns:a16="http://schemas.microsoft.com/office/drawing/2014/main" id="{1DB42A50-0ACC-F54A-827B-613060AE940A}"/>
                    </a:ext>
                  </a:extLst>
                </p:cNvPr>
                <p:cNvSpPr txBox="1">
                  <a:spLocks noRot="1" noChangeAspect="1" noMove="1" noResize="1" noEditPoints="1" noAdjustHandles="1" noChangeArrowheads="1" noChangeShapeType="1" noTextEdit="1"/>
                </p:cNvSpPr>
                <p:nvPr/>
              </p:nvSpPr>
              <p:spPr>
                <a:xfrm>
                  <a:off x="2408812" y="5597715"/>
                  <a:ext cx="572967" cy="275268"/>
                </a:xfrm>
                <a:prstGeom prst="rect">
                  <a:avLst/>
                </a:prstGeom>
                <a:blipFill>
                  <a:blip r:embed="rId17"/>
                  <a:stretch>
                    <a:fillRect l="-2128" r="-2128" b="-4545"/>
                  </a:stretch>
                </a:blipFill>
              </p:spPr>
              <p:txBody>
                <a:bodyPr/>
                <a:lstStyle/>
                <a:p>
                  <a:r>
                    <a:rPr lang="en-US">
                      <a:noFill/>
                    </a:rPr>
                    <a:t> </a:t>
                  </a:r>
                </a:p>
              </p:txBody>
            </p:sp>
          </mc:Fallback>
        </mc:AlternateContent>
        <p:cxnSp>
          <p:nvCxnSpPr>
            <p:cNvPr id="471" name="Straight Connector 470">
              <a:extLst>
                <a:ext uri="{FF2B5EF4-FFF2-40B4-BE49-F238E27FC236}">
                  <a16:creationId xmlns:a16="http://schemas.microsoft.com/office/drawing/2014/main" id="{A593E89F-DED1-1340-9DCD-1282B44C15A2}"/>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72" name="TextBox 471">
              <a:extLst>
                <a:ext uri="{FF2B5EF4-FFF2-40B4-BE49-F238E27FC236}">
                  <a16:creationId xmlns:a16="http://schemas.microsoft.com/office/drawing/2014/main" id="{BFD72D78-857C-B246-93C1-233DAAE2B509}"/>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mc:AlternateContent xmlns:mc="http://schemas.openxmlformats.org/markup-compatibility/2006" xmlns:a14="http://schemas.microsoft.com/office/drawing/2010/main">
        <mc:Choice Requires="a14">
          <p:sp>
            <p:nvSpPr>
              <p:cNvPr id="473" name="TextBox 472">
                <a:extLst>
                  <a:ext uri="{FF2B5EF4-FFF2-40B4-BE49-F238E27FC236}">
                    <a16:creationId xmlns:a16="http://schemas.microsoft.com/office/drawing/2014/main" id="{B9DBA23D-763F-F84C-9C17-655CC8EF1BCA}"/>
                  </a:ext>
                </a:extLst>
              </p:cNvPr>
              <p:cNvSpPr txBox="1"/>
              <p:nvPr/>
            </p:nvSpPr>
            <p:spPr>
              <a:xfrm>
                <a:off x="5295523" y="4165626"/>
                <a:ext cx="519810"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473" name="TextBox 472">
                <a:extLst>
                  <a:ext uri="{FF2B5EF4-FFF2-40B4-BE49-F238E27FC236}">
                    <a16:creationId xmlns:a16="http://schemas.microsoft.com/office/drawing/2014/main" id="{B9DBA23D-763F-F84C-9C17-655CC8EF1BCA}"/>
                  </a:ext>
                </a:extLst>
              </p:cNvPr>
              <p:cNvSpPr txBox="1">
                <a:spLocks noRot="1" noChangeAspect="1" noMove="1" noResize="1" noEditPoints="1" noAdjustHandles="1" noChangeArrowheads="1" noChangeShapeType="1" noTextEdit="1"/>
              </p:cNvSpPr>
              <p:nvPr/>
            </p:nvSpPr>
            <p:spPr>
              <a:xfrm>
                <a:off x="5295523" y="4165626"/>
                <a:ext cx="519810" cy="309637"/>
              </a:xfrm>
              <a:prstGeom prst="rect">
                <a:avLst/>
              </a:prstGeom>
              <a:blipFill>
                <a:blip r:embed="rId18"/>
                <a:stretch>
                  <a:fillRect b="-8000"/>
                </a:stretch>
              </a:blipFill>
            </p:spPr>
            <p:txBody>
              <a:bodyPr/>
              <a:lstStyle/>
              <a:p>
                <a:r>
                  <a:rPr lang="en-US">
                    <a:noFill/>
                  </a:rPr>
                  <a:t> </a:t>
                </a:r>
              </a:p>
            </p:txBody>
          </p:sp>
        </mc:Fallback>
      </mc:AlternateContent>
      <p:grpSp>
        <p:nvGrpSpPr>
          <p:cNvPr id="474" name="Group 473">
            <a:extLst>
              <a:ext uri="{FF2B5EF4-FFF2-40B4-BE49-F238E27FC236}">
                <a16:creationId xmlns:a16="http://schemas.microsoft.com/office/drawing/2014/main" id="{5DC82AC3-3F02-5343-9317-185324E2CE96}"/>
              </a:ext>
            </a:extLst>
          </p:cNvPr>
          <p:cNvGrpSpPr/>
          <p:nvPr/>
        </p:nvGrpSpPr>
        <p:grpSpPr>
          <a:xfrm>
            <a:off x="5899520" y="4151153"/>
            <a:ext cx="904077" cy="373269"/>
            <a:chOff x="2395623" y="5606507"/>
            <a:chExt cx="904077" cy="373269"/>
          </a:xfrm>
        </p:grpSpPr>
        <mc:AlternateContent xmlns:mc="http://schemas.openxmlformats.org/markup-compatibility/2006" xmlns:a14="http://schemas.microsoft.com/office/drawing/2010/main">
          <mc:Choice Requires="a14">
            <p:sp>
              <p:nvSpPr>
                <p:cNvPr id="475" name="TextBox 474">
                  <a:extLst>
                    <a:ext uri="{FF2B5EF4-FFF2-40B4-BE49-F238E27FC236}">
                      <a16:creationId xmlns:a16="http://schemas.microsoft.com/office/drawing/2014/main" id="{2110CC27-092A-C345-AFC7-2422EED132DC}"/>
                    </a:ext>
                  </a:extLst>
                </p:cNvPr>
                <p:cNvSpPr txBox="1"/>
                <p:nvPr/>
              </p:nvSpPr>
              <p:spPr>
                <a:xfrm>
                  <a:off x="2395623" y="5606507"/>
                  <a:ext cx="581273"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3</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87" name="TextBox 286">
                  <a:extLst>
                    <a:ext uri="{FF2B5EF4-FFF2-40B4-BE49-F238E27FC236}">
                      <a16:creationId xmlns:a16="http://schemas.microsoft.com/office/drawing/2014/main" id="{3A0C6BEE-14AD-3249-9B48-5B3660AC74D5}"/>
                    </a:ext>
                  </a:extLst>
                </p:cNvPr>
                <p:cNvSpPr txBox="1">
                  <a:spLocks noRot="1" noChangeAspect="1" noMove="1" noResize="1" noEditPoints="1" noAdjustHandles="1" noChangeArrowheads="1" noChangeShapeType="1" noTextEdit="1"/>
                </p:cNvSpPr>
                <p:nvPr/>
              </p:nvSpPr>
              <p:spPr>
                <a:xfrm>
                  <a:off x="2395623" y="5606507"/>
                  <a:ext cx="581273" cy="275268"/>
                </a:xfrm>
                <a:prstGeom prst="rect">
                  <a:avLst/>
                </a:prstGeom>
                <a:blipFill>
                  <a:blip r:embed="rId19"/>
                  <a:stretch>
                    <a:fillRect l="-2128" r="-2128" b="-4348"/>
                  </a:stretch>
                </a:blipFill>
              </p:spPr>
              <p:txBody>
                <a:bodyPr/>
                <a:lstStyle/>
                <a:p>
                  <a:r>
                    <a:rPr lang="en-US">
                      <a:noFill/>
                    </a:rPr>
                    <a:t> </a:t>
                  </a:r>
                </a:p>
              </p:txBody>
            </p:sp>
          </mc:Fallback>
        </mc:AlternateContent>
        <p:cxnSp>
          <p:nvCxnSpPr>
            <p:cNvPr id="476" name="Straight Connector 475">
              <a:extLst>
                <a:ext uri="{FF2B5EF4-FFF2-40B4-BE49-F238E27FC236}">
                  <a16:creationId xmlns:a16="http://schemas.microsoft.com/office/drawing/2014/main" id="{4E49A4E8-EE06-384B-9397-DB20DBD724BC}"/>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77" name="TextBox 476">
              <a:extLst>
                <a:ext uri="{FF2B5EF4-FFF2-40B4-BE49-F238E27FC236}">
                  <a16:creationId xmlns:a16="http://schemas.microsoft.com/office/drawing/2014/main" id="{3B7F8E53-5F99-6C44-9345-0BAF928E54BE}"/>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sp>
        <p:nvSpPr>
          <p:cNvPr id="478" name="TextBox 477">
            <a:extLst>
              <a:ext uri="{FF2B5EF4-FFF2-40B4-BE49-F238E27FC236}">
                <a16:creationId xmlns:a16="http://schemas.microsoft.com/office/drawing/2014/main" id="{4B17FADB-85CD-5B4A-8AE8-2101CD2D5997}"/>
              </a:ext>
            </a:extLst>
          </p:cNvPr>
          <p:cNvSpPr txBox="1"/>
          <p:nvPr/>
        </p:nvSpPr>
        <p:spPr>
          <a:xfrm>
            <a:off x="4726977" y="4125298"/>
            <a:ext cx="51051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22. </a:t>
            </a:r>
          </a:p>
        </p:txBody>
      </p:sp>
      <p:sp>
        <p:nvSpPr>
          <p:cNvPr id="479" name="TextBox 478">
            <a:extLst>
              <a:ext uri="{FF2B5EF4-FFF2-40B4-BE49-F238E27FC236}">
                <a16:creationId xmlns:a16="http://schemas.microsoft.com/office/drawing/2014/main" id="{DC220BD0-06E0-C745-9948-0C26B56ED323}"/>
              </a:ext>
            </a:extLst>
          </p:cNvPr>
          <p:cNvSpPr txBox="1"/>
          <p:nvPr/>
        </p:nvSpPr>
        <p:spPr>
          <a:xfrm>
            <a:off x="4739335" y="4461376"/>
            <a:ext cx="53759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23. </a:t>
            </a:r>
          </a:p>
        </p:txBody>
      </p:sp>
      <p:sp>
        <p:nvSpPr>
          <p:cNvPr id="480" name="TextBox 479">
            <a:extLst>
              <a:ext uri="{FF2B5EF4-FFF2-40B4-BE49-F238E27FC236}">
                <a16:creationId xmlns:a16="http://schemas.microsoft.com/office/drawing/2014/main" id="{528C4016-42F6-374B-B573-B1230A218A4C}"/>
              </a:ext>
            </a:extLst>
          </p:cNvPr>
          <p:cNvSpPr txBox="1"/>
          <p:nvPr/>
        </p:nvSpPr>
        <p:spPr>
          <a:xfrm>
            <a:off x="4746596" y="4780136"/>
            <a:ext cx="51051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24. </a:t>
            </a:r>
          </a:p>
        </p:txBody>
      </p:sp>
      <mc:AlternateContent xmlns:mc="http://schemas.openxmlformats.org/markup-compatibility/2006" xmlns:a14="http://schemas.microsoft.com/office/drawing/2010/main">
        <mc:Choice Requires="a14">
          <p:sp>
            <p:nvSpPr>
              <p:cNvPr id="481" name="TextBox 480">
                <a:extLst>
                  <a:ext uri="{FF2B5EF4-FFF2-40B4-BE49-F238E27FC236}">
                    <a16:creationId xmlns:a16="http://schemas.microsoft.com/office/drawing/2014/main" id="{DC94A34A-9BFA-B54E-AA12-1EDD9E365511}"/>
                  </a:ext>
                </a:extLst>
              </p:cNvPr>
              <p:cNvSpPr txBox="1"/>
              <p:nvPr/>
            </p:nvSpPr>
            <p:spPr>
              <a:xfrm>
                <a:off x="5289527" y="4481889"/>
                <a:ext cx="516424"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481" name="TextBox 480">
                <a:extLst>
                  <a:ext uri="{FF2B5EF4-FFF2-40B4-BE49-F238E27FC236}">
                    <a16:creationId xmlns:a16="http://schemas.microsoft.com/office/drawing/2014/main" id="{DC94A34A-9BFA-B54E-AA12-1EDD9E365511}"/>
                  </a:ext>
                </a:extLst>
              </p:cNvPr>
              <p:cNvSpPr txBox="1">
                <a:spLocks noRot="1" noChangeAspect="1" noMove="1" noResize="1" noEditPoints="1" noAdjustHandles="1" noChangeArrowheads="1" noChangeShapeType="1" noTextEdit="1"/>
              </p:cNvSpPr>
              <p:nvPr/>
            </p:nvSpPr>
            <p:spPr>
              <a:xfrm>
                <a:off x="5289527" y="4481889"/>
                <a:ext cx="516424" cy="309637"/>
              </a:xfrm>
              <a:prstGeom prst="rect">
                <a:avLst/>
              </a:prstGeom>
              <a:blipFill>
                <a:blip r:embed="rId20"/>
                <a:stretch>
                  <a:fillRect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2" name="TextBox 481">
                <a:extLst>
                  <a:ext uri="{FF2B5EF4-FFF2-40B4-BE49-F238E27FC236}">
                    <a16:creationId xmlns:a16="http://schemas.microsoft.com/office/drawing/2014/main" id="{C288EC6E-2DF2-E340-8684-228613490173}"/>
                  </a:ext>
                </a:extLst>
              </p:cNvPr>
              <p:cNvSpPr txBox="1"/>
              <p:nvPr/>
            </p:nvSpPr>
            <p:spPr>
              <a:xfrm>
                <a:off x="5283331" y="4793074"/>
                <a:ext cx="519810"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482" name="TextBox 481">
                <a:extLst>
                  <a:ext uri="{FF2B5EF4-FFF2-40B4-BE49-F238E27FC236}">
                    <a16:creationId xmlns:a16="http://schemas.microsoft.com/office/drawing/2014/main" id="{C288EC6E-2DF2-E340-8684-228613490173}"/>
                  </a:ext>
                </a:extLst>
              </p:cNvPr>
              <p:cNvSpPr txBox="1">
                <a:spLocks noRot="1" noChangeAspect="1" noMove="1" noResize="1" noEditPoints="1" noAdjustHandles="1" noChangeArrowheads="1" noChangeShapeType="1" noTextEdit="1"/>
              </p:cNvSpPr>
              <p:nvPr/>
            </p:nvSpPr>
            <p:spPr>
              <a:xfrm>
                <a:off x="5283331" y="4793074"/>
                <a:ext cx="519810" cy="309637"/>
              </a:xfrm>
              <a:prstGeom prst="rect">
                <a:avLst/>
              </a:prstGeom>
              <a:blipFill>
                <a:blip r:embed="rId21"/>
                <a:stretch>
                  <a:fillRect b="-3846"/>
                </a:stretch>
              </a:blipFill>
            </p:spPr>
            <p:txBody>
              <a:bodyPr/>
              <a:lstStyle/>
              <a:p>
                <a:r>
                  <a:rPr lang="en-US">
                    <a:noFill/>
                  </a:rPr>
                  <a:t> </a:t>
                </a:r>
              </a:p>
            </p:txBody>
          </p:sp>
        </mc:Fallback>
      </mc:AlternateContent>
      <p:grpSp>
        <p:nvGrpSpPr>
          <p:cNvPr id="483" name="Group 482">
            <a:extLst>
              <a:ext uri="{FF2B5EF4-FFF2-40B4-BE49-F238E27FC236}">
                <a16:creationId xmlns:a16="http://schemas.microsoft.com/office/drawing/2014/main" id="{7256A1EA-A44E-4D4B-8301-8B911268EAA8}"/>
              </a:ext>
            </a:extLst>
          </p:cNvPr>
          <p:cNvGrpSpPr/>
          <p:nvPr/>
        </p:nvGrpSpPr>
        <p:grpSpPr>
          <a:xfrm>
            <a:off x="5914808" y="4468901"/>
            <a:ext cx="890888" cy="382061"/>
            <a:chOff x="2408812" y="5597715"/>
            <a:chExt cx="890888" cy="382061"/>
          </a:xfrm>
        </p:grpSpPr>
        <mc:AlternateContent xmlns:mc="http://schemas.openxmlformats.org/markup-compatibility/2006" xmlns:a14="http://schemas.microsoft.com/office/drawing/2010/main">
          <mc:Choice Requires="a14">
            <p:sp>
              <p:nvSpPr>
                <p:cNvPr id="484" name="TextBox 483">
                  <a:extLst>
                    <a:ext uri="{FF2B5EF4-FFF2-40B4-BE49-F238E27FC236}">
                      <a16:creationId xmlns:a16="http://schemas.microsoft.com/office/drawing/2014/main" id="{333CE4A2-6E00-4F46-B4F7-586F1A4760FD}"/>
                    </a:ext>
                  </a:extLst>
                </p:cNvPr>
                <p:cNvSpPr txBox="1"/>
                <p:nvPr/>
              </p:nvSpPr>
              <p:spPr>
                <a:xfrm>
                  <a:off x="2408812" y="5597715"/>
                  <a:ext cx="572967"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3</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96" name="TextBox 295">
                  <a:extLst>
                    <a:ext uri="{FF2B5EF4-FFF2-40B4-BE49-F238E27FC236}">
                      <a16:creationId xmlns:a16="http://schemas.microsoft.com/office/drawing/2014/main" id="{5D34AF3C-4329-CE44-AB37-AB3EFF0BD2B9}"/>
                    </a:ext>
                  </a:extLst>
                </p:cNvPr>
                <p:cNvSpPr txBox="1">
                  <a:spLocks noRot="1" noChangeAspect="1" noMove="1" noResize="1" noEditPoints="1" noAdjustHandles="1" noChangeArrowheads="1" noChangeShapeType="1" noTextEdit="1"/>
                </p:cNvSpPr>
                <p:nvPr/>
              </p:nvSpPr>
              <p:spPr>
                <a:xfrm>
                  <a:off x="2408812" y="5597715"/>
                  <a:ext cx="572967" cy="275268"/>
                </a:xfrm>
                <a:prstGeom prst="rect">
                  <a:avLst/>
                </a:prstGeom>
                <a:blipFill>
                  <a:blip r:embed="rId22"/>
                  <a:stretch>
                    <a:fillRect l="-2174" r="-4348"/>
                  </a:stretch>
                </a:blipFill>
              </p:spPr>
              <p:txBody>
                <a:bodyPr/>
                <a:lstStyle/>
                <a:p>
                  <a:r>
                    <a:rPr lang="en-US">
                      <a:noFill/>
                    </a:rPr>
                    <a:t> </a:t>
                  </a:r>
                </a:p>
              </p:txBody>
            </p:sp>
          </mc:Fallback>
        </mc:AlternateContent>
        <p:cxnSp>
          <p:nvCxnSpPr>
            <p:cNvPr id="485" name="Straight Connector 484">
              <a:extLst>
                <a:ext uri="{FF2B5EF4-FFF2-40B4-BE49-F238E27FC236}">
                  <a16:creationId xmlns:a16="http://schemas.microsoft.com/office/drawing/2014/main" id="{C73873B1-2A72-FC45-B34F-4E601EC6E6DC}"/>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86" name="TextBox 485">
              <a:extLst>
                <a:ext uri="{FF2B5EF4-FFF2-40B4-BE49-F238E27FC236}">
                  <a16:creationId xmlns:a16="http://schemas.microsoft.com/office/drawing/2014/main" id="{64736B33-10C1-BB46-AFCF-81008D0834FF}"/>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487" name="Group 486">
            <a:extLst>
              <a:ext uri="{FF2B5EF4-FFF2-40B4-BE49-F238E27FC236}">
                <a16:creationId xmlns:a16="http://schemas.microsoft.com/office/drawing/2014/main" id="{9B7C11CE-85FB-BE4D-9D75-C2019AD892DB}"/>
              </a:ext>
            </a:extLst>
          </p:cNvPr>
          <p:cNvGrpSpPr/>
          <p:nvPr/>
        </p:nvGrpSpPr>
        <p:grpSpPr>
          <a:xfrm>
            <a:off x="5897819" y="4787765"/>
            <a:ext cx="904077" cy="373269"/>
            <a:chOff x="2395623" y="5606507"/>
            <a:chExt cx="904077" cy="373269"/>
          </a:xfrm>
        </p:grpSpPr>
        <mc:AlternateContent xmlns:mc="http://schemas.openxmlformats.org/markup-compatibility/2006" xmlns:a14="http://schemas.microsoft.com/office/drawing/2010/main">
          <mc:Choice Requires="a14">
            <p:sp>
              <p:nvSpPr>
                <p:cNvPr id="488" name="TextBox 487">
                  <a:extLst>
                    <a:ext uri="{FF2B5EF4-FFF2-40B4-BE49-F238E27FC236}">
                      <a16:creationId xmlns:a16="http://schemas.microsoft.com/office/drawing/2014/main" id="{D65039AA-0E7A-AF4F-BF8D-A0C0B362C7EF}"/>
                    </a:ext>
                  </a:extLst>
                </p:cNvPr>
                <p:cNvSpPr txBox="1"/>
                <p:nvPr/>
              </p:nvSpPr>
              <p:spPr>
                <a:xfrm>
                  <a:off x="2395623" y="5606507"/>
                  <a:ext cx="581273"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3</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00" name="TextBox 299">
                  <a:extLst>
                    <a:ext uri="{FF2B5EF4-FFF2-40B4-BE49-F238E27FC236}">
                      <a16:creationId xmlns:a16="http://schemas.microsoft.com/office/drawing/2014/main" id="{8F296116-905B-5A45-BF8B-08C3A29D6444}"/>
                    </a:ext>
                  </a:extLst>
                </p:cNvPr>
                <p:cNvSpPr txBox="1">
                  <a:spLocks noRot="1" noChangeAspect="1" noMove="1" noResize="1" noEditPoints="1" noAdjustHandles="1" noChangeArrowheads="1" noChangeShapeType="1" noTextEdit="1"/>
                </p:cNvSpPr>
                <p:nvPr/>
              </p:nvSpPr>
              <p:spPr>
                <a:xfrm>
                  <a:off x="2395623" y="5606507"/>
                  <a:ext cx="581273" cy="275268"/>
                </a:xfrm>
                <a:prstGeom prst="rect">
                  <a:avLst/>
                </a:prstGeom>
                <a:blipFill>
                  <a:blip r:embed="rId23"/>
                  <a:stretch>
                    <a:fillRect l="-2128" r="-2128" b="-4762"/>
                  </a:stretch>
                </a:blipFill>
              </p:spPr>
              <p:txBody>
                <a:bodyPr/>
                <a:lstStyle/>
                <a:p>
                  <a:r>
                    <a:rPr lang="en-US">
                      <a:noFill/>
                    </a:rPr>
                    <a:t> </a:t>
                  </a:r>
                </a:p>
              </p:txBody>
            </p:sp>
          </mc:Fallback>
        </mc:AlternateContent>
        <p:cxnSp>
          <p:nvCxnSpPr>
            <p:cNvPr id="489" name="Straight Connector 488">
              <a:extLst>
                <a:ext uri="{FF2B5EF4-FFF2-40B4-BE49-F238E27FC236}">
                  <a16:creationId xmlns:a16="http://schemas.microsoft.com/office/drawing/2014/main" id="{E678910F-543D-CC49-9911-D9DA619AF8A4}"/>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90" name="TextBox 489">
              <a:extLst>
                <a:ext uri="{FF2B5EF4-FFF2-40B4-BE49-F238E27FC236}">
                  <a16:creationId xmlns:a16="http://schemas.microsoft.com/office/drawing/2014/main" id="{220CB0D1-C1A3-5C4E-AF35-6FE3361B145B}"/>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sp>
        <p:nvSpPr>
          <p:cNvPr id="491" name="TextBox 490">
            <a:extLst>
              <a:ext uri="{FF2B5EF4-FFF2-40B4-BE49-F238E27FC236}">
                <a16:creationId xmlns:a16="http://schemas.microsoft.com/office/drawing/2014/main" id="{48F28AC2-5A6C-D140-8CED-30A4D90968EA}"/>
              </a:ext>
            </a:extLst>
          </p:cNvPr>
          <p:cNvSpPr txBox="1"/>
          <p:nvPr/>
        </p:nvSpPr>
        <p:spPr>
          <a:xfrm>
            <a:off x="4752692" y="5115581"/>
            <a:ext cx="51051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25. </a:t>
            </a:r>
          </a:p>
        </p:txBody>
      </p:sp>
      <mc:AlternateContent xmlns:mc="http://schemas.openxmlformats.org/markup-compatibility/2006" xmlns:a14="http://schemas.microsoft.com/office/drawing/2010/main">
        <mc:Choice Requires="a14">
          <p:sp>
            <p:nvSpPr>
              <p:cNvPr id="492" name="TextBox 491">
                <a:extLst>
                  <a:ext uri="{FF2B5EF4-FFF2-40B4-BE49-F238E27FC236}">
                    <a16:creationId xmlns:a16="http://schemas.microsoft.com/office/drawing/2014/main" id="{652FDEA9-778C-E14D-A7AB-8FBEF8E249FD}"/>
                  </a:ext>
                </a:extLst>
              </p:cNvPr>
              <p:cNvSpPr txBox="1"/>
              <p:nvPr/>
            </p:nvSpPr>
            <p:spPr>
              <a:xfrm>
                <a:off x="5289427" y="5138045"/>
                <a:ext cx="519810"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492" name="TextBox 491">
                <a:extLst>
                  <a:ext uri="{FF2B5EF4-FFF2-40B4-BE49-F238E27FC236}">
                    <a16:creationId xmlns:a16="http://schemas.microsoft.com/office/drawing/2014/main" id="{652FDEA9-778C-E14D-A7AB-8FBEF8E249FD}"/>
                  </a:ext>
                </a:extLst>
              </p:cNvPr>
              <p:cNvSpPr txBox="1">
                <a:spLocks noRot="1" noChangeAspect="1" noMove="1" noResize="1" noEditPoints="1" noAdjustHandles="1" noChangeArrowheads="1" noChangeShapeType="1" noTextEdit="1"/>
              </p:cNvSpPr>
              <p:nvPr/>
            </p:nvSpPr>
            <p:spPr>
              <a:xfrm>
                <a:off x="5289427" y="5138045"/>
                <a:ext cx="519810" cy="309637"/>
              </a:xfrm>
              <a:prstGeom prst="rect">
                <a:avLst/>
              </a:prstGeom>
              <a:blipFill>
                <a:blip r:embed="rId24"/>
                <a:stretch>
                  <a:fillRect b="-8000"/>
                </a:stretch>
              </a:blipFill>
            </p:spPr>
            <p:txBody>
              <a:bodyPr/>
              <a:lstStyle/>
              <a:p>
                <a:r>
                  <a:rPr lang="en-US">
                    <a:noFill/>
                  </a:rPr>
                  <a:t> </a:t>
                </a:r>
              </a:p>
            </p:txBody>
          </p:sp>
        </mc:Fallback>
      </mc:AlternateContent>
      <p:grpSp>
        <p:nvGrpSpPr>
          <p:cNvPr id="493" name="Group 492">
            <a:extLst>
              <a:ext uri="{FF2B5EF4-FFF2-40B4-BE49-F238E27FC236}">
                <a16:creationId xmlns:a16="http://schemas.microsoft.com/office/drawing/2014/main" id="{D4956019-7C9A-474B-B709-64E3CDF47FB0}"/>
              </a:ext>
            </a:extLst>
          </p:cNvPr>
          <p:cNvGrpSpPr/>
          <p:nvPr/>
        </p:nvGrpSpPr>
        <p:grpSpPr>
          <a:xfrm>
            <a:off x="5903915" y="5113684"/>
            <a:ext cx="904077" cy="373269"/>
            <a:chOff x="2395623" y="5606507"/>
            <a:chExt cx="904077" cy="373269"/>
          </a:xfrm>
        </p:grpSpPr>
        <mc:AlternateContent xmlns:mc="http://schemas.openxmlformats.org/markup-compatibility/2006" xmlns:a14="http://schemas.microsoft.com/office/drawing/2010/main">
          <mc:Choice Requires="a14">
            <p:sp>
              <p:nvSpPr>
                <p:cNvPr id="494" name="TextBox 493">
                  <a:extLst>
                    <a:ext uri="{FF2B5EF4-FFF2-40B4-BE49-F238E27FC236}">
                      <a16:creationId xmlns:a16="http://schemas.microsoft.com/office/drawing/2014/main" id="{407CA49B-E7D2-C445-99CF-85FA1B0E01B0}"/>
                    </a:ext>
                  </a:extLst>
                </p:cNvPr>
                <p:cNvSpPr txBox="1"/>
                <p:nvPr/>
              </p:nvSpPr>
              <p:spPr>
                <a:xfrm>
                  <a:off x="2395623" y="5606507"/>
                  <a:ext cx="581273"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3</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06" name="TextBox 305">
                  <a:extLst>
                    <a:ext uri="{FF2B5EF4-FFF2-40B4-BE49-F238E27FC236}">
                      <a16:creationId xmlns:a16="http://schemas.microsoft.com/office/drawing/2014/main" id="{28B862EB-D9E2-0B4D-BE2B-16930A07C934}"/>
                    </a:ext>
                  </a:extLst>
                </p:cNvPr>
                <p:cNvSpPr txBox="1">
                  <a:spLocks noRot="1" noChangeAspect="1" noMove="1" noResize="1" noEditPoints="1" noAdjustHandles="1" noChangeArrowheads="1" noChangeShapeType="1" noTextEdit="1"/>
                </p:cNvSpPr>
                <p:nvPr/>
              </p:nvSpPr>
              <p:spPr>
                <a:xfrm>
                  <a:off x="2395623" y="5606507"/>
                  <a:ext cx="581273" cy="275268"/>
                </a:xfrm>
                <a:prstGeom prst="rect">
                  <a:avLst/>
                </a:prstGeom>
                <a:blipFill>
                  <a:blip r:embed="rId25"/>
                  <a:stretch>
                    <a:fillRect l="-2128" r="-2128" b="-4545"/>
                  </a:stretch>
                </a:blipFill>
              </p:spPr>
              <p:txBody>
                <a:bodyPr/>
                <a:lstStyle/>
                <a:p>
                  <a:r>
                    <a:rPr lang="en-US">
                      <a:noFill/>
                    </a:rPr>
                    <a:t> </a:t>
                  </a:r>
                </a:p>
              </p:txBody>
            </p:sp>
          </mc:Fallback>
        </mc:AlternateContent>
        <p:cxnSp>
          <p:nvCxnSpPr>
            <p:cNvPr id="495" name="Straight Connector 494">
              <a:extLst>
                <a:ext uri="{FF2B5EF4-FFF2-40B4-BE49-F238E27FC236}">
                  <a16:creationId xmlns:a16="http://schemas.microsoft.com/office/drawing/2014/main" id="{B7F98689-DF4C-1946-8B71-220121DBC11D}"/>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96" name="TextBox 495">
              <a:extLst>
                <a:ext uri="{FF2B5EF4-FFF2-40B4-BE49-F238E27FC236}">
                  <a16:creationId xmlns:a16="http://schemas.microsoft.com/office/drawing/2014/main" id="{EA655DFD-9092-F346-B1F2-9C3530D52797}"/>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sp>
        <p:nvSpPr>
          <p:cNvPr id="497" name="TextBox 496">
            <a:extLst>
              <a:ext uri="{FF2B5EF4-FFF2-40B4-BE49-F238E27FC236}">
                <a16:creationId xmlns:a16="http://schemas.microsoft.com/office/drawing/2014/main" id="{7B0DA873-58CE-1544-A2CD-2003F18075E4}"/>
              </a:ext>
            </a:extLst>
          </p:cNvPr>
          <p:cNvSpPr txBox="1"/>
          <p:nvPr/>
        </p:nvSpPr>
        <p:spPr>
          <a:xfrm>
            <a:off x="4746765" y="5427858"/>
            <a:ext cx="47279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26. </a:t>
            </a:r>
          </a:p>
        </p:txBody>
      </p:sp>
      <p:sp>
        <p:nvSpPr>
          <p:cNvPr id="498" name="TextBox 497">
            <a:extLst>
              <a:ext uri="{FF2B5EF4-FFF2-40B4-BE49-F238E27FC236}">
                <a16:creationId xmlns:a16="http://schemas.microsoft.com/office/drawing/2014/main" id="{AD1DFD88-8B9A-1D4F-A24A-9A301B16FF62}"/>
              </a:ext>
            </a:extLst>
          </p:cNvPr>
          <p:cNvSpPr txBox="1"/>
          <p:nvPr/>
        </p:nvSpPr>
        <p:spPr>
          <a:xfrm>
            <a:off x="4754025" y="5760909"/>
            <a:ext cx="51051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27. </a:t>
            </a:r>
          </a:p>
        </p:txBody>
      </p:sp>
      <mc:AlternateContent xmlns:mc="http://schemas.openxmlformats.org/markup-compatibility/2006" xmlns:a14="http://schemas.microsoft.com/office/drawing/2010/main">
        <mc:Choice Requires="a14">
          <p:sp>
            <p:nvSpPr>
              <p:cNvPr id="499" name="TextBox 498">
                <a:extLst>
                  <a:ext uri="{FF2B5EF4-FFF2-40B4-BE49-F238E27FC236}">
                    <a16:creationId xmlns:a16="http://schemas.microsoft.com/office/drawing/2014/main" id="{6CAAA18E-F98E-1A4A-BE55-FAE2DE5EEF9A}"/>
                  </a:ext>
                </a:extLst>
              </p:cNvPr>
              <p:cNvSpPr txBox="1"/>
              <p:nvPr/>
            </p:nvSpPr>
            <p:spPr>
              <a:xfrm>
                <a:off x="5296956" y="5453134"/>
                <a:ext cx="516424"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499" name="TextBox 498">
                <a:extLst>
                  <a:ext uri="{FF2B5EF4-FFF2-40B4-BE49-F238E27FC236}">
                    <a16:creationId xmlns:a16="http://schemas.microsoft.com/office/drawing/2014/main" id="{6CAAA18E-F98E-1A4A-BE55-FAE2DE5EEF9A}"/>
                  </a:ext>
                </a:extLst>
              </p:cNvPr>
              <p:cNvSpPr txBox="1">
                <a:spLocks noRot="1" noChangeAspect="1" noMove="1" noResize="1" noEditPoints="1" noAdjustHandles="1" noChangeArrowheads="1" noChangeShapeType="1" noTextEdit="1"/>
              </p:cNvSpPr>
              <p:nvPr/>
            </p:nvSpPr>
            <p:spPr>
              <a:xfrm>
                <a:off x="5296956" y="5453134"/>
                <a:ext cx="516424" cy="309637"/>
              </a:xfrm>
              <a:prstGeom prst="rect">
                <a:avLst/>
              </a:prstGeom>
              <a:blipFill>
                <a:blip r:embed="rId26"/>
                <a:stretch>
                  <a:fillRect b="-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0" name="TextBox 499">
                <a:extLst>
                  <a:ext uri="{FF2B5EF4-FFF2-40B4-BE49-F238E27FC236}">
                    <a16:creationId xmlns:a16="http://schemas.microsoft.com/office/drawing/2014/main" id="{FE6BC39B-C30D-E647-BEE4-CD449D22807D}"/>
                  </a:ext>
                </a:extLst>
              </p:cNvPr>
              <p:cNvSpPr txBox="1"/>
              <p:nvPr/>
            </p:nvSpPr>
            <p:spPr>
              <a:xfrm>
                <a:off x="5290760" y="5783373"/>
                <a:ext cx="519810"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500" name="TextBox 499">
                <a:extLst>
                  <a:ext uri="{FF2B5EF4-FFF2-40B4-BE49-F238E27FC236}">
                    <a16:creationId xmlns:a16="http://schemas.microsoft.com/office/drawing/2014/main" id="{FE6BC39B-C30D-E647-BEE4-CD449D22807D}"/>
                  </a:ext>
                </a:extLst>
              </p:cNvPr>
              <p:cNvSpPr txBox="1">
                <a:spLocks noRot="1" noChangeAspect="1" noMove="1" noResize="1" noEditPoints="1" noAdjustHandles="1" noChangeArrowheads="1" noChangeShapeType="1" noTextEdit="1"/>
              </p:cNvSpPr>
              <p:nvPr/>
            </p:nvSpPr>
            <p:spPr>
              <a:xfrm>
                <a:off x="5290760" y="5783373"/>
                <a:ext cx="519810" cy="309637"/>
              </a:xfrm>
              <a:prstGeom prst="rect">
                <a:avLst/>
              </a:prstGeom>
              <a:blipFill>
                <a:blip r:embed="rId27"/>
                <a:stretch>
                  <a:fillRect b="-3846"/>
                </a:stretch>
              </a:blipFill>
            </p:spPr>
            <p:txBody>
              <a:bodyPr/>
              <a:lstStyle/>
              <a:p>
                <a:r>
                  <a:rPr lang="en-US">
                    <a:noFill/>
                  </a:rPr>
                  <a:t> </a:t>
                </a:r>
              </a:p>
            </p:txBody>
          </p:sp>
        </mc:Fallback>
      </mc:AlternateContent>
      <p:grpSp>
        <p:nvGrpSpPr>
          <p:cNvPr id="501" name="Group 500">
            <a:extLst>
              <a:ext uri="{FF2B5EF4-FFF2-40B4-BE49-F238E27FC236}">
                <a16:creationId xmlns:a16="http://schemas.microsoft.com/office/drawing/2014/main" id="{CC4A45B3-C056-8A40-9E06-D9A8E9F7584C}"/>
              </a:ext>
            </a:extLst>
          </p:cNvPr>
          <p:cNvGrpSpPr/>
          <p:nvPr/>
        </p:nvGrpSpPr>
        <p:grpSpPr>
          <a:xfrm>
            <a:off x="5922237" y="5454435"/>
            <a:ext cx="890888" cy="382061"/>
            <a:chOff x="2408812" y="5597715"/>
            <a:chExt cx="890888" cy="382061"/>
          </a:xfrm>
        </p:grpSpPr>
        <mc:AlternateContent xmlns:mc="http://schemas.openxmlformats.org/markup-compatibility/2006" xmlns:a14="http://schemas.microsoft.com/office/drawing/2010/main">
          <mc:Choice Requires="a14">
            <p:sp>
              <p:nvSpPr>
                <p:cNvPr id="502" name="TextBox 501">
                  <a:extLst>
                    <a:ext uri="{FF2B5EF4-FFF2-40B4-BE49-F238E27FC236}">
                      <a16:creationId xmlns:a16="http://schemas.microsoft.com/office/drawing/2014/main" id="{D67A6631-C740-A64C-9571-242F27684F6C}"/>
                    </a:ext>
                  </a:extLst>
                </p:cNvPr>
                <p:cNvSpPr txBox="1"/>
                <p:nvPr/>
              </p:nvSpPr>
              <p:spPr>
                <a:xfrm>
                  <a:off x="2408812" y="5597715"/>
                  <a:ext cx="572967"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3</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14" name="TextBox 313">
                  <a:extLst>
                    <a:ext uri="{FF2B5EF4-FFF2-40B4-BE49-F238E27FC236}">
                      <a16:creationId xmlns:a16="http://schemas.microsoft.com/office/drawing/2014/main" id="{3CD97044-98A2-0946-811D-3705BB50BA8A}"/>
                    </a:ext>
                  </a:extLst>
                </p:cNvPr>
                <p:cNvSpPr txBox="1">
                  <a:spLocks noRot="1" noChangeAspect="1" noMove="1" noResize="1" noEditPoints="1" noAdjustHandles="1" noChangeArrowheads="1" noChangeShapeType="1" noTextEdit="1"/>
                </p:cNvSpPr>
                <p:nvPr/>
              </p:nvSpPr>
              <p:spPr>
                <a:xfrm>
                  <a:off x="2408812" y="5597715"/>
                  <a:ext cx="572967" cy="275268"/>
                </a:xfrm>
                <a:prstGeom prst="rect">
                  <a:avLst/>
                </a:prstGeom>
                <a:blipFill>
                  <a:blip r:embed="rId28"/>
                  <a:stretch>
                    <a:fillRect l="-2174" r="-4348" b="-4762"/>
                  </a:stretch>
                </a:blipFill>
              </p:spPr>
              <p:txBody>
                <a:bodyPr/>
                <a:lstStyle/>
                <a:p>
                  <a:r>
                    <a:rPr lang="en-US">
                      <a:noFill/>
                    </a:rPr>
                    <a:t> </a:t>
                  </a:r>
                </a:p>
              </p:txBody>
            </p:sp>
          </mc:Fallback>
        </mc:AlternateContent>
        <p:cxnSp>
          <p:nvCxnSpPr>
            <p:cNvPr id="503" name="Straight Connector 502">
              <a:extLst>
                <a:ext uri="{FF2B5EF4-FFF2-40B4-BE49-F238E27FC236}">
                  <a16:creationId xmlns:a16="http://schemas.microsoft.com/office/drawing/2014/main" id="{EBD14E58-C6A5-7947-8DC3-312121D84802}"/>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04" name="TextBox 503">
              <a:extLst>
                <a:ext uri="{FF2B5EF4-FFF2-40B4-BE49-F238E27FC236}">
                  <a16:creationId xmlns:a16="http://schemas.microsoft.com/office/drawing/2014/main" id="{5037B6EA-7092-DB41-94F4-F6AAB61E4C8B}"/>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505" name="Group 504">
            <a:extLst>
              <a:ext uri="{FF2B5EF4-FFF2-40B4-BE49-F238E27FC236}">
                <a16:creationId xmlns:a16="http://schemas.microsoft.com/office/drawing/2014/main" id="{5E278485-DFC1-BE4B-9E39-E9D004982DA1}"/>
              </a:ext>
            </a:extLst>
          </p:cNvPr>
          <p:cNvGrpSpPr/>
          <p:nvPr/>
        </p:nvGrpSpPr>
        <p:grpSpPr>
          <a:xfrm>
            <a:off x="5905248" y="5773301"/>
            <a:ext cx="904077" cy="373269"/>
            <a:chOff x="2395623" y="5606507"/>
            <a:chExt cx="904077" cy="373269"/>
          </a:xfrm>
        </p:grpSpPr>
        <mc:AlternateContent xmlns:mc="http://schemas.openxmlformats.org/markup-compatibility/2006" xmlns:a14="http://schemas.microsoft.com/office/drawing/2010/main">
          <mc:Choice Requires="a14">
            <p:sp>
              <p:nvSpPr>
                <p:cNvPr id="506" name="TextBox 505">
                  <a:extLst>
                    <a:ext uri="{FF2B5EF4-FFF2-40B4-BE49-F238E27FC236}">
                      <a16:creationId xmlns:a16="http://schemas.microsoft.com/office/drawing/2014/main" id="{4A344876-42F6-634A-89DC-BB52FAA69A7B}"/>
                    </a:ext>
                  </a:extLst>
                </p:cNvPr>
                <p:cNvSpPr txBox="1"/>
                <p:nvPr/>
              </p:nvSpPr>
              <p:spPr>
                <a:xfrm>
                  <a:off x="2395623" y="5606507"/>
                  <a:ext cx="581273"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3</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18" name="TextBox 317">
                  <a:extLst>
                    <a:ext uri="{FF2B5EF4-FFF2-40B4-BE49-F238E27FC236}">
                      <a16:creationId xmlns:a16="http://schemas.microsoft.com/office/drawing/2014/main" id="{D3DFD6FD-B375-5740-9C19-C6DF20A73F2B}"/>
                    </a:ext>
                  </a:extLst>
                </p:cNvPr>
                <p:cNvSpPr txBox="1">
                  <a:spLocks noRot="1" noChangeAspect="1" noMove="1" noResize="1" noEditPoints="1" noAdjustHandles="1" noChangeArrowheads="1" noChangeShapeType="1" noTextEdit="1"/>
                </p:cNvSpPr>
                <p:nvPr/>
              </p:nvSpPr>
              <p:spPr>
                <a:xfrm>
                  <a:off x="2395623" y="5606507"/>
                  <a:ext cx="581273" cy="275268"/>
                </a:xfrm>
                <a:prstGeom prst="rect">
                  <a:avLst/>
                </a:prstGeom>
                <a:blipFill>
                  <a:blip r:embed="rId29"/>
                  <a:stretch>
                    <a:fillRect l="-2128" r="-2128" b="-4545"/>
                  </a:stretch>
                </a:blipFill>
              </p:spPr>
              <p:txBody>
                <a:bodyPr/>
                <a:lstStyle/>
                <a:p>
                  <a:r>
                    <a:rPr lang="en-US">
                      <a:noFill/>
                    </a:rPr>
                    <a:t> </a:t>
                  </a:r>
                </a:p>
              </p:txBody>
            </p:sp>
          </mc:Fallback>
        </mc:AlternateContent>
        <p:cxnSp>
          <p:nvCxnSpPr>
            <p:cNvPr id="507" name="Straight Connector 506">
              <a:extLst>
                <a:ext uri="{FF2B5EF4-FFF2-40B4-BE49-F238E27FC236}">
                  <a16:creationId xmlns:a16="http://schemas.microsoft.com/office/drawing/2014/main" id="{E818E128-2214-3944-8DB2-0474631E0EE7}"/>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08" name="TextBox 507">
              <a:extLst>
                <a:ext uri="{FF2B5EF4-FFF2-40B4-BE49-F238E27FC236}">
                  <a16:creationId xmlns:a16="http://schemas.microsoft.com/office/drawing/2014/main" id="{702A6DFA-90D2-1D43-B3CF-FDF379845200}"/>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sp>
        <p:nvSpPr>
          <p:cNvPr id="509" name="TextBox 508">
            <a:extLst>
              <a:ext uri="{FF2B5EF4-FFF2-40B4-BE49-F238E27FC236}">
                <a16:creationId xmlns:a16="http://schemas.microsoft.com/office/drawing/2014/main" id="{E25827D3-72A4-9D40-ADC8-217DAA594D19}"/>
              </a:ext>
            </a:extLst>
          </p:cNvPr>
          <p:cNvSpPr txBox="1"/>
          <p:nvPr/>
        </p:nvSpPr>
        <p:spPr>
          <a:xfrm>
            <a:off x="4760121" y="6077301"/>
            <a:ext cx="49143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28. </a:t>
            </a:r>
          </a:p>
        </p:txBody>
      </p:sp>
      <mc:AlternateContent xmlns:mc="http://schemas.openxmlformats.org/markup-compatibility/2006" xmlns:a14="http://schemas.microsoft.com/office/drawing/2010/main">
        <mc:Choice Requires="a14">
          <p:sp>
            <p:nvSpPr>
              <p:cNvPr id="510" name="TextBox 509">
                <a:extLst>
                  <a:ext uri="{FF2B5EF4-FFF2-40B4-BE49-F238E27FC236}">
                    <a16:creationId xmlns:a16="http://schemas.microsoft.com/office/drawing/2014/main" id="{EF8AB160-9A05-AF4E-8EF3-EC9D4B09098E}"/>
                  </a:ext>
                </a:extLst>
              </p:cNvPr>
              <p:cNvSpPr txBox="1"/>
              <p:nvPr/>
            </p:nvSpPr>
            <p:spPr>
              <a:xfrm>
                <a:off x="5296856" y="6095002"/>
                <a:ext cx="519810"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510" name="TextBox 509">
                <a:extLst>
                  <a:ext uri="{FF2B5EF4-FFF2-40B4-BE49-F238E27FC236}">
                    <a16:creationId xmlns:a16="http://schemas.microsoft.com/office/drawing/2014/main" id="{EF8AB160-9A05-AF4E-8EF3-EC9D4B09098E}"/>
                  </a:ext>
                </a:extLst>
              </p:cNvPr>
              <p:cNvSpPr txBox="1">
                <a:spLocks noRot="1" noChangeAspect="1" noMove="1" noResize="1" noEditPoints="1" noAdjustHandles="1" noChangeArrowheads="1" noChangeShapeType="1" noTextEdit="1"/>
              </p:cNvSpPr>
              <p:nvPr/>
            </p:nvSpPr>
            <p:spPr>
              <a:xfrm>
                <a:off x="5296856" y="6095002"/>
                <a:ext cx="519810" cy="309637"/>
              </a:xfrm>
              <a:prstGeom prst="rect">
                <a:avLst/>
              </a:prstGeom>
              <a:blipFill>
                <a:blip r:embed="rId30"/>
                <a:stretch>
                  <a:fillRect b="-8333"/>
                </a:stretch>
              </a:blipFill>
            </p:spPr>
            <p:txBody>
              <a:bodyPr/>
              <a:lstStyle/>
              <a:p>
                <a:r>
                  <a:rPr lang="en-US">
                    <a:noFill/>
                  </a:rPr>
                  <a:t> </a:t>
                </a:r>
              </a:p>
            </p:txBody>
          </p:sp>
        </mc:Fallback>
      </mc:AlternateContent>
      <p:grpSp>
        <p:nvGrpSpPr>
          <p:cNvPr id="511" name="Group 510">
            <a:extLst>
              <a:ext uri="{FF2B5EF4-FFF2-40B4-BE49-F238E27FC236}">
                <a16:creationId xmlns:a16="http://schemas.microsoft.com/office/drawing/2014/main" id="{BE12572A-6A81-CE42-A91C-DD119FC2168B}"/>
              </a:ext>
            </a:extLst>
          </p:cNvPr>
          <p:cNvGrpSpPr/>
          <p:nvPr/>
        </p:nvGrpSpPr>
        <p:grpSpPr>
          <a:xfrm>
            <a:off x="5911344" y="6094456"/>
            <a:ext cx="904077" cy="373269"/>
            <a:chOff x="2395623" y="5606507"/>
            <a:chExt cx="904077" cy="373269"/>
          </a:xfrm>
        </p:grpSpPr>
        <mc:AlternateContent xmlns:mc="http://schemas.openxmlformats.org/markup-compatibility/2006" xmlns:a14="http://schemas.microsoft.com/office/drawing/2010/main">
          <mc:Choice Requires="a14">
            <p:sp>
              <p:nvSpPr>
                <p:cNvPr id="512" name="TextBox 511">
                  <a:extLst>
                    <a:ext uri="{FF2B5EF4-FFF2-40B4-BE49-F238E27FC236}">
                      <a16:creationId xmlns:a16="http://schemas.microsoft.com/office/drawing/2014/main" id="{018F5F4C-34F6-9640-86AF-120BC5D21B30}"/>
                    </a:ext>
                  </a:extLst>
                </p:cNvPr>
                <p:cNvSpPr txBox="1"/>
                <p:nvPr/>
              </p:nvSpPr>
              <p:spPr>
                <a:xfrm>
                  <a:off x="2395623" y="5606507"/>
                  <a:ext cx="581273"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3</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24" name="TextBox 323">
                  <a:extLst>
                    <a:ext uri="{FF2B5EF4-FFF2-40B4-BE49-F238E27FC236}">
                      <a16:creationId xmlns:a16="http://schemas.microsoft.com/office/drawing/2014/main" id="{608D37F0-D5CD-594A-A721-A55B9616AAD5}"/>
                    </a:ext>
                  </a:extLst>
                </p:cNvPr>
                <p:cNvSpPr txBox="1">
                  <a:spLocks noRot="1" noChangeAspect="1" noMove="1" noResize="1" noEditPoints="1" noAdjustHandles="1" noChangeArrowheads="1" noChangeShapeType="1" noTextEdit="1"/>
                </p:cNvSpPr>
                <p:nvPr/>
              </p:nvSpPr>
              <p:spPr>
                <a:xfrm>
                  <a:off x="2395623" y="5606507"/>
                  <a:ext cx="581273" cy="275268"/>
                </a:xfrm>
                <a:prstGeom prst="rect">
                  <a:avLst/>
                </a:prstGeom>
                <a:blipFill>
                  <a:blip r:embed="rId31"/>
                  <a:stretch>
                    <a:fillRect l="-2128" r="-2128" b="-4348"/>
                  </a:stretch>
                </a:blipFill>
              </p:spPr>
              <p:txBody>
                <a:bodyPr/>
                <a:lstStyle/>
                <a:p>
                  <a:r>
                    <a:rPr lang="en-US">
                      <a:noFill/>
                    </a:rPr>
                    <a:t> </a:t>
                  </a:r>
                </a:p>
              </p:txBody>
            </p:sp>
          </mc:Fallback>
        </mc:AlternateContent>
        <p:cxnSp>
          <p:nvCxnSpPr>
            <p:cNvPr id="513" name="Straight Connector 512">
              <a:extLst>
                <a:ext uri="{FF2B5EF4-FFF2-40B4-BE49-F238E27FC236}">
                  <a16:creationId xmlns:a16="http://schemas.microsoft.com/office/drawing/2014/main" id="{383881E2-414E-D541-B0BB-15D64081FAAB}"/>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14" name="TextBox 513">
              <a:extLst>
                <a:ext uri="{FF2B5EF4-FFF2-40B4-BE49-F238E27FC236}">
                  <a16:creationId xmlns:a16="http://schemas.microsoft.com/office/drawing/2014/main" id="{1A8DBA29-5EC5-4D48-B168-1F5D985EB23E}"/>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sp>
        <p:nvSpPr>
          <p:cNvPr id="515" name="TextBox 514">
            <a:extLst>
              <a:ext uri="{FF2B5EF4-FFF2-40B4-BE49-F238E27FC236}">
                <a16:creationId xmlns:a16="http://schemas.microsoft.com/office/drawing/2014/main" id="{C33A1C41-547B-AA4D-A072-5B64D5FF2CCF}"/>
              </a:ext>
            </a:extLst>
          </p:cNvPr>
          <p:cNvSpPr txBox="1"/>
          <p:nvPr/>
        </p:nvSpPr>
        <p:spPr>
          <a:xfrm>
            <a:off x="5423738" y="2156530"/>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grpSp>
        <p:nvGrpSpPr>
          <p:cNvPr id="516" name="Group 515">
            <a:extLst>
              <a:ext uri="{FF2B5EF4-FFF2-40B4-BE49-F238E27FC236}">
                <a16:creationId xmlns:a16="http://schemas.microsoft.com/office/drawing/2014/main" id="{EF346FBC-B23B-BB4C-8322-FD810736BD5A}"/>
              </a:ext>
            </a:extLst>
          </p:cNvPr>
          <p:cNvGrpSpPr/>
          <p:nvPr/>
        </p:nvGrpSpPr>
        <p:grpSpPr>
          <a:xfrm>
            <a:off x="5988849" y="2149580"/>
            <a:ext cx="694159" cy="389450"/>
            <a:chOff x="7581258" y="5869180"/>
            <a:chExt cx="694159" cy="389450"/>
          </a:xfrm>
        </p:grpSpPr>
        <p:cxnSp>
          <p:nvCxnSpPr>
            <p:cNvPr id="517" name="Straight Connector 516">
              <a:extLst>
                <a:ext uri="{FF2B5EF4-FFF2-40B4-BE49-F238E27FC236}">
                  <a16:creationId xmlns:a16="http://schemas.microsoft.com/office/drawing/2014/main" id="{4B524078-7753-6249-98DD-4D586A150EFE}"/>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18" name="TextBox 517">
              <a:extLst>
                <a:ext uri="{FF2B5EF4-FFF2-40B4-BE49-F238E27FC236}">
                  <a16:creationId xmlns:a16="http://schemas.microsoft.com/office/drawing/2014/main" id="{241B5E0A-0B60-A54F-B1F0-196D0D2B48EA}"/>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519" name="TextBox 518">
              <a:extLst>
                <a:ext uri="{FF2B5EF4-FFF2-40B4-BE49-F238E27FC236}">
                  <a16:creationId xmlns:a16="http://schemas.microsoft.com/office/drawing/2014/main" id="{DD3D33B8-3775-494C-A84B-5824DA1527BA}"/>
                </a:ext>
              </a:extLst>
            </p:cNvPr>
            <p:cNvSpPr txBox="1"/>
            <p:nvPr/>
          </p:nvSpPr>
          <p:spPr>
            <a:xfrm>
              <a:off x="7581258" y="5869180"/>
              <a:ext cx="438668"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23 </a:t>
              </a:r>
            </a:p>
          </p:txBody>
        </p:sp>
      </p:grpSp>
      <p:sp>
        <p:nvSpPr>
          <p:cNvPr id="520" name="TextBox 519">
            <a:extLst>
              <a:ext uri="{FF2B5EF4-FFF2-40B4-BE49-F238E27FC236}">
                <a16:creationId xmlns:a16="http://schemas.microsoft.com/office/drawing/2014/main" id="{039E0188-777B-4F46-9706-45F6F3C7D3C4}"/>
              </a:ext>
            </a:extLst>
          </p:cNvPr>
          <p:cNvSpPr txBox="1"/>
          <p:nvPr/>
        </p:nvSpPr>
        <p:spPr>
          <a:xfrm>
            <a:off x="5434597" y="2492384"/>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grpSp>
        <p:nvGrpSpPr>
          <p:cNvPr id="521" name="Group 520">
            <a:extLst>
              <a:ext uri="{FF2B5EF4-FFF2-40B4-BE49-F238E27FC236}">
                <a16:creationId xmlns:a16="http://schemas.microsoft.com/office/drawing/2014/main" id="{2028B67B-781F-C54C-82B7-33851EF41F93}"/>
              </a:ext>
            </a:extLst>
          </p:cNvPr>
          <p:cNvGrpSpPr/>
          <p:nvPr/>
        </p:nvGrpSpPr>
        <p:grpSpPr>
          <a:xfrm>
            <a:off x="5981420" y="2483337"/>
            <a:ext cx="694159" cy="389450"/>
            <a:chOff x="7581258" y="5869180"/>
            <a:chExt cx="694159" cy="389450"/>
          </a:xfrm>
        </p:grpSpPr>
        <p:cxnSp>
          <p:nvCxnSpPr>
            <p:cNvPr id="522" name="Straight Connector 521">
              <a:extLst>
                <a:ext uri="{FF2B5EF4-FFF2-40B4-BE49-F238E27FC236}">
                  <a16:creationId xmlns:a16="http://schemas.microsoft.com/office/drawing/2014/main" id="{0EE99848-DD83-9C4F-B2D3-728D7094F0FD}"/>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23" name="TextBox 522">
              <a:extLst>
                <a:ext uri="{FF2B5EF4-FFF2-40B4-BE49-F238E27FC236}">
                  <a16:creationId xmlns:a16="http://schemas.microsoft.com/office/drawing/2014/main" id="{0F78DF7D-5117-204C-B5AF-4567D0787853}"/>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524" name="TextBox 523">
              <a:extLst>
                <a:ext uri="{FF2B5EF4-FFF2-40B4-BE49-F238E27FC236}">
                  <a16:creationId xmlns:a16="http://schemas.microsoft.com/office/drawing/2014/main" id="{8FB443A3-311A-DC45-9873-09518124E1E7}"/>
                </a:ext>
              </a:extLst>
            </p:cNvPr>
            <p:cNvSpPr txBox="1"/>
            <p:nvPr/>
          </p:nvSpPr>
          <p:spPr>
            <a:xfrm>
              <a:off x="7581258" y="5869180"/>
              <a:ext cx="438668"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23 </a:t>
              </a:r>
            </a:p>
          </p:txBody>
        </p:sp>
      </p:grpSp>
      <p:sp>
        <p:nvSpPr>
          <p:cNvPr id="525" name="TextBox 524">
            <a:extLst>
              <a:ext uri="{FF2B5EF4-FFF2-40B4-BE49-F238E27FC236}">
                <a16:creationId xmlns:a16="http://schemas.microsoft.com/office/drawing/2014/main" id="{261EADCF-77E8-364E-963A-E1503191DE60}"/>
              </a:ext>
            </a:extLst>
          </p:cNvPr>
          <p:cNvSpPr txBox="1"/>
          <p:nvPr/>
        </p:nvSpPr>
        <p:spPr>
          <a:xfrm>
            <a:off x="1529753" y="5770905"/>
            <a:ext cx="36267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526" name="TextBox 525">
            <a:extLst>
              <a:ext uri="{FF2B5EF4-FFF2-40B4-BE49-F238E27FC236}">
                <a16:creationId xmlns:a16="http://schemas.microsoft.com/office/drawing/2014/main" id="{C0B2DB88-6AE3-FE4A-92B2-CB01F5BA3603}"/>
              </a:ext>
            </a:extLst>
          </p:cNvPr>
          <p:cNvSpPr txBox="1"/>
          <p:nvPr/>
        </p:nvSpPr>
        <p:spPr>
          <a:xfrm>
            <a:off x="1534092" y="6083411"/>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grpSp>
        <p:nvGrpSpPr>
          <p:cNvPr id="527" name="Group 526">
            <a:extLst>
              <a:ext uri="{FF2B5EF4-FFF2-40B4-BE49-F238E27FC236}">
                <a16:creationId xmlns:a16="http://schemas.microsoft.com/office/drawing/2014/main" id="{BB6197C0-2401-8845-924E-CDBCE6D621DE}"/>
              </a:ext>
            </a:extLst>
          </p:cNvPr>
          <p:cNvGrpSpPr/>
          <p:nvPr/>
        </p:nvGrpSpPr>
        <p:grpSpPr>
          <a:xfrm>
            <a:off x="2085005" y="5740111"/>
            <a:ext cx="677484" cy="402639"/>
            <a:chOff x="7597933" y="5855991"/>
            <a:chExt cx="677484" cy="402639"/>
          </a:xfrm>
        </p:grpSpPr>
        <p:cxnSp>
          <p:nvCxnSpPr>
            <p:cNvPr id="528" name="Straight Connector 527">
              <a:extLst>
                <a:ext uri="{FF2B5EF4-FFF2-40B4-BE49-F238E27FC236}">
                  <a16:creationId xmlns:a16="http://schemas.microsoft.com/office/drawing/2014/main" id="{95204FA0-8550-AC47-BEE9-C62976EE023F}"/>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29" name="TextBox 528">
              <a:extLst>
                <a:ext uri="{FF2B5EF4-FFF2-40B4-BE49-F238E27FC236}">
                  <a16:creationId xmlns:a16="http://schemas.microsoft.com/office/drawing/2014/main" id="{DA08DD3A-F8FC-9E44-AB36-440A29CE46A9}"/>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530" name="TextBox 529">
              <a:extLst>
                <a:ext uri="{FF2B5EF4-FFF2-40B4-BE49-F238E27FC236}">
                  <a16:creationId xmlns:a16="http://schemas.microsoft.com/office/drawing/2014/main" id="{76083D4F-E021-A94D-81FE-59D5EA34927B}"/>
                </a:ext>
              </a:extLst>
            </p:cNvPr>
            <p:cNvSpPr txBox="1"/>
            <p:nvPr/>
          </p:nvSpPr>
          <p:spPr>
            <a:xfrm>
              <a:off x="7597933" y="5855991"/>
              <a:ext cx="41946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23 </a:t>
              </a:r>
            </a:p>
          </p:txBody>
        </p:sp>
      </p:grpSp>
      <p:grpSp>
        <p:nvGrpSpPr>
          <p:cNvPr id="531" name="Group 530">
            <a:extLst>
              <a:ext uri="{FF2B5EF4-FFF2-40B4-BE49-F238E27FC236}">
                <a16:creationId xmlns:a16="http://schemas.microsoft.com/office/drawing/2014/main" id="{D580B7C1-2DD5-C746-9DF7-CC14267B6EB3}"/>
              </a:ext>
            </a:extLst>
          </p:cNvPr>
          <p:cNvGrpSpPr/>
          <p:nvPr/>
        </p:nvGrpSpPr>
        <p:grpSpPr>
          <a:xfrm>
            <a:off x="2081480" y="6075652"/>
            <a:ext cx="678411" cy="390447"/>
            <a:chOff x="7597006" y="5868183"/>
            <a:chExt cx="678411" cy="390447"/>
          </a:xfrm>
        </p:grpSpPr>
        <p:cxnSp>
          <p:nvCxnSpPr>
            <p:cNvPr id="532" name="Straight Connector 531">
              <a:extLst>
                <a:ext uri="{FF2B5EF4-FFF2-40B4-BE49-F238E27FC236}">
                  <a16:creationId xmlns:a16="http://schemas.microsoft.com/office/drawing/2014/main" id="{5AFE492F-F6C7-B149-938A-0A8CC3616FF2}"/>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33" name="TextBox 532">
              <a:extLst>
                <a:ext uri="{FF2B5EF4-FFF2-40B4-BE49-F238E27FC236}">
                  <a16:creationId xmlns:a16="http://schemas.microsoft.com/office/drawing/2014/main" id="{4E84486D-844E-7849-8F6E-268968D2A5DE}"/>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534" name="TextBox 533">
              <a:extLst>
                <a:ext uri="{FF2B5EF4-FFF2-40B4-BE49-F238E27FC236}">
                  <a16:creationId xmlns:a16="http://schemas.microsoft.com/office/drawing/2014/main" id="{C0F18DB1-9D2D-4B41-A627-EECA1D59119C}"/>
                </a:ext>
              </a:extLst>
            </p:cNvPr>
            <p:cNvSpPr txBox="1"/>
            <p:nvPr/>
          </p:nvSpPr>
          <p:spPr>
            <a:xfrm>
              <a:off x="7597006" y="5868183"/>
              <a:ext cx="438681"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23 </a:t>
              </a:r>
            </a:p>
          </p:txBody>
        </p:sp>
      </p:grpSp>
      <p:grpSp>
        <p:nvGrpSpPr>
          <p:cNvPr id="175" name="Group 174">
            <a:extLst>
              <a:ext uri="{FF2B5EF4-FFF2-40B4-BE49-F238E27FC236}">
                <a16:creationId xmlns:a16="http://schemas.microsoft.com/office/drawing/2014/main" id="{BC8A594E-BE3F-DA45-902B-335F7F5C43BC}"/>
              </a:ext>
            </a:extLst>
          </p:cNvPr>
          <p:cNvGrpSpPr/>
          <p:nvPr/>
        </p:nvGrpSpPr>
        <p:grpSpPr>
          <a:xfrm>
            <a:off x="2818213" y="1822771"/>
            <a:ext cx="699378" cy="402639"/>
            <a:chOff x="7576039" y="5855991"/>
            <a:chExt cx="699378" cy="402639"/>
          </a:xfrm>
        </p:grpSpPr>
        <p:cxnSp>
          <p:nvCxnSpPr>
            <p:cNvPr id="176" name="Straight Connector 175">
              <a:extLst>
                <a:ext uri="{FF2B5EF4-FFF2-40B4-BE49-F238E27FC236}">
                  <a16:creationId xmlns:a16="http://schemas.microsoft.com/office/drawing/2014/main" id="{4D58EBDD-9EF0-D044-97E6-EB6C88C4B911}"/>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7" name="TextBox 176">
              <a:extLst>
                <a:ext uri="{FF2B5EF4-FFF2-40B4-BE49-F238E27FC236}">
                  <a16:creationId xmlns:a16="http://schemas.microsoft.com/office/drawing/2014/main" id="{F8C11CAF-9460-FA40-A2C7-C9064ABD2311}"/>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178" name="TextBox 177">
              <a:extLst>
                <a:ext uri="{FF2B5EF4-FFF2-40B4-BE49-F238E27FC236}">
                  <a16:creationId xmlns:a16="http://schemas.microsoft.com/office/drawing/2014/main" id="{3F046291-1FE3-2C40-8A5A-4119C41D7DCE}"/>
                </a:ext>
              </a:extLst>
            </p:cNvPr>
            <p:cNvSpPr txBox="1"/>
            <p:nvPr/>
          </p:nvSpPr>
          <p:spPr>
            <a:xfrm>
              <a:off x="7576039" y="5855991"/>
              <a:ext cx="409528"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21 </a:t>
              </a:r>
            </a:p>
          </p:txBody>
        </p:sp>
      </p:grpSp>
      <p:grpSp>
        <p:nvGrpSpPr>
          <p:cNvPr id="179" name="Group 178">
            <a:extLst>
              <a:ext uri="{FF2B5EF4-FFF2-40B4-BE49-F238E27FC236}">
                <a16:creationId xmlns:a16="http://schemas.microsoft.com/office/drawing/2014/main" id="{DA9539C3-6BD4-7C4A-AB24-BF319D845A6E}"/>
              </a:ext>
            </a:extLst>
          </p:cNvPr>
          <p:cNvGrpSpPr/>
          <p:nvPr/>
        </p:nvGrpSpPr>
        <p:grpSpPr>
          <a:xfrm>
            <a:off x="2818280" y="2155078"/>
            <a:ext cx="687187" cy="402639"/>
            <a:chOff x="7588230" y="5855991"/>
            <a:chExt cx="687187" cy="402639"/>
          </a:xfrm>
        </p:grpSpPr>
        <p:cxnSp>
          <p:nvCxnSpPr>
            <p:cNvPr id="180" name="Straight Connector 179">
              <a:extLst>
                <a:ext uri="{FF2B5EF4-FFF2-40B4-BE49-F238E27FC236}">
                  <a16:creationId xmlns:a16="http://schemas.microsoft.com/office/drawing/2014/main" id="{F3A2DE04-B408-6342-8FC0-0387A5AE403D}"/>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1" name="TextBox 180">
              <a:extLst>
                <a:ext uri="{FF2B5EF4-FFF2-40B4-BE49-F238E27FC236}">
                  <a16:creationId xmlns:a16="http://schemas.microsoft.com/office/drawing/2014/main" id="{AF395C56-C9AF-404F-B079-769597667BAC}"/>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182" name="TextBox 181">
              <a:extLst>
                <a:ext uri="{FF2B5EF4-FFF2-40B4-BE49-F238E27FC236}">
                  <a16:creationId xmlns:a16="http://schemas.microsoft.com/office/drawing/2014/main" id="{760B123D-D70A-294D-90F6-735A83CB67AC}"/>
                </a:ext>
              </a:extLst>
            </p:cNvPr>
            <p:cNvSpPr txBox="1"/>
            <p:nvPr/>
          </p:nvSpPr>
          <p:spPr>
            <a:xfrm>
              <a:off x="7588230" y="5855991"/>
              <a:ext cx="436321"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21 </a:t>
              </a:r>
            </a:p>
          </p:txBody>
        </p:sp>
      </p:grpSp>
      <p:grpSp>
        <p:nvGrpSpPr>
          <p:cNvPr id="183" name="Group 182">
            <a:extLst>
              <a:ext uri="{FF2B5EF4-FFF2-40B4-BE49-F238E27FC236}">
                <a16:creationId xmlns:a16="http://schemas.microsoft.com/office/drawing/2014/main" id="{A987778D-2339-9440-A41A-F42EB6BD6AF3}"/>
              </a:ext>
            </a:extLst>
          </p:cNvPr>
          <p:cNvGrpSpPr/>
          <p:nvPr/>
        </p:nvGrpSpPr>
        <p:grpSpPr>
          <a:xfrm>
            <a:off x="2778745" y="2533801"/>
            <a:ext cx="727131" cy="342496"/>
            <a:chOff x="2572569" y="5637280"/>
            <a:chExt cx="727131" cy="342496"/>
          </a:xfrm>
        </p:grpSpPr>
        <mc:AlternateContent xmlns:mc="http://schemas.openxmlformats.org/markup-compatibility/2006" xmlns:a14="http://schemas.microsoft.com/office/drawing/2010/main">
          <mc:Choice Requires="a14">
            <p:sp>
              <p:nvSpPr>
                <p:cNvPr id="184" name="TextBox 183">
                  <a:extLst>
                    <a:ext uri="{FF2B5EF4-FFF2-40B4-BE49-F238E27FC236}">
                      <a16:creationId xmlns:a16="http://schemas.microsoft.com/office/drawing/2014/main" id="{65197E50-133C-204E-9BCE-295CD5B2BEDE}"/>
                    </a:ext>
                  </a:extLst>
                </p:cNvPr>
                <p:cNvSpPr txBox="1"/>
                <p:nvPr/>
              </p:nvSpPr>
              <p:spPr>
                <a:xfrm>
                  <a:off x="257256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167" name="TextBox 166">
                  <a:extLst>
                    <a:ext uri="{FF2B5EF4-FFF2-40B4-BE49-F238E27FC236}">
                      <a16:creationId xmlns:a16="http://schemas.microsoft.com/office/drawing/2014/main" id="{A8F97EC1-541D-3C43-928E-F9C8BDD913C5}"/>
                    </a:ext>
                  </a:extLst>
                </p:cNvPr>
                <p:cNvSpPr txBox="1">
                  <a:spLocks noRot="1" noChangeAspect="1" noMove="1" noResize="1" noEditPoints="1" noAdjustHandles="1" noChangeArrowheads="1" noChangeShapeType="1" noTextEdit="1"/>
                </p:cNvSpPr>
                <p:nvPr/>
              </p:nvSpPr>
              <p:spPr>
                <a:xfrm>
                  <a:off x="2572569" y="5637280"/>
                  <a:ext cx="436322" cy="275268"/>
                </a:xfrm>
                <a:prstGeom prst="rect">
                  <a:avLst/>
                </a:prstGeom>
                <a:blipFill>
                  <a:blip r:embed="rId4"/>
                  <a:stretch>
                    <a:fillRect/>
                  </a:stretch>
                </a:blipFill>
              </p:spPr>
              <p:txBody>
                <a:bodyPr/>
                <a:lstStyle/>
                <a:p>
                  <a:r>
                    <a:rPr lang="en-US">
                      <a:noFill/>
                    </a:rPr>
                    <a:t> </a:t>
                  </a:r>
                </a:p>
              </p:txBody>
            </p:sp>
          </mc:Fallback>
        </mc:AlternateContent>
        <p:cxnSp>
          <p:nvCxnSpPr>
            <p:cNvPr id="185" name="Straight Connector 184">
              <a:extLst>
                <a:ext uri="{FF2B5EF4-FFF2-40B4-BE49-F238E27FC236}">
                  <a16:creationId xmlns:a16="http://schemas.microsoft.com/office/drawing/2014/main" id="{8BDAB248-C797-7D49-9C13-312B3A00DD41}"/>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6" name="TextBox 185">
              <a:extLst>
                <a:ext uri="{FF2B5EF4-FFF2-40B4-BE49-F238E27FC236}">
                  <a16:creationId xmlns:a16="http://schemas.microsoft.com/office/drawing/2014/main" id="{A53A5CF8-B86E-C64A-BD44-2D6980819D2A}"/>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188" name="Group 187">
            <a:extLst>
              <a:ext uri="{FF2B5EF4-FFF2-40B4-BE49-F238E27FC236}">
                <a16:creationId xmlns:a16="http://schemas.microsoft.com/office/drawing/2014/main" id="{6A42D6CC-4D88-3649-BA6F-13268316FD27}"/>
              </a:ext>
            </a:extLst>
          </p:cNvPr>
          <p:cNvGrpSpPr/>
          <p:nvPr/>
        </p:nvGrpSpPr>
        <p:grpSpPr>
          <a:xfrm>
            <a:off x="2773981" y="2879082"/>
            <a:ext cx="727131" cy="342496"/>
            <a:chOff x="2572569" y="5637280"/>
            <a:chExt cx="727131" cy="342496"/>
          </a:xfrm>
        </p:grpSpPr>
        <mc:AlternateContent xmlns:mc="http://schemas.openxmlformats.org/markup-compatibility/2006" xmlns:a14="http://schemas.microsoft.com/office/drawing/2010/main">
          <mc:Choice Requires="a14">
            <p:sp>
              <p:nvSpPr>
                <p:cNvPr id="189" name="TextBox 188">
                  <a:extLst>
                    <a:ext uri="{FF2B5EF4-FFF2-40B4-BE49-F238E27FC236}">
                      <a16:creationId xmlns:a16="http://schemas.microsoft.com/office/drawing/2014/main" id="{14521194-DC1A-8E4A-BA8E-1537DF615D79}"/>
                    </a:ext>
                  </a:extLst>
                </p:cNvPr>
                <p:cNvSpPr txBox="1"/>
                <p:nvPr/>
              </p:nvSpPr>
              <p:spPr>
                <a:xfrm>
                  <a:off x="257256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171" name="TextBox 170">
                  <a:extLst>
                    <a:ext uri="{FF2B5EF4-FFF2-40B4-BE49-F238E27FC236}">
                      <a16:creationId xmlns:a16="http://schemas.microsoft.com/office/drawing/2014/main" id="{D25B86D6-252C-FD46-8DEA-2F35F1A2173A}"/>
                    </a:ext>
                  </a:extLst>
                </p:cNvPr>
                <p:cNvSpPr txBox="1">
                  <a:spLocks noRot="1" noChangeAspect="1" noMove="1" noResize="1" noEditPoints="1" noAdjustHandles="1" noChangeArrowheads="1" noChangeShapeType="1" noTextEdit="1"/>
                </p:cNvSpPr>
                <p:nvPr/>
              </p:nvSpPr>
              <p:spPr>
                <a:xfrm>
                  <a:off x="2572569" y="5637280"/>
                  <a:ext cx="436322" cy="275268"/>
                </a:xfrm>
                <a:prstGeom prst="rect">
                  <a:avLst/>
                </a:prstGeom>
                <a:blipFill>
                  <a:blip r:embed="rId5"/>
                  <a:stretch>
                    <a:fillRect b="-4545"/>
                  </a:stretch>
                </a:blipFill>
              </p:spPr>
              <p:txBody>
                <a:bodyPr/>
                <a:lstStyle/>
                <a:p>
                  <a:r>
                    <a:rPr lang="en-US">
                      <a:noFill/>
                    </a:rPr>
                    <a:t> </a:t>
                  </a:r>
                </a:p>
              </p:txBody>
            </p:sp>
          </mc:Fallback>
        </mc:AlternateContent>
        <p:cxnSp>
          <p:nvCxnSpPr>
            <p:cNvPr id="190" name="Straight Connector 189">
              <a:extLst>
                <a:ext uri="{FF2B5EF4-FFF2-40B4-BE49-F238E27FC236}">
                  <a16:creationId xmlns:a16="http://schemas.microsoft.com/office/drawing/2014/main" id="{53DAF9D9-69B1-6640-976E-8D6A90308E5E}"/>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1" name="TextBox 190">
              <a:extLst>
                <a:ext uri="{FF2B5EF4-FFF2-40B4-BE49-F238E27FC236}">
                  <a16:creationId xmlns:a16="http://schemas.microsoft.com/office/drawing/2014/main" id="{8001E6E8-3D04-0A4B-9E5C-03AFE784780D}"/>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192" name="Group 191">
            <a:extLst>
              <a:ext uri="{FF2B5EF4-FFF2-40B4-BE49-F238E27FC236}">
                <a16:creationId xmlns:a16="http://schemas.microsoft.com/office/drawing/2014/main" id="{CD0FB017-0EDF-5440-A0FF-845227E210E6}"/>
              </a:ext>
            </a:extLst>
          </p:cNvPr>
          <p:cNvGrpSpPr/>
          <p:nvPr/>
        </p:nvGrpSpPr>
        <p:grpSpPr>
          <a:xfrm>
            <a:off x="2838948" y="3127088"/>
            <a:ext cx="673842" cy="402639"/>
            <a:chOff x="7601575" y="5855991"/>
            <a:chExt cx="673842" cy="402639"/>
          </a:xfrm>
        </p:grpSpPr>
        <p:cxnSp>
          <p:nvCxnSpPr>
            <p:cNvPr id="193" name="Straight Connector 192">
              <a:extLst>
                <a:ext uri="{FF2B5EF4-FFF2-40B4-BE49-F238E27FC236}">
                  <a16:creationId xmlns:a16="http://schemas.microsoft.com/office/drawing/2014/main" id="{C9A4837E-61B6-0840-9B30-DACB292B0953}"/>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4" name="TextBox 193">
              <a:extLst>
                <a:ext uri="{FF2B5EF4-FFF2-40B4-BE49-F238E27FC236}">
                  <a16:creationId xmlns:a16="http://schemas.microsoft.com/office/drawing/2014/main" id="{660BD323-C35A-0E4E-AE74-8676FF3C656B}"/>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195" name="TextBox 194">
              <a:extLst>
                <a:ext uri="{FF2B5EF4-FFF2-40B4-BE49-F238E27FC236}">
                  <a16:creationId xmlns:a16="http://schemas.microsoft.com/office/drawing/2014/main" id="{34508DA8-3B8A-A44F-A1EC-EB4F68AC8C74}"/>
                </a:ext>
              </a:extLst>
            </p:cNvPr>
            <p:cNvSpPr txBox="1"/>
            <p:nvPr/>
          </p:nvSpPr>
          <p:spPr>
            <a:xfrm>
              <a:off x="7601575" y="5855991"/>
              <a:ext cx="457822"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23 </a:t>
              </a:r>
            </a:p>
          </p:txBody>
        </p:sp>
      </p:grpSp>
      <p:grpSp>
        <p:nvGrpSpPr>
          <p:cNvPr id="196" name="Group 195">
            <a:extLst>
              <a:ext uri="{FF2B5EF4-FFF2-40B4-BE49-F238E27FC236}">
                <a16:creationId xmlns:a16="http://schemas.microsoft.com/office/drawing/2014/main" id="{D3C83ABE-439B-8B46-85CD-7C4A5A5FC073}"/>
              </a:ext>
            </a:extLst>
          </p:cNvPr>
          <p:cNvGrpSpPr/>
          <p:nvPr/>
        </p:nvGrpSpPr>
        <p:grpSpPr>
          <a:xfrm>
            <a:off x="2824387" y="3466188"/>
            <a:ext cx="681042" cy="388239"/>
            <a:chOff x="7594375" y="5870391"/>
            <a:chExt cx="681042" cy="388239"/>
          </a:xfrm>
        </p:grpSpPr>
        <p:cxnSp>
          <p:nvCxnSpPr>
            <p:cNvPr id="197" name="Straight Connector 196">
              <a:extLst>
                <a:ext uri="{FF2B5EF4-FFF2-40B4-BE49-F238E27FC236}">
                  <a16:creationId xmlns:a16="http://schemas.microsoft.com/office/drawing/2014/main" id="{C5CD5532-E1DF-AB47-B88B-67C5A26E0BE8}"/>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8" name="TextBox 197">
              <a:extLst>
                <a:ext uri="{FF2B5EF4-FFF2-40B4-BE49-F238E27FC236}">
                  <a16:creationId xmlns:a16="http://schemas.microsoft.com/office/drawing/2014/main" id="{BA310572-2874-4848-8147-5350E0F755E9}"/>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199" name="TextBox 198">
              <a:extLst>
                <a:ext uri="{FF2B5EF4-FFF2-40B4-BE49-F238E27FC236}">
                  <a16:creationId xmlns:a16="http://schemas.microsoft.com/office/drawing/2014/main" id="{C786FE95-1342-E046-A55C-C0DC7F778D76}"/>
                </a:ext>
              </a:extLst>
            </p:cNvPr>
            <p:cNvSpPr txBox="1"/>
            <p:nvPr/>
          </p:nvSpPr>
          <p:spPr>
            <a:xfrm>
              <a:off x="7594375" y="5870391"/>
              <a:ext cx="445670"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23 </a:t>
              </a:r>
            </a:p>
          </p:txBody>
        </p:sp>
      </p:grpSp>
      <p:grpSp>
        <p:nvGrpSpPr>
          <p:cNvPr id="200" name="Group 199">
            <a:extLst>
              <a:ext uri="{FF2B5EF4-FFF2-40B4-BE49-F238E27FC236}">
                <a16:creationId xmlns:a16="http://schemas.microsoft.com/office/drawing/2014/main" id="{EAE09E2C-3D56-1F4C-95EA-4AEBABE1209C}"/>
              </a:ext>
            </a:extLst>
          </p:cNvPr>
          <p:cNvGrpSpPr/>
          <p:nvPr/>
        </p:nvGrpSpPr>
        <p:grpSpPr>
          <a:xfrm>
            <a:off x="2820660" y="3791874"/>
            <a:ext cx="679279" cy="402639"/>
            <a:chOff x="7596138" y="5855991"/>
            <a:chExt cx="679279" cy="402639"/>
          </a:xfrm>
        </p:grpSpPr>
        <p:cxnSp>
          <p:nvCxnSpPr>
            <p:cNvPr id="201" name="Straight Connector 200">
              <a:extLst>
                <a:ext uri="{FF2B5EF4-FFF2-40B4-BE49-F238E27FC236}">
                  <a16:creationId xmlns:a16="http://schemas.microsoft.com/office/drawing/2014/main" id="{F6C96A8B-D67D-A242-87AE-02E60ED2F3E5}"/>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2" name="TextBox 201">
              <a:extLst>
                <a:ext uri="{FF2B5EF4-FFF2-40B4-BE49-F238E27FC236}">
                  <a16:creationId xmlns:a16="http://schemas.microsoft.com/office/drawing/2014/main" id="{392B89C4-666D-DE47-A9AC-495C99472C71}"/>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203" name="TextBox 202">
              <a:extLst>
                <a:ext uri="{FF2B5EF4-FFF2-40B4-BE49-F238E27FC236}">
                  <a16:creationId xmlns:a16="http://schemas.microsoft.com/office/drawing/2014/main" id="{9EF7C286-47B6-C64A-ABA8-468310B2CEA4}"/>
                </a:ext>
              </a:extLst>
            </p:cNvPr>
            <p:cNvSpPr txBox="1"/>
            <p:nvPr/>
          </p:nvSpPr>
          <p:spPr>
            <a:xfrm>
              <a:off x="7596138" y="5855991"/>
              <a:ext cx="415165"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23 </a:t>
              </a:r>
            </a:p>
          </p:txBody>
        </p:sp>
      </p:grpSp>
      <p:grpSp>
        <p:nvGrpSpPr>
          <p:cNvPr id="204" name="Group 203">
            <a:extLst>
              <a:ext uri="{FF2B5EF4-FFF2-40B4-BE49-F238E27FC236}">
                <a16:creationId xmlns:a16="http://schemas.microsoft.com/office/drawing/2014/main" id="{C5CDAD32-3FAD-754C-9B24-DBE9EE760670}"/>
              </a:ext>
            </a:extLst>
          </p:cNvPr>
          <p:cNvGrpSpPr/>
          <p:nvPr/>
        </p:nvGrpSpPr>
        <p:grpSpPr>
          <a:xfrm>
            <a:off x="2816375" y="4119418"/>
            <a:ext cx="676203" cy="402639"/>
            <a:chOff x="7599214" y="5855991"/>
            <a:chExt cx="676203" cy="402639"/>
          </a:xfrm>
        </p:grpSpPr>
        <p:cxnSp>
          <p:nvCxnSpPr>
            <p:cNvPr id="205" name="Straight Connector 204">
              <a:extLst>
                <a:ext uri="{FF2B5EF4-FFF2-40B4-BE49-F238E27FC236}">
                  <a16:creationId xmlns:a16="http://schemas.microsoft.com/office/drawing/2014/main" id="{15A98DBF-7E6D-0C4E-B469-D4BF53D35EAF}"/>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2CFF867F-A4B4-C346-8B4F-B49A362A3767}"/>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207" name="TextBox 206">
              <a:extLst>
                <a:ext uri="{FF2B5EF4-FFF2-40B4-BE49-F238E27FC236}">
                  <a16:creationId xmlns:a16="http://schemas.microsoft.com/office/drawing/2014/main" id="{E12C7016-FD4F-9A42-9FFE-51BF2FFC9B12}"/>
                </a:ext>
              </a:extLst>
            </p:cNvPr>
            <p:cNvSpPr txBox="1"/>
            <p:nvPr/>
          </p:nvSpPr>
          <p:spPr>
            <a:xfrm>
              <a:off x="7599214" y="5855991"/>
              <a:ext cx="424281"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23 </a:t>
              </a:r>
            </a:p>
          </p:txBody>
        </p:sp>
      </p:grpSp>
      <p:grpSp>
        <p:nvGrpSpPr>
          <p:cNvPr id="208" name="Group 207">
            <a:extLst>
              <a:ext uri="{FF2B5EF4-FFF2-40B4-BE49-F238E27FC236}">
                <a16:creationId xmlns:a16="http://schemas.microsoft.com/office/drawing/2014/main" id="{E1E9C7F9-2B93-D540-A66A-3EC1453FFBD2}"/>
              </a:ext>
            </a:extLst>
          </p:cNvPr>
          <p:cNvGrpSpPr/>
          <p:nvPr/>
        </p:nvGrpSpPr>
        <p:grpSpPr>
          <a:xfrm>
            <a:off x="2800640" y="4450505"/>
            <a:ext cx="697657" cy="388350"/>
            <a:chOff x="7577760" y="5870280"/>
            <a:chExt cx="697657" cy="388350"/>
          </a:xfrm>
        </p:grpSpPr>
        <p:cxnSp>
          <p:nvCxnSpPr>
            <p:cNvPr id="209" name="Straight Connector 208">
              <a:extLst>
                <a:ext uri="{FF2B5EF4-FFF2-40B4-BE49-F238E27FC236}">
                  <a16:creationId xmlns:a16="http://schemas.microsoft.com/office/drawing/2014/main" id="{A9B6C4BE-6EBD-D74E-85CA-46C1C17AF88E}"/>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0" name="TextBox 209">
              <a:extLst>
                <a:ext uri="{FF2B5EF4-FFF2-40B4-BE49-F238E27FC236}">
                  <a16:creationId xmlns:a16="http://schemas.microsoft.com/office/drawing/2014/main" id="{F9AF7D88-855F-324D-BD58-D9177AF4C642}"/>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211" name="TextBox 210">
              <a:extLst>
                <a:ext uri="{FF2B5EF4-FFF2-40B4-BE49-F238E27FC236}">
                  <a16:creationId xmlns:a16="http://schemas.microsoft.com/office/drawing/2014/main" id="{CC0B560C-76EC-654E-8A58-7F8FE3FAD87E}"/>
                </a:ext>
              </a:extLst>
            </p:cNvPr>
            <p:cNvSpPr txBox="1"/>
            <p:nvPr/>
          </p:nvSpPr>
          <p:spPr>
            <a:xfrm>
              <a:off x="7577760" y="5870280"/>
              <a:ext cx="457822"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23 </a:t>
              </a:r>
            </a:p>
          </p:txBody>
        </p:sp>
      </p:grpSp>
      <p:grpSp>
        <p:nvGrpSpPr>
          <p:cNvPr id="212" name="Group 211">
            <a:extLst>
              <a:ext uri="{FF2B5EF4-FFF2-40B4-BE49-F238E27FC236}">
                <a16:creationId xmlns:a16="http://schemas.microsoft.com/office/drawing/2014/main" id="{23DF97F5-F981-B54A-98D4-5F9859EBAD88}"/>
              </a:ext>
            </a:extLst>
          </p:cNvPr>
          <p:cNvGrpSpPr/>
          <p:nvPr/>
        </p:nvGrpSpPr>
        <p:grpSpPr>
          <a:xfrm>
            <a:off x="2790842" y="4782928"/>
            <a:ext cx="719146" cy="364424"/>
            <a:chOff x="7556271" y="5894206"/>
            <a:chExt cx="719146" cy="364424"/>
          </a:xfrm>
        </p:grpSpPr>
        <p:cxnSp>
          <p:nvCxnSpPr>
            <p:cNvPr id="213" name="Straight Connector 212">
              <a:extLst>
                <a:ext uri="{FF2B5EF4-FFF2-40B4-BE49-F238E27FC236}">
                  <a16:creationId xmlns:a16="http://schemas.microsoft.com/office/drawing/2014/main" id="{44710E0A-BB4A-584E-9561-FC214412A3A4}"/>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4" name="TextBox 213">
              <a:extLst>
                <a:ext uri="{FF2B5EF4-FFF2-40B4-BE49-F238E27FC236}">
                  <a16:creationId xmlns:a16="http://schemas.microsoft.com/office/drawing/2014/main" id="{842F36E7-E61B-1644-B6D0-566AF1B58A45}"/>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215" name="TextBox 214">
              <a:extLst>
                <a:ext uri="{FF2B5EF4-FFF2-40B4-BE49-F238E27FC236}">
                  <a16:creationId xmlns:a16="http://schemas.microsoft.com/office/drawing/2014/main" id="{4D8CD129-FC57-7B4E-802B-90F5946B2C0C}"/>
                </a:ext>
              </a:extLst>
            </p:cNvPr>
            <p:cNvSpPr txBox="1"/>
            <p:nvPr/>
          </p:nvSpPr>
          <p:spPr>
            <a:xfrm>
              <a:off x="7556271" y="5894206"/>
              <a:ext cx="445670"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23 </a:t>
              </a:r>
            </a:p>
          </p:txBody>
        </p:sp>
      </p:grpSp>
      <p:grpSp>
        <p:nvGrpSpPr>
          <p:cNvPr id="216" name="Group 215">
            <a:extLst>
              <a:ext uri="{FF2B5EF4-FFF2-40B4-BE49-F238E27FC236}">
                <a16:creationId xmlns:a16="http://schemas.microsoft.com/office/drawing/2014/main" id="{F15CF59F-84EC-154E-8EC7-A06C886CB773}"/>
              </a:ext>
            </a:extLst>
          </p:cNvPr>
          <p:cNvGrpSpPr/>
          <p:nvPr/>
        </p:nvGrpSpPr>
        <p:grpSpPr>
          <a:xfrm>
            <a:off x="2798436" y="5089558"/>
            <a:ext cx="701299" cy="383587"/>
            <a:chOff x="7574118" y="5875043"/>
            <a:chExt cx="701299" cy="383587"/>
          </a:xfrm>
        </p:grpSpPr>
        <p:cxnSp>
          <p:nvCxnSpPr>
            <p:cNvPr id="217" name="Straight Connector 216">
              <a:extLst>
                <a:ext uri="{FF2B5EF4-FFF2-40B4-BE49-F238E27FC236}">
                  <a16:creationId xmlns:a16="http://schemas.microsoft.com/office/drawing/2014/main" id="{CF4030BE-3555-A848-AC3A-65B05564096F}"/>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8" name="TextBox 217">
              <a:extLst>
                <a:ext uri="{FF2B5EF4-FFF2-40B4-BE49-F238E27FC236}">
                  <a16:creationId xmlns:a16="http://schemas.microsoft.com/office/drawing/2014/main" id="{B4B96122-9434-2F4B-AC85-EEA219A50891}"/>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219" name="TextBox 218">
              <a:extLst>
                <a:ext uri="{FF2B5EF4-FFF2-40B4-BE49-F238E27FC236}">
                  <a16:creationId xmlns:a16="http://schemas.microsoft.com/office/drawing/2014/main" id="{7FDD372F-1C36-554D-B6FE-93D08A26BD42}"/>
                </a:ext>
              </a:extLst>
            </p:cNvPr>
            <p:cNvSpPr txBox="1"/>
            <p:nvPr/>
          </p:nvSpPr>
          <p:spPr>
            <a:xfrm>
              <a:off x="7574118" y="5875043"/>
              <a:ext cx="41946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23 </a:t>
              </a:r>
            </a:p>
          </p:txBody>
        </p:sp>
      </p:grpSp>
      <p:grpSp>
        <p:nvGrpSpPr>
          <p:cNvPr id="220" name="Group 219">
            <a:extLst>
              <a:ext uri="{FF2B5EF4-FFF2-40B4-BE49-F238E27FC236}">
                <a16:creationId xmlns:a16="http://schemas.microsoft.com/office/drawing/2014/main" id="{8C8B46C0-150B-3241-84FC-427F840C3B06}"/>
              </a:ext>
            </a:extLst>
          </p:cNvPr>
          <p:cNvGrpSpPr/>
          <p:nvPr/>
        </p:nvGrpSpPr>
        <p:grpSpPr>
          <a:xfrm>
            <a:off x="2818726" y="5415570"/>
            <a:ext cx="678411" cy="390447"/>
            <a:chOff x="7597006" y="5868183"/>
            <a:chExt cx="678411" cy="390447"/>
          </a:xfrm>
        </p:grpSpPr>
        <p:cxnSp>
          <p:nvCxnSpPr>
            <p:cNvPr id="221" name="Straight Connector 220">
              <a:extLst>
                <a:ext uri="{FF2B5EF4-FFF2-40B4-BE49-F238E27FC236}">
                  <a16:creationId xmlns:a16="http://schemas.microsoft.com/office/drawing/2014/main" id="{F92DADCE-3305-BD45-9C6A-CAA1A9D0A1C9}"/>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2" name="TextBox 221">
              <a:extLst>
                <a:ext uri="{FF2B5EF4-FFF2-40B4-BE49-F238E27FC236}">
                  <a16:creationId xmlns:a16="http://schemas.microsoft.com/office/drawing/2014/main" id="{A8944770-7EC5-1044-8D9A-A1BAC51B5E00}"/>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223" name="TextBox 222">
              <a:extLst>
                <a:ext uri="{FF2B5EF4-FFF2-40B4-BE49-F238E27FC236}">
                  <a16:creationId xmlns:a16="http://schemas.microsoft.com/office/drawing/2014/main" id="{66FAB4F3-A4FF-AF4E-B1F1-A64DFF776320}"/>
                </a:ext>
              </a:extLst>
            </p:cNvPr>
            <p:cNvSpPr txBox="1"/>
            <p:nvPr/>
          </p:nvSpPr>
          <p:spPr>
            <a:xfrm>
              <a:off x="7597006" y="5868183"/>
              <a:ext cx="438681"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23 </a:t>
              </a:r>
            </a:p>
          </p:txBody>
        </p:sp>
      </p:grpSp>
      <p:grpSp>
        <p:nvGrpSpPr>
          <p:cNvPr id="224" name="Group 223">
            <a:extLst>
              <a:ext uri="{FF2B5EF4-FFF2-40B4-BE49-F238E27FC236}">
                <a16:creationId xmlns:a16="http://schemas.microsoft.com/office/drawing/2014/main" id="{32960B47-D09F-4349-9EDC-C71690C742A8}"/>
              </a:ext>
            </a:extLst>
          </p:cNvPr>
          <p:cNvGrpSpPr/>
          <p:nvPr/>
        </p:nvGrpSpPr>
        <p:grpSpPr>
          <a:xfrm>
            <a:off x="2812725" y="5735344"/>
            <a:ext cx="677484" cy="402639"/>
            <a:chOff x="7597933" y="5855991"/>
            <a:chExt cx="677484" cy="402639"/>
          </a:xfrm>
        </p:grpSpPr>
        <p:cxnSp>
          <p:nvCxnSpPr>
            <p:cNvPr id="225" name="Straight Connector 224">
              <a:extLst>
                <a:ext uri="{FF2B5EF4-FFF2-40B4-BE49-F238E27FC236}">
                  <a16:creationId xmlns:a16="http://schemas.microsoft.com/office/drawing/2014/main" id="{673A294C-54AB-C64B-9959-08A6D51CC6BF}"/>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6" name="TextBox 225">
              <a:extLst>
                <a:ext uri="{FF2B5EF4-FFF2-40B4-BE49-F238E27FC236}">
                  <a16:creationId xmlns:a16="http://schemas.microsoft.com/office/drawing/2014/main" id="{7F2038E9-1527-EF4F-AF02-2CF2CB12B599}"/>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227" name="TextBox 226">
              <a:extLst>
                <a:ext uri="{FF2B5EF4-FFF2-40B4-BE49-F238E27FC236}">
                  <a16:creationId xmlns:a16="http://schemas.microsoft.com/office/drawing/2014/main" id="{2BDEA5E2-F019-CE47-8FE7-D6FCE455A219}"/>
                </a:ext>
              </a:extLst>
            </p:cNvPr>
            <p:cNvSpPr txBox="1"/>
            <p:nvPr/>
          </p:nvSpPr>
          <p:spPr>
            <a:xfrm>
              <a:off x="7597933" y="5855991"/>
              <a:ext cx="41946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23 </a:t>
              </a:r>
            </a:p>
          </p:txBody>
        </p:sp>
      </p:grpSp>
      <p:grpSp>
        <p:nvGrpSpPr>
          <p:cNvPr id="228" name="Group 227">
            <a:extLst>
              <a:ext uri="{FF2B5EF4-FFF2-40B4-BE49-F238E27FC236}">
                <a16:creationId xmlns:a16="http://schemas.microsoft.com/office/drawing/2014/main" id="{AF536305-5AFC-3840-AB0E-D2846F6176BF}"/>
              </a:ext>
            </a:extLst>
          </p:cNvPr>
          <p:cNvGrpSpPr/>
          <p:nvPr/>
        </p:nvGrpSpPr>
        <p:grpSpPr>
          <a:xfrm>
            <a:off x="2809200" y="6070885"/>
            <a:ext cx="678411" cy="390447"/>
            <a:chOff x="7597006" y="5868183"/>
            <a:chExt cx="678411" cy="390447"/>
          </a:xfrm>
        </p:grpSpPr>
        <p:cxnSp>
          <p:nvCxnSpPr>
            <p:cNvPr id="229" name="Straight Connector 228">
              <a:extLst>
                <a:ext uri="{FF2B5EF4-FFF2-40B4-BE49-F238E27FC236}">
                  <a16:creationId xmlns:a16="http://schemas.microsoft.com/office/drawing/2014/main" id="{81D73F41-C12E-EA4B-8DE2-B8E38DB771DE}"/>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0" name="TextBox 229">
              <a:extLst>
                <a:ext uri="{FF2B5EF4-FFF2-40B4-BE49-F238E27FC236}">
                  <a16:creationId xmlns:a16="http://schemas.microsoft.com/office/drawing/2014/main" id="{A27F6382-8B9A-8A4B-8023-2FB91D72FBE3}"/>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231" name="TextBox 230">
              <a:extLst>
                <a:ext uri="{FF2B5EF4-FFF2-40B4-BE49-F238E27FC236}">
                  <a16:creationId xmlns:a16="http://schemas.microsoft.com/office/drawing/2014/main" id="{E10C6749-1E59-D145-986A-EA008EA89392}"/>
                </a:ext>
              </a:extLst>
            </p:cNvPr>
            <p:cNvSpPr txBox="1"/>
            <p:nvPr/>
          </p:nvSpPr>
          <p:spPr>
            <a:xfrm>
              <a:off x="7597006" y="5868183"/>
              <a:ext cx="438681"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23 </a:t>
              </a:r>
            </a:p>
          </p:txBody>
        </p:sp>
      </p:grpSp>
      <p:grpSp>
        <p:nvGrpSpPr>
          <p:cNvPr id="232" name="Group 231">
            <a:extLst>
              <a:ext uri="{FF2B5EF4-FFF2-40B4-BE49-F238E27FC236}">
                <a16:creationId xmlns:a16="http://schemas.microsoft.com/office/drawing/2014/main" id="{639BFEFC-51FF-B246-ABE3-155FD11FEE93}"/>
              </a:ext>
            </a:extLst>
          </p:cNvPr>
          <p:cNvGrpSpPr/>
          <p:nvPr/>
        </p:nvGrpSpPr>
        <p:grpSpPr>
          <a:xfrm>
            <a:off x="3644678" y="1822767"/>
            <a:ext cx="788178" cy="402639"/>
            <a:chOff x="7487239" y="5855991"/>
            <a:chExt cx="788178" cy="402639"/>
          </a:xfrm>
        </p:grpSpPr>
        <p:cxnSp>
          <p:nvCxnSpPr>
            <p:cNvPr id="233" name="Straight Connector 232">
              <a:extLst>
                <a:ext uri="{FF2B5EF4-FFF2-40B4-BE49-F238E27FC236}">
                  <a16:creationId xmlns:a16="http://schemas.microsoft.com/office/drawing/2014/main" id="{48E3DC7A-3C81-2841-A4CB-FBCE6D39749B}"/>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4" name="TextBox 233">
              <a:extLst>
                <a:ext uri="{FF2B5EF4-FFF2-40B4-BE49-F238E27FC236}">
                  <a16:creationId xmlns:a16="http://schemas.microsoft.com/office/drawing/2014/main" id="{B44F8EA2-378B-9149-AF85-5B3C21E88723}"/>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235" name="TextBox 234">
              <a:extLst>
                <a:ext uri="{FF2B5EF4-FFF2-40B4-BE49-F238E27FC236}">
                  <a16:creationId xmlns:a16="http://schemas.microsoft.com/office/drawing/2014/main" id="{B2EA4E64-C5EB-7C42-9F86-29139BA37A79}"/>
                </a:ext>
              </a:extLst>
            </p:cNvPr>
            <p:cNvSpPr txBox="1"/>
            <p:nvPr/>
          </p:nvSpPr>
          <p:spPr>
            <a:xfrm>
              <a:off x="7487239" y="5855991"/>
              <a:ext cx="510602"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441 </a:t>
              </a:r>
            </a:p>
          </p:txBody>
        </p:sp>
      </p:grpSp>
      <p:grpSp>
        <p:nvGrpSpPr>
          <p:cNvPr id="236" name="Group 235">
            <a:extLst>
              <a:ext uri="{FF2B5EF4-FFF2-40B4-BE49-F238E27FC236}">
                <a16:creationId xmlns:a16="http://schemas.microsoft.com/office/drawing/2014/main" id="{691E2C79-F9A2-954E-86D1-1D2D253822C8}"/>
              </a:ext>
            </a:extLst>
          </p:cNvPr>
          <p:cNvGrpSpPr/>
          <p:nvPr/>
        </p:nvGrpSpPr>
        <p:grpSpPr>
          <a:xfrm>
            <a:off x="3626269" y="2155074"/>
            <a:ext cx="794463" cy="402639"/>
            <a:chOff x="7480954" y="5855991"/>
            <a:chExt cx="794463" cy="402639"/>
          </a:xfrm>
        </p:grpSpPr>
        <p:cxnSp>
          <p:nvCxnSpPr>
            <p:cNvPr id="237" name="Straight Connector 236">
              <a:extLst>
                <a:ext uri="{FF2B5EF4-FFF2-40B4-BE49-F238E27FC236}">
                  <a16:creationId xmlns:a16="http://schemas.microsoft.com/office/drawing/2014/main" id="{A04FFB53-6C58-B44B-BB76-FDD07CF901B7}"/>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8" name="TextBox 237">
              <a:extLst>
                <a:ext uri="{FF2B5EF4-FFF2-40B4-BE49-F238E27FC236}">
                  <a16:creationId xmlns:a16="http://schemas.microsoft.com/office/drawing/2014/main" id="{919BEB5C-A1B6-104F-B4BA-047EA6FFBDF6}"/>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239" name="TextBox 238">
              <a:extLst>
                <a:ext uri="{FF2B5EF4-FFF2-40B4-BE49-F238E27FC236}">
                  <a16:creationId xmlns:a16="http://schemas.microsoft.com/office/drawing/2014/main" id="{F63F3DB7-3FF4-094E-8D7B-C9BE4A8FAAEB}"/>
                </a:ext>
              </a:extLst>
            </p:cNvPr>
            <p:cNvSpPr txBox="1"/>
            <p:nvPr/>
          </p:nvSpPr>
          <p:spPr>
            <a:xfrm>
              <a:off x="7480954" y="5855991"/>
              <a:ext cx="543598"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441 </a:t>
              </a:r>
            </a:p>
          </p:txBody>
        </p:sp>
      </p:grpSp>
      <p:grpSp>
        <p:nvGrpSpPr>
          <p:cNvPr id="240" name="Group 239">
            <a:extLst>
              <a:ext uri="{FF2B5EF4-FFF2-40B4-BE49-F238E27FC236}">
                <a16:creationId xmlns:a16="http://schemas.microsoft.com/office/drawing/2014/main" id="{BA93B4BA-A9D2-3D4E-9AE5-70B955773A2E}"/>
              </a:ext>
            </a:extLst>
          </p:cNvPr>
          <p:cNvGrpSpPr/>
          <p:nvPr/>
        </p:nvGrpSpPr>
        <p:grpSpPr>
          <a:xfrm>
            <a:off x="3664607" y="2533797"/>
            <a:ext cx="800775" cy="342496"/>
            <a:chOff x="2498925" y="5637280"/>
            <a:chExt cx="800775" cy="342496"/>
          </a:xfrm>
        </p:grpSpPr>
        <mc:AlternateContent xmlns:mc="http://schemas.openxmlformats.org/markup-compatibility/2006" xmlns:a14="http://schemas.microsoft.com/office/drawing/2010/main">
          <mc:Choice Requires="a14">
            <p:sp>
              <p:nvSpPr>
                <p:cNvPr id="241" name="TextBox 240">
                  <a:extLst>
                    <a:ext uri="{FF2B5EF4-FFF2-40B4-BE49-F238E27FC236}">
                      <a16:creationId xmlns:a16="http://schemas.microsoft.com/office/drawing/2014/main" id="{C5DAF500-F5B5-A54A-8D66-BC1376D74925}"/>
                    </a:ext>
                  </a:extLst>
                </p:cNvPr>
                <p:cNvSpPr txBox="1"/>
                <p:nvPr/>
              </p:nvSpPr>
              <p:spPr>
                <a:xfrm>
                  <a:off x="2498925"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2</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41" name="TextBox 240">
                  <a:extLst>
                    <a:ext uri="{FF2B5EF4-FFF2-40B4-BE49-F238E27FC236}">
                      <a16:creationId xmlns:a16="http://schemas.microsoft.com/office/drawing/2014/main" id="{C5DAF500-F5B5-A54A-8D66-BC1376D74925}"/>
                    </a:ext>
                  </a:extLst>
                </p:cNvPr>
                <p:cNvSpPr txBox="1">
                  <a:spLocks noRot="1" noChangeAspect="1" noMove="1" noResize="1" noEditPoints="1" noAdjustHandles="1" noChangeArrowheads="1" noChangeShapeType="1" noTextEdit="1"/>
                </p:cNvSpPr>
                <p:nvPr/>
              </p:nvSpPr>
              <p:spPr>
                <a:xfrm>
                  <a:off x="2498925" y="5637280"/>
                  <a:ext cx="436322" cy="275268"/>
                </a:xfrm>
                <a:prstGeom prst="rect">
                  <a:avLst/>
                </a:prstGeom>
                <a:blipFill>
                  <a:blip r:embed="rId32"/>
                  <a:stretch>
                    <a:fillRect l="-5714" r="-5714" b="-4545"/>
                  </a:stretch>
                </a:blipFill>
              </p:spPr>
              <p:txBody>
                <a:bodyPr/>
                <a:lstStyle/>
                <a:p>
                  <a:r>
                    <a:rPr lang="en-US">
                      <a:noFill/>
                    </a:rPr>
                    <a:t> </a:t>
                  </a:r>
                </a:p>
              </p:txBody>
            </p:sp>
          </mc:Fallback>
        </mc:AlternateContent>
        <p:cxnSp>
          <p:nvCxnSpPr>
            <p:cNvPr id="242" name="Straight Connector 241">
              <a:extLst>
                <a:ext uri="{FF2B5EF4-FFF2-40B4-BE49-F238E27FC236}">
                  <a16:creationId xmlns:a16="http://schemas.microsoft.com/office/drawing/2014/main" id="{E700FE0F-1B03-9E48-9F5C-380FD375B547}"/>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3" name="TextBox 242">
              <a:extLst>
                <a:ext uri="{FF2B5EF4-FFF2-40B4-BE49-F238E27FC236}">
                  <a16:creationId xmlns:a16="http://schemas.microsoft.com/office/drawing/2014/main" id="{5BC97D06-DF2D-A94A-A86E-120B31BDEFB1}"/>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grpSp>
      <p:grpSp>
        <p:nvGrpSpPr>
          <p:cNvPr id="244" name="Group 243">
            <a:extLst>
              <a:ext uri="{FF2B5EF4-FFF2-40B4-BE49-F238E27FC236}">
                <a16:creationId xmlns:a16="http://schemas.microsoft.com/office/drawing/2014/main" id="{601EEE60-AC32-7F40-8724-D35C70CD969F}"/>
              </a:ext>
            </a:extLst>
          </p:cNvPr>
          <p:cNvGrpSpPr/>
          <p:nvPr/>
        </p:nvGrpSpPr>
        <p:grpSpPr>
          <a:xfrm>
            <a:off x="3633469" y="2845737"/>
            <a:ext cx="827149" cy="352022"/>
            <a:chOff x="2472551" y="5627754"/>
            <a:chExt cx="827149" cy="352022"/>
          </a:xfrm>
        </p:grpSpPr>
        <mc:AlternateContent xmlns:mc="http://schemas.openxmlformats.org/markup-compatibility/2006" xmlns:a14="http://schemas.microsoft.com/office/drawing/2010/main">
          <mc:Choice Requires="a14">
            <p:sp>
              <p:nvSpPr>
                <p:cNvPr id="245" name="TextBox 244">
                  <a:extLst>
                    <a:ext uri="{FF2B5EF4-FFF2-40B4-BE49-F238E27FC236}">
                      <a16:creationId xmlns:a16="http://schemas.microsoft.com/office/drawing/2014/main" id="{D66E8B34-6414-814B-A127-BB16D40BD016}"/>
                    </a:ext>
                  </a:extLst>
                </p:cNvPr>
                <p:cNvSpPr txBox="1"/>
                <p:nvPr/>
              </p:nvSpPr>
              <p:spPr>
                <a:xfrm>
                  <a:off x="2472551" y="5627754"/>
                  <a:ext cx="510081"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2</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45" name="TextBox 244">
                  <a:extLst>
                    <a:ext uri="{FF2B5EF4-FFF2-40B4-BE49-F238E27FC236}">
                      <a16:creationId xmlns:a16="http://schemas.microsoft.com/office/drawing/2014/main" id="{D66E8B34-6414-814B-A127-BB16D40BD016}"/>
                    </a:ext>
                  </a:extLst>
                </p:cNvPr>
                <p:cNvSpPr txBox="1">
                  <a:spLocks noRot="1" noChangeAspect="1" noMove="1" noResize="1" noEditPoints="1" noAdjustHandles="1" noChangeArrowheads="1" noChangeShapeType="1" noTextEdit="1"/>
                </p:cNvSpPr>
                <p:nvPr/>
              </p:nvSpPr>
              <p:spPr>
                <a:xfrm>
                  <a:off x="2472551" y="5627754"/>
                  <a:ext cx="510081" cy="275268"/>
                </a:xfrm>
                <a:prstGeom prst="rect">
                  <a:avLst/>
                </a:prstGeom>
                <a:blipFill>
                  <a:blip r:embed="rId33"/>
                  <a:stretch>
                    <a:fillRect/>
                  </a:stretch>
                </a:blipFill>
              </p:spPr>
              <p:txBody>
                <a:bodyPr/>
                <a:lstStyle/>
                <a:p>
                  <a:r>
                    <a:rPr lang="en-US">
                      <a:noFill/>
                    </a:rPr>
                    <a:t> </a:t>
                  </a:r>
                </a:p>
              </p:txBody>
            </p:sp>
          </mc:Fallback>
        </mc:AlternateContent>
        <p:cxnSp>
          <p:nvCxnSpPr>
            <p:cNvPr id="246" name="Straight Connector 245">
              <a:extLst>
                <a:ext uri="{FF2B5EF4-FFF2-40B4-BE49-F238E27FC236}">
                  <a16:creationId xmlns:a16="http://schemas.microsoft.com/office/drawing/2014/main" id="{1CF3404C-8ED3-534E-A5A5-3DB971472FB5}"/>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7" name="TextBox 246">
              <a:extLst>
                <a:ext uri="{FF2B5EF4-FFF2-40B4-BE49-F238E27FC236}">
                  <a16:creationId xmlns:a16="http://schemas.microsoft.com/office/drawing/2014/main" id="{D22909C7-42D5-A049-8858-7D22F578E503}"/>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grpSp>
      <p:grpSp>
        <p:nvGrpSpPr>
          <p:cNvPr id="248" name="Group 247">
            <a:extLst>
              <a:ext uri="{FF2B5EF4-FFF2-40B4-BE49-F238E27FC236}">
                <a16:creationId xmlns:a16="http://schemas.microsoft.com/office/drawing/2014/main" id="{94D0ADC3-D18D-D440-AF10-001735C91A89}"/>
              </a:ext>
            </a:extLst>
          </p:cNvPr>
          <p:cNvGrpSpPr/>
          <p:nvPr/>
        </p:nvGrpSpPr>
        <p:grpSpPr>
          <a:xfrm>
            <a:off x="3650109" y="3139358"/>
            <a:ext cx="793609" cy="390365"/>
            <a:chOff x="7481808" y="5868265"/>
            <a:chExt cx="793609" cy="390365"/>
          </a:xfrm>
        </p:grpSpPr>
        <p:cxnSp>
          <p:nvCxnSpPr>
            <p:cNvPr id="249" name="Straight Connector 248">
              <a:extLst>
                <a:ext uri="{FF2B5EF4-FFF2-40B4-BE49-F238E27FC236}">
                  <a16:creationId xmlns:a16="http://schemas.microsoft.com/office/drawing/2014/main" id="{A42BEF7F-3030-DD4B-A510-515ED3D1D395}"/>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0" name="TextBox 249">
              <a:extLst>
                <a:ext uri="{FF2B5EF4-FFF2-40B4-BE49-F238E27FC236}">
                  <a16:creationId xmlns:a16="http://schemas.microsoft.com/office/drawing/2014/main" id="{E73D75BF-69C6-0143-91DF-01313F76B9FF}"/>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251" name="TextBox 250">
              <a:extLst>
                <a:ext uri="{FF2B5EF4-FFF2-40B4-BE49-F238E27FC236}">
                  <a16:creationId xmlns:a16="http://schemas.microsoft.com/office/drawing/2014/main" id="{43A0B5D2-A1D3-554D-8A18-ABB1EC8A71F8}"/>
                </a:ext>
              </a:extLst>
            </p:cNvPr>
            <p:cNvSpPr txBox="1"/>
            <p:nvPr/>
          </p:nvSpPr>
          <p:spPr>
            <a:xfrm>
              <a:off x="7481808" y="5868265"/>
              <a:ext cx="510082"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529 </a:t>
              </a:r>
            </a:p>
          </p:txBody>
        </p:sp>
      </p:grpSp>
      <p:grpSp>
        <p:nvGrpSpPr>
          <p:cNvPr id="252" name="Group 251">
            <a:extLst>
              <a:ext uri="{FF2B5EF4-FFF2-40B4-BE49-F238E27FC236}">
                <a16:creationId xmlns:a16="http://schemas.microsoft.com/office/drawing/2014/main" id="{64D191A9-4209-5643-A73D-DEBD0293C7B8}"/>
              </a:ext>
            </a:extLst>
          </p:cNvPr>
          <p:cNvGrpSpPr/>
          <p:nvPr/>
        </p:nvGrpSpPr>
        <p:grpSpPr>
          <a:xfrm>
            <a:off x="3644582" y="3475710"/>
            <a:ext cx="791775" cy="378713"/>
            <a:chOff x="7483642" y="5879917"/>
            <a:chExt cx="791775" cy="378713"/>
          </a:xfrm>
        </p:grpSpPr>
        <p:cxnSp>
          <p:nvCxnSpPr>
            <p:cNvPr id="253" name="Straight Connector 252">
              <a:extLst>
                <a:ext uri="{FF2B5EF4-FFF2-40B4-BE49-F238E27FC236}">
                  <a16:creationId xmlns:a16="http://schemas.microsoft.com/office/drawing/2014/main" id="{9B8B1322-07A2-C44A-B052-827C3731FB5D}"/>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4" name="TextBox 253">
              <a:extLst>
                <a:ext uri="{FF2B5EF4-FFF2-40B4-BE49-F238E27FC236}">
                  <a16:creationId xmlns:a16="http://schemas.microsoft.com/office/drawing/2014/main" id="{77791363-DE47-B347-996F-43535D3D26B0}"/>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255" name="TextBox 254">
              <a:extLst>
                <a:ext uri="{FF2B5EF4-FFF2-40B4-BE49-F238E27FC236}">
                  <a16:creationId xmlns:a16="http://schemas.microsoft.com/office/drawing/2014/main" id="{6FAE4648-4CE1-5C43-88E0-A5EE6D59E97D}"/>
                </a:ext>
              </a:extLst>
            </p:cNvPr>
            <p:cNvSpPr txBox="1"/>
            <p:nvPr/>
          </p:nvSpPr>
          <p:spPr>
            <a:xfrm>
              <a:off x="7483642" y="5879917"/>
              <a:ext cx="537351"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529 </a:t>
              </a:r>
            </a:p>
          </p:txBody>
        </p:sp>
      </p:grpSp>
      <p:grpSp>
        <p:nvGrpSpPr>
          <p:cNvPr id="256" name="Group 255">
            <a:extLst>
              <a:ext uri="{FF2B5EF4-FFF2-40B4-BE49-F238E27FC236}">
                <a16:creationId xmlns:a16="http://schemas.microsoft.com/office/drawing/2014/main" id="{5622874F-60BF-2D46-A46C-48486FCEC8C5}"/>
              </a:ext>
            </a:extLst>
          </p:cNvPr>
          <p:cNvGrpSpPr/>
          <p:nvPr/>
        </p:nvGrpSpPr>
        <p:grpSpPr>
          <a:xfrm>
            <a:off x="3649344" y="3801396"/>
            <a:ext cx="781523" cy="393113"/>
            <a:chOff x="7493894" y="5865517"/>
            <a:chExt cx="781523" cy="393113"/>
          </a:xfrm>
        </p:grpSpPr>
        <p:cxnSp>
          <p:nvCxnSpPr>
            <p:cNvPr id="257" name="Straight Connector 256">
              <a:extLst>
                <a:ext uri="{FF2B5EF4-FFF2-40B4-BE49-F238E27FC236}">
                  <a16:creationId xmlns:a16="http://schemas.microsoft.com/office/drawing/2014/main" id="{C28C66DA-E40B-9748-BA51-F48BD25331AC}"/>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8" name="TextBox 257">
              <a:extLst>
                <a:ext uri="{FF2B5EF4-FFF2-40B4-BE49-F238E27FC236}">
                  <a16:creationId xmlns:a16="http://schemas.microsoft.com/office/drawing/2014/main" id="{4066A35D-ED7A-EB47-8167-72B782408471}"/>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259" name="TextBox 258">
              <a:extLst>
                <a:ext uri="{FF2B5EF4-FFF2-40B4-BE49-F238E27FC236}">
                  <a16:creationId xmlns:a16="http://schemas.microsoft.com/office/drawing/2014/main" id="{FB6411E9-F10B-EB45-BFFF-38096FD39526}"/>
                </a:ext>
              </a:extLst>
            </p:cNvPr>
            <p:cNvSpPr txBox="1"/>
            <p:nvPr/>
          </p:nvSpPr>
          <p:spPr>
            <a:xfrm>
              <a:off x="7493894" y="5865517"/>
              <a:ext cx="498357"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529 </a:t>
              </a:r>
            </a:p>
          </p:txBody>
        </p:sp>
      </p:grpSp>
      <p:grpSp>
        <p:nvGrpSpPr>
          <p:cNvPr id="260" name="Group 259">
            <a:extLst>
              <a:ext uri="{FF2B5EF4-FFF2-40B4-BE49-F238E27FC236}">
                <a16:creationId xmlns:a16="http://schemas.microsoft.com/office/drawing/2014/main" id="{D47A5B7A-8248-3948-AA84-112BBE129B27}"/>
              </a:ext>
            </a:extLst>
          </p:cNvPr>
          <p:cNvGrpSpPr/>
          <p:nvPr/>
        </p:nvGrpSpPr>
        <p:grpSpPr>
          <a:xfrm>
            <a:off x="3635056" y="4124177"/>
            <a:ext cx="788450" cy="397876"/>
            <a:chOff x="7486967" y="5860754"/>
            <a:chExt cx="788450" cy="397876"/>
          </a:xfrm>
        </p:grpSpPr>
        <p:cxnSp>
          <p:nvCxnSpPr>
            <p:cNvPr id="261" name="Straight Connector 260">
              <a:extLst>
                <a:ext uri="{FF2B5EF4-FFF2-40B4-BE49-F238E27FC236}">
                  <a16:creationId xmlns:a16="http://schemas.microsoft.com/office/drawing/2014/main" id="{E15A4A3D-1489-084B-B91B-8D9A841F1D57}"/>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2" name="TextBox 261">
              <a:extLst>
                <a:ext uri="{FF2B5EF4-FFF2-40B4-BE49-F238E27FC236}">
                  <a16:creationId xmlns:a16="http://schemas.microsoft.com/office/drawing/2014/main" id="{AB06B836-BF7D-FF4B-86B7-A72E9731669E}"/>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263" name="TextBox 262">
              <a:extLst>
                <a:ext uri="{FF2B5EF4-FFF2-40B4-BE49-F238E27FC236}">
                  <a16:creationId xmlns:a16="http://schemas.microsoft.com/office/drawing/2014/main" id="{6DB9B589-E471-1D47-BF2B-3B82CA26438B}"/>
                </a:ext>
              </a:extLst>
            </p:cNvPr>
            <p:cNvSpPr txBox="1"/>
            <p:nvPr/>
          </p:nvSpPr>
          <p:spPr>
            <a:xfrm>
              <a:off x="7486967" y="5860754"/>
              <a:ext cx="512713"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529 </a:t>
              </a:r>
            </a:p>
          </p:txBody>
        </p:sp>
      </p:grpSp>
      <p:grpSp>
        <p:nvGrpSpPr>
          <p:cNvPr id="264" name="Group 263">
            <a:extLst>
              <a:ext uri="{FF2B5EF4-FFF2-40B4-BE49-F238E27FC236}">
                <a16:creationId xmlns:a16="http://schemas.microsoft.com/office/drawing/2014/main" id="{BB5FCC00-7AC0-AD42-97EA-FA2002FEDE6E}"/>
              </a:ext>
            </a:extLst>
          </p:cNvPr>
          <p:cNvGrpSpPr/>
          <p:nvPr/>
        </p:nvGrpSpPr>
        <p:grpSpPr>
          <a:xfrm>
            <a:off x="3630293" y="4450501"/>
            <a:ext cx="798932" cy="388350"/>
            <a:chOff x="7476485" y="5870280"/>
            <a:chExt cx="798932" cy="388350"/>
          </a:xfrm>
        </p:grpSpPr>
        <p:cxnSp>
          <p:nvCxnSpPr>
            <p:cNvPr id="265" name="Straight Connector 264">
              <a:extLst>
                <a:ext uri="{FF2B5EF4-FFF2-40B4-BE49-F238E27FC236}">
                  <a16:creationId xmlns:a16="http://schemas.microsoft.com/office/drawing/2014/main" id="{A59C596C-003E-5341-AD63-A4455AD2B7E3}"/>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6" name="TextBox 265">
              <a:extLst>
                <a:ext uri="{FF2B5EF4-FFF2-40B4-BE49-F238E27FC236}">
                  <a16:creationId xmlns:a16="http://schemas.microsoft.com/office/drawing/2014/main" id="{32524543-FE9B-4542-8F72-378353DDB052}"/>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267" name="TextBox 266">
              <a:extLst>
                <a:ext uri="{FF2B5EF4-FFF2-40B4-BE49-F238E27FC236}">
                  <a16:creationId xmlns:a16="http://schemas.microsoft.com/office/drawing/2014/main" id="{CC44E054-17AA-9D4A-AF98-622B90F1D84D}"/>
                </a:ext>
              </a:extLst>
            </p:cNvPr>
            <p:cNvSpPr txBox="1"/>
            <p:nvPr/>
          </p:nvSpPr>
          <p:spPr>
            <a:xfrm>
              <a:off x="7476485" y="5870280"/>
              <a:ext cx="530519"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529 </a:t>
              </a:r>
            </a:p>
          </p:txBody>
        </p:sp>
      </p:grpSp>
      <p:grpSp>
        <p:nvGrpSpPr>
          <p:cNvPr id="268" name="Group 267">
            <a:extLst>
              <a:ext uri="{FF2B5EF4-FFF2-40B4-BE49-F238E27FC236}">
                <a16:creationId xmlns:a16="http://schemas.microsoft.com/office/drawing/2014/main" id="{9BA0E582-2B9B-0449-81A7-4A5E9248718A}"/>
              </a:ext>
            </a:extLst>
          </p:cNvPr>
          <p:cNvGrpSpPr/>
          <p:nvPr/>
        </p:nvGrpSpPr>
        <p:grpSpPr>
          <a:xfrm>
            <a:off x="3625535" y="4768635"/>
            <a:ext cx="796329" cy="364424"/>
            <a:chOff x="7479088" y="5894206"/>
            <a:chExt cx="796329" cy="364424"/>
          </a:xfrm>
        </p:grpSpPr>
        <p:cxnSp>
          <p:nvCxnSpPr>
            <p:cNvPr id="269" name="Straight Connector 268">
              <a:extLst>
                <a:ext uri="{FF2B5EF4-FFF2-40B4-BE49-F238E27FC236}">
                  <a16:creationId xmlns:a16="http://schemas.microsoft.com/office/drawing/2014/main" id="{70B3653D-EF0C-3C46-8641-0F53CE2419B4}"/>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0" name="TextBox 269">
              <a:extLst>
                <a:ext uri="{FF2B5EF4-FFF2-40B4-BE49-F238E27FC236}">
                  <a16:creationId xmlns:a16="http://schemas.microsoft.com/office/drawing/2014/main" id="{FE590DFD-D98F-1742-9DC5-9FE1BE9753A0}"/>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271" name="TextBox 270">
              <a:extLst>
                <a:ext uri="{FF2B5EF4-FFF2-40B4-BE49-F238E27FC236}">
                  <a16:creationId xmlns:a16="http://schemas.microsoft.com/office/drawing/2014/main" id="{DB7203D5-E429-CF47-BCD1-10C7ACF5633F}"/>
                </a:ext>
              </a:extLst>
            </p:cNvPr>
            <p:cNvSpPr txBox="1"/>
            <p:nvPr/>
          </p:nvSpPr>
          <p:spPr>
            <a:xfrm>
              <a:off x="7479088" y="5894206"/>
              <a:ext cx="532379"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529 </a:t>
              </a:r>
            </a:p>
          </p:txBody>
        </p:sp>
      </p:grpSp>
      <p:grpSp>
        <p:nvGrpSpPr>
          <p:cNvPr id="272" name="Group 271">
            <a:extLst>
              <a:ext uri="{FF2B5EF4-FFF2-40B4-BE49-F238E27FC236}">
                <a16:creationId xmlns:a16="http://schemas.microsoft.com/office/drawing/2014/main" id="{D77B251D-F438-CC41-A44F-D51847A06668}"/>
              </a:ext>
            </a:extLst>
          </p:cNvPr>
          <p:cNvGrpSpPr/>
          <p:nvPr/>
        </p:nvGrpSpPr>
        <p:grpSpPr>
          <a:xfrm>
            <a:off x="3625532" y="5099080"/>
            <a:ext cx="790842" cy="374061"/>
            <a:chOff x="7484575" y="5884569"/>
            <a:chExt cx="790842" cy="374061"/>
          </a:xfrm>
        </p:grpSpPr>
        <p:cxnSp>
          <p:nvCxnSpPr>
            <p:cNvPr id="273" name="Straight Connector 272">
              <a:extLst>
                <a:ext uri="{FF2B5EF4-FFF2-40B4-BE49-F238E27FC236}">
                  <a16:creationId xmlns:a16="http://schemas.microsoft.com/office/drawing/2014/main" id="{D9E5B37E-8FD8-6E45-A0F7-6B5C08D4D678}"/>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4" name="TextBox 273">
              <a:extLst>
                <a:ext uri="{FF2B5EF4-FFF2-40B4-BE49-F238E27FC236}">
                  <a16:creationId xmlns:a16="http://schemas.microsoft.com/office/drawing/2014/main" id="{9B53D936-B5AB-494F-AAD8-E2B37BF6E96C}"/>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275" name="TextBox 274">
              <a:extLst>
                <a:ext uri="{FF2B5EF4-FFF2-40B4-BE49-F238E27FC236}">
                  <a16:creationId xmlns:a16="http://schemas.microsoft.com/office/drawing/2014/main" id="{947D46F4-EBF5-6C46-BFE2-FE248E264537}"/>
                </a:ext>
              </a:extLst>
            </p:cNvPr>
            <p:cNvSpPr txBox="1"/>
            <p:nvPr/>
          </p:nvSpPr>
          <p:spPr>
            <a:xfrm>
              <a:off x="7484575" y="5884569"/>
              <a:ext cx="494720"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529 </a:t>
              </a:r>
            </a:p>
          </p:txBody>
        </p:sp>
      </p:grpSp>
      <p:grpSp>
        <p:nvGrpSpPr>
          <p:cNvPr id="276" name="Group 275">
            <a:extLst>
              <a:ext uri="{FF2B5EF4-FFF2-40B4-BE49-F238E27FC236}">
                <a16:creationId xmlns:a16="http://schemas.microsoft.com/office/drawing/2014/main" id="{7F55A3F1-FCF9-994A-AC6F-D9773BF25095}"/>
              </a:ext>
            </a:extLst>
          </p:cNvPr>
          <p:cNvGrpSpPr/>
          <p:nvPr/>
        </p:nvGrpSpPr>
        <p:grpSpPr>
          <a:xfrm>
            <a:off x="3616007" y="5410803"/>
            <a:ext cx="788243" cy="385684"/>
            <a:chOff x="7487174" y="5872946"/>
            <a:chExt cx="788243" cy="385684"/>
          </a:xfrm>
        </p:grpSpPr>
        <p:cxnSp>
          <p:nvCxnSpPr>
            <p:cNvPr id="277" name="Straight Connector 276">
              <a:extLst>
                <a:ext uri="{FF2B5EF4-FFF2-40B4-BE49-F238E27FC236}">
                  <a16:creationId xmlns:a16="http://schemas.microsoft.com/office/drawing/2014/main" id="{3BDF776C-8FB5-524F-BB98-DEDBE9DD67C8}"/>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8" name="TextBox 277">
              <a:extLst>
                <a:ext uri="{FF2B5EF4-FFF2-40B4-BE49-F238E27FC236}">
                  <a16:creationId xmlns:a16="http://schemas.microsoft.com/office/drawing/2014/main" id="{D8CAC71C-DF4D-FC4D-8226-31353208A87C}"/>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279" name="TextBox 278">
              <a:extLst>
                <a:ext uri="{FF2B5EF4-FFF2-40B4-BE49-F238E27FC236}">
                  <a16:creationId xmlns:a16="http://schemas.microsoft.com/office/drawing/2014/main" id="{F723CED0-D76D-894C-8791-07C5F667670F}"/>
                </a:ext>
              </a:extLst>
            </p:cNvPr>
            <p:cNvSpPr txBox="1"/>
            <p:nvPr/>
          </p:nvSpPr>
          <p:spPr>
            <a:xfrm>
              <a:off x="7487174" y="5872946"/>
              <a:ext cx="529461"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529 </a:t>
              </a:r>
            </a:p>
          </p:txBody>
        </p:sp>
      </p:grpSp>
      <p:grpSp>
        <p:nvGrpSpPr>
          <p:cNvPr id="280" name="Group 279">
            <a:extLst>
              <a:ext uri="{FF2B5EF4-FFF2-40B4-BE49-F238E27FC236}">
                <a16:creationId xmlns:a16="http://schemas.microsoft.com/office/drawing/2014/main" id="{4544C9F1-9AEE-634B-8101-E12C7B92002B}"/>
              </a:ext>
            </a:extLst>
          </p:cNvPr>
          <p:cNvGrpSpPr/>
          <p:nvPr/>
        </p:nvGrpSpPr>
        <p:grpSpPr>
          <a:xfrm>
            <a:off x="3635056" y="5740103"/>
            <a:ext cx="781318" cy="397876"/>
            <a:chOff x="7494099" y="5860754"/>
            <a:chExt cx="781318" cy="397876"/>
          </a:xfrm>
        </p:grpSpPr>
        <p:cxnSp>
          <p:nvCxnSpPr>
            <p:cNvPr id="281" name="Straight Connector 280">
              <a:extLst>
                <a:ext uri="{FF2B5EF4-FFF2-40B4-BE49-F238E27FC236}">
                  <a16:creationId xmlns:a16="http://schemas.microsoft.com/office/drawing/2014/main" id="{F6F1526A-1C97-3741-8B99-F61F11C3D298}"/>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2" name="TextBox 281">
              <a:extLst>
                <a:ext uri="{FF2B5EF4-FFF2-40B4-BE49-F238E27FC236}">
                  <a16:creationId xmlns:a16="http://schemas.microsoft.com/office/drawing/2014/main" id="{AB97F33A-EB2E-024E-9733-98347BBA5AA9}"/>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283" name="TextBox 282">
              <a:extLst>
                <a:ext uri="{FF2B5EF4-FFF2-40B4-BE49-F238E27FC236}">
                  <a16:creationId xmlns:a16="http://schemas.microsoft.com/office/drawing/2014/main" id="{83C5E68B-FC74-CD45-81CE-C615E3CAA25F}"/>
                </a:ext>
              </a:extLst>
            </p:cNvPr>
            <p:cNvSpPr txBox="1"/>
            <p:nvPr/>
          </p:nvSpPr>
          <p:spPr>
            <a:xfrm>
              <a:off x="7494099" y="5860754"/>
              <a:ext cx="499485"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529 </a:t>
              </a:r>
            </a:p>
          </p:txBody>
        </p:sp>
      </p:grpSp>
      <p:grpSp>
        <p:nvGrpSpPr>
          <p:cNvPr id="284" name="Group 283">
            <a:extLst>
              <a:ext uri="{FF2B5EF4-FFF2-40B4-BE49-F238E27FC236}">
                <a16:creationId xmlns:a16="http://schemas.microsoft.com/office/drawing/2014/main" id="{7F19210F-45FC-7E48-A2D4-26B277A4E034}"/>
              </a:ext>
            </a:extLst>
          </p:cNvPr>
          <p:cNvGrpSpPr/>
          <p:nvPr/>
        </p:nvGrpSpPr>
        <p:grpSpPr>
          <a:xfrm>
            <a:off x="3616008" y="6085170"/>
            <a:ext cx="793005" cy="376158"/>
            <a:chOff x="7482412" y="5882472"/>
            <a:chExt cx="793005" cy="376158"/>
          </a:xfrm>
        </p:grpSpPr>
        <p:cxnSp>
          <p:nvCxnSpPr>
            <p:cNvPr id="285" name="Straight Connector 284">
              <a:extLst>
                <a:ext uri="{FF2B5EF4-FFF2-40B4-BE49-F238E27FC236}">
                  <a16:creationId xmlns:a16="http://schemas.microsoft.com/office/drawing/2014/main" id="{970C5747-EBFB-DA4A-B0A2-68BCC69EEEB8}"/>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6" name="TextBox 285">
              <a:extLst>
                <a:ext uri="{FF2B5EF4-FFF2-40B4-BE49-F238E27FC236}">
                  <a16:creationId xmlns:a16="http://schemas.microsoft.com/office/drawing/2014/main" id="{37F4527E-C283-4E45-907E-E972A865FFAC}"/>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287" name="TextBox 286">
              <a:extLst>
                <a:ext uri="{FF2B5EF4-FFF2-40B4-BE49-F238E27FC236}">
                  <a16:creationId xmlns:a16="http://schemas.microsoft.com/office/drawing/2014/main" id="{A1A119CB-49CA-7743-8A1B-9F343FDC39B2}"/>
                </a:ext>
              </a:extLst>
            </p:cNvPr>
            <p:cNvSpPr txBox="1"/>
            <p:nvPr/>
          </p:nvSpPr>
          <p:spPr>
            <a:xfrm>
              <a:off x="7482412" y="5882472"/>
              <a:ext cx="543749"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529 </a:t>
              </a:r>
            </a:p>
          </p:txBody>
        </p:sp>
      </p:grpSp>
      <p:grpSp>
        <p:nvGrpSpPr>
          <p:cNvPr id="288" name="Group 287">
            <a:extLst>
              <a:ext uri="{FF2B5EF4-FFF2-40B4-BE49-F238E27FC236}">
                <a16:creationId xmlns:a16="http://schemas.microsoft.com/office/drawing/2014/main" id="{FEC34B5D-7207-2D43-BE70-B63329BD4C36}"/>
              </a:ext>
            </a:extLst>
          </p:cNvPr>
          <p:cNvGrpSpPr/>
          <p:nvPr/>
        </p:nvGrpSpPr>
        <p:grpSpPr>
          <a:xfrm>
            <a:off x="6742584" y="2857805"/>
            <a:ext cx="851323" cy="342496"/>
            <a:chOff x="2448377" y="5637280"/>
            <a:chExt cx="851323" cy="342496"/>
          </a:xfrm>
        </p:grpSpPr>
        <mc:AlternateContent xmlns:mc="http://schemas.openxmlformats.org/markup-compatibility/2006" xmlns:a14="http://schemas.microsoft.com/office/drawing/2010/main">
          <mc:Choice Requires="a14">
            <p:sp>
              <p:nvSpPr>
                <p:cNvPr id="289" name="TextBox 288">
                  <a:extLst>
                    <a:ext uri="{FF2B5EF4-FFF2-40B4-BE49-F238E27FC236}">
                      <a16:creationId xmlns:a16="http://schemas.microsoft.com/office/drawing/2014/main" id="{FBA1246B-C263-4249-A666-80AFD7C56475}"/>
                    </a:ext>
                  </a:extLst>
                </p:cNvPr>
                <p:cNvSpPr txBox="1"/>
                <p:nvPr/>
              </p:nvSpPr>
              <p:spPr>
                <a:xfrm>
                  <a:off x="2448377"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3</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60" name="TextBox 259">
                  <a:extLst>
                    <a:ext uri="{FF2B5EF4-FFF2-40B4-BE49-F238E27FC236}">
                      <a16:creationId xmlns:a16="http://schemas.microsoft.com/office/drawing/2014/main" id="{8FBF3CAA-CAEF-CE47-8FA0-A9FD2B519DBB}"/>
                    </a:ext>
                  </a:extLst>
                </p:cNvPr>
                <p:cNvSpPr txBox="1">
                  <a:spLocks noRot="1" noChangeAspect="1" noMove="1" noResize="1" noEditPoints="1" noAdjustHandles="1" noChangeArrowheads="1" noChangeShapeType="1" noTextEdit="1"/>
                </p:cNvSpPr>
                <p:nvPr/>
              </p:nvSpPr>
              <p:spPr>
                <a:xfrm>
                  <a:off x="2448377" y="5637280"/>
                  <a:ext cx="436322" cy="275268"/>
                </a:xfrm>
                <a:prstGeom prst="rect">
                  <a:avLst/>
                </a:prstGeom>
                <a:blipFill>
                  <a:blip r:embed="rId12"/>
                  <a:stretch>
                    <a:fillRect l="-14286" r="-22857"/>
                  </a:stretch>
                </a:blipFill>
              </p:spPr>
              <p:txBody>
                <a:bodyPr/>
                <a:lstStyle/>
                <a:p>
                  <a:r>
                    <a:rPr lang="en-US">
                      <a:noFill/>
                    </a:rPr>
                    <a:t> </a:t>
                  </a:r>
                </a:p>
              </p:txBody>
            </p:sp>
          </mc:Fallback>
        </mc:AlternateContent>
        <p:cxnSp>
          <p:nvCxnSpPr>
            <p:cNvPr id="290" name="Straight Connector 289">
              <a:extLst>
                <a:ext uri="{FF2B5EF4-FFF2-40B4-BE49-F238E27FC236}">
                  <a16:creationId xmlns:a16="http://schemas.microsoft.com/office/drawing/2014/main" id="{2A3B2620-33E0-4E4C-9E8E-CF3E7A7E4B9E}"/>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1" name="TextBox 290">
              <a:extLst>
                <a:ext uri="{FF2B5EF4-FFF2-40B4-BE49-F238E27FC236}">
                  <a16:creationId xmlns:a16="http://schemas.microsoft.com/office/drawing/2014/main" id="{E9811B45-FA3F-5B4C-B407-42FB7F472959}"/>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292" name="Group 291">
            <a:extLst>
              <a:ext uri="{FF2B5EF4-FFF2-40B4-BE49-F238E27FC236}">
                <a16:creationId xmlns:a16="http://schemas.microsoft.com/office/drawing/2014/main" id="{D076727D-B42D-B742-8D7F-F2034FD08C13}"/>
              </a:ext>
            </a:extLst>
          </p:cNvPr>
          <p:cNvGrpSpPr/>
          <p:nvPr/>
        </p:nvGrpSpPr>
        <p:grpSpPr>
          <a:xfrm>
            <a:off x="6676949" y="3172632"/>
            <a:ext cx="908472" cy="364476"/>
            <a:chOff x="2391228" y="5615300"/>
            <a:chExt cx="908472" cy="364476"/>
          </a:xfrm>
        </p:grpSpPr>
        <mc:AlternateContent xmlns:mc="http://schemas.openxmlformats.org/markup-compatibility/2006" xmlns:a14="http://schemas.microsoft.com/office/drawing/2010/main">
          <mc:Choice Requires="a14">
            <p:sp>
              <p:nvSpPr>
                <p:cNvPr id="293" name="TextBox 292">
                  <a:extLst>
                    <a:ext uri="{FF2B5EF4-FFF2-40B4-BE49-F238E27FC236}">
                      <a16:creationId xmlns:a16="http://schemas.microsoft.com/office/drawing/2014/main" id="{2BDC079E-6E66-FD47-AE28-E19F1B553D2A}"/>
                    </a:ext>
                  </a:extLst>
                </p:cNvPr>
                <p:cNvSpPr txBox="1"/>
                <p:nvPr/>
              </p:nvSpPr>
              <p:spPr>
                <a:xfrm>
                  <a:off x="2391228" y="5615300"/>
                  <a:ext cx="59247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3</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64" name="TextBox 263">
                  <a:extLst>
                    <a:ext uri="{FF2B5EF4-FFF2-40B4-BE49-F238E27FC236}">
                      <a16:creationId xmlns:a16="http://schemas.microsoft.com/office/drawing/2014/main" id="{798A2CF2-574A-C245-AC7C-60A74FEF269C}"/>
                    </a:ext>
                  </a:extLst>
                </p:cNvPr>
                <p:cNvSpPr txBox="1">
                  <a:spLocks noRot="1" noChangeAspect="1" noMove="1" noResize="1" noEditPoints="1" noAdjustHandles="1" noChangeArrowheads="1" noChangeShapeType="1" noTextEdit="1"/>
                </p:cNvSpPr>
                <p:nvPr/>
              </p:nvSpPr>
              <p:spPr>
                <a:xfrm>
                  <a:off x="2391228" y="5615300"/>
                  <a:ext cx="592479" cy="275268"/>
                </a:xfrm>
                <a:prstGeom prst="rect">
                  <a:avLst/>
                </a:prstGeom>
                <a:blipFill>
                  <a:blip r:embed="rId13"/>
                  <a:stretch>
                    <a:fillRect r="-2083" b="-4545"/>
                  </a:stretch>
                </a:blipFill>
              </p:spPr>
              <p:txBody>
                <a:bodyPr/>
                <a:lstStyle/>
                <a:p>
                  <a:r>
                    <a:rPr lang="en-US">
                      <a:noFill/>
                    </a:rPr>
                    <a:t> </a:t>
                  </a:r>
                </a:p>
              </p:txBody>
            </p:sp>
          </mc:Fallback>
        </mc:AlternateContent>
        <p:cxnSp>
          <p:nvCxnSpPr>
            <p:cNvPr id="294" name="Straight Connector 293">
              <a:extLst>
                <a:ext uri="{FF2B5EF4-FFF2-40B4-BE49-F238E27FC236}">
                  <a16:creationId xmlns:a16="http://schemas.microsoft.com/office/drawing/2014/main" id="{431B4BB8-00D6-654E-B701-8DFAE9887B46}"/>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5" name="TextBox 294">
              <a:extLst>
                <a:ext uri="{FF2B5EF4-FFF2-40B4-BE49-F238E27FC236}">
                  <a16:creationId xmlns:a16="http://schemas.microsoft.com/office/drawing/2014/main" id="{D833BC0C-B57C-FA41-9007-BC970C493AE8}"/>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296" name="Group 295">
            <a:extLst>
              <a:ext uri="{FF2B5EF4-FFF2-40B4-BE49-F238E27FC236}">
                <a16:creationId xmlns:a16="http://schemas.microsoft.com/office/drawing/2014/main" id="{D6C3902D-A717-564C-96B1-1B1CF42AF1D4}"/>
              </a:ext>
            </a:extLst>
          </p:cNvPr>
          <p:cNvGrpSpPr/>
          <p:nvPr/>
        </p:nvGrpSpPr>
        <p:grpSpPr>
          <a:xfrm>
            <a:off x="6782388" y="1823264"/>
            <a:ext cx="694159" cy="389450"/>
            <a:chOff x="7581258" y="5869180"/>
            <a:chExt cx="694159" cy="389450"/>
          </a:xfrm>
        </p:grpSpPr>
        <p:cxnSp>
          <p:nvCxnSpPr>
            <p:cNvPr id="297" name="Straight Connector 296">
              <a:extLst>
                <a:ext uri="{FF2B5EF4-FFF2-40B4-BE49-F238E27FC236}">
                  <a16:creationId xmlns:a16="http://schemas.microsoft.com/office/drawing/2014/main" id="{B585AAA3-B481-D244-81E2-FC0A96CA75E0}"/>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8" name="TextBox 297">
              <a:extLst>
                <a:ext uri="{FF2B5EF4-FFF2-40B4-BE49-F238E27FC236}">
                  <a16:creationId xmlns:a16="http://schemas.microsoft.com/office/drawing/2014/main" id="{4FF16A5B-1587-994E-A477-4970A6312D49}"/>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299" name="TextBox 298">
              <a:extLst>
                <a:ext uri="{FF2B5EF4-FFF2-40B4-BE49-F238E27FC236}">
                  <a16:creationId xmlns:a16="http://schemas.microsoft.com/office/drawing/2014/main" id="{BD53E059-011A-664E-8DAF-24149F3F5359}"/>
                </a:ext>
              </a:extLst>
            </p:cNvPr>
            <p:cNvSpPr txBox="1"/>
            <p:nvPr/>
          </p:nvSpPr>
          <p:spPr>
            <a:xfrm>
              <a:off x="7581258" y="5869180"/>
              <a:ext cx="438668"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23 </a:t>
              </a:r>
            </a:p>
          </p:txBody>
        </p:sp>
      </p:grpSp>
      <p:grpSp>
        <p:nvGrpSpPr>
          <p:cNvPr id="300" name="Group 299">
            <a:extLst>
              <a:ext uri="{FF2B5EF4-FFF2-40B4-BE49-F238E27FC236}">
                <a16:creationId xmlns:a16="http://schemas.microsoft.com/office/drawing/2014/main" id="{3B083857-5D66-4F40-B613-9E4E0C19ACED}"/>
              </a:ext>
            </a:extLst>
          </p:cNvPr>
          <p:cNvGrpSpPr/>
          <p:nvPr/>
        </p:nvGrpSpPr>
        <p:grpSpPr>
          <a:xfrm>
            <a:off x="6673883" y="3503954"/>
            <a:ext cx="917264" cy="342496"/>
            <a:chOff x="2382436" y="5637280"/>
            <a:chExt cx="917264" cy="342496"/>
          </a:xfrm>
        </p:grpSpPr>
        <mc:AlternateContent xmlns:mc="http://schemas.openxmlformats.org/markup-compatibility/2006" xmlns:a14="http://schemas.microsoft.com/office/drawing/2010/main">
          <mc:Choice Requires="a14">
            <p:sp>
              <p:nvSpPr>
                <p:cNvPr id="301" name="TextBox 300">
                  <a:extLst>
                    <a:ext uri="{FF2B5EF4-FFF2-40B4-BE49-F238E27FC236}">
                      <a16:creationId xmlns:a16="http://schemas.microsoft.com/office/drawing/2014/main" id="{90144C89-C9C8-DE4C-91B7-88EE21E16FDA}"/>
                    </a:ext>
                  </a:extLst>
                </p:cNvPr>
                <p:cNvSpPr txBox="1"/>
                <p:nvPr/>
              </p:nvSpPr>
              <p:spPr>
                <a:xfrm>
                  <a:off x="2382436" y="5637280"/>
                  <a:ext cx="61608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3</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77" name="TextBox 276">
                  <a:extLst>
                    <a:ext uri="{FF2B5EF4-FFF2-40B4-BE49-F238E27FC236}">
                      <a16:creationId xmlns:a16="http://schemas.microsoft.com/office/drawing/2014/main" id="{84864AF5-9DB9-1642-8A39-4CEB80527E3D}"/>
                    </a:ext>
                  </a:extLst>
                </p:cNvPr>
                <p:cNvSpPr txBox="1">
                  <a:spLocks noRot="1" noChangeAspect="1" noMove="1" noResize="1" noEditPoints="1" noAdjustHandles="1" noChangeArrowheads="1" noChangeShapeType="1" noTextEdit="1"/>
                </p:cNvSpPr>
                <p:nvPr/>
              </p:nvSpPr>
              <p:spPr>
                <a:xfrm>
                  <a:off x="2382436" y="5637280"/>
                  <a:ext cx="616082" cy="275268"/>
                </a:xfrm>
                <a:prstGeom prst="rect">
                  <a:avLst/>
                </a:prstGeom>
                <a:blipFill>
                  <a:blip r:embed="rId15"/>
                  <a:stretch>
                    <a:fillRect/>
                  </a:stretch>
                </a:blipFill>
              </p:spPr>
              <p:txBody>
                <a:bodyPr/>
                <a:lstStyle/>
                <a:p>
                  <a:r>
                    <a:rPr lang="en-US">
                      <a:noFill/>
                    </a:rPr>
                    <a:t> </a:t>
                  </a:r>
                </a:p>
              </p:txBody>
            </p:sp>
          </mc:Fallback>
        </mc:AlternateContent>
        <p:cxnSp>
          <p:nvCxnSpPr>
            <p:cNvPr id="302" name="Straight Connector 301">
              <a:extLst>
                <a:ext uri="{FF2B5EF4-FFF2-40B4-BE49-F238E27FC236}">
                  <a16:creationId xmlns:a16="http://schemas.microsoft.com/office/drawing/2014/main" id="{4713827B-911E-0A4A-BB7A-6921E985128F}"/>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03" name="TextBox 302">
              <a:extLst>
                <a:ext uri="{FF2B5EF4-FFF2-40B4-BE49-F238E27FC236}">
                  <a16:creationId xmlns:a16="http://schemas.microsoft.com/office/drawing/2014/main" id="{AA980864-308B-DD45-ACC9-A0C9B2DCE45D}"/>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304" name="Group 303">
            <a:extLst>
              <a:ext uri="{FF2B5EF4-FFF2-40B4-BE49-F238E27FC236}">
                <a16:creationId xmlns:a16="http://schemas.microsoft.com/office/drawing/2014/main" id="{A100B0E8-AA21-0043-81F9-DB160322AE3F}"/>
              </a:ext>
            </a:extLst>
          </p:cNvPr>
          <p:cNvGrpSpPr/>
          <p:nvPr/>
        </p:nvGrpSpPr>
        <p:grpSpPr>
          <a:xfrm>
            <a:off x="6688728" y="3817981"/>
            <a:ext cx="890888" cy="382061"/>
            <a:chOff x="2408812" y="5597715"/>
            <a:chExt cx="890888" cy="382061"/>
          </a:xfrm>
        </p:grpSpPr>
        <mc:AlternateContent xmlns:mc="http://schemas.openxmlformats.org/markup-compatibility/2006" xmlns:a14="http://schemas.microsoft.com/office/drawing/2010/main">
          <mc:Choice Requires="a14">
            <p:sp>
              <p:nvSpPr>
                <p:cNvPr id="305" name="TextBox 304">
                  <a:extLst>
                    <a:ext uri="{FF2B5EF4-FFF2-40B4-BE49-F238E27FC236}">
                      <a16:creationId xmlns:a16="http://schemas.microsoft.com/office/drawing/2014/main" id="{3AE4E6CC-8C7A-B146-B77C-3608B69D7F39}"/>
                    </a:ext>
                  </a:extLst>
                </p:cNvPr>
                <p:cNvSpPr txBox="1"/>
                <p:nvPr/>
              </p:nvSpPr>
              <p:spPr>
                <a:xfrm>
                  <a:off x="2408812" y="5597715"/>
                  <a:ext cx="572967"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3</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82" name="TextBox 281">
                  <a:extLst>
                    <a:ext uri="{FF2B5EF4-FFF2-40B4-BE49-F238E27FC236}">
                      <a16:creationId xmlns:a16="http://schemas.microsoft.com/office/drawing/2014/main" id="{1DB42A50-0ACC-F54A-827B-613060AE940A}"/>
                    </a:ext>
                  </a:extLst>
                </p:cNvPr>
                <p:cNvSpPr txBox="1">
                  <a:spLocks noRot="1" noChangeAspect="1" noMove="1" noResize="1" noEditPoints="1" noAdjustHandles="1" noChangeArrowheads="1" noChangeShapeType="1" noTextEdit="1"/>
                </p:cNvSpPr>
                <p:nvPr/>
              </p:nvSpPr>
              <p:spPr>
                <a:xfrm>
                  <a:off x="2408812" y="5597715"/>
                  <a:ext cx="572967" cy="275268"/>
                </a:xfrm>
                <a:prstGeom prst="rect">
                  <a:avLst/>
                </a:prstGeom>
                <a:blipFill>
                  <a:blip r:embed="rId17"/>
                  <a:stretch>
                    <a:fillRect l="-2128" r="-2128" b="-4545"/>
                  </a:stretch>
                </a:blipFill>
              </p:spPr>
              <p:txBody>
                <a:bodyPr/>
                <a:lstStyle/>
                <a:p>
                  <a:r>
                    <a:rPr lang="en-US">
                      <a:noFill/>
                    </a:rPr>
                    <a:t> </a:t>
                  </a:r>
                </a:p>
              </p:txBody>
            </p:sp>
          </mc:Fallback>
        </mc:AlternateContent>
        <p:cxnSp>
          <p:nvCxnSpPr>
            <p:cNvPr id="306" name="Straight Connector 305">
              <a:extLst>
                <a:ext uri="{FF2B5EF4-FFF2-40B4-BE49-F238E27FC236}">
                  <a16:creationId xmlns:a16="http://schemas.microsoft.com/office/drawing/2014/main" id="{6C05848E-5344-1740-B81A-9CC84355B673}"/>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07" name="TextBox 306">
              <a:extLst>
                <a:ext uri="{FF2B5EF4-FFF2-40B4-BE49-F238E27FC236}">
                  <a16:creationId xmlns:a16="http://schemas.microsoft.com/office/drawing/2014/main" id="{54208621-FEAF-9744-BB5B-83D8753FABB4}"/>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308" name="Group 307">
            <a:extLst>
              <a:ext uri="{FF2B5EF4-FFF2-40B4-BE49-F238E27FC236}">
                <a16:creationId xmlns:a16="http://schemas.microsoft.com/office/drawing/2014/main" id="{F112A0A2-92FA-9341-980C-4539C6E69FE7}"/>
              </a:ext>
            </a:extLst>
          </p:cNvPr>
          <p:cNvGrpSpPr/>
          <p:nvPr/>
        </p:nvGrpSpPr>
        <p:grpSpPr>
          <a:xfrm>
            <a:off x="6671739" y="4146375"/>
            <a:ext cx="904077" cy="373269"/>
            <a:chOff x="2395623" y="5606507"/>
            <a:chExt cx="904077" cy="373269"/>
          </a:xfrm>
        </p:grpSpPr>
        <mc:AlternateContent xmlns:mc="http://schemas.openxmlformats.org/markup-compatibility/2006" xmlns:a14="http://schemas.microsoft.com/office/drawing/2010/main">
          <mc:Choice Requires="a14">
            <p:sp>
              <p:nvSpPr>
                <p:cNvPr id="309" name="TextBox 308">
                  <a:extLst>
                    <a:ext uri="{FF2B5EF4-FFF2-40B4-BE49-F238E27FC236}">
                      <a16:creationId xmlns:a16="http://schemas.microsoft.com/office/drawing/2014/main" id="{3B3E7197-0DE8-ED4A-8353-37BEC1537545}"/>
                    </a:ext>
                  </a:extLst>
                </p:cNvPr>
                <p:cNvSpPr txBox="1"/>
                <p:nvPr/>
              </p:nvSpPr>
              <p:spPr>
                <a:xfrm>
                  <a:off x="2395623" y="5606507"/>
                  <a:ext cx="581273"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3</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87" name="TextBox 286">
                  <a:extLst>
                    <a:ext uri="{FF2B5EF4-FFF2-40B4-BE49-F238E27FC236}">
                      <a16:creationId xmlns:a16="http://schemas.microsoft.com/office/drawing/2014/main" id="{3A0C6BEE-14AD-3249-9B48-5B3660AC74D5}"/>
                    </a:ext>
                  </a:extLst>
                </p:cNvPr>
                <p:cNvSpPr txBox="1">
                  <a:spLocks noRot="1" noChangeAspect="1" noMove="1" noResize="1" noEditPoints="1" noAdjustHandles="1" noChangeArrowheads="1" noChangeShapeType="1" noTextEdit="1"/>
                </p:cNvSpPr>
                <p:nvPr/>
              </p:nvSpPr>
              <p:spPr>
                <a:xfrm>
                  <a:off x="2395623" y="5606507"/>
                  <a:ext cx="581273" cy="275268"/>
                </a:xfrm>
                <a:prstGeom prst="rect">
                  <a:avLst/>
                </a:prstGeom>
                <a:blipFill>
                  <a:blip r:embed="rId19"/>
                  <a:stretch>
                    <a:fillRect l="-2128" r="-2128" b="-4348"/>
                  </a:stretch>
                </a:blipFill>
              </p:spPr>
              <p:txBody>
                <a:bodyPr/>
                <a:lstStyle/>
                <a:p>
                  <a:r>
                    <a:rPr lang="en-US">
                      <a:noFill/>
                    </a:rPr>
                    <a:t> </a:t>
                  </a:r>
                </a:p>
              </p:txBody>
            </p:sp>
          </mc:Fallback>
        </mc:AlternateContent>
        <p:cxnSp>
          <p:nvCxnSpPr>
            <p:cNvPr id="310" name="Straight Connector 309">
              <a:extLst>
                <a:ext uri="{FF2B5EF4-FFF2-40B4-BE49-F238E27FC236}">
                  <a16:creationId xmlns:a16="http://schemas.microsoft.com/office/drawing/2014/main" id="{77895618-EE58-E442-B0FA-279F56EF8304}"/>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11" name="TextBox 310">
              <a:extLst>
                <a:ext uri="{FF2B5EF4-FFF2-40B4-BE49-F238E27FC236}">
                  <a16:creationId xmlns:a16="http://schemas.microsoft.com/office/drawing/2014/main" id="{74434659-6976-8A4A-AA64-E5C75A3D7DBA}"/>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312" name="Group 311">
            <a:extLst>
              <a:ext uri="{FF2B5EF4-FFF2-40B4-BE49-F238E27FC236}">
                <a16:creationId xmlns:a16="http://schemas.microsoft.com/office/drawing/2014/main" id="{7322B723-6BB5-C840-A9E0-2576EC43FA07}"/>
              </a:ext>
            </a:extLst>
          </p:cNvPr>
          <p:cNvGrpSpPr/>
          <p:nvPr/>
        </p:nvGrpSpPr>
        <p:grpSpPr>
          <a:xfrm>
            <a:off x="6687027" y="4464123"/>
            <a:ext cx="890888" cy="382061"/>
            <a:chOff x="2408812" y="5597715"/>
            <a:chExt cx="890888" cy="382061"/>
          </a:xfrm>
        </p:grpSpPr>
        <mc:AlternateContent xmlns:mc="http://schemas.openxmlformats.org/markup-compatibility/2006" xmlns:a14="http://schemas.microsoft.com/office/drawing/2010/main">
          <mc:Choice Requires="a14">
            <p:sp>
              <p:nvSpPr>
                <p:cNvPr id="313" name="TextBox 312">
                  <a:extLst>
                    <a:ext uri="{FF2B5EF4-FFF2-40B4-BE49-F238E27FC236}">
                      <a16:creationId xmlns:a16="http://schemas.microsoft.com/office/drawing/2014/main" id="{E97A7629-518B-9244-B667-F8780E71816D}"/>
                    </a:ext>
                  </a:extLst>
                </p:cNvPr>
                <p:cNvSpPr txBox="1"/>
                <p:nvPr/>
              </p:nvSpPr>
              <p:spPr>
                <a:xfrm>
                  <a:off x="2408812" y="5597715"/>
                  <a:ext cx="572967"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3</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96" name="TextBox 295">
                  <a:extLst>
                    <a:ext uri="{FF2B5EF4-FFF2-40B4-BE49-F238E27FC236}">
                      <a16:creationId xmlns:a16="http://schemas.microsoft.com/office/drawing/2014/main" id="{5D34AF3C-4329-CE44-AB37-AB3EFF0BD2B9}"/>
                    </a:ext>
                  </a:extLst>
                </p:cNvPr>
                <p:cNvSpPr txBox="1">
                  <a:spLocks noRot="1" noChangeAspect="1" noMove="1" noResize="1" noEditPoints="1" noAdjustHandles="1" noChangeArrowheads="1" noChangeShapeType="1" noTextEdit="1"/>
                </p:cNvSpPr>
                <p:nvPr/>
              </p:nvSpPr>
              <p:spPr>
                <a:xfrm>
                  <a:off x="2408812" y="5597715"/>
                  <a:ext cx="572967" cy="275268"/>
                </a:xfrm>
                <a:prstGeom prst="rect">
                  <a:avLst/>
                </a:prstGeom>
                <a:blipFill>
                  <a:blip r:embed="rId22"/>
                  <a:stretch>
                    <a:fillRect l="-2174" r="-4348"/>
                  </a:stretch>
                </a:blipFill>
              </p:spPr>
              <p:txBody>
                <a:bodyPr/>
                <a:lstStyle/>
                <a:p>
                  <a:r>
                    <a:rPr lang="en-US">
                      <a:noFill/>
                    </a:rPr>
                    <a:t> </a:t>
                  </a:r>
                </a:p>
              </p:txBody>
            </p:sp>
          </mc:Fallback>
        </mc:AlternateContent>
        <p:cxnSp>
          <p:nvCxnSpPr>
            <p:cNvPr id="314" name="Straight Connector 313">
              <a:extLst>
                <a:ext uri="{FF2B5EF4-FFF2-40B4-BE49-F238E27FC236}">
                  <a16:creationId xmlns:a16="http://schemas.microsoft.com/office/drawing/2014/main" id="{59D6159A-CD71-F74A-A156-6A5CFAAFA78B}"/>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15" name="TextBox 314">
              <a:extLst>
                <a:ext uri="{FF2B5EF4-FFF2-40B4-BE49-F238E27FC236}">
                  <a16:creationId xmlns:a16="http://schemas.microsoft.com/office/drawing/2014/main" id="{CA4A068B-FFFA-9747-92C9-E98DFBC1F3D6}"/>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316" name="Group 315">
            <a:extLst>
              <a:ext uri="{FF2B5EF4-FFF2-40B4-BE49-F238E27FC236}">
                <a16:creationId xmlns:a16="http://schemas.microsoft.com/office/drawing/2014/main" id="{749A1F4A-C77B-FA42-9F97-CF8E1CA8DD06}"/>
              </a:ext>
            </a:extLst>
          </p:cNvPr>
          <p:cNvGrpSpPr/>
          <p:nvPr/>
        </p:nvGrpSpPr>
        <p:grpSpPr>
          <a:xfrm>
            <a:off x="6670038" y="4782987"/>
            <a:ext cx="904077" cy="373269"/>
            <a:chOff x="2395623" y="5606507"/>
            <a:chExt cx="904077" cy="373269"/>
          </a:xfrm>
        </p:grpSpPr>
        <mc:AlternateContent xmlns:mc="http://schemas.openxmlformats.org/markup-compatibility/2006" xmlns:a14="http://schemas.microsoft.com/office/drawing/2010/main">
          <mc:Choice Requires="a14">
            <p:sp>
              <p:nvSpPr>
                <p:cNvPr id="317" name="TextBox 316">
                  <a:extLst>
                    <a:ext uri="{FF2B5EF4-FFF2-40B4-BE49-F238E27FC236}">
                      <a16:creationId xmlns:a16="http://schemas.microsoft.com/office/drawing/2014/main" id="{B4F78A6B-7231-A145-BD63-A91D5974BFD2}"/>
                    </a:ext>
                  </a:extLst>
                </p:cNvPr>
                <p:cNvSpPr txBox="1"/>
                <p:nvPr/>
              </p:nvSpPr>
              <p:spPr>
                <a:xfrm>
                  <a:off x="2395623" y="5606507"/>
                  <a:ext cx="581273"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3</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00" name="TextBox 299">
                  <a:extLst>
                    <a:ext uri="{FF2B5EF4-FFF2-40B4-BE49-F238E27FC236}">
                      <a16:creationId xmlns:a16="http://schemas.microsoft.com/office/drawing/2014/main" id="{8F296116-905B-5A45-BF8B-08C3A29D6444}"/>
                    </a:ext>
                  </a:extLst>
                </p:cNvPr>
                <p:cNvSpPr txBox="1">
                  <a:spLocks noRot="1" noChangeAspect="1" noMove="1" noResize="1" noEditPoints="1" noAdjustHandles="1" noChangeArrowheads="1" noChangeShapeType="1" noTextEdit="1"/>
                </p:cNvSpPr>
                <p:nvPr/>
              </p:nvSpPr>
              <p:spPr>
                <a:xfrm>
                  <a:off x="2395623" y="5606507"/>
                  <a:ext cx="581273" cy="275268"/>
                </a:xfrm>
                <a:prstGeom prst="rect">
                  <a:avLst/>
                </a:prstGeom>
                <a:blipFill>
                  <a:blip r:embed="rId23"/>
                  <a:stretch>
                    <a:fillRect l="-2128" r="-2128" b="-4762"/>
                  </a:stretch>
                </a:blipFill>
              </p:spPr>
              <p:txBody>
                <a:bodyPr/>
                <a:lstStyle/>
                <a:p>
                  <a:r>
                    <a:rPr lang="en-US">
                      <a:noFill/>
                    </a:rPr>
                    <a:t> </a:t>
                  </a:r>
                </a:p>
              </p:txBody>
            </p:sp>
          </mc:Fallback>
        </mc:AlternateContent>
        <p:cxnSp>
          <p:nvCxnSpPr>
            <p:cNvPr id="318" name="Straight Connector 317">
              <a:extLst>
                <a:ext uri="{FF2B5EF4-FFF2-40B4-BE49-F238E27FC236}">
                  <a16:creationId xmlns:a16="http://schemas.microsoft.com/office/drawing/2014/main" id="{6E8ED7E5-B947-6745-A6C5-0FE9B7E8AD57}"/>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19" name="TextBox 318">
              <a:extLst>
                <a:ext uri="{FF2B5EF4-FFF2-40B4-BE49-F238E27FC236}">
                  <a16:creationId xmlns:a16="http://schemas.microsoft.com/office/drawing/2014/main" id="{617DE09A-1AC1-8549-BAFB-856031A71677}"/>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320" name="Group 319">
            <a:extLst>
              <a:ext uri="{FF2B5EF4-FFF2-40B4-BE49-F238E27FC236}">
                <a16:creationId xmlns:a16="http://schemas.microsoft.com/office/drawing/2014/main" id="{30120C4F-D2F2-7B48-88CD-DAE1AEAE5BB9}"/>
              </a:ext>
            </a:extLst>
          </p:cNvPr>
          <p:cNvGrpSpPr/>
          <p:nvPr/>
        </p:nvGrpSpPr>
        <p:grpSpPr>
          <a:xfrm>
            <a:off x="6676134" y="5108906"/>
            <a:ext cx="904077" cy="373269"/>
            <a:chOff x="2395623" y="5606507"/>
            <a:chExt cx="904077" cy="373269"/>
          </a:xfrm>
        </p:grpSpPr>
        <mc:AlternateContent xmlns:mc="http://schemas.openxmlformats.org/markup-compatibility/2006" xmlns:a14="http://schemas.microsoft.com/office/drawing/2010/main">
          <mc:Choice Requires="a14">
            <p:sp>
              <p:nvSpPr>
                <p:cNvPr id="321" name="TextBox 320">
                  <a:extLst>
                    <a:ext uri="{FF2B5EF4-FFF2-40B4-BE49-F238E27FC236}">
                      <a16:creationId xmlns:a16="http://schemas.microsoft.com/office/drawing/2014/main" id="{62ECF6F5-600E-C947-975C-A0C56C458A99}"/>
                    </a:ext>
                  </a:extLst>
                </p:cNvPr>
                <p:cNvSpPr txBox="1"/>
                <p:nvPr/>
              </p:nvSpPr>
              <p:spPr>
                <a:xfrm>
                  <a:off x="2395623" y="5606507"/>
                  <a:ext cx="581273"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3</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06" name="TextBox 305">
                  <a:extLst>
                    <a:ext uri="{FF2B5EF4-FFF2-40B4-BE49-F238E27FC236}">
                      <a16:creationId xmlns:a16="http://schemas.microsoft.com/office/drawing/2014/main" id="{28B862EB-D9E2-0B4D-BE2B-16930A07C934}"/>
                    </a:ext>
                  </a:extLst>
                </p:cNvPr>
                <p:cNvSpPr txBox="1">
                  <a:spLocks noRot="1" noChangeAspect="1" noMove="1" noResize="1" noEditPoints="1" noAdjustHandles="1" noChangeArrowheads="1" noChangeShapeType="1" noTextEdit="1"/>
                </p:cNvSpPr>
                <p:nvPr/>
              </p:nvSpPr>
              <p:spPr>
                <a:xfrm>
                  <a:off x="2395623" y="5606507"/>
                  <a:ext cx="581273" cy="275268"/>
                </a:xfrm>
                <a:prstGeom prst="rect">
                  <a:avLst/>
                </a:prstGeom>
                <a:blipFill>
                  <a:blip r:embed="rId25"/>
                  <a:stretch>
                    <a:fillRect l="-2128" r="-2128" b="-4545"/>
                  </a:stretch>
                </a:blipFill>
              </p:spPr>
              <p:txBody>
                <a:bodyPr/>
                <a:lstStyle/>
                <a:p>
                  <a:r>
                    <a:rPr lang="en-US">
                      <a:noFill/>
                    </a:rPr>
                    <a:t> </a:t>
                  </a:r>
                </a:p>
              </p:txBody>
            </p:sp>
          </mc:Fallback>
        </mc:AlternateContent>
        <p:cxnSp>
          <p:nvCxnSpPr>
            <p:cNvPr id="322" name="Straight Connector 321">
              <a:extLst>
                <a:ext uri="{FF2B5EF4-FFF2-40B4-BE49-F238E27FC236}">
                  <a16:creationId xmlns:a16="http://schemas.microsoft.com/office/drawing/2014/main" id="{177FFBE1-687D-CD48-9D07-B98E18501FF8}"/>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3" name="TextBox 322">
              <a:extLst>
                <a:ext uri="{FF2B5EF4-FFF2-40B4-BE49-F238E27FC236}">
                  <a16:creationId xmlns:a16="http://schemas.microsoft.com/office/drawing/2014/main" id="{E3FE29B8-F3ED-7646-824D-1603933FA187}"/>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324" name="Group 323">
            <a:extLst>
              <a:ext uri="{FF2B5EF4-FFF2-40B4-BE49-F238E27FC236}">
                <a16:creationId xmlns:a16="http://schemas.microsoft.com/office/drawing/2014/main" id="{1481EB11-FCF2-6740-9017-894086E6CD2F}"/>
              </a:ext>
            </a:extLst>
          </p:cNvPr>
          <p:cNvGrpSpPr/>
          <p:nvPr/>
        </p:nvGrpSpPr>
        <p:grpSpPr>
          <a:xfrm>
            <a:off x="6694456" y="5449657"/>
            <a:ext cx="890888" cy="382061"/>
            <a:chOff x="2408812" y="5597715"/>
            <a:chExt cx="890888" cy="382061"/>
          </a:xfrm>
        </p:grpSpPr>
        <mc:AlternateContent xmlns:mc="http://schemas.openxmlformats.org/markup-compatibility/2006" xmlns:a14="http://schemas.microsoft.com/office/drawing/2010/main">
          <mc:Choice Requires="a14">
            <p:sp>
              <p:nvSpPr>
                <p:cNvPr id="325" name="TextBox 324">
                  <a:extLst>
                    <a:ext uri="{FF2B5EF4-FFF2-40B4-BE49-F238E27FC236}">
                      <a16:creationId xmlns:a16="http://schemas.microsoft.com/office/drawing/2014/main" id="{2911CA0C-2B89-3842-A813-2C77F4547D2B}"/>
                    </a:ext>
                  </a:extLst>
                </p:cNvPr>
                <p:cNvSpPr txBox="1"/>
                <p:nvPr/>
              </p:nvSpPr>
              <p:spPr>
                <a:xfrm>
                  <a:off x="2408812" y="5597715"/>
                  <a:ext cx="572967"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3</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14" name="TextBox 313">
                  <a:extLst>
                    <a:ext uri="{FF2B5EF4-FFF2-40B4-BE49-F238E27FC236}">
                      <a16:creationId xmlns:a16="http://schemas.microsoft.com/office/drawing/2014/main" id="{3CD97044-98A2-0946-811D-3705BB50BA8A}"/>
                    </a:ext>
                  </a:extLst>
                </p:cNvPr>
                <p:cNvSpPr txBox="1">
                  <a:spLocks noRot="1" noChangeAspect="1" noMove="1" noResize="1" noEditPoints="1" noAdjustHandles="1" noChangeArrowheads="1" noChangeShapeType="1" noTextEdit="1"/>
                </p:cNvSpPr>
                <p:nvPr/>
              </p:nvSpPr>
              <p:spPr>
                <a:xfrm>
                  <a:off x="2408812" y="5597715"/>
                  <a:ext cx="572967" cy="275268"/>
                </a:xfrm>
                <a:prstGeom prst="rect">
                  <a:avLst/>
                </a:prstGeom>
                <a:blipFill>
                  <a:blip r:embed="rId28"/>
                  <a:stretch>
                    <a:fillRect l="-2174" r="-4348" b="-4762"/>
                  </a:stretch>
                </a:blipFill>
              </p:spPr>
              <p:txBody>
                <a:bodyPr/>
                <a:lstStyle/>
                <a:p>
                  <a:r>
                    <a:rPr lang="en-US">
                      <a:noFill/>
                    </a:rPr>
                    <a:t> </a:t>
                  </a:r>
                </a:p>
              </p:txBody>
            </p:sp>
          </mc:Fallback>
        </mc:AlternateContent>
        <p:cxnSp>
          <p:nvCxnSpPr>
            <p:cNvPr id="326" name="Straight Connector 325">
              <a:extLst>
                <a:ext uri="{FF2B5EF4-FFF2-40B4-BE49-F238E27FC236}">
                  <a16:creationId xmlns:a16="http://schemas.microsoft.com/office/drawing/2014/main" id="{034CBF99-CFB3-6443-A84D-AC7321CCF452}"/>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7" name="TextBox 326">
              <a:extLst>
                <a:ext uri="{FF2B5EF4-FFF2-40B4-BE49-F238E27FC236}">
                  <a16:creationId xmlns:a16="http://schemas.microsoft.com/office/drawing/2014/main" id="{569247A0-42AB-6548-8682-606FF9897D39}"/>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328" name="Group 327">
            <a:extLst>
              <a:ext uri="{FF2B5EF4-FFF2-40B4-BE49-F238E27FC236}">
                <a16:creationId xmlns:a16="http://schemas.microsoft.com/office/drawing/2014/main" id="{65E44749-0E34-6442-BB49-0EBC7F7F0293}"/>
              </a:ext>
            </a:extLst>
          </p:cNvPr>
          <p:cNvGrpSpPr/>
          <p:nvPr/>
        </p:nvGrpSpPr>
        <p:grpSpPr>
          <a:xfrm>
            <a:off x="6677467" y="5768523"/>
            <a:ext cx="904077" cy="373269"/>
            <a:chOff x="2395623" y="5606507"/>
            <a:chExt cx="904077" cy="373269"/>
          </a:xfrm>
        </p:grpSpPr>
        <mc:AlternateContent xmlns:mc="http://schemas.openxmlformats.org/markup-compatibility/2006" xmlns:a14="http://schemas.microsoft.com/office/drawing/2010/main">
          <mc:Choice Requires="a14">
            <p:sp>
              <p:nvSpPr>
                <p:cNvPr id="329" name="TextBox 328">
                  <a:extLst>
                    <a:ext uri="{FF2B5EF4-FFF2-40B4-BE49-F238E27FC236}">
                      <a16:creationId xmlns:a16="http://schemas.microsoft.com/office/drawing/2014/main" id="{1F6E4C36-BA3E-5E4E-84D7-CBBF572AEBA5}"/>
                    </a:ext>
                  </a:extLst>
                </p:cNvPr>
                <p:cNvSpPr txBox="1"/>
                <p:nvPr/>
              </p:nvSpPr>
              <p:spPr>
                <a:xfrm>
                  <a:off x="2395623" y="5606507"/>
                  <a:ext cx="581273"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3</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18" name="TextBox 317">
                  <a:extLst>
                    <a:ext uri="{FF2B5EF4-FFF2-40B4-BE49-F238E27FC236}">
                      <a16:creationId xmlns:a16="http://schemas.microsoft.com/office/drawing/2014/main" id="{D3DFD6FD-B375-5740-9C19-C6DF20A73F2B}"/>
                    </a:ext>
                  </a:extLst>
                </p:cNvPr>
                <p:cNvSpPr txBox="1">
                  <a:spLocks noRot="1" noChangeAspect="1" noMove="1" noResize="1" noEditPoints="1" noAdjustHandles="1" noChangeArrowheads="1" noChangeShapeType="1" noTextEdit="1"/>
                </p:cNvSpPr>
                <p:nvPr/>
              </p:nvSpPr>
              <p:spPr>
                <a:xfrm>
                  <a:off x="2395623" y="5606507"/>
                  <a:ext cx="581273" cy="275268"/>
                </a:xfrm>
                <a:prstGeom prst="rect">
                  <a:avLst/>
                </a:prstGeom>
                <a:blipFill>
                  <a:blip r:embed="rId29"/>
                  <a:stretch>
                    <a:fillRect l="-2128" r="-2128" b="-4545"/>
                  </a:stretch>
                </a:blipFill>
              </p:spPr>
              <p:txBody>
                <a:bodyPr/>
                <a:lstStyle/>
                <a:p>
                  <a:r>
                    <a:rPr lang="en-US">
                      <a:noFill/>
                    </a:rPr>
                    <a:t> </a:t>
                  </a:r>
                </a:p>
              </p:txBody>
            </p:sp>
          </mc:Fallback>
        </mc:AlternateContent>
        <p:cxnSp>
          <p:nvCxnSpPr>
            <p:cNvPr id="330" name="Straight Connector 329">
              <a:extLst>
                <a:ext uri="{FF2B5EF4-FFF2-40B4-BE49-F238E27FC236}">
                  <a16:creationId xmlns:a16="http://schemas.microsoft.com/office/drawing/2014/main" id="{A9DAF6B5-9550-EB45-8A56-F412EEC05FE1}"/>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31" name="TextBox 330">
              <a:extLst>
                <a:ext uri="{FF2B5EF4-FFF2-40B4-BE49-F238E27FC236}">
                  <a16:creationId xmlns:a16="http://schemas.microsoft.com/office/drawing/2014/main" id="{7D6A267E-B9F3-7C4A-8179-A4ED86A0CF70}"/>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332" name="Group 331">
            <a:extLst>
              <a:ext uri="{FF2B5EF4-FFF2-40B4-BE49-F238E27FC236}">
                <a16:creationId xmlns:a16="http://schemas.microsoft.com/office/drawing/2014/main" id="{C7446C4E-A5A9-7648-A0E1-A219FAEEC303}"/>
              </a:ext>
            </a:extLst>
          </p:cNvPr>
          <p:cNvGrpSpPr/>
          <p:nvPr/>
        </p:nvGrpSpPr>
        <p:grpSpPr>
          <a:xfrm>
            <a:off x="6683563" y="6089678"/>
            <a:ext cx="904077" cy="373269"/>
            <a:chOff x="2395623" y="5606507"/>
            <a:chExt cx="904077" cy="373269"/>
          </a:xfrm>
        </p:grpSpPr>
        <mc:AlternateContent xmlns:mc="http://schemas.openxmlformats.org/markup-compatibility/2006" xmlns:a14="http://schemas.microsoft.com/office/drawing/2010/main">
          <mc:Choice Requires="a14">
            <p:sp>
              <p:nvSpPr>
                <p:cNvPr id="333" name="TextBox 332">
                  <a:extLst>
                    <a:ext uri="{FF2B5EF4-FFF2-40B4-BE49-F238E27FC236}">
                      <a16:creationId xmlns:a16="http://schemas.microsoft.com/office/drawing/2014/main" id="{A15108C1-B39E-D842-B0C3-2EB72BFAD6DC}"/>
                    </a:ext>
                  </a:extLst>
                </p:cNvPr>
                <p:cNvSpPr txBox="1"/>
                <p:nvPr/>
              </p:nvSpPr>
              <p:spPr>
                <a:xfrm>
                  <a:off x="2395623" y="5606507"/>
                  <a:ext cx="581273"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3</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24" name="TextBox 323">
                  <a:extLst>
                    <a:ext uri="{FF2B5EF4-FFF2-40B4-BE49-F238E27FC236}">
                      <a16:creationId xmlns:a16="http://schemas.microsoft.com/office/drawing/2014/main" id="{608D37F0-D5CD-594A-A721-A55B9616AAD5}"/>
                    </a:ext>
                  </a:extLst>
                </p:cNvPr>
                <p:cNvSpPr txBox="1">
                  <a:spLocks noRot="1" noChangeAspect="1" noMove="1" noResize="1" noEditPoints="1" noAdjustHandles="1" noChangeArrowheads="1" noChangeShapeType="1" noTextEdit="1"/>
                </p:cNvSpPr>
                <p:nvPr/>
              </p:nvSpPr>
              <p:spPr>
                <a:xfrm>
                  <a:off x="2395623" y="5606507"/>
                  <a:ext cx="581273" cy="275268"/>
                </a:xfrm>
                <a:prstGeom prst="rect">
                  <a:avLst/>
                </a:prstGeom>
                <a:blipFill>
                  <a:blip r:embed="rId31"/>
                  <a:stretch>
                    <a:fillRect l="-2128" r="-2128" b="-4348"/>
                  </a:stretch>
                </a:blipFill>
              </p:spPr>
              <p:txBody>
                <a:bodyPr/>
                <a:lstStyle/>
                <a:p>
                  <a:r>
                    <a:rPr lang="en-US">
                      <a:noFill/>
                    </a:rPr>
                    <a:t> </a:t>
                  </a:r>
                </a:p>
              </p:txBody>
            </p:sp>
          </mc:Fallback>
        </mc:AlternateContent>
        <p:cxnSp>
          <p:nvCxnSpPr>
            <p:cNvPr id="334" name="Straight Connector 333">
              <a:extLst>
                <a:ext uri="{FF2B5EF4-FFF2-40B4-BE49-F238E27FC236}">
                  <a16:creationId xmlns:a16="http://schemas.microsoft.com/office/drawing/2014/main" id="{8C8D5043-3CF4-0940-9E19-1D8B34C82866}"/>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35" name="TextBox 334">
              <a:extLst>
                <a:ext uri="{FF2B5EF4-FFF2-40B4-BE49-F238E27FC236}">
                  <a16:creationId xmlns:a16="http://schemas.microsoft.com/office/drawing/2014/main" id="{727704B0-777D-0F4E-9321-D6BA02E11327}"/>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336" name="Group 335">
            <a:extLst>
              <a:ext uri="{FF2B5EF4-FFF2-40B4-BE49-F238E27FC236}">
                <a16:creationId xmlns:a16="http://schemas.microsoft.com/office/drawing/2014/main" id="{26B4FAA9-89C7-8A49-9BE0-0151D3AB00AD}"/>
              </a:ext>
            </a:extLst>
          </p:cNvPr>
          <p:cNvGrpSpPr/>
          <p:nvPr/>
        </p:nvGrpSpPr>
        <p:grpSpPr>
          <a:xfrm>
            <a:off x="6780120" y="2144802"/>
            <a:ext cx="694159" cy="389450"/>
            <a:chOff x="7581258" y="5869180"/>
            <a:chExt cx="694159" cy="389450"/>
          </a:xfrm>
        </p:grpSpPr>
        <p:cxnSp>
          <p:nvCxnSpPr>
            <p:cNvPr id="337" name="Straight Connector 336">
              <a:extLst>
                <a:ext uri="{FF2B5EF4-FFF2-40B4-BE49-F238E27FC236}">
                  <a16:creationId xmlns:a16="http://schemas.microsoft.com/office/drawing/2014/main" id="{03F1121C-9567-0542-A0E5-3F5F84FA4844}"/>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38" name="TextBox 337">
              <a:extLst>
                <a:ext uri="{FF2B5EF4-FFF2-40B4-BE49-F238E27FC236}">
                  <a16:creationId xmlns:a16="http://schemas.microsoft.com/office/drawing/2014/main" id="{61DCD78E-0536-9048-9A56-0D989E8B0298}"/>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339" name="TextBox 338">
              <a:extLst>
                <a:ext uri="{FF2B5EF4-FFF2-40B4-BE49-F238E27FC236}">
                  <a16:creationId xmlns:a16="http://schemas.microsoft.com/office/drawing/2014/main" id="{F02DC9B2-C645-7245-9EB9-A3F25CD318A4}"/>
                </a:ext>
              </a:extLst>
            </p:cNvPr>
            <p:cNvSpPr txBox="1"/>
            <p:nvPr/>
          </p:nvSpPr>
          <p:spPr>
            <a:xfrm>
              <a:off x="7581258" y="5869180"/>
              <a:ext cx="438668"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23 </a:t>
              </a:r>
            </a:p>
          </p:txBody>
        </p:sp>
      </p:grpSp>
      <p:grpSp>
        <p:nvGrpSpPr>
          <p:cNvPr id="340" name="Group 339">
            <a:extLst>
              <a:ext uri="{FF2B5EF4-FFF2-40B4-BE49-F238E27FC236}">
                <a16:creationId xmlns:a16="http://schemas.microsoft.com/office/drawing/2014/main" id="{F8E574FF-7771-7F45-86BA-91C91B686FEC}"/>
              </a:ext>
            </a:extLst>
          </p:cNvPr>
          <p:cNvGrpSpPr/>
          <p:nvPr/>
        </p:nvGrpSpPr>
        <p:grpSpPr>
          <a:xfrm>
            <a:off x="6772691" y="2478559"/>
            <a:ext cx="694159" cy="389450"/>
            <a:chOff x="7581258" y="5869180"/>
            <a:chExt cx="694159" cy="389450"/>
          </a:xfrm>
        </p:grpSpPr>
        <p:cxnSp>
          <p:nvCxnSpPr>
            <p:cNvPr id="341" name="Straight Connector 340">
              <a:extLst>
                <a:ext uri="{FF2B5EF4-FFF2-40B4-BE49-F238E27FC236}">
                  <a16:creationId xmlns:a16="http://schemas.microsoft.com/office/drawing/2014/main" id="{14E36DB5-BAC1-2343-AC61-FAFA2949F945}"/>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42" name="TextBox 341">
              <a:extLst>
                <a:ext uri="{FF2B5EF4-FFF2-40B4-BE49-F238E27FC236}">
                  <a16:creationId xmlns:a16="http://schemas.microsoft.com/office/drawing/2014/main" id="{2DBE20FF-F38A-CA45-8314-CEF19B08FEAA}"/>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343" name="TextBox 342">
              <a:extLst>
                <a:ext uri="{FF2B5EF4-FFF2-40B4-BE49-F238E27FC236}">
                  <a16:creationId xmlns:a16="http://schemas.microsoft.com/office/drawing/2014/main" id="{B1A3B29A-093D-6E44-8EAE-F54D99E0E29D}"/>
                </a:ext>
              </a:extLst>
            </p:cNvPr>
            <p:cNvSpPr txBox="1"/>
            <p:nvPr/>
          </p:nvSpPr>
          <p:spPr>
            <a:xfrm>
              <a:off x="7581258" y="5869180"/>
              <a:ext cx="438668"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23 </a:t>
              </a:r>
            </a:p>
          </p:txBody>
        </p:sp>
      </p:grpSp>
      <p:grpSp>
        <p:nvGrpSpPr>
          <p:cNvPr id="344" name="Group 343">
            <a:extLst>
              <a:ext uri="{FF2B5EF4-FFF2-40B4-BE49-F238E27FC236}">
                <a16:creationId xmlns:a16="http://schemas.microsoft.com/office/drawing/2014/main" id="{D1A2B728-B7F2-3B46-88E4-4DC07B3A004C}"/>
              </a:ext>
            </a:extLst>
          </p:cNvPr>
          <p:cNvGrpSpPr/>
          <p:nvPr/>
        </p:nvGrpSpPr>
        <p:grpSpPr>
          <a:xfrm>
            <a:off x="7544583" y="2853027"/>
            <a:ext cx="1124007" cy="342496"/>
            <a:chOff x="2175693" y="5637280"/>
            <a:chExt cx="1124007" cy="342496"/>
          </a:xfrm>
        </p:grpSpPr>
        <mc:AlternateContent xmlns:mc="http://schemas.openxmlformats.org/markup-compatibility/2006" xmlns:a14="http://schemas.microsoft.com/office/drawing/2010/main">
          <mc:Choice Requires="a14">
            <p:sp>
              <p:nvSpPr>
                <p:cNvPr id="345" name="TextBox 344">
                  <a:extLst>
                    <a:ext uri="{FF2B5EF4-FFF2-40B4-BE49-F238E27FC236}">
                      <a16:creationId xmlns:a16="http://schemas.microsoft.com/office/drawing/2014/main" id="{331F7846-ED3C-7E49-B63B-6447B2738433}"/>
                    </a:ext>
                  </a:extLst>
                </p:cNvPr>
                <p:cNvSpPr txBox="1"/>
                <p:nvPr/>
              </p:nvSpPr>
              <p:spPr>
                <a:xfrm>
                  <a:off x="2175693" y="5637280"/>
                  <a:ext cx="779670"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058</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45" name="TextBox 344">
                  <a:extLst>
                    <a:ext uri="{FF2B5EF4-FFF2-40B4-BE49-F238E27FC236}">
                      <a16:creationId xmlns:a16="http://schemas.microsoft.com/office/drawing/2014/main" id="{331F7846-ED3C-7E49-B63B-6447B2738433}"/>
                    </a:ext>
                  </a:extLst>
                </p:cNvPr>
                <p:cNvSpPr txBox="1">
                  <a:spLocks noRot="1" noChangeAspect="1" noMove="1" noResize="1" noEditPoints="1" noAdjustHandles="1" noChangeArrowheads="1" noChangeShapeType="1" noTextEdit="1"/>
                </p:cNvSpPr>
                <p:nvPr/>
              </p:nvSpPr>
              <p:spPr>
                <a:xfrm>
                  <a:off x="2175693" y="5637280"/>
                  <a:ext cx="779670" cy="275268"/>
                </a:xfrm>
                <a:prstGeom prst="rect">
                  <a:avLst/>
                </a:prstGeom>
                <a:blipFill>
                  <a:blip r:embed="rId34"/>
                  <a:stretch>
                    <a:fillRect l="-3226" r="-4839" b="-4545"/>
                  </a:stretch>
                </a:blipFill>
              </p:spPr>
              <p:txBody>
                <a:bodyPr/>
                <a:lstStyle/>
                <a:p>
                  <a:r>
                    <a:rPr lang="en-US">
                      <a:noFill/>
                    </a:rPr>
                    <a:t> </a:t>
                  </a:r>
                </a:p>
              </p:txBody>
            </p:sp>
          </mc:Fallback>
        </mc:AlternateContent>
        <p:cxnSp>
          <p:nvCxnSpPr>
            <p:cNvPr id="346" name="Straight Connector 345">
              <a:extLst>
                <a:ext uri="{FF2B5EF4-FFF2-40B4-BE49-F238E27FC236}">
                  <a16:creationId xmlns:a16="http://schemas.microsoft.com/office/drawing/2014/main" id="{F858CD1F-AFCB-BE47-AB65-EC2CBBEBE073}"/>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47" name="TextBox 346">
              <a:extLst>
                <a:ext uri="{FF2B5EF4-FFF2-40B4-BE49-F238E27FC236}">
                  <a16:creationId xmlns:a16="http://schemas.microsoft.com/office/drawing/2014/main" id="{F984FA2B-EF5C-AF40-8132-64E07B2AFD85}"/>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grpSp>
      <p:grpSp>
        <p:nvGrpSpPr>
          <p:cNvPr id="348" name="Group 347">
            <a:extLst>
              <a:ext uri="{FF2B5EF4-FFF2-40B4-BE49-F238E27FC236}">
                <a16:creationId xmlns:a16="http://schemas.microsoft.com/office/drawing/2014/main" id="{4B102E00-7612-E44D-9438-A5261E02814B}"/>
              </a:ext>
            </a:extLst>
          </p:cNvPr>
          <p:cNvGrpSpPr/>
          <p:nvPr/>
        </p:nvGrpSpPr>
        <p:grpSpPr>
          <a:xfrm>
            <a:off x="7543800" y="3172617"/>
            <a:ext cx="1116304" cy="359713"/>
            <a:chOff x="2183396" y="5620063"/>
            <a:chExt cx="1116304" cy="359713"/>
          </a:xfrm>
        </p:grpSpPr>
        <mc:AlternateContent xmlns:mc="http://schemas.openxmlformats.org/markup-compatibility/2006" xmlns:a14="http://schemas.microsoft.com/office/drawing/2010/main">
          <mc:Choice Requires="a14">
            <p:sp>
              <p:nvSpPr>
                <p:cNvPr id="349" name="TextBox 348">
                  <a:extLst>
                    <a:ext uri="{FF2B5EF4-FFF2-40B4-BE49-F238E27FC236}">
                      <a16:creationId xmlns:a16="http://schemas.microsoft.com/office/drawing/2014/main" id="{D0F67D9B-0C28-4042-A430-6EE7798A315E}"/>
                    </a:ext>
                  </a:extLst>
                </p:cNvPr>
                <p:cNvSpPr txBox="1"/>
                <p:nvPr/>
              </p:nvSpPr>
              <p:spPr>
                <a:xfrm>
                  <a:off x="2183396" y="5620063"/>
                  <a:ext cx="771734"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058</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49" name="TextBox 348">
                  <a:extLst>
                    <a:ext uri="{FF2B5EF4-FFF2-40B4-BE49-F238E27FC236}">
                      <a16:creationId xmlns:a16="http://schemas.microsoft.com/office/drawing/2014/main" id="{D0F67D9B-0C28-4042-A430-6EE7798A315E}"/>
                    </a:ext>
                  </a:extLst>
                </p:cNvPr>
                <p:cNvSpPr txBox="1">
                  <a:spLocks noRot="1" noChangeAspect="1" noMove="1" noResize="1" noEditPoints="1" noAdjustHandles="1" noChangeArrowheads="1" noChangeShapeType="1" noTextEdit="1"/>
                </p:cNvSpPr>
                <p:nvPr/>
              </p:nvSpPr>
              <p:spPr>
                <a:xfrm>
                  <a:off x="2183396" y="5620063"/>
                  <a:ext cx="771734" cy="275268"/>
                </a:xfrm>
                <a:prstGeom prst="rect">
                  <a:avLst/>
                </a:prstGeom>
                <a:blipFill>
                  <a:blip r:embed="rId35"/>
                  <a:stretch>
                    <a:fillRect l="-3226" r="-3226" b="-4545"/>
                  </a:stretch>
                </a:blipFill>
              </p:spPr>
              <p:txBody>
                <a:bodyPr/>
                <a:lstStyle/>
                <a:p>
                  <a:r>
                    <a:rPr lang="en-US">
                      <a:noFill/>
                    </a:rPr>
                    <a:t> </a:t>
                  </a:r>
                </a:p>
              </p:txBody>
            </p:sp>
          </mc:Fallback>
        </mc:AlternateContent>
        <p:cxnSp>
          <p:nvCxnSpPr>
            <p:cNvPr id="350" name="Straight Connector 349">
              <a:extLst>
                <a:ext uri="{FF2B5EF4-FFF2-40B4-BE49-F238E27FC236}">
                  <a16:creationId xmlns:a16="http://schemas.microsoft.com/office/drawing/2014/main" id="{10D0662B-6397-6843-A90E-B89DC214AEA8}"/>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1" name="TextBox 350">
              <a:extLst>
                <a:ext uri="{FF2B5EF4-FFF2-40B4-BE49-F238E27FC236}">
                  <a16:creationId xmlns:a16="http://schemas.microsoft.com/office/drawing/2014/main" id="{444F87BB-73EB-9643-AF09-6019DFE7997E}"/>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grpSp>
      <p:grpSp>
        <p:nvGrpSpPr>
          <p:cNvPr id="352" name="Group 351">
            <a:extLst>
              <a:ext uri="{FF2B5EF4-FFF2-40B4-BE49-F238E27FC236}">
                <a16:creationId xmlns:a16="http://schemas.microsoft.com/office/drawing/2014/main" id="{7C9491B8-1802-CB4B-90B0-22EE9A2D32DF}"/>
              </a:ext>
            </a:extLst>
          </p:cNvPr>
          <p:cNvGrpSpPr/>
          <p:nvPr/>
        </p:nvGrpSpPr>
        <p:grpSpPr>
          <a:xfrm>
            <a:off x="7682903" y="1826799"/>
            <a:ext cx="793116" cy="384687"/>
            <a:chOff x="7482301" y="5873943"/>
            <a:chExt cx="793116" cy="384687"/>
          </a:xfrm>
        </p:grpSpPr>
        <p:cxnSp>
          <p:nvCxnSpPr>
            <p:cNvPr id="353" name="Straight Connector 352">
              <a:extLst>
                <a:ext uri="{FF2B5EF4-FFF2-40B4-BE49-F238E27FC236}">
                  <a16:creationId xmlns:a16="http://schemas.microsoft.com/office/drawing/2014/main" id="{92F203B5-9924-2B4A-888F-BFCA160583BD}"/>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4" name="TextBox 353">
              <a:extLst>
                <a:ext uri="{FF2B5EF4-FFF2-40B4-BE49-F238E27FC236}">
                  <a16:creationId xmlns:a16="http://schemas.microsoft.com/office/drawing/2014/main" id="{9E1B9AE4-F656-2A48-B4C4-FBECEF6E9F92}"/>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355" name="TextBox 354">
              <a:extLst>
                <a:ext uri="{FF2B5EF4-FFF2-40B4-BE49-F238E27FC236}">
                  <a16:creationId xmlns:a16="http://schemas.microsoft.com/office/drawing/2014/main" id="{CF3158F2-1807-544B-AEEB-4D30E5728146}"/>
                </a:ext>
              </a:extLst>
            </p:cNvPr>
            <p:cNvSpPr txBox="1"/>
            <p:nvPr/>
          </p:nvSpPr>
          <p:spPr>
            <a:xfrm>
              <a:off x="7482301" y="5873943"/>
              <a:ext cx="513810"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529 </a:t>
              </a:r>
            </a:p>
          </p:txBody>
        </p:sp>
      </p:grpSp>
      <p:grpSp>
        <p:nvGrpSpPr>
          <p:cNvPr id="356" name="Group 355">
            <a:extLst>
              <a:ext uri="{FF2B5EF4-FFF2-40B4-BE49-F238E27FC236}">
                <a16:creationId xmlns:a16="http://schemas.microsoft.com/office/drawing/2014/main" id="{FA5ED0F4-B8A8-6047-866B-81B438342E57}"/>
              </a:ext>
            </a:extLst>
          </p:cNvPr>
          <p:cNvGrpSpPr/>
          <p:nvPr/>
        </p:nvGrpSpPr>
        <p:grpSpPr>
          <a:xfrm>
            <a:off x="7505699" y="3499176"/>
            <a:ext cx="1145842" cy="342496"/>
            <a:chOff x="2153858" y="5637280"/>
            <a:chExt cx="1145842" cy="342496"/>
          </a:xfrm>
        </p:grpSpPr>
        <mc:AlternateContent xmlns:mc="http://schemas.openxmlformats.org/markup-compatibility/2006" xmlns:a14="http://schemas.microsoft.com/office/drawing/2010/main">
          <mc:Choice Requires="a14">
            <p:sp>
              <p:nvSpPr>
                <p:cNvPr id="357" name="TextBox 356">
                  <a:extLst>
                    <a:ext uri="{FF2B5EF4-FFF2-40B4-BE49-F238E27FC236}">
                      <a16:creationId xmlns:a16="http://schemas.microsoft.com/office/drawing/2014/main" id="{B3BB4E68-CB33-A640-9084-088787B95052}"/>
                    </a:ext>
                  </a:extLst>
                </p:cNvPr>
                <p:cNvSpPr txBox="1"/>
                <p:nvPr/>
              </p:nvSpPr>
              <p:spPr>
                <a:xfrm>
                  <a:off x="2153858" y="5637280"/>
                  <a:ext cx="835134"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058</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57" name="TextBox 356">
                  <a:extLst>
                    <a:ext uri="{FF2B5EF4-FFF2-40B4-BE49-F238E27FC236}">
                      <a16:creationId xmlns:a16="http://schemas.microsoft.com/office/drawing/2014/main" id="{B3BB4E68-CB33-A640-9084-088787B95052}"/>
                    </a:ext>
                  </a:extLst>
                </p:cNvPr>
                <p:cNvSpPr txBox="1">
                  <a:spLocks noRot="1" noChangeAspect="1" noMove="1" noResize="1" noEditPoints="1" noAdjustHandles="1" noChangeArrowheads="1" noChangeShapeType="1" noTextEdit="1"/>
                </p:cNvSpPr>
                <p:nvPr/>
              </p:nvSpPr>
              <p:spPr>
                <a:xfrm>
                  <a:off x="2153858" y="5637280"/>
                  <a:ext cx="835134" cy="275268"/>
                </a:xfrm>
                <a:prstGeom prst="rect">
                  <a:avLst/>
                </a:prstGeom>
                <a:blipFill>
                  <a:blip r:embed="rId36"/>
                  <a:stretch>
                    <a:fillRect b="-4762"/>
                  </a:stretch>
                </a:blipFill>
              </p:spPr>
              <p:txBody>
                <a:bodyPr/>
                <a:lstStyle/>
                <a:p>
                  <a:r>
                    <a:rPr lang="en-US">
                      <a:noFill/>
                    </a:rPr>
                    <a:t> </a:t>
                  </a:r>
                </a:p>
              </p:txBody>
            </p:sp>
          </mc:Fallback>
        </mc:AlternateContent>
        <p:cxnSp>
          <p:nvCxnSpPr>
            <p:cNvPr id="358" name="Straight Connector 357">
              <a:extLst>
                <a:ext uri="{FF2B5EF4-FFF2-40B4-BE49-F238E27FC236}">
                  <a16:creationId xmlns:a16="http://schemas.microsoft.com/office/drawing/2014/main" id="{531E00A0-E5E3-1842-B688-76AAF80F348C}"/>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9" name="TextBox 358">
              <a:extLst>
                <a:ext uri="{FF2B5EF4-FFF2-40B4-BE49-F238E27FC236}">
                  <a16:creationId xmlns:a16="http://schemas.microsoft.com/office/drawing/2014/main" id="{35A3CFEA-8310-D748-91DD-6B7264B4EA99}"/>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grpSp>
      <p:grpSp>
        <p:nvGrpSpPr>
          <p:cNvPr id="360" name="Group 359">
            <a:extLst>
              <a:ext uri="{FF2B5EF4-FFF2-40B4-BE49-F238E27FC236}">
                <a16:creationId xmlns:a16="http://schemas.microsoft.com/office/drawing/2014/main" id="{3C46AAE8-A694-124D-9CFE-7BF63E6B36B7}"/>
              </a:ext>
            </a:extLst>
          </p:cNvPr>
          <p:cNvGrpSpPr/>
          <p:nvPr/>
        </p:nvGrpSpPr>
        <p:grpSpPr>
          <a:xfrm>
            <a:off x="7539036" y="3837017"/>
            <a:ext cx="1100974" cy="358247"/>
            <a:chOff x="2198726" y="5621529"/>
            <a:chExt cx="1100974" cy="358247"/>
          </a:xfrm>
        </p:grpSpPr>
        <mc:AlternateContent xmlns:mc="http://schemas.openxmlformats.org/markup-compatibility/2006" xmlns:a14="http://schemas.microsoft.com/office/drawing/2010/main">
          <mc:Choice Requires="a14">
            <p:sp>
              <p:nvSpPr>
                <p:cNvPr id="361" name="TextBox 360">
                  <a:extLst>
                    <a:ext uri="{FF2B5EF4-FFF2-40B4-BE49-F238E27FC236}">
                      <a16:creationId xmlns:a16="http://schemas.microsoft.com/office/drawing/2014/main" id="{0097198A-9B8D-B443-8BC1-9A31C393B5D7}"/>
                    </a:ext>
                  </a:extLst>
                </p:cNvPr>
                <p:cNvSpPr txBox="1"/>
                <p:nvPr/>
              </p:nvSpPr>
              <p:spPr>
                <a:xfrm>
                  <a:off x="2198726" y="5621529"/>
                  <a:ext cx="754476"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058</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61" name="TextBox 360">
                  <a:extLst>
                    <a:ext uri="{FF2B5EF4-FFF2-40B4-BE49-F238E27FC236}">
                      <a16:creationId xmlns:a16="http://schemas.microsoft.com/office/drawing/2014/main" id="{0097198A-9B8D-B443-8BC1-9A31C393B5D7}"/>
                    </a:ext>
                  </a:extLst>
                </p:cNvPr>
                <p:cNvSpPr txBox="1">
                  <a:spLocks noRot="1" noChangeAspect="1" noMove="1" noResize="1" noEditPoints="1" noAdjustHandles="1" noChangeArrowheads="1" noChangeShapeType="1" noTextEdit="1"/>
                </p:cNvSpPr>
                <p:nvPr/>
              </p:nvSpPr>
              <p:spPr>
                <a:xfrm>
                  <a:off x="2198726" y="5621529"/>
                  <a:ext cx="754476" cy="275268"/>
                </a:xfrm>
                <a:prstGeom prst="rect">
                  <a:avLst/>
                </a:prstGeom>
                <a:blipFill>
                  <a:blip r:embed="rId37"/>
                  <a:stretch>
                    <a:fillRect l="-6667" r="-5000"/>
                  </a:stretch>
                </a:blipFill>
              </p:spPr>
              <p:txBody>
                <a:bodyPr/>
                <a:lstStyle/>
                <a:p>
                  <a:r>
                    <a:rPr lang="en-US">
                      <a:noFill/>
                    </a:rPr>
                    <a:t> </a:t>
                  </a:r>
                </a:p>
              </p:txBody>
            </p:sp>
          </mc:Fallback>
        </mc:AlternateContent>
        <p:cxnSp>
          <p:nvCxnSpPr>
            <p:cNvPr id="362" name="Straight Connector 361">
              <a:extLst>
                <a:ext uri="{FF2B5EF4-FFF2-40B4-BE49-F238E27FC236}">
                  <a16:creationId xmlns:a16="http://schemas.microsoft.com/office/drawing/2014/main" id="{B52FD112-4021-BA4B-8CE2-07D6FEDE64F8}"/>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3" name="TextBox 362">
              <a:extLst>
                <a:ext uri="{FF2B5EF4-FFF2-40B4-BE49-F238E27FC236}">
                  <a16:creationId xmlns:a16="http://schemas.microsoft.com/office/drawing/2014/main" id="{073518AF-59BD-4B42-B9F6-71F8B889440E}"/>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grpSp>
      <p:grpSp>
        <p:nvGrpSpPr>
          <p:cNvPr id="364" name="Group 363">
            <a:extLst>
              <a:ext uri="{FF2B5EF4-FFF2-40B4-BE49-F238E27FC236}">
                <a16:creationId xmlns:a16="http://schemas.microsoft.com/office/drawing/2014/main" id="{3ABA163C-2669-AA43-B028-6BE33CDCAF66}"/>
              </a:ext>
            </a:extLst>
          </p:cNvPr>
          <p:cNvGrpSpPr/>
          <p:nvPr/>
        </p:nvGrpSpPr>
        <p:grpSpPr>
          <a:xfrm>
            <a:off x="7562850" y="4155886"/>
            <a:ext cx="1073360" cy="358980"/>
            <a:chOff x="2226340" y="5620796"/>
            <a:chExt cx="1073360" cy="358980"/>
          </a:xfrm>
        </p:grpSpPr>
        <mc:AlternateContent xmlns:mc="http://schemas.openxmlformats.org/markup-compatibility/2006" xmlns:a14="http://schemas.microsoft.com/office/drawing/2010/main">
          <mc:Choice Requires="a14">
            <p:sp>
              <p:nvSpPr>
                <p:cNvPr id="365" name="TextBox 364">
                  <a:extLst>
                    <a:ext uri="{FF2B5EF4-FFF2-40B4-BE49-F238E27FC236}">
                      <a16:creationId xmlns:a16="http://schemas.microsoft.com/office/drawing/2014/main" id="{A4CFC817-9164-444B-90EA-98DD72315701}"/>
                    </a:ext>
                  </a:extLst>
                </p:cNvPr>
                <p:cNvSpPr txBox="1"/>
                <p:nvPr/>
              </p:nvSpPr>
              <p:spPr>
                <a:xfrm>
                  <a:off x="2226340" y="5620796"/>
                  <a:ext cx="745793"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058</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65" name="TextBox 364">
                  <a:extLst>
                    <a:ext uri="{FF2B5EF4-FFF2-40B4-BE49-F238E27FC236}">
                      <a16:creationId xmlns:a16="http://schemas.microsoft.com/office/drawing/2014/main" id="{A4CFC817-9164-444B-90EA-98DD72315701}"/>
                    </a:ext>
                  </a:extLst>
                </p:cNvPr>
                <p:cNvSpPr txBox="1">
                  <a:spLocks noRot="1" noChangeAspect="1" noMove="1" noResize="1" noEditPoints="1" noAdjustHandles="1" noChangeArrowheads="1" noChangeShapeType="1" noTextEdit="1"/>
                </p:cNvSpPr>
                <p:nvPr/>
              </p:nvSpPr>
              <p:spPr>
                <a:xfrm>
                  <a:off x="2226340" y="5620796"/>
                  <a:ext cx="745793" cy="275268"/>
                </a:xfrm>
                <a:prstGeom prst="rect">
                  <a:avLst/>
                </a:prstGeom>
                <a:blipFill>
                  <a:blip r:embed="rId38"/>
                  <a:stretch>
                    <a:fillRect l="-6780" r="-6780"/>
                  </a:stretch>
                </a:blipFill>
              </p:spPr>
              <p:txBody>
                <a:bodyPr/>
                <a:lstStyle/>
                <a:p>
                  <a:r>
                    <a:rPr lang="en-US">
                      <a:noFill/>
                    </a:rPr>
                    <a:t> </a:t>
                  </a:r>
                </a:p>
              </p:txBody>
            </p:sp>
          </mc:Fallback>
        </mc:AlternateContent>
        <p:cxnSp>
          <p:nvCxnSpPr>
            <p:cNvPr id="366" name="Straight Connector 365">
              <a:extLst>
                <a:ext uri="{FF2B5EF4-FFF2-40B4-BE49-F238E27FC236}">
                  <a16:creationId xmlns:a16="http://schemas.microsoft.com/office/drawing/2014/main" id="{673EA413-C0E2-8045-809A-45F97A1DCA86}"/>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35" name="TextBox 534">
              <a:extLst>
                <a:ext uri="{FF2B5EF4-FFF2-40B4-BE49-F238E27FC236}">
                  <a16:creationId xmlns:a16="http://schemas.microsoft.com/office/drawing/2014/main" id="{82A1082A-4CD8-5346-AF4C-B2C8215C385C}"/>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grpSp>
      <p:grpSp>
        <p:nvGrpSpPr>
          <p:cNvPr id="536" name="Group 535">
            <a:extLst>
              <a:ext uri="{FF2B5EF4-FFF2-40B4-BE49-F238E27FC236}">
                <a16:creationId xmlns:a16="http://schemas.microsoft.com/office/drawing/2014/main" id="{1878D948-2AA4-CA43-9CC8-A0358AE34568}"/>
              </a:ext>
            </a:extLst>
          </p:cNvPr>
          <p:cNvGrpSpPr/>
          <p:nvPr/>
        </p:nvGrpSpPr>
        <p:grpSpPr>
          <a:xfrm>
            <a:off x="7558087" y="4468871"/>
            <a:ext cx="1080222" cy="372535"/>
            <a:chOff x="2219478" y="5607241"/>
            <a:chExt cx="1080222" cy="372535"/>
          </a:xfrm>
        </p:grpSpPr>
        <mc:AlternateContent xmlns:mc="http://schemas.openxmlformats.org/markup-compatibility/2006" xmlns:a14="http://schemas.microsoft.com/office/drawing/2010/main">
          <mc:Choice Requires="a14">
            <p:sp>
              <p:nvSpPr>
                <p:cNvPr id="537" name="TextBox 536">
                  <a:extLst>
                    <a:ext uri="{FF2B5EF4-FFF2-40B4-BE49-F238E27FC236}">
                      <a16:creationId xmlns:a16="http://schemas.microsoft.com/office/drawing/2014/main" id="{5C9124AD-3702-BC4D-B79F-31734AE81468}"/>
                    </a:ext>
                  </a:extLst>
                </p:cNvPr>
                <p:cNvSpPr txBox="1"/>
                <p:nvPr/>
              </p:nvSpPr>
              <p:spPr>
                <a:xfrm>
                  <a:off x="2219478" y="5607241"/>
                  <a:ext cx="752775"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058</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537" name="TextBox 536">
                  <a:extLst>
                    <a:ext uri="{FF2B5EF4-FFF2-40B4-BE49-F238E27FC236}">
                      <a16:creationId xmlns:a16="http://schemas.microsoft.com/office/drawing/2014/main" id="{5C9124AD-3702-BC4D-B79F-31734AE81468}"/>
                    </a:ext>
                  </a:extLst>
                </p:cNvPr>
                <p:cNvSpPr txBox="1">
                  <a:spLocks noRot="1" noChangeAspect="1" noMove="1" noResize="1" noEditPoints="1" noAdjustHandles="1" noChangeArrowheads="1" noChangeShapeType="1" noTextEdit="1"/>
                </p:cNvSpPr>
                <p:nvPr/>
              </p:nvSpPr>
              <p:spPr>
                <a:xfrm>
                  <a:off x="2219478" y="5607241"/>
                  <a:ext cx="752775" cy="275268"/>
                </a:xfrm>
                <a:prstGeom prst="rect">
                  <a:avLst/>
                </a:prstGeom>
                <a:blipFill>
                  <a:blip r:embed="rId39"/>
                  <a:stretch>
                    <a:fillRect l="-5000" r="-6667"/>
                  </a:stretch>
                </a:blipFill>
              </p:spPr>
              <p:txBody>
                <a:bodyPr/>
                <a:lstStyle/>
                <a:p>
                  <a:r>
                    <a:rPr lang="en-US">
                      <a:noFill/>
                    </a:rPr>
                    <a:t> </a:t>
                  </a:r>
                </a:p>
              </p:txBody>
            </p:sp>
          </mc:Fallback>
        </mc:AlternateContent>
        <p:cxnSp>
          <p:nvCxnSpPr>
            <p:cNvPr id="538" name="Straight Connector 537">
              <a:extLst>
                <a:ext uri="{FF2B5EF4-FFF2-40B4-BE49-F238E27FC236}">
                  <a16:creationId xmlns:a16="http://schemas.microsoft.com/office/drawing/2014/main" id="{97C278F4-19F6-5446-9222-A753811F554E}"/>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39" name="TextBox 538">
              <a:extLst>
                <a:ext uri="{FF2B5EF4-FFF2-40B4-BE49-F238E27FC236}">
                  <a16:creationId xmlns:a16="http://schemas.microsoft.com/office/drawing/2014/main" id="{8E1A6AE2-2D82-894A-8320-93BA693A30A7}"/>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grpSp>
      <p:grpSp>
        <p:nvGrpSpPr>
          <p:cNvPr id="540" name="Group 539">
            <a:extLst>
              <a:ext uri="{FF2B5EF4-FFF2-40B4-BE49-F238E27FC236}">
                <a16:creationId xmlns:a16="http://schemas.microsoft.com/office/drawing/2014/main" id="{184597DF-54B3-464D-B724-27AF0A00E461}"/>
              </a:ext>
            </a:extLst>
          </p:cNvPr>
          <p:cNvGrpSpPr/>
          <p:nvPr/>
        </p:nvGrpSpPr>
        <p:grpSpPr>
          <a:xfrm>
            <a:off x="7573263" y="4797261"/>
            <a:ext cx="1061246" cy="354217"/>
            <a:chOff x="2238454" y="5625559"/>
            <a:chExt cx="1061246" cy="354217"/>
          </a:xfrm>
        </p:grpSpPr>
        <mc:AlternateContent xmlns:mc="http://schemas.openxmlformats.org/markup-compatibility/2006" xmlns:a14="http://schemas.microsoft.com/office/drawing/2010/main">
          <mc:Choice Requires="a14">
            <p:sp>
              <p:nvSpPr>
                <p:cNvPr id="541" name="TextBox 540">
                  <a:extLst>
                    <a:ext uri="{FF2B5EF4-FFF2-40B4-BE49-F238E27FC236}">
                      <a16:creationId xmlns:a16="http://schemas.microsoft.com/office/drawing/2014/main" id="{206397CA-1FBF-4245-92FB-9689DD95CBE4}"/>
                    </a:ext>
                  </a:extLst>
                </p:cNvPr>
                <p:cNvSpPr txBox="1"/>
                <p:nvPr/>
              </p:nvSpPr>
              <p:spPr>
                <a:xfrm>
                  <a:off x="2238454" y="5625559"/>
                  <a:ext cx="581273"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058</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541" name="TextBox 540">
                  <a:extLst>
                    <a:ext uri="{FF2B5EF4-FFF2-40B4-BE49-F238E27FC236}">
                      <a16:creationId xmlns:a16="http://schemas.microsoft.com/office/drawing/2014/main" id="{206397CA-1FBF-4245-92FB-9689DD95CBE4}"/>
                    </a:ext>
                  </a:extLst>
                </p:cNvPr>
                <p:cNvSpPr txBox="1">
                  <a:spLocks noRot="1" noChangeAspect="1" noMove="1" noResize="1" noEditPoints="1" noAdjustHandles="1" noChangeArrowheads="1" noChangeShapeType="1" noTextEdit="1"/>
                </p:cNvSpPr>
                <p:nvPr/>
              </p:nvSpPr>
              <p:spPr>
                <a:xfrm>
                  <a:off x="2238454" y="5625559"/>
                  <a:ext cx="581273" cy="275268"/>
                </a:xfrm>
                <a:prstGeom prst="rect">
                  <a:avLst/>
                </a:prstGeom>
                <a:blipFill>
                  <a:blip r:embed="rId40"/>
                  <a:stretch>
                    <a:fillRect l="-10638" r="-31915" b="-4545"/>
                  </a:stretch>
                </a:blipFill>
              </p:spPr>
              <p:txBody>
                <a:bodyPr/>
                <a:lstStyle/>
                <a:p>
                  <a:r>
                    <a:rPr lang="en-US">
                      <a:noFill/>
                    </a:rPr>
                    <a:t> </a:t>
                  </a:r>
                </a:p>
              </p:txBody>
            </p:sp>
          </mc:Fallback>
        </mc:AlternateContent>
        <p:cxnSp>
          <p:nvCxnSpPr>
            <p:cNvPr id="542" name="Straight Connector 541">
              <a:extLst>
                <a:ext uri="{FF2B5EF4-FFF2-40B4-BE49-F238E27FC236}">
                  <a16:creationId xmlns:a16="http://schemas.microsoft.com/office/drawing/2014/main" id="{343675C4-69D3-024A-A35E-E70EB80C6B32}"/>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43" name="TextBox 542">
              <a:extLst>
                <a:ext uri="{FF2B5EF4-FFF2-40B4-BE49-F238E27FC236}">
                  <a16:creationId xmlns:a16="http://schemas.microsoft.com/office/drawing/2014/main" id="{B4EBE59A-A487-2846-9021-8D33B26D74F0}"/>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grpSp>
      <p:grpSp>
        <p:nvGrpSpPr>
          <p:cNvPr id="544" name="Group 543">
            <a:extLst>
              <a:ext uri="{FF2B5EF4-FFF2-40B4-BE49-F238E27FC236}">
                <a16:creationId xmlns:a16="http://schemas.microsoft.com/office/drawing/2014/main" id="{22F29AD6-071A-ED4A-8BCB-A2925FFC3B75}"/>
              </a:ext>
            </a:extLst>
          </p:cNvPr>
          <p:cNvGrpSpPr/>
          <p:nvPr/>
        </p:nvGrpSpPr>
        <p:grpSpPr>
          <a:xfrm>
            <a:off x="7566621" y="5123180"/>
            <a:ext cx="1073984" cy="354217"/>
            <a:chOff x="2225716" y="5625559"/>
            <a:chExt cx="1073984" cy="354217"/>
          </a:xfrm>
        </p:grpSpPr>
        <mc:AlternateContent xmlns:mc="http://schemas.openxmlformats.org/markup-compatibility/2006" xmlns:a14="http://schemas.microsoft.com/office/drawing/2010/main">
          <mc:Choice Requires="a14">
            <p:sp>
              <p:nvSpPr>
                <p:cNvPr id="545" name="TextBox 544">
                  <a:extLst>
                    <a:ext uri="{FF2B5EF4-FFF2-40B4-BE49-F238E27FC236}">
                      <a16:creationId xmlns:a16="http://schemas.microsoft.com/office/drawing/2014/main" id="{1F0AB139-2AF0-1B48-AE6F-7962902BD648}"/>
                    </a:ext>
                  </a:extLst>
                </p:cNvPr>
                <p:cNvSpPr txBox="1"/>
                <p:nvPr/>
              </p:nvSpPr>
              <p:spPr>
                <a:xfrm>
                  <a:off x="2225716" y="5625559"/>
                  <a:ext cx="703554"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058</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545" name="TextBox 544">
                  <a:extLst>
                    <a:ext uri="{FF2B5EF4-FFF2-40B4-BE49-F238E27FC236}">
                      <a16:creationId xmlns:a16="http://schemas.microsoft.com/office/drawing/2014/main" id="{1F0AB139-2AF0-1B48-AE6F-7962902BD648}"/>
                    </a:ext>
                  </a:extLst>
                </p:cNvPr>
                <p:cNvSpPr txBox="1">
                  <a:spLocks noRot="1" noChangeAspect="1" noMove="1" noResize="1" noEditPoints="1" noAdjustHandles="1" noChangeArrowheads="1" noChangeShapeType="1" noTextEdit="1"/>
                </p:cNvSpPr>
                <p:nvPr/>
              </p:nvSpPr>
              <p:spPr>
                <a:xfrm>
                  <a:off x="2225716" y="5625559"/>
                  <a:ext cx="703554" cy="275268"/>
                </a:xfrm>
                <a:prstGeom prst="rect">
                  <a:avLst/>
                </a:prstGeom>
                <a:blipFill>
                  <a:blip r:embed="rId41"/>
                  <a:stretch>
                    <a:fillRect l="-8929" r="-8929" b="-4348"/>
                  </a:stretch>
                </a:blipFill>
              </p:spPr>
              <p:txBody>
                <a:bodyPr/>
                <a:lstStyle/>
                <a:p>
                  <a:r>
                    <a:rPr lang="en-US">
                      <a:noFill/>
                    </a:rPr>
                    <a:t> </a:t>
                  </a:r>
                </a:p>
              </p:txBody>
            </p:sp>
          </mc:Fallback>
        </mc:AlternateContent>
        <p:cxnSp>
          <p:nvCxnSpPr>
            <p:cNvPr id="546" name="Straight Connector 545">
              <a:extLst>
                <a:ext uri="{FF2B5EF4-FFF2-40B4-BE49-F238E27FC236}">
                  <a16:creationId xmlns:a16="http://schemas.microsoft.com/office/drawing/2014/main" id="{35383A02-815F-7F48-B2AF-792D85272C0D}"/>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47" name="TextBox 546">
              <a:extLst>
                <a:ext uri="{FF2B5EF4-FFF2-40B4-BE49-F238E27FC236}">
                  <a16:creationId xmlns:a16="http://schemas.microsoft.com/office/drawing/2014/main" id="{18442121-EABE-334B-8681-0BF7278D7FA5}"/>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grpSp>
      <p:grpSp>
        <p:nvGrpSpPr>
          <p:cNvPr id="548" name="Group 547">
            <a:extLst>
              <a:ext uri="{FF2B5EF4-FFF2-40B4-BE49-F238E27FC236}">
                <a16:creationId xmlns:a16="http://schemas.microsoft.com/office/drawing/2014/main" id="{7A45BF45-2DF5-164F-88A6-246EA85AD691}"/>
              </a:ext>
            </a:extLst>
          </p:cNvPr>
          <p:cNvGrpSpPr/>
          <p:nvPr/>
        </p:nvGrpSpPr>
        <p:grpSpPr>
          <a:xfrm>
            <a:off x="7543800" y="5463931"/>
            <a:ext cx="1101938" cy="363009"/>
            <a:chOff x="2197762" y="5616767"/>
            <a:chExt cx="1101938" cy="363009"/>
          </a:xfrm>
        </p:grpSpPr>
        <mc:AlternateContent xmlns:mc="http://schemas.openxmlformats.org/markup-compatibility/2006" xmlns:a14="http://schemas.microsoft.com/office/drawing/2010/main">
          <mc:Choice Requires="a14">
            <p:sp>
              <p:nvSpPr>
                <p:cNvPr id="549" name="TextBox 548">
                  <a:extLst>
                    <a:ext uri="{FF2B5EF4-FFF2-40B4-BE49-F238E27FC236}">
                      <a16:creationId xmlns:a16="http://schemas.microsoft.com/office/drawing/2014/main" id="{0899361D-5715-D442-9B9B-BBBE39A7960E}"/>
                    </a:ext>
                  </a:extLst>
                </p:cNvPr>
                <p:cNvSpPr txBox="1"/>
                <p:nvPr/>
              </p:nvSpPr>
              <p:spPr>
                <a:xfrm>
                  <a:off x="2197762" y="5616767"/>
                  <a:ext cx="77449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058</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549" name="TextBox 548">
                  <a:extLst>
                    <a:ext uri="{FF2B5EF4-FFF2-40B4-BE49-F238E27FC236}">
                      <a16:creationId xmlns:a16="http://schemas.microsoft.com/office/drawing/2014/main" id="{0899361D-5715-D442-9B9B-BBBE39A7960E}"/>
                    </a:ext>
                  </a:extLst>
                </p:cNvPr>
                <p:cNvSpPr txBox="1">
                  <a:spLocks noRot="1" noChangeAspect="1" noMove="1" noResize="1" noEditPoints="1" noAdjustHandles="1" noChangeArrowheads="1" noChangeShapeType="1" noTextEdit="1"/>
                </p:cNvSpPr>
                <p:nvPr/>
              </p:nvSpPr>
              <p:spPr>
                <a:xfrm>
                  <a:off x="2197762" y="5616767"/>
                  <a:ext cx="774492" cy="275268"/>
                </a:xfrm>
                <a:prstGeom prst="rect">
                  <a:avLst/>
                </a:prstGeom>
                <a:blipFill>
                  <a:blip r:embed="rId42"/>
                  <a:stretch>
                    <a:fillRect l="-3226" r="-3226" b="-4348"/>
                  </a:stretch>
                </a:blipFill>
              </p:spPr>
              <p:txBody>
                <a:bodyPr/>
                <a:lstStyle/>
                <a:p>
                  <a:r>
                    <a:rPr lang="en-US">
                      <a:noFill/>
                    </a:rPr>
                    <a:t> </a:t>
                  </a:r>
                </a:p>
              </p:txBody>
            </p:sp>
          </mc:Fallback>
        </mc:AlternateContent>
        <p:cxnSp>
          <p:nvCxnSpPr>
            <p:cNvPr id="550" name="Straight Connector 549">
              <a:extLst>
                <a:ext uri="{FF2B5EF4-FFF2-40B4-BE49-F238E27FC236}">
                  <a16:creationId xmlns:a16="http://schemas.microsoft.com/office/drawing/2014/main" id="{1D139758-E2BB-2B4E-B80B-ADC54B70FF98}"/>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51" name="TextBox 550">
              <a:extLst>
                <a:ext uri="{FF2B5EF4-FFF2-40B4-BE49-F238E27FC236}">
                  <a16:creationId xmlns:a16="http://schemas.microsoft.com/office/drawing/2014/main" id="{1932E8C8-3AA8-C040-B0E5-AD68E4D970C2}"/>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grpSp>
      <p:grpSp>
        <p:nvGrpSpPr>
          <p:cNvPr id="552" name="Group 551">
            <a:extLst>
              <a:ext uri="{FF2B5EF4-FFF2-40B4-BE49-F238E27FC236}">
                <a16:creationId xmlns:a16="http://schemas.microsoft.com/office/drawing/2014/main" id="{3535AE5F-EB63-A247-993C-C6DD06B0A9BE}"/>
              </a:ext>
            </a:extLst>
          </p:cNvPr>
          <p:cNvGrpSpPr/>
          <p:nvPr/>
        </p:nvGrpSpPr>
        <p:grpSpPr>
          <a:xfrm>
            <a:off x="7543800" y="5782797"/>
            <a:ext cx="1098138" cy="354217"/>
            <a:chOff x="2201562" y="5625559"/>
            <a:chExt cx="1098138" cy="354217"/>
          </a:xfrm>
        </p:grpSpPr>
        <mc:AlternateContent xmlns:mc="http://schemas.openxmlformats.org/markup-compatibility/2006" xmlns:a14="http://schemas.microsoft.com/office/drawing/2010/main">
          <mc:Choice Requires="a14">
            <p:sp>
              <p:nvSpPr>
                <p:cNvPr id="553" name="TextBox 552">
                  <a:extLst>
                    <a:ext uri="{FF2B5EF4-FFF2-40B4-BE49-F238E27FC236}">
                      <a16:creationId xmlns:a16="http://schemas.microsoft.com/office/drawing/2014/main" id="{5CE79F64-7383-6F4A-9A0D-1D62A1022D05}"/>
                    </a:ext>
                  </a:extLst>
                </p:cNvPr>
                <p:cNvSpPr txBox="1"/>
                <p:nvPr/>
              </p:nvSpPr>
              <p:spPr>
                <a:xfrm>
                  <a:off x="2201562" y="5625559"/>
                  <a:ext cx="761046"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058</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553" name="TextBox 552">
                  <a:extLst>
                    <a:ext uri="{FF2B5EF4-FFF2-40B4-BE49-F238E27FC236}">
                      <a16:creationId xmlns:a16="http://schemas.microsoft.com/office/drawing/2014/main" id="{5CE79F64-7383-6F4A-9A0D-1D62A1022D05}"/>
                    </a:ext>
                  </a:extLst>
                </p:cNvPr>
                <p:cNvSpPr txBox="1">
                  <a:spLocks noRot="1" noChangeAspect="1" noMove="1" noResize="1" noEditPoints="1" noAdjustHandles="1" noChangeArrowheads="1" noChangeShapeType="1" noTextEdit="1"/>
                </p:cNvSpPr>
                <p:nvPr/>
              </p:nvSpPr>
              <p:spPr>
                <a:xfrm>
                  <a:off x="2201562" y="5625559"/>
                  <a:ext cx="761046" cy="275268"/>
                </a:xfrm>
                <a:prstGeom prst="rect">
                  <a:avLst/>
                </a:prstGeom>
                <a:blipFill>
                  <a:blip r:embed="rId43"/>
                  <a:stretch>
                    <a:fillRect l="-4918" r="-4918" b="-4348"/>
                  </a:stretch>
                </a:blipFill>
              </p:spPr>
              <p:txBody>
                <a:bodyPr/>
                <a:lstStyle/>
                <a:p>
                  <a:r>
                    <a:rPr lang="en-US">
                      <a:noFill/>
                    </a:rPr>
                    <a:t> </a:t>
                  </a:r>
                </a:p>
              </p:txBody>
            </p:sp>
          </mc:Fallback>
        </mc:AlternateContent>
        <p:cxnSp>
          <p:nvCxnSpPr>
            <p:cNvPr id="554" name="Straight Connector 553">
              <a:extLst>
                <a:ext uri="{FF2B5EF4-FFF2-40B4-BE49-F238E27FC236}">
                  <a16:creationId xmlns:a16="http://schemas.microsoft.com/office/drawing/2014/main" id="{67860A94-2815-424C-A587-F4220CD4B020}"/>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55" name="TextBox 554">
              <a:extLst>
                <a:ext uri="{FF2B5EF4-FFF2-40B4-BE49-F238E27FC236}">
                  <a16:creationId xmlns:a16="http://schemas.microsoft.com/office/drawing/2014/main" id="{C9708479-2528-CD49-AF49-B0392BEC2228}"/>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grpSp>
      <p:grpSp>
        <p:nvGrpSpPr>
          <p:cNvPr id="556" name="Group 555">
            <a:extLst>
              <a:ext uri="{FF2B5EF4-FFF2-40B4-BE49-F238E27FC236}">
                <a16:creationId xmlns:a16="http://schemas.microsoft.com/office/drawing/2014/main" id="{3EC99546-2141-774E-81B4-7D4CB3C138C8}"/>
              </a:ext>
            </a:extLst>
          </p:cNvPr>
          <p:cNvGrpSpPr/>
          <p:nvPr/>
        </p:nvGrpSpPr>
        <p:grpSpPr>
          <a:xfrm>
            <a:off x="7562279" y="6099189"/>
            <a:ext cx="1085755" cy="358980"/>
            <a:chOff x="2213945" y="5620796"/>
            <a:chExt cx="1085755" cy="358980"/>
          </a:xfrm>
        </p:grpSpPr>
        <mc:AlternateContent xmlns:mc="http://schemas.openxmlformats.org/markup-compatibility/2006" xmlns:a14="http://schemas.microsoft.com/office/drawing/2010/main">
          <mc:Choice Requires="a14">
            <p:sp>
              <p:nvSpPr>
                <p:cNvPr id="557" name="TextBox 556">
                  <a:extLst>
                    <a:ext uri="{FF2B5EF4-FFF2-40B4-BE49-F238E27FC236}">
                      <a16:creationId xmlns:a16="http://schemas.microsoft.com/office/drawing/2014/main" id="{F319601E-0889-A647-BBB1-312AFCA6B44B}"/>
                    </a:ext>
                  </a:extLst>
                </p:cNvPr>
                <p:cNvSpPr txBox="1"/>
                <p:nvPr/>
              </p:nvSpPr>
              <p:spPr>
                <a:xfrm>
                  <a:off x="2213945" y="5620796"/>
                  <a:ext cx="715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058</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557" name="TextBox 556">
                  <a:extLst>
                    <a:ext uri="{FF2B5EF4-FFF2-40B4-BE49-F238E27FC236}">
                      <a16:creationId xmlns:a16="http://schemas.microsoft.com/office/drawing/2014/main" id="{F319601E-0889-A647-BBB1-312AFCA6B44B}"/>
                    </a:ext>
                  </a:extLst>
                </p:cNvPr>
                <p:cNvSpPr txBox="1">
                  <a:spLocks noRot="1" noChangeAspect="1" noMove="1" noResize="1" noEditPoints="1" noAdjustHandles="1" noChangeArrowheads="1" noChangeShapeType="1" noTextEdit="1"/>
                </p:cNvSpPr>
                <p:nvPr/>
              </p:nvSpPr>
              <p:spPr>
                <a:xfrm>
                  <a:off x="2213945" y="5620796"/>
                  <a:ext cx="715322" cy="275268"/>
                </a:xfrm>
                <a:prstGeom prst="rect">
                  <a:avLst/>
                </a:prstGeom>
                <a:blipFill>
                  <a:blip r:embed="rId44"/>
                  <a:stretch>
                    <a:fillRect l="-6897" r="-6897" b="-4545"/>
                  </a:stretch>
                </a:blipFill>
              </p:spPr>
              <p:txBody>
                <a:bodyPr/>
                <a:lstStyle/>
                <a:p>
                  <a:r>
                    <a:rPr lang="en-US">
                      <a:noFill/>
                    </a:rPr>
                    <a:t> </a:t>
                  </a:r>
                </a:p>
              </p:txBody>
            </p:sp>
          </mc:Fallback>
        </mc:AlternateContent>
        <p:cxnSp>
          <p:nvCxnSpPr>
            <p:cNvPr id="558" name="Straight Connector 557">
              <a:extLst>
                <a:ext uri="{FF2B5EF4-FFF2-40B4-BE49-F238E27FC236}">
                  <a16:creationId xmlns:a16="http://schemas.microsoft.com/office/drawing/2014/main" id="{954AE5D1-B5D6-7649-AC52-017D5EB7624D}"/>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59" name="TextBox 558">
              <a:extLst>
                <a:ext uri="{FF2B5EF4-FFF2-40B4-BE49-F238E27FC236}">
                  <a16:creationId xmlns:a16="http://schemas.microsoft.com/office/drawing/2014/main" id="{AA2D437B-667C-5645-A8C4-A2864EDE9378}"/>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grpSp>
      <p:grpSp>
        <p:nvGrpSpPr>
          <p:cNvPr id="560" name="Group 559">
            <a:extLst>
              <a:ext uri="{FF2B5EF4-FFF2-40B4-BE49-F238E27FC236}">
                <a16:creationId xmlns:a16="http://schemas.microsoft.com/office/drawing/2014/main" id="{BA409ABD-2264-614A-918C-86D0DFEDE781}"/>
              </a:ext>
            </a:extLst>
          </p:cNvPr>
          <p:cNvGrpSpPr/>
          <p:nvPr/>
        </p:nvGrpSpPr>
        <p:grpSpPr>
          <a:xfrm>
            <a:off x="7682731" y="2153100"/>
            <a:ext cx="791020" cy="379924"/>
            <a:chOff x="7484397" y="5878706"/>
            <a:chExt cx="791020" cy="379924"/>
          </a:xfrm>
        </p:grpSpPr>
        <p:cxnSp>
          <p:nvCxnSpPr>
            <p:cNvPr id="561" name="Straight Connector 560">
              <a:extLst>
                <a:ext uri="{FF2B5EF4-FFF2-40B4-BE49-F238E27FC236}">
                  <a16:creationId xmlns:a16="http://schemas.microsoft.com/office/drawing/2014/main" id="{9041B3CF-6BF6-BB43-8D18-4EB6188007F1}"/>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62" name="TextBox 561">
              <a:extLst>
                <a:ext uri="{FF2B5EF4-FFF2-40B4-BE49-F238E27FC236}">
                  <a16:creationId xmlns:a16="http://schemas.microsoft.com/office/drawing/2014/main" id="{705F5381-F06C-6642-B5CD-B26D3715A743}"/>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563" name="TextBox 562">
              <a:extLst>
                <a:ext uri="{FF2B5EF4-FFF2-40B4-BE49-F238E27FC236}">
                  <a16:creationId xmlns:a16="http://schemas.microsoft.com/office/drawing/2014/main" id="{9F733917-60E5-4A4A-9E02-22EE26B75166}"/>
                </a:ext>
              </a:extLst>
            </p:cNvPr>
            <p:cNvSpPr txBox="1"/>
            <p:nvPr/>
          </p:nvSpPr>
          <p:spPr>
            <a:xfrm>
              <a:off x="7484397" y="5878706"/>
              <a:ext cx="497425"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529 </a:t>
              </a:r>
            </a:p>
          </p:txBody>
        </p:sp>
      </p:grpSp>
      <p:grpSp>
        <p:nvGrpSpPr>
          <p:cNvPr id="564" name="Group 563">
            <a:extLst>
              <a:ext uri="{FF2B5EF4-FFF2-40B4-BE49-F238E27FC236}">
                <a16:creationId xmlns:a16="http://schemas.microsoft.com/office/drawing/2014/main" id="{A834C882-AA94-D748-87DE-926F145E4675}"/>
              </a:ext>
            </a:extLst>
          </p:cNvPr>
          <p:cNvGrpSpPr/>
          <p:nvPr/>
        </p:nvGrpSpPr>
        <p:grpSpPr>
          <a:xfrm>
            <a:off x="7667206" y="2477331"/>
            <a:ext cx="799116" cy="389450"/>
            <a:chOff x="7476301" y="5869180"/>
            <a:chExt cx="799116" cy="389450"/>
          </a:xfrm>
        </p:grpSpPr>
        <p:cxnSp>
          <p:nvCxnSpPr>
            <p:cNvPr id="565" name="Straight Connector 564">
              <a:extLst>
                <a:ext uri="{FF2B5EF4-FFF2-40B4-BE49-F238E27FC236}">
                  <a16:creationId xmlns:a16="http://schemas.microsoft.com/office/drawing/2014/main" id="{4F0774EF-4BFD-E749-9AF7-EB19E514C0A3}"/>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66" name="TextBox 565">
              <a:extLst>
                <a:ext uri="{FF2B5EF4-FFF2-40B4-BE49-F238E27FC236}">
                  <a16:creationId xmlns:a16="http://schemas.microsoft.com/office/drawing/2014/main" id="{F9F727FB-E9BD-BE46-8733-5E111E53CA13}"/>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567" name="TextBox 566">
              <a:extLst>
                <a:ext uri="{FF2B5EF4-FFF2-40B4-BE49-F238E27FC236}">
                  <a16:creationId xmlns:a16="http://schemas.microsoft.com/office/drawing/2014/main" id="{08A85895-2B6F-6E47-A7AA-F4861FC9DBF2}"/>
                </a:ext>
              </a:extLst>
            </p:cNvPr>
            <p:cNvSpPr txBox="1"/>
            <p:nvPr/>
          </p:nvSpPr>
          <p:spPr>
            <a:xfrm>
              <a:off x="7476301" y="5869180"/>
              <a:ext cx="519810"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529 </a:t>
              </a:r>
            </a:p>
          </p:txBody>
        </p:sp>
      </p:grpSp>
      <p:sp>
        <p:nvSpPr>
          <p:cNvPr id="568" name="TextBox 567">
            <a:extLst>
              <a:ext uri="{FF2B5EF4-FFF2-40B4-BE49-F238E27FC236}">
                <a16:creationId xmlns:a16="http://schemas.microsoft.com/office/drawing/2014/main" id="{16487D4E-BE77-9543-8B2C-005BD12410AA}"/>
              </a:ext>
            </a:extLst>
          </p:cNvPr>
          <p:cNvSpPr txBox="1"/>
          <p:nvPr/>
        </p:nvSpPr>
        <p:spPr>
          <a:xfrm>
            <a:off x="1263715" y="1407193"/>
            <a:ext cx="864510" cy="261610"/>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Length, in.</a:t>
            </a:r>
          </a:p>
        </p:txBody>
      </p:sp>
      <p:sp>
        <p:nvSpPr>
          <p:cNvPr id="576" name="TextBox 575">
            <a:extLst>
              <a:ext uri="{FF2B5EF4-FFF2-40B4-BE49-F238E27FC236}">
                <a16:creationId xmlns:a16="http://schemas.microsoft.com/office/drawing/2014/main" id="{7739E9DD-ECE0-4D4A-A87B-DC9B773BD23B}"/>
              </a:ext>
            </a:extLst>
          </p:cNvPr>
          <p:cNvSpPr txBox="1"/>
          <p:nvPr/>
        </p:nvSpPr>
        <p:spPr>
          <a:xfrm>
            <a:off x="2009457" y="1366072"/>
            <a:ext cx="846033" cy="492443"/>
          </a:xfrm>
          <a:prstGeom prst="rect">
            <a:avLst/>
          </a:prstGeom>
          <a:noFill/>
        </p:spPr>
        <p:txBody>
          <a:bodyPr wrap="square" rtlCol="0">
            <a:spAutoFit/>
          </a:bodyPr>
          <a:lstStyle/>
          <a:p>
            <a:r>
              <a:rPr lang="en-US" sz="1300" dirty="0">
                <a:latin typeface="Times New Roman" panose="02020603050405020304" pitchFamily="18" charset="0"/>
                <a:cs typeface="Times New Roman" panose="02020603050405020304" pitchFamily="18" charset="0"/>
              </a:rPr>
              <a:t>Internal force, </a:t>
            </a:r>
            <a:r>
              <a:rPr lang="en-US" sz="1300" dirty="0" err="1">
                <a:latin typeface="Times New Roman" panose="02020603050405020304" pitchFamily="18" charset="0"/>
                <a:cs typeface="Times New Roman" panose="02020603050405020304" pitchFamily="18" charset="0"/>
              </a:rPr>
              <a:t>lb</a:t>
            </a:r>
            <a:r>
              <a:rPr lang="en-US" sz="1300" dirty="0">
                <a:latin typeface="Times New Roman" panose="02020603050405020304" pitchFamily="18" charset="0"/>
                <a:cs typeface="Times New Roman" panose="02020603050405020304" pitchFamily="18" charset="0"/>
              </a:rPr>
              <a:t> </a:t>
            </a:r>
          </a:p>
        </p:txBody>
      </p:sp>
      <p:sp>
        <p:nvSpPr>
          <p:cNvPr id="584" name="TextBox 583">
            <a:extLst>
              <a:ext uri="{FF2B5EF4-FFF2-40B4-BE49-F238E27FC236}">
                <a16:creationId xmlns:a16="http://schemas.microsoft.com/office/drawing/2014/main" id="{F6A77A29-A360-DC42-BFC1-B5D586D06393}"/>
              </a:ext>
            </a:extLst>
          </p:cNvPr>
          <p:cNvSpPr txBox="1"/>
          <p:nvPr/>
        </p:nvSpPr>
        <p:spPr>
          <a:xfrm>
            <a:off x="556651" y="1475450"/>
            <a:ext cx="769961" cy="292388"/>
          </a:xfrm>
          <a:prstGeom prst="rect">
            <a:avLst/>
          </a:prstGeom>
          <a:noFill/>
        </p:spPr>
        <p:txBody>
          <a:bodyPr wrap="square" rtlCol="0">
            <a:spAutoFit/>
          </a:bodyPr>
          <a:lstStyle/>
          <a:p>
            <a:r>
              <a:rPr lang="en-US" sz="1300" dirty="0">
                <a:latin typeface="Times New Roman" panose="02020603050405020304" pitchFamily="18" charset="0"/>
                <a:cs typeface="Times New Roman" panose="02020603050405020304" pitchFamily="18" charset="0"/>
              </a:rPr>
              <a:t>Member </a:t>
            </a:r>
          </a:p>
        </p:txBody>
      </p:sp>
      <p:sp>
        <p:nvSpPr>
          <p:cNvPr id="585" name="TextBox 584">
            <a:extLst>
              <a:ext uri="{FF2B5EF4-FFF2-40B4-BE49-F238E27FC236}">
                <a16:creationId xmlns:a16="http://schemas.microsoft.com/office/drawing/2014/main" id="{AB5FD5A9-0CD0-DF42-9C6A-A6FB800B7044}"/>
              </a:ext>
            </a:extLst>
          </p:cNvPr>
          <p:cNvSpPr txBox="1"/>
          <p:nvPr/>
        </p:nvSpPr>
        <p:spPr>
          <a:xfrm>
            <a:off x="2795368" y="1376156"/>
            <a:ext cx="710833" cy="492443"/>
          </a:xfrm>
          <a:prstGeom prst="rect">
            <a:avLst/>
          </a:prstGeom>
          <a:noFill/>
        </p:spPr>
        <p:txBody>
          <a:bodyPr wrap="square" rtlCol="0">
            <a:spAutoFit/>
          </a:bodyPr>
          <a:lstStyle/>
          <a:p>
            <a:r>
              <a:rPr lang="en-US" sz="1300" dirty="0">
                <a:latin typeface="Times New Roman" panose="02020603050405020304" pitchFamily="18" charset="0"/>
                <a:cs typeface="Times New Roman" panose="02020603050405020304" pitchFamily="18" charset="0"/>
              </a:rPr>
              <a:t>Virtual     </a:t>
            </a:r>
          </a:p>
          <a:p>
            <a:r>
              <a:rPr lang="en-US" sz="1300" dirty="0">
                <a:latin typeface="Times New Roman" panose="02020603050405020304" pitchFamily="18" charset="0"/>
                <a:cs typeface="Times New Roman" panose="02020603050405020304" pitchFamily="18" charset="0"/>
              </a:rPr>
              <a:t> force  </a:t>
            </a:r>
          </a:p>
        </p:txBody>
      </p:sp>
      <p:sp>
        <p:nvSpPr>
          <p:cNvPr id="586" name="TextBox 585">
            <a:extLst>
              <a:ext uri="{FF2B5EF4-FFF2-40B4-BE49-F238E27FC236}">
                <a16:creationId xmlns:a16="http://schemas.microsoft.com/office/drawing/2014/main" id="{8371A162-951F-1341-A1D8-31D77556B3A2}"/>
              </a:ext>
            </a:extLst>
          </p:cNvPr>
          <p:cNvSpPr txBox="1"/>
          <p:nvPr/>
        </p:nvSpPr>
        <p:spPr>
          <a:xfrm>
            <a:off x="3456462" y="1402574"/>
            <a:ext cx="1090892" cy="461665"/>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Displacement, </a:t>
            </a:r>
          </a:p>
          <a:p>
            <a:r>
              <a:rPr lang="en-US" sz="1200" dirty="0">
                <a:latin typeface="Times New Roman" panose="02020603050405020304" pitchFamily="18" charset="0"/>
                <a:cs typeface="Times New Roman" panose="02020603050405020304" pitchFamily="18" charset="0"/>
              </a:rPr>
              <a:t>          in.</a:t>
            </a:r>
          </a:p>
        </p:txBody>
      </p:sp>
      <p:cxnSp>
        <p:nvCxnSpPr>
          <p:cNvPr id="587" name="Straight Connector 586">
            <a:extLst>
              <a:ext uri="{FF2B5EF4-FFF2-40B4-BE49-F238E27FC236}">
                <a16:creationId xmlns:a16="http://schemas.microsoft.com/office/drawing/2014/main" id="{C7571100-EBFE-4F4F-BB42-46BE30DC6887}"/>
              </a:ext>
            </a:extLst>
          </p:cNvPr>
          <p:cNvCxnSpPr>
            <a:cxnSpLocks/>
          </p:cNvCxnSpPr>
          <p:nvPr/>
        </p:nvCxnSpPr>
        <p:spPr>
          <a:xfrm>
            <a:off x="1390304" y="1642679"/>
            <a:ext cx="51187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88" name="TextBox 587">
            <a:extLst>
              <a:ext uri="{FF2B5EF4-FFF2-40B4-BE49-F238E27FC236}">
                <a16:creationId xmlns:a16="http://schemas.microsoft.com/office/drawing/2014/main" id="{8C611511-0BEB-9249-9A21-7D5FFC863ACD}"/>
              </a:ext>
            </a:extLst>
          </p:cNvPr>
          <p:cNvSpPr txBox="1"/>
          <p:nvPr/>
        </p:nvSpPr>
        <p:spPr>
          <a:xfrm>
            <a:off x="1483818" y="1543029"/>
            <a:ext cx="555948" cy="338554"/>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EA</a:t>
            </a:r>
            <a:r>
              <a:rPr lang="en-US" sz="1600" dirty="0">
                <a:latin typeface="Times New Roman" panose="02020603050405020304" pitchFamily="18" charset="0"/>
                <a:cs typeface="Times New Roman" panose="02020603050405020304" pitchFamily="18" charset="0"/>
              </a:rPr>
              <a:t> </a:t>
            </a:r>
          </a:p>
        </p:txBody>
      </p:sp>
      <p:sp>
        <p:nvSpPr>
          <p:cNvPr id="589" name="TextBox 588">
            <a:extLst>
              <a:ext uri="{FF2B5EF4-FFF2-40B4-BE49-F238E27FC236}">
                <a16:creationId xmlns:a16="http://schemas.microsoft.com/office/drawing/2014/main" id="{2249D8C5-5223-4D4C-A06A-80F7CA9E607C}"/>
              </a:ext>
            </a:extLst>
          </p:cNvPr>
          <p:cNvSpPr txBox="1"/>
          <p:nvPr/>
        </p:nvSpPr>
        <p:spPr>
          <a:xfrm>
            <a:off x="5185776" y="1409072"/>
            <a:ext cx="864510" cy="261610"/>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Length, in.</a:t>
            </a:r>
          </a:p>
        </p:txBody>
      </p:sp>
      <p:sp>
        <p:nvSpPr>
          <p:cNvPr id="590" name="TextBox 589">
            <a:extLst>
              <a:ext uri="{FF2B5EF4-FFF2-40B4-BE49-F238E27FC236}">
                <a16:creationId xmlns:a16="http://schemas.microsoft.com/office/drawing/2014/main" id="{5435D5D3-2045-EB4E-AE9B-3ADDE3BEAD9A}"/>
              </a:ext>
            </a:extLst>
          </p:cNvPr>
          <p:cNvSpPr txBox="1"/>
          <p:nvPr/>
        </p:nvSpPr>
        <p:spPr>
          <a:xfrm>
            <a:off x="5944175" y="1375849"/>
            <a:ext cx="785911" cy="492443"/>
          </a:xfrm>
          <a:prstGeom prst="rect">
            <a:avLst/>
          </a:prstGeom>
          <a:noFill/>
        </p:spPr>
        <p:txBody>
          <a:bodyPr wrap="square" rtlCol="0">
            <a:spAutoFit/>
          </a:bodyPr>
          <a:lstStyle/>
          <a:p>
            <a:r>
              <a:rPr lang="en-US" sz="1300" dirty="0">
                <a:latin typeface="Times New Roman" panose="02020603050405020304" pitchFamily="18" charset="0"/>
                <a:cs typeface="Times New Roman" panose="02020603050405020304" pitchFamily="18" charset="0"/>
              </a:rPr>
              <a:t>Internal force, </a:t>
            </a:r>
            <a:r>
              <a:rPr lang="en-US" sz="1300" dirty="0" err="1">
                <a:latin typeface="Times New Roman" panose="02020603050405020304" pitchFamily="18" charset="0"/>
                <a:cs typeface="Times New Roman" panose="02020603050405020304" pitchFamily="18" charset="0"/>
              </a:rPr>
              <a:t>lb</a:t>
            </a:r>
            <a:r>
              <a:rPr lang="en-US" sz="1300" dirty="0">
                <a:latin typeface="Times New Roman" panose="02020603050405020304" pitchFamily="18" charset="0"/>
                <a:cs typeface="Times New Roman" panose="02020603050405020304" pitchFamily="18" charset="0"/>
              </a:rPr>
              <a:t> </a:t>
            </a:r>
          </a:p>
        </p:txBody>
      </p:sp>
      <p:sp>
        <p:nvSpPr>
          <p:cNvPr id="591" name="TextBox 590">
            <a:extLst>
              <a:ext uri="{FF2B5EF4-FFF2-40B4-BE49-F238E27FC236}">
                <a16:creationId xmlns:a16="http://schemas.microsoft.com/office/drawing/2014/main" id="{FDE4F1D7-3D75-E14D-BC60-2181B8B9F8AC}"/>
              </a:ext>
            </a:extLst>
          </p:cNvPr>
          <p:cNvSpPr txBox="1"/>
          <p:nvPr/>
        </p:nvSpPr>
        <p:spPr>
          <a:xfrm>
            <a:off x="4573366" y="1462066"/>
            <a:ext cx="779133" cy="292388"/>
          </a:xfrm>
          <a:prstGeom prst="rect">
            <a:avLst/>
          </a:prstGeom>
          <a:noFill/>
        </p:spPr>
        <p:txBody>
          <a:bodyPr wrap="square" rtlCol="0">
            <a:spAutoFit/>
          </a:bodyPr>
          <a:lstStyle/>
          <a:p>
            <a:r>
              <a:rPr lang="en-US" sz="1300" dirty="0">
                <a:latin typeface="Times New Roman" panose="02020603050405020304" pitchFamily="18" charset="0"/>
                <a:cs typeface="Times New Roman" panose="02020603050405020304" pitchFamily="18" charset="0"/>
              </a:rPr>
              <a:t>Member </a:t>
            </a:r>
          </a:p>
        </p:txBody>
      </p:sp>
      <p:sp>
        <p:nvSpPr>
          <p:cNvPr id="592" name="TextBox 591">
            <a:extLst>
              <a:ext uri="{FF2B5EF4-FFF2-40B4-BE49-F238E27FC236}">
                <a16:creationId xmlns:a16="http://schemas.microsoft.com/office/drawing/2014/main" id="{5ACF9D89-29CF-3148-ACF8-587D5F81D1BA}"/>
              </a:ext>
            </a:extLst>
          </p:cNvPr>
          <p:cNvSpPr txBox="1"/>
          <p:nvPr/>
        </p:nvSpPr>
        <p:spPr>
          <a:xfrm>
            <a:off x="6754231" y="1391019"/>
            <a:ext cx="678029" cy="492443"/>
          </a:xfrm>
          <a:prstGeom prst="rect">
            <a:avLst/>
          </a:prstGeom>
          <a:noFill/>
        </p:spPr>
        <p:txBody>
          <a:bodyPr wrap="square" rtlCol="0">
            <a:spAutoFit/>
          </a:bodyPr>
          <a:lstStyle/>
          <a:p>
            <a:r>
              <a:rPr lang="en-US" sz="1300" dirty="0">
                <a:latin typeface="Times New Roman" panose="02020603050405020304" pitchFamily="18" charset="0"/>
                <a:cs typeface="Times New Roman" panose="02020603050405020304" pitchFamily="18" charset="0"/>
              </a:rPr>
              <a:t>Virtual     </a:t>
            </a:r>
          </a:p>
          <a:p>
            <a:r>
              <a:rPr lang="en-US" sz="1300" dirty="0">
                <a:latin typeface="Times New Roman" panose="02020603050405020304" pitchFamily="18" charset="0"/>
                <a:cs typeface="Times New Roman" panose="02020603050405020304" pitchFamily="18" charset="0"/>
              </a:rPr>
              <a:t> force  </a:t>
            </a:r>
          </a:p>
        </p:txBody>
      </p:sp>
      <p:sp>
        <p:nvSpPr>
          <p:cNvPr id="593" name="TextBox 592">
            <a:extLst>
              <a:ext uri="{FF2B5EF4-FFF2-40B4-BE49-F238E27FC236}">
                <a16:creationId xmlns:a16="http://schemas.microsoft.com/office/drawing/2014/main" id="{9051B6BD-336F-864F-9601-7CB513F2751D}"/>
              </a:ext>
            </a:extLst>
          </p:cNvPr>
          <p:cNvSpPr txBox="1"/>
          <p:nvPr/>
        </p:nvSpPr>
        <p:spPr>
          <a:xfrm>
            <a:off x="7461485" y="1396774"/>
            <a:ext cx="1094308" cy="461665"/>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Displacement, </a:t>
            </a:r>
          </a:p>
          <a:p>
            <a:r>
              <a:rPr lang="en-US" sz="1200" dirty="0">
                <a:latin typeface="Times New Roman" panose="02020603050405020304" pitchFamily="18" charset="0"/>
                <a:cs typeface="Times New Roman" panose="02020603050405020304" pitchFamily="18" charset="0"/>
              </a:rPr>
              <a:t>          in.</a:t>
            </a:r>
          </a:p>
        </p:txBody>
      </p:sp>
      <p:cxnSp>
        <p:nvCxnSpPr>
          <p:cNvPr id="594" name="Straight Connector 593">
            <a:extLst>
              <a:ext uri="{FF2B5EF4-FFF2-40B4-BE49-F238E27FC236}">
                <a16:creationId xmlns:a16="http://schemas.microsoft.com/office/drawing/2014/main" id="{0A220236-98E7-5C49-98E3-344D1588B372}"/>
              </a:ext>
            </a:extLst>
          </p:cNvPr>
          <p:cNvCxnSpPr>
            <a:cxnSpLocks/>
          </p:cNvCxnSpPr>
          <p:nvPr/>
        </p:nvCxnSpPr>
        <p:spPr>
          <a:xfrm>
            <a:off x="5312365" y="1644558"/>
            <a:ext cx="51187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95" name="TextBox 594">
            <a:extLst>
              <a:ext uri="{FF2B5EF4-FFF2-40B4-BE49-F238E27FC236}">
                <a16:creationId xmlns:a16="http://schemas.microsoft.com/office/drawing/2014/main" id="{B12D2CEA-7311-A944-81EA-7A78A23F6D49}"/>
              </a:ext>
            </a:extLst>
          </p:cNvPr>
          <p:cNvSpPr txBox="1"/>
          <p:nvPr/>
        </p:nvSpPr>
        <p:spPr>
          <a:xfrm>
            <a:off x="5405879" y="1544908"/>
            <a:ext cx="555948" cy="338554"/>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EA</a:t>
            </a:r>
            <a:r>
              <a:rPr lang="en-US" sz="1600" dirty="0">
                <a:latin typeface="Times New Roman" panose="02020603050405020304" pitchFamily="18" charset="0"/>
                <a:cs typeface="Times New Roman" panose="02020603050405020304" pitchFamily="18" charset="0"/>
              </a:rPr>
              <a:t> </a:t>
            </a:r>
          </a:p>
        </p:txBody>
      </p:sp>
      <p:grpSp>
        <p:nvGrpSpPr>
          <p:cNvPr id="572" name="Group 571">
            <a:extLst>
              <a:ext uri="{FF2B5EF4-FFF2-40B4-BE49-F238E27FC236}">
                <a16:creationId xmlns:a16="http://schemas.microsoft.com/office/drawing/2014/main" id="{C33CE63C-F612-8141-BC99-9892AF6B2BE6}"/>
              </a:ext>
            </a:extLst>
          </p:cNvPr>
          <p:cNvGrpSpPr/>
          <p:nvPr/>
        </p:nvGrpSpPr>
        <p:grpSpPr>
          <a:xfrm>
            <a:off x="6990734" y="810657"/>
            <a:ext cx="1678033" cy="481586"/>
            <a:chOff x="1032936" y="5890542"/>
            <a:chExt cx="1678033" cy="481586"/>
          </a:xfrm>
        </p:grpSpPr>
        <p:sp>
          <p:nvSpPr>
            <p:cNvPr id="573" name="TextBox 572">
              <a:extLst>
                <a:ext uri="{FF2B5EF4-FFF2-40B4-BE49-F238E27FC236}">
                  <a16:creationId xmlns:a16="http://schemas.microsoft.com/office/drawing/2014/main" id="{2D6A93EA-BC2A-2440-843A-3A36CDF340F8}"/>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574" name="TextBox 573">
              <a:extLst>
                <a:ext uri="{FF2B5EF4-FFF2-40B4-BE49-F238E27FC236}">
                  <a16:creationId xmlns:a16="http://schemas.microsoft.com/office/drawing/2014/main" id="{0FF88548-967F-2C44-8CCB-862ADEA51FA5}"/>
                </a:ext>
              </a:extLst>
            </p:cNvPr>
            <p:cNvSpPr txBox="1"/>
            <p:nvPr/>
          </p:nvSpPr>
          <p:spPr>
            <a:xfrm>
              <a:off x="2244438" y="5890542"/>
              <a:ext cx="466531" cy="369332"/>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32032036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16">
            <a:extLst>
              <a:ext uri="{FF2B5EF4-FFF2-40B4-BE49-F238E27FC236}">
                <a16:creationId xmlns:a16="http://schemas.microsoft.com/office/drawing/2014/main" id="{1EFDAD91-0391-B241-999E-ABCA0F4817E0}"/>
              </a:ext>
            </a:extLst>
          </p:cNvPr>
          <p:cNvGraphicFramePr>
            <a:graphicFrameLocks noGrp="1"/>
          </p:cNvGraphicFramePr>
          <p:nvPr>
            <p:extLst>
              <p:ext uri="{D42A27DB-BD31-4B8C-83A1-F6EECF244321}">
                <p14:modId xmlns:p14="http://schemas.microsoft.com/office/powerpoint/2010/main" val="3475250345"/>
              </p:ext>
            </p:extLst>
          </p:nvPr>
        </p:nvGraphicFramePr>
        <p:xfrm>
          <a:off x="557077" y="1009895"/>
          <a:ext cx="3905250" cy="5030412"/>
        </p:xfrm>
        <a:graphic>
          <a:graphicData uri="http://schemas.openxmlformats.org/drawingml/2006/table">
            <a:tbl>
              <a:tblPr firstRow="1" bandRow="1">
                <a:tableStyleId>{5940675A-B579-460E-94D1-54222C63F5DA}</a:tableStyleId>
              </a:tblPr>
              <a:tblGrid>
                <a:gridCol w="620184">
                  <a:extLst>
                    <a:ext uri="{9D8B030D-6E8A-4147-A177-3AD203B41FA5}">
                      <a16:colId xmlns:a16="http://schemas.microsoft.com/office/drawing/2014/main" val="946587366"/>
                    </a:ext>
                  </a:extLst>
                </a:gridCol>
                <a:gridCol w="651539">
                  <a:extLst>
                    <a:ext uri="{9D8B030D-6E8A-4147-A177-3AD203B41FA5}">
                      <a16:colId xmlns:a16="http://schemas.microsoft.com/office/drawing/2014/main" val="1673738756"/>
                    </a:ext>
                  </a:extLst>
                </a:gridCol>
                <a:gridCol w="833147">
                  <a:extLst>
                    <a:ext uri="{9D8B030D-6E8A-4147-A177-3AD203B41FA5}">
                      <a16:colId xmlns:a16="http://schemas.microsoft.com/office/drawing/2014/main" val="3609219913"/>
                    </a:ext>
                  </a:extLst>
                </a:gridCol>
                <a:gridCol w="810072">
                  <a:extLst>
                    <a:ext uri="{9D8B030D-6E8A-4147-A177-3AD203B41FA5}">
                      <a16:colId xmlns:a16="http://schemas.microsoft.com/office/drawing/2014/main" val="1650496032"/>
                    </a:ext>
                  </a:extLst>
                </a:gridCol>
                <a:gridCol w="990308">
                  <a:extLst>
                    <a:ext uri="{9D8B030D-6E8A-4147-A177-3AD203B41FA5}">
                      <a16:colId xmlns:a16="http://schemas.microsoft.com/office/drawing/2014/main" val="972562701"/>
                    </a:ext>
                  </a:extLst>
                </a:gridCol>
              </a:tblGrid>
              <a:tr h="466720">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p>
                      <a:endParaRPr lang="en-US" sz="1200" dirty="0"/>
                    </a:p>
                  </a:txBody>
                  <a:tcPr/>
                </a:tc>
                <a:extLst>
                  <a:ext uri="{0D108BD9-81ED-4DB2-BD59-A6C34878D82A}">
                    <a16:rowId xmlns:a16="http://schemas.microsoft.com/office/drawing/2014/main" val="2642681075"/>
                  </a:ext>
                </a:extLst>
              </a:tr>
              <a:tr h="325978">
                <a:tc>
                  <a:txBody>
                    <a:bodyPr/>
                    <a:lstStyle/>
                    <a:p>
                      <a:endParaRPr lang="en-US" sz="1200" dirty="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extLst>
                  <a:ext uri="{0D108BD9-81ED-4DB2-BD59-A6C34878D82A}">
                    <a16:rowId xmlns:a16="http://schemas.microsoft.com/office/drawing/2014/main" val="23085780"/>
                  </a:ext>
                </a:extLst>
              </a:tr>
              <a:tr h="325978">
                <a:tc>
                  <a:txBody>
                    <a:bodyPr/>
                    <a:lstStyle/>
                    <a:p>
                      <a:endParaRPr lang="en-US" sz="1200" dirty="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dirty="0"/>
                    </a:p>
                  </a:txBody>
                  <a:tcPr/>
                </a:tc>
                <a:extLst>
                  <a:ext uri="{0D108BD9-81ED-4DB2-BD59-A6C34878D82A}">
                    <a16:rowId xmlns:a16="http://schemas.microsoft.com/office/drawing/2014/main" val="2885995597"/>
                  </a:ext>
                </a:extLst>
              </a:tr>
              <a:tr h="325978">
                <a:tc>
                  <a:txBody>
                    <a:bodyPr/>
                    <a:lstStyle/>
                    <a:p>
                      <a:endParaRPr lang="en-US" sz="1200" dirty="0"/>
                    </a:p>
                  </a:txBody>
                  <a:tcPr/>
                </a:tc>
                <a:tc>
                  <a:txBody>
                    <a:bodyPr/>
                    <a:lstStyle/>
                    <a:p>
                      <a:endParaRPr lang="en-US" sz="1200"/>
                    </a:p>
                  </a:txBody>
                  <a:tcPr/>
                </a:tc>
                <a:tc>
                  <a:txBody>
                    <a:bodyPr/>
                    <a:lstStyle/>
                    <a:p>
                      <a:endParaRPr lang="en-US" sz="1200" dirty="0"/>
                    </a:p>
                  </a:txBody>
                  <a:tcPr/>
                </a:tc>
                <a:tc>
                  <a:txBody>
                    <a:bodyPr/>
                    <a:lstStyle/>
                    <a:p>
                      <a:endParaRPr lang="en-US" sz="1200"/>
                    </a:p>
                  </a:txBody>
                  <a:tcPr/>
                </a:tc>
                <a:tc>
                  <a:txBody>
                    <a:bodyPr/>
                    <a:lstStyle/>
                    <a:p>
                      <a:endParaRPr lang="en-US" sz="1200"/>
                    </a:p>
                  </a:txBody>
                  <a:tcPr/>
                </a:tc>
                <a:extLst>
                  <a:ext uri="{0D108BD9-81ED-4DB2-BD59-A6C34878D82A}">
                    <a16:rowId xmlns:a16="http://schemas.microsoft.com/office/drawing/2014/main" val="4280332400"/>
                  </a:ext>
                </a:extLst>
              </a:tr>
              <a:tr h="325978">
                <a:tc>
                  <a:txBody>
                    <a:bodyPr/>
                    <a:lstStyle/>
                    <a:p>
                      <a:endParaRPr lang="en-US" sz="1200" dirty="0"/>
                    </a:p>
                  </a:txBody>
                  <a:tcPr/>
                </a:tc>
                <a:tc>
                  <a:txBody>
                    <a:bodyPr/>
                    <a:lstStyle/>
                    <a:p>
                      <a:endParaRPr lang="en-US" sz="1200"/>
                    </a:p>
                  </a:txBody>
                  <a:tcPr/>
                </a:tc>
                <a:tc>
                  <a:txBody>
                    <a:bodyPr/>
                    <a:lstStyle/>
                    <a:p>
                      <a:endParaRPr lang="en-US" sz="1200" dirty="0"/>
                    </a:p>
                  </a:txBody>
                  <a:tcPr/>
                </a:tc>
                <a:tc>
                  <a:txBody>
                    <a:bodyPr/>
                    <a:lstStyle/>
                    <a:p>
                      <a:endParaRPr lang="en-US" sz="1200"/>
                    </a:p>
                  </a:txBody>
                  <a:tcPr/>
                </a:tc>
                <a:tc>
                  <a:txBody>
                    <a:bodyPr/>
                    <a:lstStyle/>
                    <a:p>
                      <a:endParaRPr lang="en-US" sz="1200"/>
                    </a:p>
                  </a:txBody>
                  <a:tcPr/>
                </a:tc>
                <a:extLst>
                  <a:ext uri="{0D108BD9-81ED-4DB2-BD59-A6C34878D82A}">
                    <a16:rowId xmlns:a16="http://schemas.microsoft.com/office/drawing/2014/main" val="1373528657"/>
                  </a:ext>
                </a:extLst>
              </a:tr>
              <a:tr h="325978">
                <a:tc>
                  <a:txBody>
                    <a:bodyPr/>
                    <a:lstStyle/>
                    <a:p>
                      <a:endParaRPr lang="en-US" sz="1200" dirty="0"/>
                    </a:p>
                  </a:txBody>
                  <a:tcPr/>
                </a:tc>
                <a:tc>
                  <a:txBody>
                    <a:bodyPr/>
                    <a:lstStyle/>
                    <a:p>
                      <a:endParaRPr lang="en-US" sz="1200"/>
                    </a:p>
                  </a:txBody>
                  <a:tcPr/>
                </a:tc>
                <a:tc>
                  <a:txBody>
                    <a:bodyPr/>
                    <a:lstStyle/>
                    <a:p>
                      <a:endParaRPr lang="en-US" sz="120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113687901"/>
                  </a:ext>
                </a:extLst>
              </a:tr>
              <a:tr h="325978">
                <a:tc>
                  <a:txBody>
                    <a:bodyPr/>
                    <a:lstStyle/>
                    <a:p>
                      <a:endParaRPr lang="en-US" sz="1200" dirty="0"/>
                    </a:p>
                  </a:txBody>
                  <a:tcPr/>
                </a:tc>
                <a:tc>
                  <a:txBody>
                    <a:bodyPr/>
                    <a:lstStyle/>
                    <a:p>
                      <a:endParaRPr lang="en-US" sz="1200"/>
                    </a:p>
                  </a:txBody>
                  <a:tcPr/>
                </a:tc>
                <a:tc>
                  <a:txBody>
                    <a:bodyPr/>
                    <a:lstStyle/>
                    <a:p>
                      <a:endParaRPr lang="en-US" sz="1200"/>
                    </a:p>
                  </a:txBody>
                  <a:tcPr/>
                </a:tc>
                <a:tc>
                  <a:txBody>
                    <a:bodyPr/>
                    <a:lstStyle/>
                    <a:p>
                      <a:endParaRPr lang="en-US" sz="1200" dirty="0"/>
                    </a:p>
                  </a:txBody>
                  <a:tcPr/>
                </a:tc>
                <a:tc>
                  <a:txBody>
                    <a:bodyPr/>
                    <a:lstStyle/>
                    <a:p>
                      <a:endParaRPr lang="en-US" sz="1200"/>
                    </a:p>
                  </a:txBody>
                  <a:tcPr/>
                </a:tc>
                <a:extLst>
                  <a:ext uri="{0D108BD9-81ED-4DB2-BD59-A6C34878D82A}">
                    <a16:rowId xmlns:a16="http://schemas.microsoft.com/office/drawing/2014/main" val="1389321988"/>
                  </a:ext>
                </a:extLst>
              </a:tr>
              <a:tr h="325978">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1097834693"/>
                  </a:ext>
                </a:extLst>
              </a:tr>
              <a:tr h="325978">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dirty="0"/>
                    </a:p>
                  </a:txBody>
                  <a:tcPr/>
                </a:tc>
                <a:extLst>
                  <a:ext uri="{0D108BD9-81ED-4DB2-BD59-A6C34878D82A}">
                    <a16:rowId xmlns:a16="http://schemas.microsoft.com/office/drawing/2014/main" val="2659407671"/>
                  </a:ext>
                </a:extLst>
              </a:tr>
              <a:tr h="325978">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dirty="0"/>
                    </a:p>
                  </a:txBody>
                  <a:tcPr/>
                </a:tc>
                <a:extLst>
                  <a:ext uri="{0D108BD9-81ED-4DB2-BD59-A6C34878D82A}">
                    <a16:rowId xmlns:a16="http://schemas.microsoft.com/office/drawing/2014/main" val="1874980999"/>
                  </a:ext>
                </a:extLst>
              </a:tr>
              <a:tr h="325978">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dirty="0"/>
                    </a:p>
                  </a:txBody>
                  <a:tcPr/>
                </a:tc>
                <a:extLst>
                  <a:ext uri="{0D108BD9-81ED-4DB2-BD59-A6C34878D82A}">
                    <a16:rowId xmlns:a16="http://schemas.microsoft.com/office/drawing/2014/main" val="2297716487"/>
                  </a:ext>
                </a:extLst>
              </a:tr>
              <a:tr h="325978">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dirty="0"/>
                    </a:p>
                  </a:txBody>
                  <a:tcPr/>
                </a:tc>
                <a:extLst>
                  <a:ext uri="{0D108BD9-81ED-4DB2-BD59-A6C34878D82A}">
                    <a16:rowId xmlns:a16="http://schemas.microsoft.com/office/drawing/2014/main" val="2487292853"/>
                  </a:ext>
                </a:extLst>
              </a:tr>
              <a:tr h="325978">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3571915113"/>
                  </a:ext>
                </a:extLst>
              </a:tr>
              <a:tr h="325978">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1986259409"/>
                  </a:ext>
                </a:extLst>
              </a:tr>
              <a:tr h="325978">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2058804035"/>
                  </a:ext>
                </a:extLst>
              </a:tr>
            </a:tbl>
          </a:graphicData>
        </a:graphic>
      </p:graphicFrame>
      <p:graphicFrame>
        <p:nvGraphicFramePr>
          <p:cNvPr id="187" name="Table 186">
            <a:extLst>
              <a:ext uri="{FF2B5EF4-FFF2-40B4-BE49-F238E27FC236}">
                <a16:creationId xmlns:a16="http://schemas.microsoft.com/office/drawing/2014/main" id="{38990E7F-C92F-794D-B3DE-4C03BDEF4CF9}"/>
              </a:ext>
            </a:extLst>
          </p:cNvPr>
          <p:cNvGraphicFramePr>
            <a:graphicFrameLocks noGrp="1"/>
          </p:cNvGraphicFramePr>
          <p:nvPr>
            <p:extLst>
              <p:ext uri="{D42A27DB-BD31-4B8C-83A1-F6EECF244321}">
                <p14:modId xmlns:p14="http://schemas.microsoft.com/office/powerpoint/2010/main" val="3758102699"/>
              </p:ext>
            </p:extLst>
          </p:nvPr>
        </p:nvGraphicFramePr>
        <p:xfrm>
          <a:off x="4623725" y="1007678"/>
          <a:ext cx="3905250" cy="5030412"/>
        </p:xfrm>
        <a:graphic>
          <a:graphicData uri="http://schemas.openxmlformats.org/drawingml/2006/table">
            <a:tbl>
              <a:tblPr firstRow="1" bandRow="1">
                <a:tableStyleId>{5940675A-B579-460E-94D1-54222C63F5DA}</a:tableStyleId>
              </a:tblPr>
              <a:tblGrid>
                <a:gridCol w="630922">
                  <a:extLst>
                    <a:ext uri="{9D8B030D-6E8A-4147-A177-3AD203B41FA5}">
                      <a16:colId xmlns:a16="http://schemas.microsoft.com/office/drawing/2014/main" val="946587366"/>
                    </a:ext>
                  </a:extLst>
                </a:gridCol>
                <a:gridCol w="625594">
                  <a:extLst>
                    <a:ext uri="{9D8B030D-6E8A-4147-A177-3AD203B41FA5}">
                      <a16:colId xmlns:a16="http://schemas.microsoft.com/office/drawing/2014/main" val="1673738756"/>
                    </a:ext>
                  </a:extLst>
                </a:gridCol>
                <a:gridCol w="772791">
                  <a:extLst>
                    <a:ext uri="{9D8B030D-6E8A-4147-A177-3AD203B41FA5}">
                      <a16:colId xmlns:a16="http://schemas.microsoft.com/office/drawing/2014/main" val="3609219913"/>
                    </a:ext>
                  </a:extLst>
                </a:gridCol>
                <a:gridCol w="829314">
                  <a:extLst>
                    <a:ext uri="{9D8B030D-6E8A-4147-A177-3AD203B41FA5}">
                      <a16:colId xmlns:a16="http://schemas.microsoft.com/office/drawing/2014/main" val="1650496032"/>
                    </a:ext>
                  </a:extLst>
                </a:gridCol>
                <a:gridCol w="1046629">
                  <a:extLst>
                    <a:ext uri="{9D8B030D-6E8A-4147-A177-3AD203B41FA5}">
                      <a16:colId xmlns:a16="http://schemas.microsoft.com/office/drawing/2014/main" val="972562701"/>
                    </a:ext>
                  </a:extLst>
                </a:gridCol>
              </a:tblGrid>
              <a:tr h="466720">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p>
                      <a:endParaRPr lang="en-US" sz="1200" dirty="0"/>
                    </a:p>
                  </a:txBody>
                  <a:tcPr/>
                </a:tc>
                <a:extLst>
                  <a:ext uri="{0D108BD9-81ED-4DB2-BD59-A6C34878D82A}">
                    <a16:rowId xmlns:a16="http://schemas.microsoft.com/office/drawing/2014/main" val="2642681075"/>
                  </a:ext>
                </a:extLst>
              </a:tr>
              <a:tr h="325978">
                <a:tc>
                  <a:txBody>
                    <a:bodyPr/>
                    <a:lstStyle/>
                    <a:p>
                      <a:endParaRPr lang="en-US" sz="1200" dirty="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extLst>
                  <a:ext uri="{0D108BD9-81ED-4DB2-BD59-A6C34878D82A}">
                    <a16:rowId xmlns:a16="http://schemas.microsoft.com/office/drawing/2014/main" val="23085780"/>
                  </a:ext>
                </a:extLst>
              </a:tr>
              <a:tr h="325978">
                <a:tc>
                  <a:txBody>
                    <a:bodyPr/>
                    <a:lstStyle/>
                    <a:p>
                      <a:endParaRPr lang="en-US" sz="1200" dirty="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extLst>
                  <a:ext uri="{0D108BD9-81ED-4DB2-BD59-A6C34878D82A}">
                    <a16:rowId xmlns:a16="http://schemas.microsoft.com/office/drawing/2014/main" val="2885995597"/>
                  </a:ext>
                </a:extLst>
              </a:tr>
              <a:tr h="325978">
                <a:tc>
                  <a:txBody>
                    <a:bodyPr/>
                    <a:lstStyle/>
                    <a:p>
                      <a:endParaRPr lang="en-US" sz="1200" dirty="0"/>
                    </a:p>
                  </a:txBody>
                  <a:tcPr/>
                </a:tc>
                <a:tc>
                  <a:txBody>
                    <a:bodyPr/>
                    <a:lstStyle/>
                    <a:p>
                      <a:endParaRPr lang="en-US" sz="1200"/>
                    </a:p>
                  </a:txBody>
                  <a:tcPr/>
                </a:tc>
                <a:tc>
                  <a:txBody>
                    <a:bodyPr/>
                    <a:lstStyle/>
                    <a:p>
                      <a:endParaRPr lang="en-US" sz="1200" dirty="0"/>
                    </a:p>
                  </a:txBody>
                  <a:tcPr/>
                </a:tc>
                <a:tc>
                  <a:txBody>
                    <a:bodyPr/>
                    <a:lstStyle/>
                    <a:p>
                      <a:endParaRPr lang="en-US" sz="1200"/>
                    </a:p>
                  </a:txBody>
                  <a:tcPr/>
                </a:tc>
                <a:tc>
                  <a:txBody>
                    <a:bodyPr/>
                    <a:lstStyle/>
                    <a:p>
                      <a:endParaRPr lang="en-US" sz="1200"/>
                    </a:p>
                  </a:txBody>
                  <a:tcPr/>
                </a:tc>
                <a:extLst>
                  <a:ext uri="{0D108BD9-81ED-4DB2-BD59-A6C34878D82A}">
                    <a16:rowId xmlns:a16="http://schemas.microsoft.com/office/drawing/2014/main" val="4280332400"/>
                  </a:ext>
                </a:extLst>
              </a:tr>
              <a:tr h="325978">
                <a:tc>
                  <a:txBody>
                    <a:bodyPr/>
                    <a:lstStyle/>
                    <a:p>
                      <a:endParaRPr lang="en-US" sz="1200" dirty="0"/>
                    </a:p>
                  </a:txBody>
                  <a:tcPr/>
                </a:tc>
                <a:tc>
                  <a:txBody>
                    <a:bodyPr/>
                    <a:lstStyle/>
                    <a:p>
                      <a:endParaRPr lang="en-US" sz="1200"/>
                    </a:p>
                  </a:txBody>
                  <a:tcPr/>
                </a:tc>
                <a:tc>
                  <a:txBody>
                    <a:bodyPr/>
                    <a:lstStyle/>
                    <a:p>
                      <a:endParaRPr lang="en-US" sz="1200" dirty="0"/>
                    </a:p>
                  </a:txBody>
                  <a:tcPr/>
                </a:tc>
                <a:tc>
                  <a:txBody>
                    <a:bodyPr/>
                    <a:lstStyle/>
                    <a:p>
                      <a:endParaRPr lang="en-US" sz="1200"/>
                    </a:p>
                  </a:txBody>
                  <a:tcPr/>
                </a:tc>
                <a:tc>
                  <a:txBody>
                    <a:bodyPr/>
                    <a:lstStyle/>
                    <a:p>
                      <a:endParaRPr lang="en-US" sz="1200"/>
                    </a:p>
                  </a:txBody>
                  <a:tcPr/>
                </a:tc>
                <a:extLst>
                  <a:ext uri="{0D108BD9-81ED-4DB2-BD59-A6C34878D82A}">
                    <a16:rowId xmlns:a16="http://schemas.microsoft.com/office/drawing/2014/main" val="1373528657"/>
                  </a:ext>
                </a:extLst>
              </a:tr>
              <a:tr h="325978">
                <a:tc>
                  <a:txBody>
                    <a:bodyPr/>
                    <a:lstStyle/>
                    <a:p>
                      <a:endParaRPr lang="en-US" sz="1200" dirty="0"/>
                    </a:p>
                  </a:txBody>
                  <a:tcPr/>
                </a:tc>
                <a:tc>
                  <a:txBody>
                    <a:bodyPr/>
                    <a:lstStyle/>
                    <a:p>
                      <a:endParaRPr lang="en-US" sz="1200"/>
                    </a:p>
                  </a:txBody>
                  <a:tcPr/>
                </a:tc>
                <a:tc>
                  <a:txBody>
                    <a:bodyPr/>
                    <a:lstStyle/>
                    <a:p>
                      <a:endParaRPr lang="en-US" sz="120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113687901"/>
                  </a:ext>
                </a:extLst>
              </a:tr>
              <a:tr h="325978">
                <a:tc>
                  <a:txBody>
                    <a:bodyPr/>
                    <a:lstStyle/>
                    <a:p>
                      <a:endParaRPr lang="en-US" sz="1200" dirty="0"/>
                    </a:p>
                  </a:txBody>
                  <a:tcPr/>
                </a:tc>
                <a:tc>
                  <a:txBody>
                    <a:bodyPr/>
                    <a:lstStyle/>
                    <a:p>
                      <a:endParaRPr lang="en-US" sz="1200"/>
                    </a:p>
                  </a:txBody>
                  <a:tcPr/>
                </a:tc>
                <a:tc>
                  <a:txBody>
                    <a:bodyPr/>
                    <a:lstStyle/>
                    <a:p>
                      <a:endParaRPr lang="en-US" sz="1200"/>
                    </a:p>
                  </a:txBody>
                  <a:tcPr/>
                </a:tc>
                <a:tc>
                  <a:txBody>
                    <a:bodyPr/>
                    <a:lstStyle/>
                    <a:p>
                      <a:endParaRPr lang="en-US" sz="1200" dirty="0"/>
                    </a:p>
                  </a:txBody>
                  <a:tcPr/>
                </a:tc>
                <a:tc>
                  <a:txBody>
                    <a:bodyPr/>
                    <a:lstStyle/>
                    <a:p>
                      <a:endParaRPr lang="en-US" sz="1200"/>
                    </a:p>
                  </a:txBody>
                  <a:tcPr/>
                </a:tc>
                <a:extLst>
                  <a:ext uri="{0D108BD9-81ED-4DB2-BD59-A6C34878D82A}">
                    <a16:rowId xmlns:a16="http://schemas.microsoft.com/office/drawing/2014/main" val="1389321988"/>
                  </a:ext>
                </a:extLst>
              </a:tr>
              <a:tr h="325978">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1097834693"/>
                  </a:ext>
                </a:extLst>
              </a:tr>
              <a:tr h="325978">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dirty="0"/>
                    </a:p>
                  </a:txBody>
                  <a:tcPr/>
                </a:tc>
                <a:extLst>
                  <a:ext uri="{0D108BD9-81ED-4DB2-BD59-A6C34878D82A}">
                    <a16:rowId xmlns:a16="http://schemas.microsoft.com/office/drawing/2014/main" val="2659407671"/>
                  </a:ext>
                </a:extLst>
              </a:tr>
              <a:tr h="325978">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dirty="0"/>
                    </a:p>
                  </a:txBody>
                  <a:tcPr/>
                </a:tc>
                <a:extLst>
                  <a:ext uri="{0D108BD9-81ED-4DB2-BD59-A6C34878D82A}">
                    <a16:rowId xmlns:a16="http://schemas.microsoft.com/office/drawing/2014/main" val="1874980999"/>
                  </a:ext>
                </a:extLst>
              </a:tr>
              <a:tr h="325978">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dirty="0"/>
                    </a:p>
                  </a:txBody>
                  <a:tcPr/>
                </a:tc>
                <a:extLst>
                  <a:ext uri="{0D108BD9-81ED-4DB2-BD59-A6C34878D82A}">
                    <a16:rowId xmlns:a16="http://schemas.microsoft.com/office/drawing/2014/main" val="2297716487"/>
                  </a:ext>
                </a:extLst>
              </a:tr>
              <a:tr h="325978">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dirty="0"/>
                    </a:p>
                  </a:txBody>
                  <a:tcPr/>
                </a:tc>
                <a:extLst>
                  <a:ext uri="{0D108BD9-81ED-4DB2-BD59-A6C34878D82A}">
                    <a16:rowId xmlns:a16="http://schemas.microsoft.com/office/drawing/2014/main" val="2487292853"/>
                  </a:ext>
                </a:extLst>
              </a:tr>
              <a:tr h="325978">
                <a:tc>
                  <a:txBody>
                    <a:bodyPr/>
                    <a:lstStyle/>
                    <a:p>
                      <a:endParaRPr lang="en-US" sz="120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3571915113"/>
                  </a:ext>
                </a:extLst>
              </a:tr>
              <a:tr h="325978">
                <a:tc>
                  <a:txBody>
                    <a:bodyPr/>
                    <a:lstStyle/>
                    <a:p>
                      <a:endParaRPr lang="en-US" sz="120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2886842758"/>
                  </a:ext>
                </a:extLst>
              </a:tr>
              <a:tr h="325978">
                <a:tc>
                  <a:txBody>
                    <a:bodyPr/>
                    <a:lstStyle/>
                    <a:p>
                      <a:endParaRPr lang="en-US" sz="120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224391825"/>
                  </a:ext>
                </a:extLst>
              </a:tr>
            </a:tbl>
          </a:graphicData>
        </a:graphic>
      </p:graphicFrame>
      <p:sp>
        <p:nvSpPr>
          <p:cNvPr id="4" name="Rectangle 3">
            <a:extLst>
              <a:ext uri="{FF2B5EF4-FFF2-40B4-BE49-F238E27FC236}">
                <a16:creationId xmlns:a16="http://schemas.microsoft.com/office/drawing/2014/main" id="{972E704C-5197-5C44-9820-BED3AAF39DED}"/>
              </a:ext>
            </a:extLst>
          </p:cNvPr>
          <p:cNvSpPr/>
          <p:nvPr/>
        </p:nvSpPr>
        <p:spPr>
          <a:xfrm>
            <a:off x="277472" y="264860"/>
            <a:ext cx="8563829" cy="636926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13034ADE-4E42-2D47-B311-299CBFD913B8}"/>
              </a:ext>
            </a:extLst>
          </p:cNvPr>
          <p:cNvCxnSpPr/>
          <p:nvPr/>
        </p:nvCxnSpPr>
        <p:spPr>
          <a:xfrm>
            <a:off x="277472" y="781066"/>
            <a:ext cx="856382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962166DB-B6C3-3B48-B940-E776E9D1BB99}"/>
              </a:ext>
            </a:extLst>
          </p:cNvPr>
          <p:cNvSpPr txBox="1"/>
          <p:nvPr/>
        </p:nvSpPr>
        <p:spPr>
          <a:xfrm>
            <a:off x="1750822" y="266232"/>
            <a:ext cx="5873157"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End Deflection of Six Truss Units    </a:t>
            </a:r>
          </a:p>
        </p:txBody>
      </p:sp>
      <p:sp>
        <p:nvSpPr>
          <p:cNvPr id="2" name="Rectangle 1">
            <a:extLst>
              <a:ext uri="{FF2B5EF4-FFF2-40B4-BE49-F238E27FC236}">
                <a16:creationId xmlns:a16="http://schemas.microsoft.com/office/drawing/2014/main" id="{3ACBEA68-8D9E-CE46-95C1-5F59206BCA85}"/>
              </a:ext>
            </a:extLst>
          </p:cNvPr>
          <p:cNvSpPr/>
          <p:nvPr/>
        </p:nvSpPr>
        <p:spPr>
          <a:xfrm>
            <a:off x="1809718" y="6158040"/>
            <a:ext cx="5049845" cy="34639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6" name="TextBox 315">
            <a:extLst>
              <a:ext uri="{FF2B5EF4-FFF2-40B4-BE49-F238E27FC236}">
                <a16:creationId xmlns:a16="http://schemas.microsoft.com/office/drawing/2014/main" id="{BC845F4E-B067-CF4C-8232-8808E7713F79}"/>
              </a:ext>
            </a:extLst>
          </p:cNvPr>
          <p:cNvSpPr txBox="1"/>
          <p:nvPr/>
        </p:nvSpPr>
        <p:spPr>
          <a:xfrm>
            <a:off x="4246271" y="6133477"/>
            <a:ext cx="406933"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t>
            </a:r>
            <a:r>
              <a:rPr lang="en-US" baseline="-25000"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cxnSp>
        <p:nvCxnSpPr>
          <p:cNvPr id="317" name="Straight Connector 316">
            <a:extLst>
              <a:ext uri="{FF2B5EF4-FFF2-40B4-BE49-F238E27FC236}">
                <a16:creationId xmlns:a16="http://schemas.microsoft.com/office/drawing/2014/main" id="{F2C484C4-E379-0546-9694-D684213468D0}"/>
              </a:ext>
            </a:extLst>
          </p:cNvPr>
          <p:cNvCxnSpPr>
            <a:cxnSpLocks/>
          </p:cNvCxnSpPr>
          <p:nvPr/>
        </p:nvCxnSpPr>
        <p:spPr>
          <a:xfrm>
            <a:off x="3407692" y="6161103"/>
            <a:ext cx="0" cy="35713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5BFF4F4A-AF8F-C042-B8E1-B325EDDF9F1D}"/>
              </a:ext>
            </a:extLst>
          </p:cNvPr>
          <p:cNvCxnSpPr>
            <a:cxnSpLocks/>
          </p:cNvCxnSpPr>
          <p:nvPr/>
        </p:nvCxnSpPr>
        <p:spPr>
          <a:xfrm>
            <a:off x="3442866" y="6154370"/>
            <a:ext cx="0" cy="36387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19" name="TextBox 318">
            <a:extLst>
              <a:ext uri="{FF2B5EF4-FFF2-40B4-BE49-F238E27FC236}">
                <a16:creationId xmlns:a16="http://schemas.microsoft.com/office/drawing/2014/main" id="{A2533B38-6D58-AF49-A27C-FAF289E49A07}"/>
              </a:ext>
            </a:extLst>
          </p:cNvPr>
          <p:cNvSpPr txBox="1"/>
          <p:nvPr/>
        </p:nvSpPr>
        <p:spPr>
          <a:xfrm>
            <a:off x="3582660" y="6143432"/>
            <a:ext cx="47972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Y</a:t>
            </a:r>
            <a:r>
              <a:rPr lang="en-US" baseline="-25000" dirty="0">
                <a:latin typeface="Times New Roman" panose="02020603050405020304" pitchFamily="18" charset="0"/>
                <a:ea typeface="Cambria Math" panose="02040503050406030204" pitchFamily="18" charset="0"/>
                <a:cs typeface="Times New Roman" panose="02020603050405020304" pitchFamily="18" charset="0"/>
              </a:rPr>
              <a:t>6</a:t>
            </a:r>
            <a:r>
              <a:rPr lang="en-US"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320" name="TextBox 319">
            <a:extLst>
              <a:ext uri="{FF2B5EF4-FFF2-40B4-BE49-F238E27FC236}">
                <a16:creationId xmlns:a16="http://schemas.microsoft.com/office/drawing/2014/main" id="{62629831-0C08-4541-8B19-919C25EB83CC}"/>
              </a:ext>
            </a:extLst>
          </p:cNvPr>
          <p:cNvSpPr txBox="1"/>
          <p:nvPr/>
        </p:nvSpPr>
        <p:spPr>
          <a:xfrm>
            <a:off x="4808093" y="6148909"/>
            <a:ext cx="687988"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7499</a:t>
            </a:r>
          </a:p>
        </p:txBody>
      </p:sp>
      <mc:AlternateContent xmlns:mc="http://schemas.openxmlformats.org/markup-compatibility/2006" xmlns:a14="http://schemas.microsoft.com/office/drawing/2010/main">
        <mc:Choice Requires="a14">
          <p:sp>
            <p:nvSpPr>
              <p:cNvPr id="321" name="TextBox 320">
                <a:extLst>
                  <a:ext uri="{FF2B5EF4-FFF2-40B4-BE49-F238E27FC236}">
                    <a16:creationId xmlns:a16="http://schemas.microsoft.com/office/drawing/2014/main" id="{89B8040F-F2F8-A648-8BBD-BAA7029E3699}"/>
                  </a:ext>
                </a:extLst>
              </p:cNvPr>
              <p:cNvSpPr txBox="1"/>
              <p:nvPr/>
            </p:nvSpPr>
            <p:spPr>
              <a:xfrm>
                <a:off x="5594241" y="6164579"/>
                <a:ext cx="1206333"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mtClean="0">
                          <a:latin typeface="Cambria Math" panose="02040503050406030204" pitchFamily="18" charset="0"/>
                        </a:rPr>
                        <m:t>1</m:t>
                      </m:r>
                      <m:r>
                        <a:rPr lang="en-US" b="0" i="0" smtClean="0">
                          <a:latin typeface="Cambria Math" panose="02040503050406030204" pitchFamily="18" charset="0"/>
                        </a:rPr>
                        <m:t>2710</m:t>
                      </m:r>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321" name="TextBox 320">
                <a:extLst>
                  <a:ext uri="{FF2B5EF4-FFF2-40B4-BE49-F238E27FC236}">
                    <a16:creationId xmlns:a16="http://schemas.microsoft.com/office/drawing/2014/main" id="{89B8040F-F2F8-A648-8BBD-BAA7029E3699}"/>
                  </a:ext>
                </a:extLst>
              </p:cNvPr>
              <p:cNvSpPr txBox="1">
                <a:spLocks noRot="1" noChangeAspect="1" noMove="1" noResize="1" noEditPoints="1" noAdjustHandles="1" noChangeArrowheads="1" noChangeShapeType="1" noTextEdit="1"/>
              </p:cNvSpPr>
              <p:nvPr/>
            </p:nvSpPr>
            <p:spPr>
              <a:xfrm>
                <a:off x="5594241" y="6164579"/>
                <a:ext cx="1206333" cy="309637"/>
              </a:xfrm>
              <a:prstGeom prst="rect">
                <a:avLst/>
              </a:prstGeom>
              <a:blipFill>
                <a:blip r:embed="rId2"/>
                <a:stretch>
                  <a:fillRect b="-3846"/>
                </a:stretch>
              </a:blipFill>
            </p:spPr>
            <p:txBody>
              <a:bodyPr/>
              <a:lstStyle/>
              <a:p>
                <a:r>
                  <a:rPr lang="en-US">
                    <a:noFill/>
                  </a:rPr>
                  <a:t> </a:t>
                </a:r>
              </a:p>
            </p:txBody>
          </p:sp>
        </mc:Fallback>
      </mc:AlternateContent>
      <p:sp>
        <p:nvSpPr>
          <p:cNvPr id="322" name="TextBox 321">
            <a:extLst>
              <a:ext uri="{FF2B5EF4-FFF2-40B4-BE49-F238E27FC236}">
                <a16:creationId xmlns:a16="http://schemas.microsoft.com/office/drawing/2014/main" id="{79B68D7D-BF4F-7A4A-9C67-C3C9241FD587}"/>
              </a:ext>
            </a:extLst>
          </p:cNvPr>
          <p:cNvSpPr txBox="1"/>
          <p:nvPr/>
        </p:nvSpPr>
        <p:spPr>
          <a:xfrm>
            <a:off x="5355725" y="6183235"/>
            <a:ext cx="356801" cy="307777"/>
          </a:xfrm>
          <a:prstGeom prst="rect">
            <a:avLst/>
          </a:prstGeom>
          <a:noFill/>
        </p:spPr>
        <p:txBody>
          <a:bodyPr wrap="square" rtlCol="0">
            <a:spAutoFit/>
          </a:bodyPr>
          <a:lstStyle/>
          <a:p>
            <a:r>
              <a:rPr lang="en-US" sz="1400" dirty="0">
                <a:latin typeface="Cambria Math" panose="02040503050406030204" pitchFamily="18" charset="0"/>
                <a:ea typeface="Cambria Math" panose="02040503050406030204" pitchFamily="18" charset="0"/>
                <a:cs typeface="Times New Roman" panose="02020603050405020304" pitchFamily="18" charset="0"/>
              </a:rPr>
              <a:t> +</a:t>
            </a:r>
          </a:p>
        </p:txBody>
      </p:sp>
      <p:sp>
        <p:nvSpPr>
          <p:cNvPr id="328" name="TextBox 327">
            <a:extLst>
              <a:ext uri="{FF2B5EF4-FFF2-40B4-BE49-F238E27FC236}">
                <a16:creationId xmlns:a16="http://schemas.microsoft.com/office/drawing/2014/main" id="{379EBD20-A07B-B247-AA16-8E63C2C414F5}"/>
              </a:ext>
            </a:extLst>
          </p:cNvPr>
          <p:cNvSpPr txBox="1"/>
          <p:nvPr/>
        </p:nvSpPr>
        <p:spPr>
          <a:xfrm>
            <a:off x="4548099" y="6153247"/>
            <a:ext cx="320816" cy="369332"/>
          </a:xfrm>
          <a:prstGeom prst="rect">
            <a:avLst/>
          </a:prstGeom>
          <a:noFill/>
        </p:spPr>
        <p:txBody>
          <a:bodyPr wrap="square" rtlCol="0">
            <a:spAutoFit/>
          </a:bodyPr>
          <a:lstStyle/>
          <a:p>
            <a:r>
              <a:rPr lang="en-US" dirty="0">
                <a:latin typeface="Arial" panose="020B0604020202020204" pitchFamily="34" charset="0"/>
                <a:ea typeface="Cambria Math" panose="02040503050406030204" pitchFamily="18" charset="0"/>
                <a:cs typeface="Arial" panose="020B0604020202020204" pitchFamily="34" charset="0"/>
              </a:rPr>
              <a:t>=</a:t>
            </a:r>
          </a:p>
        </p:txBody>
      </p:sp>
      <p:sp>
        <p:nvSpPr>
          <p:cNvPr id="329" name="TextBox 328">
            <a:extLst>
              <a:ext uri="{FF2B5EF4-FFF2-40B4-BE49-F238E27FC236}">
                <a16:creationId xmlns:a16="http://schemas.microsoft.com/office/drawing/2014/main" id="{2C0510E2-97E6-5343-9975-0FF0C48B6AE5}"/>
              </a:ext>
            </a:extLst>
          </p:cNvPr>
          <p:cNvSpPr txBox="1"/>
          <p:nvPr/>
        </p:nvSpPr>
        <p:spPr>
          <a:xfrm>
            <a:off x="3957883" y="6158630"/>
            <a:ext cx="320816" cy="369332"/>
          </a:xfrm>
          <a:prstGeom prst="rect">
            <a:avLst/>
          </a:prstGeom>
          <a:noFill/>
        </p:spPr>
        <p:txBody>
          <a:bodyPr wrap="square" rtlCol="0">
            <a:spAutoFit/>
          </a:bodyPr>
          <a:lstStyle/>
          <a:p>
            <a:r>
              <a:rPr lang="en-US" dirty="0">
                <a:latin typeface="Arial" panose="020B0604020202020204" pitchFamily="34" charset="0"/>
                <a:ea typeface="Cambria Math" panose="02040503050406030204" pitchFamily="18" charset="0"/>
                <a:cs typeface="Arial" panose="020B0604020202020204" pitchFamily="34" charset="0"/>
              </a:rPr>
              <a:t>=</a:t>
            </a:r>
          </a:p>
        </p:txBody>
      </p:sp>
      <p:sp>
        <p:nvSpPr>
          <p:cNvPr id="330" name="TextBox 329">
            <a:extLst>
              <a:ext uri="{FF2B5EF4-FFF2-40B4-BE49-F238E27FC236}">
                <a16:creationId xmlns:a16="http://schemas.microsoft.com/office/drawing/2014/main" id="{130B81EA-98AD-3F47-9CC5-A6466B34978C}"/>
              </a:ext>
            </a:extLst>
          </p:cNvPr>
          <p:cNvSpPr txBox="1"/>
          <p:nvPr/>
        </p:nvSpPr>
        <p:spPr>
          <a:xfrm>
            <a:off x="1905616" y="6164390"/>
            <a:ext cx="1403756"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Deflection, in.</a:t>
            </a:r>
          </a:p>
        </p:txBody>
      </p:sp>
      <mc:AlternateContent xmlns:mc="http://schemas.openxmlformats.org/markup-compatibility/2006" xmlns:a14="http://schemas.microsoft.com/office/drawing/2010/main">
        <mc:Choice Requires="a14">
          <p:sp>
            <p:nvSpPr>
              <p:cNvPr id="367" name="TextBox 366">
                <a:extLst>
                  <a:ext uri="{FF2B5EF4-FFF2-40B4-BE49-F238E27FC236}">
                    <a16:creationId xmlns:a16="http://schemas.microsoft.com/office/drawing/2014/main" id="{1572FAD8-8761-FC41-9CA2-6FFA4C102974}"/>
                  </a:ext>
                </a:extLst>
              </p:cNvPr>
              <p:cNvSpPr txBox="1"/>
              <p:nvPr/>
            </p:nvSpPr>
            <p:spPr>
              <a:xfrm>
                <a:off x="5274182" y="4416668"/>
                <a:ext cx="516424"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67" name="TextBox 366">
                <a:extLst>
                  <a:ext uri="{FF2B5EF4-FFF2-40B4-BE49-F238E27FC236}">
                    <a16:creationId xmlns:a16="http://schemas.microsoft.com/office/drawing/2014/main" id="{1572FAD8-8761-FC41-9CA2-6FFA4C102974}"/>
                  </a:ext>
                </a:extLst>
              </p:cNvPr>
              <p:cNvSpPr txBox="1">
                <a:spLocks noRot="1" noChangeAspect="1" noMove="1" noResize="1" noEditPoints="1" noAdjustHandles="1" noChangeArrowheads="1" noChangeShapeType="1" noTextEdit="1"/>
              </p:cNvSpPr>
              <p:nvPr/>
            </p:nvSpPr>
            <p:spPr>
              <a:xfrm>
                <a:off x="5274182" y="4416668"/>
                <a:ext cx="516424" cy="309637"/>
              </a:xfrm>
              <a:prstGeom prst="rect">
                <a:avLst/>
              </a:prstGeom>
              <a:blipFill>
                <a:blip r:embed="rId3"/>
                <a:stretch>
                  <a:fillRect b="-41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8" name="TextBox 367">
                <a:extLst>
                  <a:ext uri="{FF2B5EF4-FFF2-40B4-BE49-F238E27FC236}">
                    <a16:creationId xmlns:a16="http://schemas.microsoft.com/office/drawing/2014/main" id="{D8DFF2C1-BD9F-E445-A326-C5BB17B7D6EB}"/>
                  </a:ext>
                </a:extLst>
              </p:cNvPr>
              <p:cNvSpPr txBox="1"/>
              <p:nvPr/>
            </p:nvSpPr>
            <p:spPr>
              <a:xfrm>
                <a:off x="5267451" y="4107159"/>
                <a:ext cx="519810"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68" name="TextBox 367">
                <a:extLst>
                  <a:ext uri="{FF2B5EF4-FFF2-40B4-BE49-F238E27FC236}">
                    <a16:creationId xmlns:a16="http://schemas.microsoft.com/office/drawing/2014/main" id="{D8DFF2C1-BD9F-E445-A326-C5BB17B7D6EB}"/>
                  </a:ext>
                </a:extLst>
              </p:cNvPr>
              <p:cNvSpPr txBox="1">
                <a:spLocks noRot="1" noChangeAspect="1" noMove="1" noResize="1" noEditPoints="1" noAdjustHandles="1" noChangeArrowheads="1" noChangeShapeType="1" noTextEdit="1"/>
              </p:cNvSpPr>
              <p:nvPr/>
            </p:nvSpPr>
            <p:spPr>
              <a:xfrm>
                <a:off x="5267451" y="4107159"/>
                <a:ext cx="519810" cy="309637"/>
              </a:xfrm>
              <a:prstGeom prst="rect">
                <a:avLst/>
              </a:prstGeom>
              <a:blipFill>
                <a:blip r:embed="rId4"/>
                <a:stretch>
                  <a:fillRect b="-3846"/>
                </a:stretch>
              </a:blipFill>
            </p:spPr>
            <p:txBody>
              <a:bodyPr/>
              <a:lstStyle/>
              <a:p>
                <a:r>
                  <a:rPr lang="en-US">
                    <a:noFill/>
                  </a:rPr>
                  <a:t> </a:t>
                </a:r>
              </a:p>
            </p:txBody>
          </p:sp>
        </mc:Fallback>
      </mc:AlternateContent>
      <p:grpSp>
        <p:nvGrpSpPr>
          <p:cNvPr id="369" name="Group 368">
            <a:extLst>
              <a:ext uri="{FF2B5EF4-FFF2-40B4-BE49-F238E27FC236}">
                <a16:creationId xmlns:a16="http://schemas.microsoft.com/office/drawing/2014/main" id="{DCF82956-4A97-5744-A92A-2F5B5A7F4375}"/>
              </a:ext>
            </a:extLst>
          </p:cNvPr>
          <p:cNvGrpSpPr/>
          <p:nvPr/>
        </p:nvGrpSpPr>
        <p:grpSpPr>
          <a:xfrm>
            <a:off x="5942128" y="4091689"/>
            <a:ext cx="824947" cy="368872"/>
            <a:chOff x="2457169" y="5624092"/>
            <a:chExt cx="824947" cy="368872"/>
          </a:xfrm>
        </p:grpSpPr>
        <mc:AlternateContent xmlns:mc="http://schemas.openxmlformats.org/markup-compatibility/2006" xmlns:a14="http://schemas.microsoft.com/office/drawing/2010/main">
          <mc:Choice Requires="a14">
            <p:sp>
              <p:nvSpPr>
                <p:cNvPr id="370" name="TextBox 369">
                  <a:extLst>
                    <a:ext uri="{FF2B5EF4-FFF2-40B4-BE49-F238E27FC236}">
                      <a16:creationId xmlns:a16="http://schemas.microsoft.com/office/drawing/2014/main" id="{4C068A7F-D72C-EC45-B9B1-5D7007CA35C3}"/>
                    </a:ext>
                  </a:extLst>
                </p:cNvPr>
                <p:cNvSpPr txBox="1"/>
                <p:nvPr/>
              </p:nvSpPr>
              <p:spPr>
                <a:xfrm>
                  <a:off x="2457169" y="5624092"/>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3</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33" name="TextBox 232">
                  <a:extLst>
                    <a:ext uri="{FF2B5EF4-FFF2-40B4-BE49-F238E27FC236}">
                      <a16:creationId xmlns:a16="http://schemas.microsoft.com/office/drawing/2014/main" id="{34C08B67-3786-7648-8004-5ACBD62E37BF}"/>
                    </a:ext>
                  </a:extLst>
                </p:cNvPr>
                <p:cNvSpPr txBox="1">
                  <a:spLocks noRot="1" noChangeAspect="1" noMove="1" noResize="1" noEditPoints="1" noAdjustHandles="1" noChangeArrowheads="1" noChangeShapeType="1" noTextEdit="1"/>
                </p:cNvSpPr>
                <p:nvPr/>
              </p:nvSpPr>
              <p:spPr>
                <a:xfrm>
                  <a:off x="2457169" y="5624092"/>
                  <a:ext cx="436322" cy="275268"/>
                </a:xfrm>
                <a:prstGeom prst="rect">
                  <a:avLst/>
                </a:prstGeom>
                <a:blipFill>
                  <a:blip r:embed="rId10"/>
                  <a:stretch>
                    <a:fillRect l="-14286" r="-22857" b="-4348"/>
                  </a:stretch>
                </a:blipFill>
              </p:spPr>
              <p:txBody>
                <a:bodyPr/>
                <a:lstStyle/>
                <a:p>
                  <a:r>
                    <a:rPr lang="en-US">
                      <a:noFill/>
                    </a:rPr>
                    <a:t> </a:t>
                  </a:r>
                </a:p>
              </p:txBody>
            </p:sp>
          </mc:Fallback>
        </mc:AlternateContent>
        <p:cxnSp>
          <p:nvCxnSpPr>
            <p:cNvPr id="371" name="Straight Connector 370">
              <a:extLst>
                <a:ext uri="{FF2B5EF4-FFF2-40B4-BE49-F238E27FC236}">
                  <a16:creationId xmlns:a16="http://schemas.microsoft.com/office/drawing/2014/main" id="{862E05C9-8B9F-3842-9D6E-AE04CFCC0835}"/>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72" name="TextBox 371">
              <a:extLst>
                <a:ext uri="{FF2B5EF4-FFF2-40B4-BE49-F238E27FC236}">
                  <a16:creationId xmlns:a16="http://schemas.microsoft.com/office/drawing/2014/main" id="{EB479ABD-3EBF-8548-BFAB-B10E4CA3DF71}"/>
                </a:ext>
              </a:extLst>
            </p:cNvPr>
            <p:cNvSpPr txBox="1"/>
            <p:nvPr/>
          </p:nvSpPr>
          <p:spPr>
            <a:xfrm>
              <a:off x="2926100" y="5654410"/>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373" name="Group 372">
            <a:extLst>
              <a:ext uri="{FF2B5EF4-FFF2-40B4-BE49-F238E27FC236}">
                <a16:creationId xmlns:a16="http://schemas.microsoft.com/office/drawing/2014/main" id="{F8DBDF15-E28C-AD45-A422-5A507F87B093}"/>
              </a:ext>
            </a:extLst>
          </p:cNvPr>
          <p:cNvGrpSpPr/>
          <p:nvPr/>
        </p:nvGrpSpPr>
        <p:grpSpPr>
          <a:xfrm>
            <a:off x="5869034" y="4421363"/>
            <a:ext cx="848081" cy="368872"/>
            <a:chOff x="2386832" y="5637280"/>
            <a:chExt cx="848081" cy="368872"/>
          </a:xfrm>
        </p:grpSpPr>
        <mc:AlternateContent xmlns:mc="http://schemas.openxmlformats.org/markup-compatibility/2006" xmlns:a14="http://schemas.microsoft.com/office/drawing/2010/main">
          <mc:Choice Requires="a14">
            <p:sp>
              <p:nvSpPr>
                <p:cNvPr id="374" name="TextBox 373">
                  <a:extLst>
                    <a:ext uri="{FF2B5EF4-FFF2-40B4-BE49-F238E27FC236}">
                      <a16:creationId xmlns:a16="http://schemas.microsoft.com/office/drawing/2014/main" id="{9DA9FC09-5B27-8846-8C66-A7DFB1624EAD}"/>
                    </a:ext>
                  </a:extLst>
                </p:cNvPr>
                <p:cNvSpPr txBox="1"/>
                <p:nvPr/>
              </p:nvSpPr>
              <p:spPr>
                <a:xfrm>
                  <a:off x="2386832" y="5637280"/>
                  <a:ext cx="583813"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3</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46" name="TextBox 245">
                  <a:extLst>
                    <a:ext uri="{FF2B5EF4-FFF2-40B4-BE49-F238E27FC236}">
                      <a16:creationId xmlns:a16="http://schemas.microsoft.com/office/drawing/2014/main" id="{90F57629-5431-9449-B2A4-1AD6F71CD7A1}"/>
                    </a:ext>
                  </a:extLst>
                </p:cNvPr>
                <p:cNvSpPr txBox="1">
                  <a:spLocks noRot="1" noChangeAspect="1" noMove="1" noResize="1" noEditPoints="1" noAdjustHandles="1" noChangeArrowheads="1" noChangeShapeType="1" noTextEdit="1"/>
                </p:cNvSpPr>
                <p:nvPr/>
              </p:nvSpPr>
              <p:spPr>
                <a:xfrm>
                  <a:off x="2386832" y="5637280"/>
                  <a:ext cx="583813" cy="275268"/>
                </a:xfrm>
                <a:prstGeom prst="rect">
                  <a:avLst/>
                </a:prstGeom>
                <a:blipFill>
                  <a:blip r:embed="rId11"/>
                  <a:stretch>
                    <a:fillRect l="-2128" r="-2128" b="-4545"/>
                  </a:stretch>
                </a:blipFill>
              </p:spPr>
              <p:txBody>
                <a:bodyPr/>
                <a:lstStyle/>
                <a:p>
                  <a:r>
                    <a:rPr lang="en-US">
                      <a:noFill/>
                    </a:rPr>
                    <a:t> </a:t>
                  </a:r>
                </a:p>
              </p:txBody>
            </p:sp>
          </mc:Fallback>
        </mc:AlternateContent>
        <p:cxnSp>
          <p:nvCxnSpPr>
            <p:cNvPr id="375" name="Straight Connector 374">
              <a:extLst>
                <a:ext uri="{FF2B5EF4-FFF2-40B4-BE49-F238E27FC236}">
                  <a16:creationId xmlns:a16="http://schemas.microsoft.com/office/drawing/2014/main" id="{9BD09235-7FFE-DA42-AE96-8C405157F4ED}"/>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76" name="TextBox 375">
              <a:extLst>
                <a:ext uri="{FF2B5EF4-FFF2-40B4-BE49-F238E27FC236}">
                  <a16:creationId xmlns:a16="http://schemas.microsoft.com/office/drawing/2014/main" id="{2E6A3CC3-8164-F342-B6F5-10C20FFB487A}"/>
                </a:ext>
              </a:extLst>
            </p:cNvPr>
            <p:cNvSpPr txBox="1"/>
            <p:nvPr/>
          </p:nvSpPr>
          <p:spPr>
            <a:xfrm>
              <a:off x="2934892" y="5667598"/>
              <a:ext cx="300021"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sp>
        <p:nvSpPr>
          <p:cNvPr id="377" name="TextBox 376">
            <a:extLst>
              <a:ext uri="{FF2B5EF4-FFF2-40B4-BE49-F238E27FC236}">
                <a16:creationId xmlns:a16="http://schemas.microsoft.com/office/drawing/2014/main" id="{DA480DEC-9305-6947-A49C-27D61F451FC4}"/>
              </a:ext>
            </a:extLst>
          </p:cNvPr>
          <p:cNvSpPr txBox="1"/>
          <p:nvPr/>
        </p:nvSpPr>
        <p:spPr>
          <a:xfrm>
            <a:off x="680176" y="1450117"/>
            <a:ext cx="51051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29. </a:t>
            </a:r>
          </a:p>
        </p:txBody>
      </p:sp>
      <p:sp>
        <p:nvSpPr>
          <p:cNvPr id="378" name="TextBox 377">
            <a:extLst>
              <a:ext uri="{FF2B5EF4-FFF2-40B4-BE49-F238E27FC236}">
                <a16:creationId xmlns:a16="http://schemas.microsoft.com/office/drawing/2014/main" id="{8AE5B103-7C87-054A-A179-F12DC107704F}"/>
              </a:ext>
            </a:extLst>
          </p:cNvPr>
          <p:cNvSpPr txBox="1"/>
          <p:nvPr/>
        </p:nvSpPr>
        <p:spPr>
          <a:xfrm>
            <a:off x="676517" y="1788339"/>
            <a:ext cx="49232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30. </a:t>
            </a:r>
          </a:p>
        </p:txBody>
      </p:sp>
      <p:sp>
        <p:nvSpPr>
          <p:cNvPr id="379" name="TextBox 378">
            <a:extLst>
              <a:ext uri="{FF2B5EF4-FFF2-40B4-BE49-F238E27FC236}">
                <a16:creationId xmlns:a16="http://schemas.microsoft.com/office/drawing/2014/main" id="{FB1DBDCC-1874-4D4E-830F-808AC047F4FD}"/>
              </a:ext>
            </a:extLst>
          </p:cNvPr>
          <p:cNvSpPr txBox="1"/>
          <p:nvPr/>
        </p:nvSpPr>
        <p:spPr>
          <a:xfrm>
            <a:off x="680353" y="2120116"/>
            <a:ext cx="48092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31. </a:t>
            </a:r>
          </a:p>
        </p:txBody>
      </p:sp>
      <p:sp>
        <p:nvSpPr>
          <p:cNvPr id="380" name="TextBox 379">
            <a:extLst>
              <a:ext uri="{FF2B5EF4-FFF2-40B4-BE49-F238E27FC236}">
                <a16:creationId xmlns:a16="http://schemas.microsoft.com/office/drawing/2014/main" id="{828B7B80-A920-D846-BCCF-29BA9EAE9701}"/>
              </a:ext>
            </a:extLst>
          </p:cNvPr>
          <p:cNvSpPr txBox="1"/>
          <p:nvPr/>
        </p:nvSpPr>
        <p:spPr>
          <a:xfrm>
            <a:off x="674922" y="2440302"/>
            <a:ext cx="48021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32. </a:t>
            </a:r>
          </a:p>
        </p:txBody>
      </p:sp>
      <p:sp>
        <p:nvSpPr>
          <p:cNvPr id="381" name="TextBox 380">
            <a:extLst>
              <a:ext uri="{FF2B5EF4-FFF2-40B4-BE49-F238E27FC236}">
                <a16:creationId xmlns:a16="http://schemas.microsoft.com/office/drawing/2014/main" id="{4E2D7718-441B-CA41-9ED9-BD6F31F89AB6}"/>
              </a:ext>
            </a:extLst>
          </p:cNvPr>
          <p:cNvSpPr txBox="1"/>
          <p:nvPr/>
        </p:nvSpPr>
        <p:spPr>
          <a:xfrm>
            <a:off x="671632" y="2762267"/>
            <a:ext cx="48970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33. </a:t>
            </a:r>
          </a:p>
        </p:txBody>
      </p:sp>
      <p:sp>
        <p:nvSpPr>
          <p:cNvPr id="382" name="TextBox 381">
            <a:extLst>
              <a:ext uri="{FF2B5EF4-FFF2-40B4-BE49-F238E27FC236}">
                <a16:creationId xmlns:a16="http://schemas.microsoft.com/office/drawing/2014/main" id="{C0FB0EEC-0DCE-5743-9125-0C2706FEDC57}"/>
              </a:ext>
            </a:extLst>
          </p:cNvPr>
          <p:cNvSpPr txBox="1"/>
          <p:nvPr/>
        </p:nvSpPr>
        <p:spPr>
          <a:xfrm>
            <a:off x="666869" y="3084514"/>
            <a:ext cx="55339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34. </a:t>
            </a:r>
          </a:p>
        </p:txBody>
      </p:sp>
      <p:sp>
        <p:nvSpPr>
          <p:cNvPr id="383" name="TextBox 382">
            <a:extLst>
              <a:ext uri="{FF2B5EF4-FFF2-40B4-BE49-F238E27FC236}">
                <a16:creationId xmlns:a16="http://schemas.microsoft.com/office/drawing/2014/main" id="{48F36DF8-F17E-1C4F-AA8A-DA65B45C1AC9}"/>
              </a:ext>
            </a:extLst>
          </p:cNvPr>
          <p:cNvSpPr txBox="1"/>
          <p:nvPr/>
        </p:nvSpPr>
        <p:spPr>
          <a:xfrm>
            <a:off x="674522" y="3405795"/>
            <a:ext cx="49713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35. </a:t>
            </a:r>
          </a:p>
        </p:txBody>
      </p:sp>
      <p:sp>
        <p:nvSpPr>
          <p:cNvPr id="384" name="TextBox 383">
            <a:extLst>
              <a:ext uri="{FF2B5EF4-FFF2-40B4-BE49-F238E27FC236}">
                <a16:creationId xmlns:a16="http://schemas.microsoft.com/office/drawing/2014/main" id="{0A5A2060-98DE-FA45-ACD6-16A1F3A6F744}"/>
              </a:ext>
            </a:extLst>
          </p:cNvPr>
          <p:cNvSpPr txBox="1"/>
          <p:nvPr/>
        </p:nvSpPr>
        <p:spPr>
          <a:xfrm>
            <a:off x="669847" y="3738813"/>
            <a:ext cx="49232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36. </a:t>
            </a:r>
          </a:p>
        </p:txBody>
      </p:sp>
      <mc:AlternateContent xmlns:mc="http://schemas.openxmlformats.org/markup-compatibility/2006" xmlns:a14="http://schemas.microsoft.com/office/drawing/2010/main">
        <mc:Choice Requires="a14">
          <p:sp>
            <p:nvSpPr>
              <p:cNvPr id="385" name="TextBox 384">
                <a:extLst>
                  <a:ext uri="{FF2B5EF4-FFF2-40B4-BE49-F238E27FC236}">
                    <a16:creationId xmlns:a16="http://schemas.microsoft.com/office/drawing/2014/main" id="{4FC11C29-EFEB-D347-9C98-EE77F063DC59}"/>
                  </a:ext>
                </a:extLst>
              </p:cNvPr>
              <p:cNvSpPr txBox="1"/>
              <p:nvPr/>
            </p:nvSpPr>
            <p:spPr>
              <a:xfrm>
                <a:off x="5260654" y="1484222"/>
                <a:ext cx="516424"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85" name="TextBox 384">
                <a:extLst>
                  <a:ext uri="{FF2B5EF4-FFF2-40B4-BE49-F238E27FC236}">
                    <a16:creationId xmlns:a16="http://schemas.microsoft.com/office/drawing/2014/main" id="{4FC11C29-EFEB-D347-9C98-EE77F063DC59}"/>
                  </a:ext>
                </a:extLst>
              </p:cNvPr>
              <p:cNvSpPr txBox="1">
                <a:spLocks noRot="1" noChangeAspect="1" noMove="1" noResize="1" noEditPoints="1" noAdjustHandles="1" noChangeArrowheads="1" noChangeShapeType="1" noTextEdit="1"/>
              </p:cNvSpPr>
              <p:nvPr/>
            </p:nvSpPr>
            <p:spPr>
              <a:xfrm>
                <a:off x="5260654" y="1484222"/>
                <a:ext cx="516424" cy="309637"/>
              </a:xfrm>
              <a:prstGeom prst="rect">
                <a:avLst/>
              </a:prstGeom>
              <a:blipFill>
                <a:blip r:embed="rId12"/>
                <a:stretch>
                  <a:fillRect b="-8000"/>
                </a:stretch>
              </a:blipFill>
            </p:spPr>
            <p:txBody>
              <a:bodyPr/>
              <a:lstStyle/>
              <a:p>
                <a:r>
                  <a:rPr lang="en-US">
                    <a:noFill/>
                  </a:rPr>
                  <a:t> </a:t>
                </a:r>
              </a:p>
            </p:txBody>
          </p:sp>
        </mc:Fallback>
      </mc:AlternateContent>
      <p:grpSp>
        <p:nvGrpSpPr>
          <p:cNvPr id="386" name="Group 385">
            <a:extLst>
              <a:ext uri="{FF2B5EF4-FFF2-40B4-BE49-F238E27FC236}">
                <a16:creationId xmlns:a16="http://schemas.microsoft.com/office/drawing/2014/main" id="{5533A2E9-88A9-1647-9D4B-7FAF38C11396}"/>
              </a:ext>
            </a:extLst>
          </p:cNvPr>
          <p:cNvGrpSpPr/>
          <p:nvPr/>
        </p:nvGrpSpPr>
        <p:grpSpPr>
          <a:xfrm>
            <a:off x="5880587" y="1481122"/>
            <a:ext cx="890888" cy="382061"/>
            <a:chOff x="2408812" y="5597715"/>
            <a:chExt cx="890888" cy="382061"/>
          </a:xfrm>
        </p:grpSpPr>
        <mc:AlternateContent xmlns:mc="http://schemas.openxmlformats.org/markup-compatibility/2006" xmlns:a14="http://schemas.microsoft.com/office/drawing/2010/main">
          <mc:Choice Requires="a14">
            <p:sp>
              <p:nvSpPr>
                <p:cNvPr id="387" name="TextBox 386">
                  <a:extLst>
                    <a:ext uri="{FF2B5EF4-FFF2-40B4-BE49-F238E27FC236}">
                      <a16:creationId xmlns:a16="http://schemas.microsoft.com/office/drawing/2014/main" id="{2A8CB6AB-BB35-1245-A192-81E01A34DDB7}"/>
                    </a:ext>
                  </a:extLst>
                </p:cNvPr>
                <p:cNvSpPr txBox="1"/>
                <p:nvPr/>
              </p:nvSpPr>
              <p:spPr>
                <a:xfrm>
                  <a:off x="2408812" y="5597715"/>
                  <a:ext cx="572967"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3</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49" name="TextBox 348">
                  <a:extLst>
                    <a:ext uri="{FF2B5EF4-FFF2-40B4-BE49-F238E27FC236}">
                      <a16:creationId xmlns:a16="http://schemas.microsoft.com/office/drawing/2014/main" id="{C4C22994-C588-3A44-BED5-D9F85435C49B}"/>
                    </a:ext>
                  </a:extLst>
                </p:cNvPr>
                <p:cNvSpPr txBox="1">
                  <a:spLocks noRot="1" noChangeAspect="1" noMove="1" noResize="1" noEditPoints="1" noAdjustHandles="1" noChangeArrowheads="1" noChangeShapeType="1" noTextEdit="1"/>
                </p:cNvSpPr>
                <p:nvPr/>
              </p:nvSpPr>
              <p:spPr>
                <a:xfrm>
                  <a:off x="2408812" y="5597715"/>
                  <a:ext cx="572967" cy="275268"/>
                </a:xfrm>
                <a:prstGeom prst="rect">
                  <a:avLst/>
                </a:prstGeom>
                <a:blipFill>
                  <a:blip r:embed="rId33"/>
                  <a:stretch>
                    <a:fillRect l="-2174" r="-2174"/>
                  </a:stretch>
                </a:blipFill>
              </p:spPr>
              <p:txBody>
                <a:bodyPr/>
                <a:lstStyle/>
                <a:p>
                  <a:r>
                    <a:rPr lang="en-US">
                      <a:noFill/>
                    </a:rPr>
                    <a:t> </a:t>
                  </a:r>
                </a:p>
              </p:txBody>
            </p:sp>
          </mc:Fallback>
        </mc:AlternateContent>
        <p:cxnSp>
          <p:nvCxnSpPr>
            <p:cNvPr id="388" name="Straight Connector 387">
              <a:extLst>
                <a:ext uri="{FF2B5EF4-FFF2-40B4-BE49-F238E27FC236}">
                  <a16:creationId xmlns:a16="http://schemas.microsoft.com/office/drawing/2014/main" id="{D0E32463-DC3E-9545-82B8-F1957306BFA8}"/>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89" name="TextBox 388">
              <a:extLst>
                <a:ext uri="{FF2B5EF4-FFF2-40B4-BE49-F238E27FC236}">
                  <a16:creationId xmlns:a16="http://schemas.microsoft.com/office/drawing/2014/main" id="{691F6851-CB7D-EB42-B59B-985B096B9C77}"/>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mc:AlternateContent xmlns:mc="http://schemas.openxmlformats.org/markup-compatibility/2006" xmlns:a14="http://schemas.microsoft.com/office/drawing/2010/main">
        <mc:Choice Requires="a14">
          <p:sp>
            <p:nvSpPr>
              <p:cNvPr id="390" name="TextBox 389">
                <a:extLst>
                  <a:ext uri="{FF2B5EF4-FFF2-40B4-BE49-F238E27FC236}">
                    <a16:creationId xmlns:a16="http://schemas.microsoft.com/office/drawing/2014/main" id="{F94D65F6-0146-A845-AB31-4F9972B05FDB}"/>
                  </a:ext>
                </a:extLst>
              </p:cNvPr>
              <p:cNvSpPr txBox="1"/>
              <p:nvPr/>
            </p:nvSpPr>
            <p:spPr>
              <a:xfrm>
                <a:off x="5254458" y="1818185"/>
                <a:ext cx="519810"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90" name="TextBox 389">
                <a:extLst>
                  <a:ext uri="{FF2B5EF4-FFF2-40B4-BE49-F238E27FC236}">
                    <a16:creationId xmlns:a16="http://schemas.microsoft.com/office/drawing/2014/main" id="{F94D65F6-0146-A845-AB31-4F9972B05FDB}"/>
                  </a:ext>
                </a:extLst>
              </p:cNvPr>
              <p:cNvSpPr txBox="1">
                <a:spLocks noRot="1" noChangeAspect="1" noMove="1" noResize="1" noEditPoints="1" noAdjustHandles="1" noChangeArrowheads="1" noChangeShapeType="1" noTextEdit="1"/>
              </p:cNvSpPr>
              <p:nvPr/>
            </p:nvSpPr>
            <p:spPr>
              <a:xfrm>
                <a:off x="5254458" y="1818185"/>
                <a:ext cx="519810" cy="309637"/>
              </a:xfrm>
              <a:prstGeom prst="rect">
                <a:avLst/>
              </a:prstGeom>
              <a:blipFill>
                <a:blip r:embed="rId34"/>
                <a:stretch>
                  <a:fillRect b="-3846"/>
                </a:stretch>
              </a:blipFill>
            </p:spPr>
            <p:txBody>
              <a:bodyPr/>
              <a:lstStyle/>
              <a:p>
                <a:r>
                  <a:rPr lang="en-US">
                    <a:noFill/>
                  </a:rPr>
                  <a:t> </a:t>
                </a:r>
              </a:p>
            </p:txBody>
          </p:sp>
        </mc:Fallback>
      </mc:AlternateContent>
      <p:grpSp>
        <p:nvGrpSpPr>
          <p:cNvPr id="391" name="Group 390">
            <a:extLst>
              <a:ext uri="{FF2B5EF4-FFF2-40B4-BE49-F238E27FC236}">
                <a16:creationId xmlns:a16="http://schemas.microsoft.com/office/drawing/2014/main" id="{C5F39FFF-4BA7-AA4E-A743-91C5303C0C82}"/>
              </a:ext>
            </a:extLst>
          </p:cNvPr>
          <p:cNvGrpSpPr/>
          <p:nvPr/>
        </p:nvGrpSpPr>
        <p:grpSpPr>
          <a:xfrm>
            <a:off x="5863598" y="1808475"/>
            <a:ext cx="904077" cy="354217"/>
            <a:chOff x="2395623" y="5625559"/>
            <a:chExt cx="904077" cy="354217"/>
          </a:xfrm>
        </p:grpSpPr>
        <mc:AlternateContent xmlns:mc="http://schemas.openxmlformats.org/markup-compatibility/2006" xmlns:a14="http://schemas.microsoft.com/office/drawing/2010/main">
          <mc:Choice Requires="a14">
            <p:sp>
              <p:nvSpPr>
                <p:cNvPr id="392" name="TextBox 391">
                  <a:extLst>
                    <a:ext uri="{FF2B5EF4-FFF2-40B4-BE49-F238E27FC236}">
                      <a16:creationId xmlns:a16="http://schemas.microsoft.com/office/drawing/2014/main" id="{88C3D989-627B-DF4C-923E-A276753AEF2F}"/>
                    </a:ext>
                  </a:extLst>
                </p:cNvPr>
                <p:cNvSpPr txBox="1"/>
                <p:nvPr/>
              </p:nvSpPr>
              <p:spPr>
                <a:xfrm>
                  <a:off x="2395623" y="5625559"/>
                  <a:ext cx="581273"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3</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92" name="TextBox 391">
                  <a:extLst>
                    <a:ext uri="{FF2B5EF4-FFF2-40B4-BE49-F238E27FC236}">
                      <a16:creationId xmlns:a16="http://schemas.microsoft.com/office/drawing/2014/main" id="{88C3D989-627B-DF4C-923E-A276753AEF2F}"/>
                    </a:ext>
                  </a:extLst>
                </p:cNvPr>
                <p:cNvSpPr txBox="1">
                  <a:spLocks noRot="1" noChangeAspect="1" noMove="1" noResize="1" noEditPoints="1" noAdjustHandles="1" noChangeArrowheads="1" noChangeShapeType="1" noTextEdit="1"/>
                </p:cNvSpPr>
                <p:nvPr/>
              </p:nvSpPr>
              <p:spPr>
                <a:xfrm>
                  <a:off x="2395623" y="5625559"/>
                  <a:ext cx="581273" cy="275268"/>
                </a:xfrm>
                <a:prstGeom prst="rect">
                  <a:avLst/>
                </a:prstGeom>
                <a:blipFill>
                  <a:blip r:embed="rId35"/>
                  <a:stretch>
                    <a:fillRect l="-2128" r="-2128" b="-4545"/>
                  </a:stretch>
                </a:blipFill>
              </p:spPr>
              <p:txBody>
                <a:bodyPr/>
                <a:lstStyle/>
                <a:p>
                  <a:r>
                    <a:rPr lang="en-US">
                      <a:noFill/>
                    </a:rPr>
                    <a:t> </a:t>
                  </a:r>
                </a:p>
              </p:txBody>
            </p:sp>
          </mc:Fallback>
        </mc:AlternateContent>
        <p:cxnSp>
          <p:nvCxnSpPr>
            <p:cNvPr id="393" name="Straight Connector 392">
              <a:extLst>
                <a:ext uri="{FF2B5EF4-FFF2-40B4-BE49-F238E27FC236}">
                  <a16:creationId xmlns:a16="http://schemas.microsoft.com/office/drawing/2014/main" id="{87600FEF-57F7-AE47-872D-9FC02FC18EF4}"/>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4" name="TextBox 393">
              <a:extLst>
                <a:ext uri="{FF2B5EF4-FFF2-40B4-BE49-F238E27FC236}">
                  <a16:creationId xmlns:a16="http://schemas.microsoft.com/office/drawing/2014/main" id="{B18B07D2-1C4F-E246-A242-FEBC2AB38D80}"/>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mc:AlternateContent xmlns:mc="http://schemas.openxmlformats.org/markup-compatibility/2006" xmlns:a14="http://schemas.microsoft.com/office/drawing/2010/main">
        <mc:Choice Requires="a14">
          <p:sp>
            <p:nvSpPr>
              <p:cNvPr id="395" name="TextBox 394">
                <a:extLst>
                  <a:ext uri="{FF2B5EF4-FFF2-40B4-BE49-F238E27FC236}">
                    <a16:creationId xmlns:a16="http://schemas.microsoft.com/office/drawing/2014/main" id="{76422412-58EB-994C-A544-B0EAB6929F25}"/>
                  </a:ext>
                </a:extLst>
              </p:cNvPr>
              <p:cNvSpPr txBox="1"/>
              <p:nvPr/>
            </p:nvSpPr>
            <p:spPr>
              <a:xfrm>
                <a:off x="5248462" y="2136661"/>
                <a:ext cx="516424"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95" name="TextBox 394">
                <a:extLst>
                  <a:ext uri="{FF2B5EF4-FFF2-40B4-BE49-F238E27FC236}">
                    <a16:creationId xmlns:a16="http://schemas.microsoft.com/office/drawing/2014/main" id="{76422412-58EB-994C-A544-B0EAB6929F25}"/>
                  </a:ext>
                </a:extLst>
              </p:cNvPr>
              <p:cNvSpPr txBox="1">
                <a:spLocks noRot="1" noChangeAspect="1" noMove="1" noResize="1" noEditPoints="1" noAdjustHandles="1" noChangeArrowheads="1" noChangeShapeType="1" noTextEdit="1"/>
              </p:cNvSpPr>
              <p:nvPr/>
            </p:nvSpPr>
            <p:spPr>
              <a:xfrm>
                <a:off x="5248462" y="2136661"/>
                <a:ext cx="516424" cy="309637"/>
              </a:xfrm>
              <a:prstGeom prst="rect">
                <a:avLst/>
              </a:prstGeom>
              <a:blipFill>
                <a:blip r:embed="rId36"/>
                <a:stretch>
                  <a:fillRect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6" name="TextBox 395">
                <a:extLst>
                  <a:ext uri="{FF2B5EF4-FFF2-40B4-BE49-F238E27FC236}">
                    <a16:creationId xmlns:a16="http://schemas.microsoft.com/office/drawing/2014/main" id="{6162C9EF-E676-9549-A044-7A00DFA17AB4}"/>
                  </a:ext>
                </a:extLst>
              </p:cNvPr>
              <p:cNvSpPr txBox="1"/>
              <p:nvPr/>
            </p:nvSpPr>
            <p:spPr>
              <a:xfrm>
                <a:off x="5242266" y="2482706"/>
                <a:ext cx="519810"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96" name="TextBox 395">
                <a:extLst>
                  <a:ext uri="{FF2B5EF4-FFF2-40B4-BE49-F238E27FC236}">
                    <a16:creationId xmlns:a16="http://schemas.microsoft.com/office/drawing/2014/main" id="{6162C9EF-E676-9549-A044-7A00DFA17AB4}"/>
                  </a:ext>
                </a:extLst>
              </p:cNvPr>
              <p:cNvSpPr txBox="1">
                <a:spLocks noRot="1" noChangeAspect="1" noMove="1" noResize="1" noEditPoints="1" noAdjustHandles="1" noChangeArrowheads="1" noChangeShapeType="1" noTextEdit="1"/>
              </p:cNvSpPr>
              <p:nvPr/>
            </p:nvSpPr>
            <p:spPr>
              <a:xfrm>
                <a:off x="5242266" y="2482706"/>
                <a:ext cx="519810" cy="309637"/>
              </a:xfrm>
              <a:prstGeom prst="rect">
                <a:avLst/>
              </a:prstGeom>
              <a:blipFill>
                <a:blip r:embed="rId37"/>
                <a:stretch>
                  <a:fillRect b="-3846"/>
                </a:stretch>
              </a:blipFill>
            </p:spPr>
            <p:txBody>
              <a:bodyPr/>
              <a:lstStyle/>
              <a:p>
                <a:r>
                  <a:rPr lang="en-US">
                    <a:noFill/>
                  </a:rPr>
                  <a:t> </a:t>
                </a:r>
              </a:p>
            </p:txBody>
          </p:sp>
        </mc:Fallback>
      </mc:AlternateContent>
      <p:grpSp>
        <p:nvGrpSpPr>
          <p:cNvPr id="397" name="Group 396">
            <a:extLst>
              <a:ext uri="{FF2B5EF4-FFF2-40B4-BE49-F238E27FC236}">
                <a16:creationId xmlns:a16="http://schemas.microsoft.com/office/drawing/2014/main" id="{7B8C7F95-E72D-6043-B00F-6807ED695CC5}"/>
              </a:ext>
            </a:extLst>
          </p:cNvPr>
          <p:cNvGrpSpPr/>
          <p:nvPr/>
        </p:nvGrpSpPr>
        <p:grpSpPr>
          <a:xfrm>
            <a:off x="5878886" y="2137962"/>
            <a:ext cx="895651" cy="363009"/>
            <a:chOff x="2404049" y="5616767"/>
            <a:chExt cx="895651" cy="363009"/>
          </a:xfrm>
        </p:grpSpPr>
        <mc:AlternateContent xmlns:mc="http://schemas.openxmlformats.org/markup-compatibility/2006" xmlns:a14="http://schemas.microsoft.com/office/drawing/2010/main">
          <mc:Choice Requires="a14">
            <p:sp>
              <p:nvSpPr>
                <p:cNvPr id="398" name="TextBox 397">
                  <a:extLst>
                    <a:ext uri="{FF2B5EF4-FFF2-40B4-BE49-F238E27FC236}">
                      <a16:creationId xmlns:a16="http://schemas.microsoft.com/office/drawing/2014/main" id="{2651FF2F-9301-2349-828D-FB6EF4F209AE}"/>
                    </a:ext>
                  </a:extLst>
                </p:cNvPr>
                <p:cNvSpPr txBox="1"/>
                <p:nvPr/>
              </p:nvSpPr>
              <p:spPr>
                <a:xfrm>
                  <a:off x="2404049" y="5616767"/>
                  <a:ext cx="572967"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3</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98" name="TextBox 397">
                  <a:extLst>
                    <a:ext uri="{FF2B5EF4-FFF2-40B4-BE49-F238E27FC236}">
                      <a16:creationId xmlns:a16="http://schemas.microsoft.com/office/drawing/2014/main" id="{2651FF2F-9301-2349-828D-FB6EF4F209AE}"/>
                    </a:ext>
                  </a:extLst>
                </p:cNvPr>
                <p:cNvSpPr txBox="1">
                  <a:spLocks noRot="1" noChangeAspect="1" noMove="1" noResize="1" noEditPoints="1" noAdjustHandles="1" noChangeArrowheads="1" noChangeShapeType="1" noTextEdit="1"/>
                </p:cNvSpPr>
                <p:nvPr/>
              </p:nvSpPr>
              <p:spPr>
                <a:xfrm>
                  <a:off x="2404049" y="5616767"/>
                  <a:ext cx="572967" cy="275268"/>
                </a:xfrm>
                <a:prstGeom prst="rect">
                  <a:avLst/>
                </a:prstGeom>
                <a:blipFill>
                  <a:blip r:embed="rId38"/>
                  <a:stretch>
                    <a:fillRect l="-2174" r="-2174" b="-4348"/>
                  </a:stretch>
                </a:blipFill>
              </p:spPr>
              <p:txBody>
                <a:bodyPr/>
                <a:lstStyle/>
                <a:p>
                  <a:r>
                    <a:rPr lang="en-US">
                      <a:noFill/>
                    </a:rPr>
                    <a:t> </a:t>
                  </a:r>
                </a:p>
              </p:txBody>
            </p:sp>
          </mc:Fallback>
        </mc:AlternateContent>
        <p:cxnSp>
          <p:nvCxnSpPr>
            <p:cNvPr id="399" name="Straight Connector 398">
              <a:extLst>
                <a:ext uri="{FF2B5EF4-FFF2-40B4-BE49-F238E27FC236}">
                  <a16:creationId xmlns:a16="http://schemas.microsoft.com/office/drawing/2014/main" id="{F1C35BCC-3734-7E40-9529-DB369EE7EED7}"/>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00" name="TextBox 399">
              <a:extLst>
                <a:ext uri="{FF2B5EF4-FFF2-40B4-BE49-F238E27FC236}">
                  <a16:creationId xmlns:a16="http://schemas.microsoft.com/office/drawing/2014/main" id="{0B0470CF-20C8-2843-8D52-0A04857744AA}"/>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401" name="Group 400">
            <a:extLst>
              <a:ext uri="{FF2B5EF4-FFF2-40B4-BE49-F238E27FC236}">
                <a16:creationId xmlns:a16="http://schemas.microsoft.com/office/drawing/2014/main" id="{57A696BC-3132-504A-990A-3DAAD29C4D78}"/>
              </a:ext>
            </a:extLst>
          </p:cNvPr>
          <p:cNvGrpSpPr/>
          <p:nvPr/>
        </p:nvGrpSpPr>
        <p:grpSpPr>
          <a:xfrm>
            <a:off x="5861897" y="2458345"/>
            <a:ext cx="904077" cy="373269"/>
            <a:chOff x="2395623" y="5606507"/>
            <a:chExt cx="904077" cy="373269"/>
          </a:xfrm>
        </p:grpSpPr>
        <mc:AlternateContent xmlns:mc="http://schemas.openxmlformats.org/markup-compatibility/2006" xmlns:a14="http://schemas.microsoft.com/office/drawing/2010/main">
          <mc:Choice Requires="a14">
            <p:sp>
              <p:nvSpPr>
                <p:cNvPr id="402" name="TextBox 401">
                  <a:extLst>
                    <a:ext uri="{FF2B5EF4-FFF2-40B4-BE49-F238E27FC236}">
                      <a16:creationId xmlns:a16="http://schemas.microsoft.com/office/drawing/2014/main" id="{044DF9B6-7DE6-9947-B04D-ED47C97EB36D}"/>
                    </a:ext>
                  </a:extLst>
                </p:cNvPr>
                <p:cNvSpPr txBox="1"/>
                <p:nvPr/>
              </p:nvSpPr>
              <p:spPr>
                <a:xfrm>
                  <a:off x="2395623" y="5606507"/>
                  <a:ext cx="581273"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3</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64" name="TextBox 363">
                  <a:extLst>
                    <a:ext uri="{FF2B5EF4-FFF2-40B4-BE49-F238E27FC236}">
                      <a16:creationId xmlns:a16="http://schemas.microsoft.com/office/drawing/2014/main" id="{B3B87F9A-EFFC-1647-82EE-8FEB5675DB0B}"/>
                    </a:ext>
                  </a:extLst>
                </p:cNvPr>
                <p:cNvSpPr txBox="1">
                  <a:spLocks noRot="1" noChangeAspect="1" noMove="1" noResize="1" noEditPoints="1" noAdjustHandles="1" noChangeArrowheads="1" noChangeShapeType="1" noTextEdit="1"/>
                </p:cNvSpPr>
                <p:nvPr/>
              </p:nvSpPr>
              <p:spPr>
                <a:xfrm>
                  <a:off x="2395623" y="5606507"/>
                  <a:ext cx="581273" cy="275268"/>
                </a:xfrm>
                <a:prstGeom prst="rect">
                  <a:avLst/>
                </a:prstGeom>
                <a:blipFill>
                  <a:blip r:embed="rId39"/>
                  <a:stretch>
                    <a:fillRect l="-2174" r="-2174"/>
                  </a:stretch>
                </a:blipFill>
              </p:spPr>
              <p:txBody>
                <a:bodyPr/>
                <a:lstStyle/>
                <a:p>
                  <a:r>
                    <a:rPr lang="en-US">
                      <a:noFill/>
                    </a:rPr>
                    <a:t> </a:t>
                  </a:r>
                </a:p>
              </p:txBody>
            </p:sp>
          </mc:Fallback>
        </mc:AlternateContent>
        <p:cxnSp>
          <p:nvCxnSpPr>
            <p:cNvPr id="403" name="Straight Connector 402">
              <a:extLst>
                <a:ext uri="{FF2B5EF4-FFF2-40B4-BE49-F238E27FC236}">
                  <a16:creationId xmlns:a16="http://schemas.microsoft.com/office/drawing/2014/main" id="{D3A17D04-3BFA-8C44-B6AF-20C6B51D063B}"/>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04" name="TextBox 403">
              <a:extLst>
                <a:ext uri="{FF2B5EF4-FFF2-40B4-BE49-F238E27FC236}">
                  <a16:creationId xmlns:a16="http://schemas.microsoft.com/office/drawing/2014/main" id="{B3C0AE38-6235-6C4D-8FC9-A9BF30E797A3}"/>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mc:AlternateContent xmlns:mc="http://schemas.openxmlformats.org/markup-compatibility/2006" xmlns:a14="http://schemas.microsoft.com/office/drawing/2010/main">
        <mc:Choice Requires="a14">
          <p:sp>
            <p:nvSpPr>
              <p:cNvPr id="405" name="TextBox 404">
                <a:extLst>
                  <a:ext uri="{FF2B5EF4-FFF2-40B4-BE49-F238E27FC236}">
                    <a16:creationId xmlns:a16="http://schemas.microsoft.com/office/drawing/2014/main" id="{CD6CE467-0E77-7C49-AC6E-E05371EA0572}"/>
                  </a:ext>
                </a:extLst>
              </p:cNvPr>
              <p:cNvSpPr txBox="1"/>
              <p:nvPr/>
            </p:nvSpPr>
            <p:spPr>
              <a:xfrm>
                <a:off x="5248362" y="2782953"/>
                <a:ext cx="519810"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405" name="TextBox 404">
                <a:extLst>
                  <a:ext uri="{FF2B5EF4-FFF2-40B4-BE49-F238E27FC236}">
                    <a16:creationId xmlns:a16="http://schemas.microsoft.com/office/drawing/2014/main" id="{CD6CE467-0E77-7C49-AC6E-E05371EA0572}"/>
                  </a:ext>
                </a:extLst>
              </p:cNvPr>
              <p:cNvSpPr txBox="1">
                <a:spLocks noRot="1" noChangeAspect="1" noMove="1" noResize="1" noEditPoints="1" noAdjustHandles="1" noChangeArrowheads="1" noChangeShapeType="1" noTextEdit="1"/>
              </p:cNvSpPr>
              <p:nvPr/>
            </p:nvSpPr>
            <p:spPr>
              <a:xfrm>
                <a:off x="5248362" y="2782953"/>
                <a:ext cx="519810" cy="309637"/>
              </a:xfrm>
              <a:prstGeom prst="rect">
                <a:avLst/>
              </a:prstGeom>
              <a:blipFill>
                <a:blip r:embed="rId40"/>
                <a:stretch>
                  <a:fillRect b="-3846"/>
                </a:stretch>
              </a:blipFill>
            </p:spPr>
            <p:txBody>
              <a:bodyPr/>
              <a:lstStyle/>
              <a:p>
                <a:r>
                  <a:rPr lang="en-US">
                    <a:noFill/>
                  </a:rPr>
                  <a:t> </a:t>
                </a:r>
              </a:p>
            </p:txBody>
          </p:sp>
        </mc:Fallback>
      </mc:AlternateContent>
      <p:grpSp>
        <p:nvGrpSpPr>
          <p:cNvPr id="406" name="Group 405">
            <a:extLst>
              <a:ext uri="{FF2B5EF4-FFF2-40B4-BE49-F238E27FC236}">
                <a16:creationId xmlns:a16="http://schemas.microsoft.com/office/drawing/2014/main" id="{6D862C90-1CFD-A54C-B56E-B99354836745}"/>
              </a:ext>
            </a:extLst>
          </p:cNvPr>
          <p:cNvGrpSpPr/>
          <p:nvPr/>
        </p:nvGrpSpPr>
        <p:grpSpPr>
          <a:xfrm>
            <a:off x="5867993" y="2777644"/>
            <a:ext cx="904077" cy="373269"/>
            <a:chOff x="2395623" y="5606507"/>
            <a:chExt cx="904077" cy="373269"/>
          </a:xfrm>
        </p:grpSpPr>
        <mc:AlternateContent xmlns:mc="http://schemas.openxmlformats.org/markup-compatibility/2006" xmlns:a14="http://schemas.microsoft.com/office/drawing/2010/main">
          <mc:Choice Requires="a14">
            <p:sp>
              <p:nvSpPr>
                <p:cNvPr id="407" name="TextBox 406">
                  <a:extLst>
                    <a:ext uri="{FF2B5EF4-FFF2-40B4-BE49-F238E27FC236}">
                      <a16:creationId xmlns:a16="http://schemas.microsoft.com/office/drawing/2014/main" id="{7EF00973-4000-3D42-BE9B-E4C6C5CA24C9}"/>
                    </a:ext>
                  </a:extLst>
                </p:cNvPr>
                <p:cNvSpPr txBox="1"/>
                <p:nvPr/>
              </p:nvSpPr>
              <p:spPr>
                <a:xfrm>
                  <a:off x="2395623" y="5606507"/>
                  <a:ext cx="581273"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3</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69" name="TextBox 368">
                  <a:extLst>
                    <a:ext uri="{FF2B5EF4-FFF2-40B4-BE49-F238E27FC236}">
                      <a16:creationId xmlns:a16="http://schemas.microsoft.com/office/drawing/2014/main" id="{76E7EB85-9985-A245-8820-4AB73D7542A2}"/>
                    </a:ext>
                  </a:extLst>
                </p:cNvPr>
                <p:cNvSpPr txBox="1">
                  <a:spLocks noRot="1" noChangeAspect="1" noMove="1" noResize="1" noEditPoints="1" noAdjustHandles="1" noChangeArrowheads="1" noChangeShapeType="1" noTextEdit="1"/>
                </p:cNvSpPr>
                <p:nvPr/>
              </p:nvSpPr>
              <p:spPr>
                <a:xfrm>
                  <a:off x="2395623" y="5606507"/>
                  <a:ext cx="581273" cy="275268"/>
                </a:xfrm>
                <a:prstGeom prst="rect">
                  <a:avLst/>
                </a:prstGeom>
                <a:blipFill>
                  <a:blip r:embed="rId41"/>
                  <a:stretch>
                    <a:fillRect l="-2128" r="-2128" b="-4545"/>
                  </a:stretch>
                </a:blipFill>
              </p:spPr>
              <p:txBody>
                <a:bodyPr/>
                <a:lstStyle/>
                <a:p>
                  <a:r>
                    <a:rPr lang="en-US">
                      <a:noFill/>
                    </a:rPr>
                    <a:t> </a:t>
                  </a:r>
                </a:p>
              </p:txBody>
            </p:sp>
          </mc:Fallback>
        </mc:AlternateContent>
        <p:cxnSp>
          <p:nvCxnSpPr>
            <p:cNvPr id="408" name="Straight Connector 407">
              <a:extLst>
                <a:ext uri="{FF2B5EF4-FFF2-40B4-BE49-F238E27FC236}">
                  <a16:creationId xmlns:a16="http://schemas.microsoft.com/office/drawing/2014/main" id="{858A18CA-3D87-7F45-B56B-69A79D1FDD11}"/>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09" name="TextBox 408">
              <a:extLst>
                <a:ext uri="{FF2B5EF4-FFF2-40B4-BE49-F238E27FC236}">
                  <a16:creationId xmlns:a16="http://schemas.microsoft.com/office/drawing/2014/main" id="{E0D63F92-F09B-7B42-A844-F88BD56EBBE8}"/>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mc:AlternateContent xmlns:mc="http://schemas.openxmlformats.org/markup-compatibility/2006" xmlns:a14="http://schemas.microsoft.com/office/drawing/2010/main">
        <mc:Choice Requires="a14">
          <p:sp>
            <p:nvSpPr>
              <p:cNvPr id="410" name="TextBox 409">
                <a:extLst>
                  <a:ext uri="{FF2B5EF4-FFF2-40B4-BE49-F238E27FC236}">
                    <a16:creationId xmlns:a16="http://schemas.microsoft.com/office/drawing/2014/main" id="{BCBF8A5C-349B-F847-A673-496521D568DC}"/>
                  </a:ext>
                </a:extLst>
              </p:cNvPr>
              <p:cNvSpPr txBox="1"/>
              <p:nvPr/>
            </p:nvSpPr>
            <p:spPr>
              <a:xfrm>
                <a:off x="5260654" y="3099439"/>
                <a:ext cx="516424"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410" name="TextBox 409">
                <a:extLst>
                  <a:ext uri="{FF2B5EF4-FFF2-40B4-BE49-F238E27FC236}">
                    <a16:creationId xmlns:a16="http://schemas.microsoft.com/office/drawing/2014/main" id="{BCBF8A5C-349B-F847-A673-496521D568DC}"/>
                  </a:ext>
                </a:extLst>
              </p:cNvPr>
              <p:cNvSpPr txBox="1">
                <a:spLocks noRot="1" noChangeAspect="1" noMove="1" noResize="1" noEditPoints="1" noAdjustHandles="1" noChangeArrowheads="1" noChangeShapeType="1" noTextEdit="1"/>
              </p:cNvSpPr>
              <p:nvPr/>
            </p:nvSpPr>
            <p:spPr>
              <a:xfrm>
                <a:off x="5260654" y="3099439"/>
                <a:ext cx="516424" cy="309637"/>
              </a:xfrm>
              <a:prstGeom prst="rect">
                <a:avLst/>
              </a:prstGeom>
              <a:blipFill>
                <a:blip r:embed="rId42"/>
                <a:stretch>
                  <a:fillRect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1" name="TextBox 410">
                <a:extLst>
                  <a:ext uri="{FF2B5EF4-FFF2-40B4-BE49-F238E27FC236}">
                    <a16:creationId xmlns:a16="http://schemas.microsoft.com/office/drawing/2014/main" id="{D6A26B92-D9AD-1744-8198-F3CB17B2BDE1}"/>
                  </a:ext>
                </a:extLst>
              </p:cNvPr>
              <p:cNvSpPr txBox="1"/>
              <p:nvPr/>
            </p:nvSpPr>
            <p:spPr>
              <a:xfrm>
                <a:off x="5254458" y="3449428"/>
                <a:ext cx="519810"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411" name="TextBox 410">
                <a:extLst>
                  <a:ext uri="{FF2B5EF4-FFF2-40B4-BE49-F238E27FC236}">
                    <a16:creationId xmlns:a16="http://schemas.microsoft.com/office/drawing/2014/main" id="{D6A26B92-D9AD-1744-8198-F3CB17B2BDE1}"/>
                  </a:ext>
                </a:extLst>
              </p:cNvPr>
              <p:cNvSpPr txBox="1">
                <a:spLocks noRot="1" noChangeAspect="1" noMove="1" noResize="1" noEditPoints="1" noAdjustHandles="1" noChangeArrowheads="1" noChangeShapeType="1" noTextEdit="1"/>
              </p:cNvSpPr>
              <p:nvPr/>
            </p:nvSpPr>
            <p:spPr>
              <a:xfrm>
                <a:off x="5254458" y="3449428"/>
                <a:ext cx="519810" cy="309637"/>
              </a:xfrm>
              <a:prstGeom prst="rect">
                <a:avLst/>
              </a:prstGeom>
              <a:blipFill>
                <a:blip r:embed="rId43"/>
                <a:stretch>
                  <a:fillRect b="-8000"/>
                </a:stretch>
              </a:blipFill>
            </p:spPr>
            <p:txBody>
              <a:bodyPr/>
              <a:lstStyle/>
              <a:p>
                <a:r>
                  <a:rPr lang="en-US">
                    <a:noFill/>
                  </a:rPr>
                  <a:t> </a:t>
                </a:r>
              </a:p>
            </p:txBody>
          </p:sp>
        </mc:Fallback>
      </mc:AlternateContent>
      <p:grpSp>
        <p:nvGrpSpPr>
          <p:cNvPr id="412" name="Group 411">
            <a:extLst>
              <a:ext uri="{FF2B5EF4-FFF2-40B4-BE49-F238E27FC236}">
                <a16:creationId xmlns:a16="http://schemas.microsoft.com/office/drawing/2014/main" id="{F741E330-AAE7-C844-8317-8DCC31C1696C}"/>
              </a:ext>
            </a:extLst>
          </p:cNvPr>
          <p:cNvGrpSpPr/>
          <p:nvPr/>
        </p:nvGrpSpPr>
        <p:grpSpPr>
          <a:xfrm>
            <a:off x="5891078" y="3105503"/>
            <a:ext cx="890888" cy="382061"/>
            <a:chOff x="2408812" y="5597715"/>
            <a:chExt cx="890888" cy="382061"/>
          </a:xfrm>
        </p:grpSpPr>
        <mc:AlternateContent xmlns:mc="http://schemas.openxmlformats.org/markup-compatibility/2006" xmlns:a14="http://schemas.microsoft.com/office/drawing/2010/main">
          <mc:Choice Requires="a14">
            <p:sp>
              <p:nvSpPr>
                <p:cNvPr id="413" name="TextBox 412">
                  <a:extLst>
                    <a:ext uri="{FF2B5EF4-FFF2-40B4-BE49-F238E27FC236}">
                      <a16:creationId xmlns:a16="http://schemas.microsoft.com/office/drawing/2014/main" id="{70201F22-EBB9-494C-BD77-E224F15D1FFA}"/>
                    </a:ext>
                  </a:extLst>
                </p:cNvPr>
                <p:cNvSpPr txBox="1"/>
                <p:nvPr/>
              </p:nvSpPr>
              <p:spPr>
                <a:xfrm>
                  <a:off x="2408812" y="5597715"/>
                  <a:ext cx="572967"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3</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75" name="TextBox 374">
                  <a:extLst>
                    <a:ext uri="{FF2B5EF4-FFF2-40B4-BE49-F238E27FC236}">
                      <a16:creationId xmlns:a16="http://schemas.microsoft.com/office/drawing/2014/main" id="{4B87135B-5E7A-874F-A664-265DDABFFEE5}"/>
                    </a:ext>
                  </a:extLst>
                </p:cNvPr>
                <p:cNvSpPr txBox="1">
                  <a:spLocks noRot="1" noChangeAspect="1" noMove="1" noResize="1" noEditPoints="1" noAdjustHandles="1" noChangeArrowheads="1" noChangeShapeType="1" noTextEdit="1"/>
                </p:cNvSpPr>
                <p:nvPr/>
              </p:nvSpPr>
              <p:spPr>
                <a:xfrm>
                  <a:off x="2408812" y="5597715"/>
                  <a:ext cx="572967" cy="275268"/>
                </a:xfrm>
                <a:prstGeom prst="rect">
                  <a:avLst/>
                </a:prstGeom>
                <a:blipFill>
                  <a:blip r:embed="rId44"/>
                  <a:stretch>
                    <a:fillRect l="-2174" r="-2174"/>
                  </a:stretch>
                </a:blipFill>
              </p:spPr>
              <p:txBody>
                <a:bodyPr/>
                <a:lstStyle/>
                <a:p>
                  <a:r>
                    <a:rPr lang="en-US">
                      <a:noFill/>
                    </a:rPr>
                    <a:t> </a:t>
                  </a:r>
                </a:p>
              </p:txBody>
            </p:sp>
          </mc:Fallback>
        </mc:AlternateContent>
        <p:cxnSp>
          <p:nvCxnSpPr>
            <p:cNvPr id="414" name="Straight Connector 413">
              <a:extLst>
                <a:ext uri="{FF2B5EF4-FFF2-40B4-BE49-F238E27FC236}">
                  <a16:creationId xmlns:a16="http://schemas.microsoft.com/office/drawing/2014/main" id="{0AAB1748-0BF0-D643-9CCF-2C9626E6A144}"/>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5" name="TextBox 414">
              <a:extLst>
                <a:ext uri="{FF2B5EF4-FFF2-40B4-BE49-F238E27FC236}">
                  <a16:creationId xmlns:a16="http://schemas.microsoft.com/office/drawing/2014/main" id="{7C2BE046-36B8-374A-B48B-4B06170680DD}"/>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416" name="Group 415">
            <a:extLst>
              <a:ext uri="{FF2B5EF4-FFF2-40B4-BE49-F238E27FC236}">
                <a16:creationId xmlns:a16="http://schemas.microsoft.com/office/drawing/2014/main" id="{0F3F4E00-F568-E041-B916-DCB69E6A18A3}"/>
              </a:ext>
            </a:extLst>
          </p:cNvPr>
          <p:cNvGrpSpPr/>
          <p:nvPr/>
        </p:nvGrpSpPr>
        <p:grpSpPr>
          <a:xfrm>
            <a:off x="5874089" y="3444119"/>
            <a:ext cx="904077" cy="354217"/>
            <a:chOff x="2395623" y="5625559"/>
            <a:chExt cx="904077" cy="354217"/>
          </a:xfrm>
        </p:grpSpPr>
        <mc:AlternateContent xmlns:mc="http://schemas.openxmlformats.org/markup-compatibility/2006" xmlns:a14="http://schemas.microsoft.com/office/drawing/2010/main">
          <mc:Choice Requires="a14">
            <p:sp>
              <p:nvSpPr>
                <p:cNvPr id="417" name="TextBox 416">
                  <a:extLst>
                    <a:ext uri="{FF2B5EF4-FFF2-40B4-BE49-F238E27FC236}">
                      <a16:creationId xmlns:a16="http://schemas.microsoft.com/office/drawing/2014/main" id="{37CD9182-A8EB-424F-AC90-1324E41B72EC}"/>
                    </a:ext>
                  </a:extLst>
                </p:cNvPr>
                <p:cNvSpPr txBox="1"/>
                <p:nvPr/>
              </p:nvSpPr>
              <p:spPr>
                <a:xfrm>
                  <a:off x="2395623" y="5625559"/>
                  <a:ext cx="581273"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3</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417" name="TextBox 416">
                  <a:extLst>
                    <a:ext uri="{FF2B5EF4-FFF2-40B4-BE49-F238E27FC236}">
                      <a16:creationId xmlns:a16="http://schemas.microsoft.com/office/drawing/2014/main" id="{37CD9182-A8EB-424F-AC90-1324E41B72EC}"/>
                    </a:ext>
                  </a:extLst>
                </p:cNvPr>
                <p:cNvSpPr txBox="1">
                  <a:spLocks noRot="1" noChangeAspect="1" noMove="1" noResize="1" noEditPoints="1" noAdjustHandles="1" noChangeArrowheads="1" noChangeShapeType="1" noTextEdit="1"/>
                </p:cNvSpPr>
                <p:nvPr/>
              </p:nvSpPr>
              <p:spPr>
                <a:xfrm>
                  <a:off x="2395623" y="5625559"/>
                  <a:ext cx="581273" cy="275268"/>
                </a:xfrm>
                <a:prstGeom prst="rect">
                  <a:avLst/>
                </a:prstGeom>
                <a:blipFill>
                  <a:blip r:embed="rId45"/>
                  <a:stretch>
                    <a:fillRect l="-2174" r="-2174" b="-4545"/>
                  </a:stretch>
                </a:blipFill>
              </p:spPr>
              <p:txBody>
                <a:bodyPr/>
                <a:lstStyle/>
                <a:p>
                  <a:r>
                    <a:rPr lang="en-US">
                      <a:noFill/>
                    </a:rPr>
                    <a:t> </a:t>
                  </a:r>
                </a:p>
              </p:txBody>
            </p:sp>
          </mc:Fallback>
        </mc:AlternateContent>
        <p:cxnSp>
          <p:nvCxnSpPr>
            <p:cNvPr id="418" name="Straight Connector 417">
              <a:extLst>
                <a:ext uri="{FF2B5EF4-FFF2-40B4-BE49-F238E27FC236}">
                  <a16:creationId xmlns:a16="http://schemas.microsoft.com/office/drawing/2014/main" id="{6A1A1037-E24B-3B44-861A-D44A13099C1A}"/>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9" name="TextBox 418">
              <a:extLst>
                <a:ext uri="{FF2B5EF4-FFF2-40B4-BE49-F238E27FC236}">
                  <a16:creationId xmlns:a16="http://schemas.microsoft.com/office/drawing/2014/main" id="{1C6B7826-3C66-6447-B6E4-00E3DEA79CFF}"/>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mc:AlternateContent xmlns:mc="http://schemas.openxmlformats.org/markup-compatibility/2006" xmlns:a14="http://schemas.microsoft.com/office/drawing/2010/main">
        <mc:Choice Requires="a14">
          <p:sp>
            <p:nvSpPr>
              <p:cNvPr id="420" name="TextBox 419">
                <a:extLst>
                  <a:ext uri="{FF2B5EF4-FFF2-40B4-BE49-F238E27FC236}">
                    <a16:creationId xmlns:a16="http://schemas.microsoft.com/office/drawing/2014/main" id="{961B7777-6FE7-5741-9C4E-75EBC1AC5543}"/>
                  </a:ext>
                </a:extLst>
              </p:cNvPr>
              <p:cNvSpPr txBox="1"/>
              <p:nvPr/>
            </p:nvSpPr>
            <p:spPr>
              <a:xfrm>
                <a:off x="5260554" y="3775346"/>
                <a:ext cx="519810"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420" name="TextBox 419">
                <a:extLst>
                  <a:ext uri="{FF2B5EF4-FFF2-40B4-BE49-F238E27FC236}">
                    <a16:creationId xmlns:a16="http://schemas.microsoft.com/office/drawing/2014/main" id="{961B7777-6FE7-5741-9C4E-75EBC1AC5543}"/>
                  </a:ext>
                </a:extLst>
              </p:cNvPr>
              <p:cNvSpPr txBox="1">
                <a:spLocks noRot="1" noChangeAspect="1" noMove="1" noResize="1" noEditPoints="1" noAdjustHandles="1" noChangeArrowheads="1" noChangeShapeType="1" noTextEdit="1"/>
              </p:cNvSpPr>
              <p:nvPr/>
            </p:nvSpPr>
            <p:spPr>
              <a:xfrm>
                <a:off x="5260554" y="3775346"/>
                <a:ext cx="519810" cy="309637"/>
              </a:xfrm>
              <a:prstGeom prst="rect">
                <a:avLst/>
              </a:prstGeom>
              <a:blipFill>
                <a:blip r:embed="rId46"/>
                <a:stretch>
                  <a:fillRect b="-3846"/>
                </a:stretch>
              </a:blipFill>
            </p:spPr>
            <p:txBody>
              <a:bodyPr/>
              <a:lstStyle/>
              <a:p>
                <a:r>
                  <a:rPr lang="en-US">
                    <a:noFill/>
                  </a:rPr>
                  <a:t> </a:t>
                </a:r>
              </a:p>
            </p:txBody>
          </p:sp>
        </mc:Fallback>
      </mc:AlternateContent>
      <p:grpSp>
        <p:nvGrpSpPr>
          <p:cNvPr id="421" name="Group 420">
            <a:extLst>
              <a:ext uri="{FF2B5EF4-FFF2-40B4-BE49-F238E27FC236}">
                <a16:creationId xmlns:a16="http://schemas.microsoft.com/office/drawing/2014/main" id="{0EDA5884-0BF2-4241-B2CF-A6AE75BA3936}"/>
              </a:ext>
            </a:extLst>
          </p:cNvPr>
          <p:cNvGrpSpPr/>
          <p:nvPr/>
        </p:nvGrpSpPr>
        <p:grpSpPr>
          <a:xfrm>
            <a:off x="5880185" y="3755748"/>
            <a:ext cx="904077" cy="373269"/>
            <a:chOff x="2395623" y="5606507"/>
            <a:chExt cx="904077" cy="373269"/>
          </a:xfrm>
        </p:grpSpPr>
        <mc:AlternateContent xmlns:mc="http://schemas.openxmlformats.org/markup-compatibility/2006" xmlns:a14="http://schemas.microsoft.com/office/drawing/2010/main">
          <mc:Choice Requires="a14">
            <p:sp>
              <p:nvSpPr>
                <p:cNvPr id="422" name="TextBox 421">
                  <a:extLst>
                    <a:ext uri="{FF2B5EF4-FFF2-40B4-BE49-F238E27FC236}">
                      <a16:creationId xmlns:a16="http://schemas.microsoft.com/office/drawing/2014/main" id="{AB585BF7-9968-B743-95FC-E3EBF5E99F37}"/>
                    </a:ext>
                  </a:extLst>
                </p:cNvPr>
                <p:cNvSpPr txBox="1"/>
                <p:nvPr/>
              </p:nvSpPr>
              <p:spPr>
                <a:xfrm>
                  <a:off x="2395623" y="5606507"/>
                  <a:ext cx="581273"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3</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84" name="TextBox 383">
                  <a:extLst>
                    <a:ext uri="{FF2B5EF4-FFF2-40B4-BE49-F238E27FC236}">
                      <a16:creationId xmlns:a16="http://schemas.microsoft.com/office/drawing/2014/main" id="{004814DA-223B-8E49-806B-CE2153720AEE}"/>
                    </a:ext>
                  </a:extLst>
                </p:cNvPr>
                <p:cNvSpPr txBox="1">
                  <a:spLocks noRot="1" noChangeAspect="1" noMove="1" noResize="1" noEditPoints="1" noAdjustHandles="1" noChangeArrowheads="1" noChangeShapeType="1" noTextEdit="1"/>
                </p:cNvSpPr>
                <p:nvPr/>
              </p:nvSpPr>
              <p:spPr>
                <a:xfrm>
                  <a:off x="2395623" y="5606507"/>
                  <a:ext cx="581273" cy="275268"/>
                </a:xfrm>
                <a:prstGeom prst="rect">
                  <a:avLst/>
                </a:prstGeom>
                <a:blipFill>
                  <a:blip r:embed="rId47"/>
                  <a:stretch>
                    <a:fillRect l="-2128" r="-2128" b="-4545"/>
                  </a:stretch>
                </a:blipFill>
              </p:spPr>
              <p:txBody>
                <a:bodyPr/>
                <a:lstStyle/>
                <a:p>
                  <a:r>
                    <a:rPr lang="en-US">
                      <a:noFill/>
                    </a:rPr>
                    <a:t> </a:t>
                  </a:r>
                </a:p>
              </p:txBody>
            </p:sp>
          </mc:Fallback>
        </mc:AlternateContent>
        <p:cxnSp>
          <p:nvCxnSpPr>
            <p:cNvPr id="423" name="Straight Connector 422">
              <a:extLst>
                <a:ext uri="{FF2B5EF4-FFF2-40B4-BE49-F238E27FC236}">
                  <a16:creationId xmlns:a16="http://schemas.microsoft.com/office/drawing/2014/main" id="{1F557BDF-6D62-7840-B274-C0CC1870658D}"/>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24" name="TextBox 423">
              <a:extLst>
                <a:ext uri="{FF2B5EF4-FFF2-40B4-BE49-F238E27FC236}">
                  <a16:creationId xmlns:a16="http://schemas.microsoft.com/office/drawing/2014/main" id="{B32E73F3-C606-184D-A911-07D20E048D5D}"/>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sp>
        <p:nvSpPr>
          <p:cNvPr id="425" name="TextBox 424">
            <a:extLst>
              <a:ext uri="{FF2B5EF4-FFF2-40B4-BE49-F238E27FC236}">
                <a16:creationId xmlns:a16="http://schemas.microsoft.com/office/drawing/2014/main" id="{79DB9C96-506A-9440-B6FA-0E53DDDAD256}"/>
              </a:ext>
            </a:extLst>
          </p:cNvPr>
          <p:cNvSpPr txBox="1"/>
          <p:nvPr/>
        </p:nvSpPr>
        <p:spPr>
          <a:xfrm>
            <a:off x="682189" y="5687809"/>
            <a:ext cx="46965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42. </a:t>
            </a:r>
          </a:p>
        </p:txBody>
      </p:sp>
      <p:sp>
        <p:nvSpPr>
          <p:cNvPr id="426" name="TextBox 425">
            <a:extLst>
              <a:ext uri="{FF2B5EF4-FFF2-40B4-BE49-F238E27FC236}">
                <a16:creationId xmlns:a16="http://schemas.microsoft.com/office/drawing/2014/main" id="{29BA85AA-4968-9C40-9E54-494ADD836137}"/>
              </a:ext>
            </a:extLst>
          </p:cNvPr>
          <p:cNvSpPr txBox="1"/>
          <p:nvPr/>
        </p:nvSpPr>
        <p:spPr>
          <a:xfrm>
            <a:off x="681022" y="5360687"/>
            <a:ext cx="53759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41. </a:t>
            </a:r>
          </a:p>
        </p:txBody>
      </p:sp>
      <p:sp>
        <p:nvSpPr>
          <p:cNvPr id="427" name="TextBox 426">
            <a:extLst>
              <a:ext uri="{FF2B5EF4-FFF2-40B4-BE49-F238E27FC236}">
                <a16:creationId xmlns:a16="http://schemas.microsoft.com/office/drawing/2014/main" id="{8E49FB7F-62C2-EE43-AFDD-08AEDB31B803}"/>
              </a:ext>
            </a:extLst>
          </p:cNvPr>
          <p:cNvSpPr txBox="1"/>
          <p:nvPr/>
        </p:nvSpPr>
        <p:spPr>
          <a:xfrm>
            <a:off x="672166" y="4053648"/>
            <a:ext cx="51051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37. </a:t>
            </a:r>
          </a:p>
        </p:txBody>
      </p:sp>
      <p:sp>
        <p:nvSpPr>
          <p:cNvPr id="428" name="TextBox 427">
            <a:extLst>
              <a:ext uri="{FF2B5EF4-FFF2-40B4-BE49-F238E27FC236}">
                <a16:creationId xmlns:a16="http://schemas.microsoft.com/office/drawing/2014/main" id="{BB489BF7-D878-CB40-85B5-0F276087A6C7}"/>
              </a:ext>
            </a:extLst>
          </p:cNvPr>
          <p:cNvSpPr txBox="1"/>
          <p:nvPr/>
        </p:nvSpPr>
        <p:spPr>
          <a:xfrm>
            <a:off x="677131" y="4374794"/>
            <a:ext cx="53759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38. </a:t>
            </a:r>
          </a:p>
        </p:txBody>
      </p:sp>
      <p:sp>
        <p:nvSpPr>
          <p:cNvPr id="429" name="TextBox 428">
            <a:extLst>
              <a:ext uri="{FF2B5EF4-FFF2-40B4-BE49-F238E27FC236}">
                <a16:creationId xmlns:a16="http://schemas.microsoft.com/office/drawing/2014/main" id="{94E3D3A5-285C-A049-B124-5A66543CC3B4}"/>
              </a:ext>
            </a:extLst>
          </p:cNvPr>
          <p:cNvSpPr txBox="1"/>
          <p:nvPr/>
        </p:nvSpPr>
        <p:spPr>
          <a:xfrm>
            <a:off x="680566" y="4710147"/>
            <a:ext cx="51051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39. </a:t>
            </a:r>
          </a:p>
        </p:txBody>
      </p:sp>
      <p:sp>
        <p:nvSpPr>
          <p:cNvPr id="430" name="TextBox 429">
            <a:extLst>
              <a:ext uri="{FF2B5EF4-FFF2-40B4-BE49-F238E27FC236}">
                <a16:creationId xmlns:a16="http://schemas.microsoft.com/office/drawing/2014/main" id="{0E122EEB-8CDE-ED4B-975B-CFAAEE055C9E}"/>
              </a:ext>
            </a:extLst>
          </p:cNvPr>
          <p:cNvSpPr txBox="1"/>
          <p:nvPr/>
        </p:nvSpPr>
        <p:spPr>
          <a:xfrm>
            <a:off x="679394" y="5028548"/>
            <a:ext cx="53759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40. </a:t>
            </a:r>
          </a:p>
        </p:txBody>
      </p:sp>
      <p:sp>
        <p:nvSpPr>
          <p:cNvPr id="431" name="TextBox 430">
            <a:extLst>
              <a:ext uri="{FF2B5EF4-FFF2-40B4-BE49-F238E27FC236}">
                <a16:creationId xmlns:a16="http://schemas.microsoft.com/office/drawing/2014/main" id="{77C0BE55-C243-1641-90C4-F75D392ADE5E}"/>
              </a:ext>
            </a:extLst>
          </p:cNvPr>
          <p:cNvSpPr txBox="1"/>
          <p:nvPr/>
        </p:nvSpPr>
        <p:spPr>
          <a:xfrm>
            <a:off x="4745260" y="2751221"/>
            <a:ext cx="48092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47. </a:t>
            </a:r>
          </a:p>
        </p:txBody>
      </p:sp>
      <p:sp>
        <p:nvSpPr>
          <p:cNvPr id="432" name="TextBox 431">
            <a:extLst>
              <a:ext uri="{FF2B5EF4-FFF2-40B4-BE49-F238E27FC236}">
                <a16:creationId xmlns:a16="http://schemas.microsoft.com/office/drawing/2014/main" id="{0280A21B-013D-414C-8594-C32593F860BA}"/>
              </a:ext>
            </a:extLst>
          </p:cNvPr>
          <p:cNvSpPr txBox="1"/>
          <p:nvPr/>
        </p:nvSpPr>
        <p:spPr>
          <a:xfrm>
            <a:off x="4744634" y="3063619"/>
            <a:ext cx="480924"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48. </a:t>
            </a:r>
          </a:p>
        </p:txBody>
      </p:sp>
      <p:sp>
        <p:nvSpPr>
          <p:cNvPr id="433" name="TextBox 432">
            <a:extLst>
              <a:ext uri="{FF2B5EF4-FFF2-40B4-BE49-F238E27FC236}">
                <a16:creationId xmlns:a16="http://schemas.microsoft.com/office/drawing/2014/main" id="{2456372B-7285-D144-8F0A-A6249CC9A6F2}"/>
              </a:ext>
            </a:extLst>
          </p:cNvPr>
          <p:cNvSpPr txBox="1"/>
          <p:nvPr/>
        </p:nvSpPr>
        <p:spPr>
          <a:xfrm>
            <a:off x="4732707" y="1467619"/>
            <a:ext cx="52800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43. </a:t>
            </a:r>
          </a:p>
        </p:txBody>
      </p:sp>
      <p:sp>
        <p:nvSpPr>
          <p:cNvPr id="434" name="TextBox 433">
            <a:extLst>
              <a:ext uri="{FF2B5EF4-FFF2-40B4-BE49-F238E27FC236}">
                <a16:creationId xmlns:a16="http://schemas.microsoft.com/office/drawing/2014/main" id="{4187C5A5-F8B6-6848-8CD7-C310B021AC78}"/>
              </a:ext>
            </a:extLst>
          </p:cNvPr>
          <p:cNvSpPr txBox="1"/>
          <p:nvPr/>
        </p:nvSpPr>
        <p:spPr>
          <a:xfrm>
            <a:off x="4732707" y="1792370"/>
            <a:ext cx="55339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44. </a:t>
            </a:r>
          </a:p>
        </p:txBody>
      </p:sp>
      <p:sp>
        <p:nvSpPr>
          <p:cNvPr id="435" name="TextBox 434">
            <a:extLst>
              <a:ext uri="{FF2B5EF4-FFF2-40B4-BE49-F238E27FC236}">
                <a16:creationId xmlns:a16="http://schemas.microsoft.com/office/drawing/2014/main" id="{0A26F7BE-A63E-9D44-87D5-BF9933507F6C}"/>
              </a:ext>
            </a:extLst>
          </p:cNvPr>
          <p:cNvSpPr txBox="1"/>
          <p:nvPr/>
        </p:nvSpPr>
        <p:spPr>
          <a:xfrm>
            <a:off x="4740360" y="2108771"/>
            <a:ext cx="49713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45. </a:t>
            </a:r>
          </a:p>
        </p:txBody>
      </p:sp>
      <p:sp>
        <p:nvSpPr>
          <p:cNvPr id="436" name="TextBox 435">
            <a:extLst>
              <a:ext uri="{FF2B5EF4-FFF2-40B4-BE49-F238E27FC236}">
                <a16:creationId xmlns:a16="http://schemas.microsoft.com/office/drawing/2014/main" id="{F43C4F34-2131-E647-8220-E67E99E9F3E5}"/>
              </a:ext>
            </a:extLst>
          </p:cNvPr>
          <p:cNvSpPr txBox="1"/>
          <p:nvPr/>
        </p:nvSpPr>
        <p:spPr>
          <a:xfrm>
            <a:off x="4735685" y="2454387"/>
            <a:ext cx="49232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46. </a:t>
            </a:r>
          </a:p>
        </p:txBody>
      </p:sp>
      <p:sp>
        <p:nvSpPr>
          <p:cNvPr id="437" name="TextBox 436">
            <a:extLst>
              <a:ext uri="{FF2B5EF4-FFF2-40B4-BE49-F238E27FC236}">
                <a16:creationId xmlns:a16="http://schemas.microsoft.com/office/drawing/2014/main" id="{30AD5159-9F92-3B4C-8BFB-89949C655752}"/>
              </a:ext>
            </a:extLst>
          </p:cNvPr>
          <p:cNvSpPr txBox="1"/>
          <p:nvPr/>
        </p:nvSpPr>
        <p:spPr>
          <a:xfrm>
            <a:off x="4747064" y="4702948"/>
            <a:ext cx="48092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53. </a:t>
            </a:r>
          </a:p>
        </p:txBody>
      </p:sp>
      <p:sp>
        <p:nvSpPr>
          <p:cNvPr id="438" name="TextBox 437">
            <a:extLst>
              <a:ext uri="{FF2B5EF4-FFF2-40B4-BE49-F238E27FC236}">
                <a16:creationId xmlns:a16="http://schemas.microsoft.com/office/drawing/2014/main" id="{5E43265C-2052-1841-8AC1-3B1156193677}"/>
              </a:ext>
            </a:extLst>
          </p:cNvPr>
          <p:cNvSpPr txBox="1"/>
          <p:nvPr/>
        </p:nvSpPr>
        <p:spPr>
          <a:xfrm>
            <a:off x="4752533" y="5036837"/>
            <a:ext cx="54410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54. </a:t>
            </a:r>
          </a:p>
        </p:txBody>
      </p:sp>
      <p:sp>
        <p:nvSpPr>
          <p:cNvPr id="439" name="TextBox 438">
            <a:extLst>
              <a:ext uri="{FF2B5EF4-FFF2-40B4-BE49-F238E27FC236}">
                <a16:creationId xmlns:a16="http://schemas.microsoft.com/office/drawing/2014/main" id="{4A3A2C38-52AB-0540-A5CA-03807244C6A6}"/>
              </a:ext>
            </a:extLst>
          </p:cNvPr>
          <p:cNvSpPr txBox="1"/>
          <p:nvPr/>
        </p:nvSpPr>
        <p:spPr>
          <a:xfrm>
            <a:off x="4740607" y="3414480"/>
            <a:ext cx="52800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49. </a:t>
            </a:r>
          </a:p>
        </p:txBody>
      </p:sp>
      <p:sp>
        <p:nvSpPr>
          <p:cNvPr id="440" name="TextBox 439">
            <a:extLst>
              <a:ext uri="{FF2B5EF4-FFF2-40B4-BE49-F238E27FC236}">
                <a16:creationId xmlns:a16="http://schemas.microsoft.com/office/drawing/2014/main" id="{3345E004-9C24-0746-B5B1-F59707F6DA42}"/>
              </a:ext>
            </a:extLst>
          </p:cNvPr>
          <p:cNvSpPr txBox="1"/>
          <p:nvPr/>
        </p:nvSpPr>
        <p:spPr>
          <a:xfrm>
            <a:off x="4740607" y="3733881"/>
            <a:ext cx="55339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50. </a:t>
            </a:r>
          </a:p>
        </p:txBody>
      </p:sp>
      <p:sp>
        <p:nvSpPr>
          <p:cNvPr id="441" name="TextBox 440">
            <a:extLst>
              <a:ext uri="{FF2B5EF4-FFF2-40B4-BE49-F238E27FC236}">
                <a16:creationId xmlns:a16="http://schemas.microsoft.com/office/drawing/2014/main" id="{DCF95007-3069-624D-9FB3-32A066C82493}"/>
              </a:ext>
            </a:extLst>
          </p:cNvPr>
          <p:cNvSpPr txBox="1"/>
          <p:nvPr/>
        </p:nvSpPr>
        <p:spPr>
          <a:xfrm>
            <a:off x="4742164" y="4071656"/>
            <a:ext cx="49713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51. </a:t>
            </a:r>
          </a:p>
        </p:txBody>
      </p:sp>
      <p:sp>
        <p:nvSpPr>
          <p:cNvPr id="442" name="TextBox 441">
            <a:extLst>
              <a:ext uri="{FF2B5EF4-FFF2-40B4-BE49-F238E27FC236}">
                <a16:creationId xmlns:a16="http://schemas.microsoft.com/office/drawing/2014/main" id="{38BCAE85-4FEE-7043-BF36-4B7C744BA958}"/>
              </a:ext>
            </a:extLst>
          </p:cNvPr>
          <p:cNvSpPr txBox="1"/>
          <p:nvPr/>
        </p:nvSpPr>
        <p:spPr>
          <a:xfrm>
            <a:off x="4737489" y="4398099"/>
            <a:ext cx="49232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52. </a:t>
            </a:r>
          </a:p>
        </p:txBody>
      </p:sp>
      <mc:AlternateContent xmlns:mc="http://schemas.openxmlformats.org/markup-compatibility/2006" xmlns:a14="http://schemas.microsoft.com/office/drawing/2010/main">
        <mc:Choice Requires="a14">
          <p:sp>
            <p:nvSpPr>
              <p:cNvPr id="443" name="TextBox 442">
                <a:extLst>
                  <a:ext uri="{FF2B5EF4-FFF2-40B4-BE49-F238E27FC236}">
                    <a16:creationId xmlns:a16="http://schemas.microsoft.com/office/drawing/2014/main" id="{A31BACB1-962B-4944-AA03-0656529B5B63}"/>
                  </a:ext>
                </a:extLst>
              </p:cNvPr>
              <p:cNvSpPr txBox="1"/>
              <p:nvPr/>
            </p:nvSpPr>
            <p:spPr>
              <a:xfrm>
                <a:off x="1246681" y="1479093"/>
                <a:ext cx="516424"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443" name="TextBox 442">
                <a:extLst>
                  <a:ext uri="{FF2B5EF4-FFF2-40B4-BE49-F238E27FC236}">
                    <a16:creationId xmlns:a16="http://schemas.microsoft.com/office/drawing/2014/main" id="{A31BACB1-962B-4944-AA03-0656529B5B63}"/>
                  </a:ext>
                </a:extLst>
              </p:cNvPr>
              <p:cNvSpPr txBox="1">
                <a:spLocks noRot="1" noChangeAspect="1" noMove="1" noResize="1" noEditPoints="1" noAdjustHandles="1" noChangeArrowheads="1" noChangeShapeType="1" noTextEdit="1"/>
              </p:cNvSpPr>
              <p:nvPr/>
            </p:nvSpPr>
            <p:spPr>
              <a:xfrm>
                <a:off x="1246681" y="1479093"/>
                <a:ext cx="516424" cy="309637"/>
              </a:xfrm>
              <a:prstGeom prst="rect">
                <a:avLst/>
              </a:prstGeom>
              <a:blipFill>
                <a:blip r:embed="rId48"/>
                <a:stretch>
                  <a:fillRect b="-3846"/>
                </a:stretch>
              </a:blipFill>
            </p:spPr>
            <p:txBody>
              <a:bodyPr/>
              <a:lstStyle/>
              <a:p>
                <a:r>
                  <a:rPr lang="en-US">
                    <a:noFill/>
                  </a:rPr>
                  <a:t> </a:t>
                </a:r>
              </a:p>
            </p:txBody>
          </p:sp>
        </mc:Fallback>
      </mc:AlternateContent>
      <p:grpSp>
        <p:nvGrpSpPr>
          <p:cNvPr id="444" name="Group 443">
            <a:extLst>
              <a:ext uri="{FF2B5EF4-FFF2-40B4-BE49-F238E27FC236}">
                <a16:creationId xmlns:a16="http://schemas.microsoft.com/office/drawing/2014/main" id="{27B53EBB-3707-8A44-9CF6-F8E36E3EB37E}"/>
              </a:ext>
            </a:extLst>
          </p:cNvPr>
          <p:cNvGrpSpPr/>
          <p:nvPr/>
        </p:nvGrpSpPr>
        <p:grpSpPr>
          <a:xfrm>
            <a:off x="1857185" y="1475993"/>
            <a:ext cx="890888" cy="382061"/>
            <a:chOff x="2408812" y="5597715"/>
            <a:chExt cx="890888" cy="382061"/>
          </a:xfrm>
        </p:grpSpPr>
        <mc:AlternateContent xmlns:mc="http://schemas.openxmlformats.org/markup-compatibility/2006" xmlns:a14="http://schemas.microsoft.com/office/drawing/2010/main">
          <mc:Choice Requires="a14">
            <p:sp>
              <p:nvSpPr>
                <p:cNvPr id="445" name="TextBox 444">
                  <a:extLst>
                    <a:ext uri="{FF2B5EF4-FFF2-40B4-BE49-F238E27FC236}">
                      <a16:creationId xmlns:a16="http://schemas.microsoft.com/office/drawing/2014/main" id="{49F567DB-BE91-3347-9A06-230B4C6B1398}"/>
                    </a:ext>
                  </a:extLst>
                </p:cNvPr>
                <p:cNvSpPr txBox="1"/>
                <p:nvPr/>
              </p:nvSpPr>
              <p:spPr>
                <a:xfrm>
                  <a:off x="2408812" y="5597715"/>
                  <a:ext cx="572967"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3</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523" name="TextBox 522">
                  <a:extLst>
                    <a:ext uri="{FF2B5EF4-FFF2-40B4-BE49-F238E27FC236}">
                      <a16:creationId xmlns:a16="http://schemas.microsoft.com/office/drawing/2014/main" id="{5696ECCB-E357-BB44-9026-9D15AF2809DF}"/>
                    </a:ext>
                  </a:extLst>
                </p:cNvPr>
                <p:cNvSpPr txBox="1">
                  <a:spLocks noRot="1" noChangeAspect="1" noMove="1" noResize="1" noEditPoints="1" noAdjustHandles="1" noChangeArrowheads="1" noChangeShapeType="1" noTextEdit="1"/>
                </p:cNvSpPr>
                <p:nvPr/>
              </p:nvSpPr>
              <p:spPr>
                <a:xfrm>
                  <a:off x="2408812" y="5597715"/>
                  <a:ext cx="572967" cy="275268"/>
                </a:xfrm>
                <a:prstGeom prst="rect">
                  <a:avLst/>
                </a:prstGeom>
                <a:blipFill>
                  <a:blip r:embed="rId49"/>
                  <a:stretch>
                    <a:fillRect l="-4348" r="-2174" b="-4545"/>
                  </a:stretch>
                </a:blipFill>
              </p:spPr>
              <p:txBody>
                <a:bodyPr/>
                <a:lstStyle/>
                <a:p>
                  <a:r>
                    <a:rPr lang="en-US">
                      <a:noFill/>
                    </a:rPr>
                    <a:t> </a:t>
                  </a:r>
                </a:p>
              </p:txBody>
            </p:sp>
          </mc:Fallback>
        </mc:AlternateContent>
        <p:cxnSp>
          <p:nvCxnSpPr>
            <p:cNvPr id="446" name="Straight Connector 445">
              <a:extLst>
                <a:ext uri="{FF2B5EF4-FFF2-40B4-BE49-F238E27FC236}">
                  <a16:creationId xmlns:a16="http://schemas.microsoft.com/office/drawing/2014/main" id="{E8940007-8607-9A47-9EBC-0714BBA89D5B}"/>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47" name="TextBox 446">
              <a:extLst>
                <a:ext uri="{FF2B5EF4-FFF2-40B4-BE49-F238E27FC236}">
                  <a16:creationId xmlns:a16="http://schemas.microsoft.com/office/drawing/2014/main" id="{90DA70E4-8731-CA4F-BB01-A46636CDD598}"/>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sp>
        <p:nvSpPr>
          <p:cNvPr id="448" name="TextBox 447">
            <a:extLst>
              <a:ext uri="{FF2B5EF4-FFF2-40B4-BE49-F238E27FC236}">
                <a16:creationId xmlns:a16="http://schemas.microsoft.com/office/drawing/2014/main" id="{08005CC2-3584-694F-B4CF-405DD2307D6C}"/>
              </a:ext>
            </a:extLst>
          </p:cNvPr>
          <p:cNvSpPr txBox="1"/>
          <p:nvPr/>
        </p:nvSpPr>
        <p:spPr>
          <a:xfrm>
            <a:off x="1347425" y="1778271"/>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449" name="TextBox 448">
            <a:extLst>
              <a:ext uri="{FF2B5EF4-FFF2-40B4-BE49-F238E27FC236}">
                <a16:creationId xmlns:a16="http://schemas.microsoft.com/office/drawing/2014/main" id="{AF84000A-F179-0B41-AEEF-EA578BB26E62}"/>
              </a:ext>
            </a:extLst>
          </p:cNvPr>
          <p:cNvSpPr txBox="1"/>
          <p:nvPr/>
        </p:nvSpPr>
        <p:spPr>
          <a:xfrm>
            <a:off x="1410707" y="2120682"/>
            <a:ext cx="40717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450" name="TextBox 449">
            <a:extLst>
              <a:ext uri="{FF2B5EF4-FFF2-40B4-BE49-F238E27FC236}">
                <a16:creationId xmlns:a16="http://schemas.microsoft.com/office/drawing/2014/main" id="{D6D84B76-E7A6-B447-81B5-5113365685F4}"/>
              </a:ext>
            </a:extLst>
          </p:cNvPr>
          <p:cNvSpPr txBox="1"/>
          <p:nvPr/>
        </p:nvSpPr>
        <p:spPr>
          <a:xfrm>
            <a:off x="1405803" y="2438187"/>
            <a:ext cx="36267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451" name="TextBox 450">
            <a:extLst>
              <a:ext uri="{FF2B5EF4-FFF2-40B4-BE49-F238E27FC236}">
                <a16:creationId xmlns:a16="http://schemas.microsoft.com/office/drawing/2014/main" id="{B82B2287-83D0-3E43-9B30-8CA3F359F1D9}"/>
              </a:ext>
            </a:extLst>
          </p:cNvPr>
          <p:cNvSpPr txBox="1"/>
          <p:nvPr/>
        </p:nvSpPr>
        <p:spPr>
          <a:xfrm>
            <a:off x="1405379" y="2766265"/>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grpSp>
        <p:nvGrpSpPr>
          <p:cNvPr id="452" name="Group 451">
            <a:extLst>
              <a:ext uri="{FF2B5EF4-FFF2-40B4-BE49-F238E27FC236}">
                <a16:creationId xmlns:a16="http://schemas.microsoft.com/office/drawing/2014/main" id="{021635FA-4915-C741-A47D-FD153A2070CF}"/>
              </a:ext>
            </a:extLst>
          </p:cNvPr>
          <p:cNvGrpSpPr/>
          <p:nvPr/>
        </p:nvGrpSpPr>
        <p:grpSpPr>
          <a:xfrm>
            <a:off x="1964477" y="1768109"/>
            <a:ext cx="673842" cy="402639"/>
            <a:chOff x="7601575" y="5855991"/>
            <a:chExt cx="673842" cy="402639"/>
          </a:xfrm>
        </p:grpSpPr>
        <p:cxnSp>
          <p:nvCxnSpPr>
            <p:cNvPr id="453" name="Straight Connector 452">
              <a:extLst>
                <a:ext uri="{FF2B5EF4-FFF2-40B4-BE49-F238E27FC236}">
                  <a16:creationId xmlns:a16="http://schemas.microsoft.com/office/drawing/2014/main" id="{BF936DCB-2BB5-8A48-B707-02A69AD88708}"/>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54" name="TextBox 453">
              <a:extLst>
                <a:ext uri="{FF2B5EF4-FFF2-40B4-BE49-F238E27FC236}">
                  <a16:creationId xmlns:a16="http://schemas.microsoft.com/office/drawing/2014/main" id="{D45ED2AF-88CC-984B-BF54-C9E2116EADB4}"/>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455" name="TextBox 454">
              <a:extLst>
                <a:ext uri="{FF2B5EF4-FFF2-40B4-BE49-F238E27FC236}">
                  <a16:creationId xmlns:a16="http://schemas.microsoft.com/office/drawing/2014/main" id="{0D8ED0E5-39D4-9541-88E6-82EC6F52785D}"/>
                </a:ext>
              </a:extLst>
            </p:cNvPr>
            <p:cNvSpPr txBox="1"/>
            <p:nvPr/>
          </p:nvSpPr>
          <p:spPr>
            <a:xfrm>
              <a:off x="7601575" y="5855991"/>
              <a:ext cx="457822"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23 </a:t>
              </a:r>
            </a:p>
          </p:txBody>
        </p:sp>
      </p:grpSp>
      <p:grpSp>
        <p:nvGrpSpPr>
          <p:cNvPr id="456" name="Group 455">
            <a:extLst>
              <a:ext uri="{FF2B5EF4-FFF2-40B4-BE49-F238E27FC236}">
                <a16:creationId xmlns:a16="http://schemas.microsoft.com/office/drawing/2014/main" id="{A76962B9-B4C9-C045-8D15-8FA63198AA02}"/>
              </a:ext>
            </a:extLst>
          </p:cNvPr>
          <p:cNvGrpSpPr/>
          <p:nvPr/>
        </p:nvGrpSpPr>
        <p:grpSpPr>
          <a:xfrm>
            <a:off x="1954679" y="2101105"/>
            <a:ext cx="681042" cy="388239"/>
            <a:chOff x="7594375" y="5870391"/>
            <a:chExt cx="681042" cy="388239"/>
          </a:xfrm>
        </p:grpSpPr>
        <p:cxnSp>
          <p:nvCxnSpPr>
            <p:cNvPr id="457" name="Straight Connector 456">
              <a:extLst>
                <a:ext uri="{FF2B5EF4-FFF2-40B4-BE49-F238E27FC236}">
                  <a16:creationId xmlns:a16="http://schemas.microsoft.com/office/drawing/2014/main" id="{90400ECD-273E-4241-9C52-3F492F795BED}"/>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58" name="TextBox 457">
              <a:extLst>
                <a:ext uri="{FF2B5EF4-FFF2-40B4-BE49-F238E27FC236}">
                  <a16:creationId xmlns:a16="http://schemas.microsoft.com/office/drawing/2014/main" id="{1DA90200-3335-B24D-8CD0-A11D5F456865}"/>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459" name="TextBox 458">
              <a:extLst>
                <a:ext uri="{FF2B5EF4-FFF2-40B4-BE49-F238E27FC236}">
                  <a16:creationId xmlns:a16="http://schemas.microsoft.com/office/drawing/2014/main" id="{279915F3-B8C8-0641-A9B2-DF1EE52C017E}"/>
                </a:ext>
              </a:extLst>
            </p:cNvPr>
            <p:cNvSpPr txBox="1"/>
            <p:nvPr/>
          </p:nvSpPr>
          <p:spPr>
            <a:xfrm>
              <a:off x="7594375" y="5870391"/>
              <a:ext cx="445670"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23 </a:t>
              </a:r>
            </a:p>
          </p:txBody>
        </p:sp>
      </p:grpSp>
      <p:grpSp>
        <p:nvGrpSpPr>
          <p:cNvPr id="460" name="Group 459">
            <a:extLst>
              <a:ext uri="{FF2B5EF4-FFF2-40B4-BE49-F238E27FC236}">
                <a16:creationId xmlns:a16="http://schemas.microsoft.com/office/drawing/2014/main" id="{759BB8A4-F634-BB4B-953D-2E131CC32A9B}"/>
              </a:ext>
            </a:extLst>
          </p:cNvPr>
          <p:cNvGrpSpPr/>
          <p:nvPr/>
        </p:nvGrpSpPr>
        <p:grpSpPr>
          <a:xfrm>
            <a:off x="1946189" y="2412156"/>
            <a:ext cx="679279" cy="402639"/>
            <a:chOff x="7596138" y="5855991"/>
            <a:chExt cx="679279" cy="402639"/>
          </a:xfrm>
        </p:grpSpPr>
        <p:cxnSp>
          <p:nvCxnSpPr>
            <p:cNvPr id="461" name="Straight Connector 460">
              <a:extLst>
                <a:ext uri="{FF2B5EF4-FFF2-40B4-BE49-F238E27FC236}">
                  <a16:creationId xmlns:a16="http://schemas.microsoft.com/office/drawing/2014/main" id="{C212C9A7-E515-1047-925C-DADC827F6A12}"/>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62" name="TextBox 461">
              <a:extLst>
                <a:ext uri="{FF2B5EF4-FFF2-40B4-BE49-F238E27FC236}">
                  <a16:creationId xmlns:a16="http://schemas.microsoft.com/office/drawing/2014/main" id="{28BCFA3F-A4B0-BE47-B490-8700CC5CDA74}"/>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463" name="TextBox 462">
              <a:extLst>
                <a:ext uri="{FF2B5EF4-FFF2-40B4-BE49-F238E27FC236}">
                  <a16:creationId xmlns:a16="http://schemas.microsoft.com/office/drawing/2014/main" id="{05606992-6D86-8745-83E0-911067042125}"/>
                </a:ext>
              </a:extLst>
            </p:cNvPr>
            <p:cNvSpPr txBox="1"/>
            <p:nvPr/>
          </p:nvSpPr>
          <p:spPr>
            <a:xfrm>
              <a:off x="7596138" y="5855991"/>
              <a:ext cx="415165"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23 </a:t>
              </a:r>
            </a:p>
          </p:txBody>
        </p:sp>
      </p:grpSp>
      <p:grpSp>
        <p:nvGrpSpPr>
          <p:cNvPr id="464" name="Group 463">
            <a:extLst>
              <a:ext uri="{FF2B5EF4-FFF2-40B4-BE49-F238E27FC236}">
                <a16:creationId xmlns:a16="http://schemas.microsoft.com/office/drawing/2014/main" id="{50B2F269-3245-A340-B3DC-6407E3073C47}"/>
              </a:ext>
            </a:extLst>
          </p:cNvPr>
          <p:cNvGrpSpPr/>
          <p:nvPr/>
        </p:nvGrpSpPr>
        <p:grpSpPr>
          <a:xfrm>
            <a:off x="1941904" y="2734122"/>
            <a:ext cx="676203" cy="402639"/>
            <a:chOff x="7599214" y="5855991"/>
            <a:chExt cx="676203" cy="402639"/>
          </a:xfrm>
        </p:grpSpPr>
        <p:cxnSp>
          <p:nvCxnSpPr>
            <p:cNvPr id="465" name="Straight Connector 464">
              <a:extLst>
                <a:ext uri="{FF2B5EF4-FFF2-40B4-BE49-F238E27FC236}">
                  <a16:creationId xmlns:a16="http://schemas.microsoft.com/office/drawing/2014/main" id="{31F8685F-3BB8-224C-BE02-515A9588CC48}"/>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66" name="TextBox 465">
              <a:extLst>
                <a:ext uri="{FF2B5EF4-FFF2-40B4-BE49-F238E27FC236}">
                  <a16:creationId xmlns:a16="http://schemas.microsoft.com/office/drawing/2014/main" id="{6896CA83-357C-C94F-AEDA-F153FD86728C}"/>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467" name="TextBox 466">
              <a:extLst>
                <a:ext uri="{FF2B5EF4-FFF2-40B4-BE49-F238E27FC236}">
                  <a16:creationId xmlns:a16="http://schemas.microsoft.com/office/drawing/2014/main" id="{4AF1C3B6-2F3C-D343-A5D9-A1B13F59D3AE}"/>
                </a:ext>
              </a:extLst>
            </p:cNvPr>
            <p:cNvSpPr txBox="1"/>
            <p:nvPr/>
          </p:nvSpPr>
          <p:spPr>
            <a:xfrm>
              <a:off x="7599214" y="5855991"/>
              <a:ext cx="424281"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23 </a:t>
              </a:r>
            </a:p>
          </p:txBody>
        </p:sp>
      </p:grpSp>
      <p:sp>
        <p:nvSpPr>
          <p:cNvPr id="468" name="TextBox 467">
            <a:extLst>
              <a:ext uri="{FF2B5EF4-FFF2-40B4-BE49-F238E27FC236}">
                <a16:creationId xmlns:a16="http://schemas.microsoft.com/office/drawing/2014/main" id="{213D9C8D-12A2-CA45-8723-CCABDF402517}"/>
              </a:ext>
            </a:extLst>
          </p:cNvPr>
          <p:cNvSpPr txBox="1"/>
          <p:nvPr/>
        </p:nvSpPr>
        <p:spPr>
          <a:xfrm>
            <a:off x="1405637" y="3084211"/>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469" name="TextBox 468">
            <a:extLst>
              <a:ext uri="{FF2B5EF4-FFF2-40B4-BE49-F238E27FC236}">
                <a16:creationId xmlns:a16="http://schemas.microsoft.com/office/drawing/2014/main" id="{721C9A2E-CE66-C74C-907D-7BD3E83B6316}"/>
              </a:ext>
            </a:extLst>
          </p:cNvPr>
          <p:cNvSpPr txBox="1"/>
          <p:nvPr/>
        </p:nvSpPr>
        <p:spPr>
          <a:xfrm>
            <a:off x="1402879" y="3407561"/>
            <a:ext cx="362531"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470" name="TextBox 469">
            <a:extLst>
              <a:ext uri="{FF2B5EF4-FFF2-40B4-BE49-F238E27FC236}">
                <a16:creationId xmlns:a16="http://schemas.microsoft.com/office/drawing/2014/main" id="{D802DEC2-F97A-FD4B-9611-43849378D2A9}"/>
              </a:ext>
            </a:extLst>
          </p:cNvPr>
          <p:cNvSpPr txBox="1"/>
          <p:nvPr/>
        </p:nvSpPr>
        <p:spPr>
          <a:xfrm>
            <a:off x="1402738" y="3739702"/>
            <a:ext cx="36267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471" name="TextBox 470">
            <a:extLst>
              <a:ext uri="{FF2B5EF4-FFF2-40B4-BE49-F238E27FC236}">
                <a16:creationId xmlns:a16="http://schemas.microsoft.com/office/drawing/2014/main" id="{41CD3ED1-CCAA-1B4C-82AB-552F924A318A}"/>
              </a:ext>
            </a:extLst>
          </p:cNvPr>
          <p:cNvSpPr txBox="1"/>
          <p:nvPr/>
        </p:nvSpPr>
        <p:spPr>
          <a:xfrm>
            <a:off x="1407077" y="4045126"/>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grpSp>
        <p:nvGrpSpPr>
          <p:cNvPr id="472" name="Group 471">
            <a:extLst>
              <a:ext uri="{FF2B5EF4-FFF2-40B4-BE49-F238E27FC236}">
                <a16:creationId xmlns:a16="http://schemas.microsoft.com/office/drawing/2014/main" id="{79F338CB-913A-824C-AE9C-7E6F52919CFE}"/>
              </a:ext>
            </a:extLst>
          </p:cNvPr>
          <p:cNvGrpSpPr/>
          <p:nvPr/>
        </p:nvGrpSpPr>
        <p:grpSpPr>
          <a:xfrm>
            <a:off x="1949984" y="3067775"/>
            <a:ext cx="673842" cy="402639"/>
            <a:chOff x="7601575" y="5855991"/>
            <a:chExt cx="673842" cy="402639"/>
          </a:xfrm>
        </p:grpSpPr>
        <p:cxnSp>
          <p:nvCxnSpPr>
            <p:cNvPr id="473" name="Straight Connector 472">
              <a:extLst>
                <a:ext uri="{FF2B5EF4-FFF2-40B4-BE49-F238E27FC236}">
                  <a16:creationId xmlns:a16="http://schemas.microsoft.com/office/drawing/2014/main" id="{1E3B1FF8-E584-ED4E-ADB0-248FFE305DFE}"/>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74" name="TextBox 473">
              <a:extLst>
                <a:ext uri="{FF2B5EF4-FFF2-40B4-BE49-F238E27FC236}">
                  <a16:creationId xmlns:a16="http://schemas.microsoft.com/office/drawing/2014/main" id="{CFDF34C4-6649-3342-86AB-A968156980F4}"/>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475" name="TextBox 474">
              <a:extLst>
                <a:ext uri="{FF2B5EF4-FFF2-40B4-BE49-F238E27FC236}">
                  <a16:creationId xmlns:a16="http://schemas.microsoft.com/office/drawing/2014/main" id="{9A817F8D-BBF1-E84E-A744-F00D25C75F43}"/>
                </a:ext>
              </a:extLst>
            </p:cNvPr>
            <p:cNvSpPr txBox="1"/>
            <p:nvPr/>
          </p:nvSpPr>
          <p:spPr>
            <a:xfrm>
              <a:off x="7601575" y="5855991"/>
              <a:ext cx="457822"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23 </a:t>
              </a:r>
            </a:p>
          </p:txBody>
        </p:sp>
      </p:grpSp>
      <p:grpSp>
        <p:nvGrpSpPr>
          <p:cNvPr id="476" name="Group 475">
            <a:extLst>
              <a:ext uri="{FF2B5EF4-FFF2-40B4-BE49-F238E27FC236}">
                <a16:creationId xmlns:a16="http://schemas.microsoft.com/office/drawing/2014/main" id="{18BDAE26-1C64-4546-8365-5D31AE4FD08E}"/>
              </a:ext>
            </a:extLst>
          </p:cNvPr>
          <p:cNvGrpSpPr/>
          <p:nvPr/>
        </p:nvGrpSpPr>
        <p:grpSpPr>
          <a:xfrm>
            <a:off x="1935423" y="3392747"/>
            <a:ext cx="681042" cy="388239"/>
            <a:chOff x="7594375" y="5870391"/>
            <a:chExt cx="681042" cy="388239"/>
          </a:xfrm>
        </p:grpSpPr>
        <p:cxnSp>
          <p:nvCxnSpPr>
            <p:cNvPr id="477" name="Straight Connector 476">
              <a:extLst>
                <a:ext uri="{FF2B5EF4-FFF2-40B4-BE49-F238E27FC236}">
                  <a16:creationId xmlns:a16="http://schemas.microsoft.com/office/drawing/2014/main" id="{005A5F7D-F8CE-FB45-9EC1-5057960C4D09}"/>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78" name="TextBox 477">
              <a:extLst>
                <a:ext uri="{FF2B5EF4-FFF2-40B4-BE49-F238E27FC236}">
                  <a16:creationId xmlns:a16="http://schemas.microsoft.com/office/drawing/2014/main" id="{F55C7CD0-0C47-9A44-875F-5B031778F927}"/>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479" name="TextBox 478">
              <a:extLst>
                <a:ext uri="{FF2B5EF4-FFF2-40B4-BE49-F238E27FC236}">
                  <a16:creationId xmlns:a16="http://schemas.microsoft.com/office/drawing/2014/main" id="{0EDA97D2-4768-624F-B40D-605611D94D2B}"/>
                </a:ext>
              </a:extLst>
            </p:cNvPr>
            <p:cNvSpPr txBox="1"/>
            <p:nvPr/>
          </p:nvSpPr>
          <p:spPr>
            <a:xfrm>
              <a:off x="7594375" y="5870391"/>
              <a:ext cx="445670"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23 </a:t>
              </a:r>
            </a:p>
          </p:txBody>
        </p:sp>
      </p:grpSp>
      <p:grpSp>
        <p:nvGrpSpPr>
          <p:cNvPr id="480" name="Group 479">
            <a:extLst>
              <a:ext uri="{FF2B5EF4-FFF2-40B4-BE49-F238E27FC236}">
                <a16:creationId xmlns:a16="http://schemas.microsoft.com/office/drawing/2014/main" id="{3695C473-89B3-E147-A68C-2C367FB4FB8C}"/>
              </a:ext>
            </a:extLst>
          </p:cNvPr>
          <p:cNvGrpSpPr/>
          <p:nvPr/>
        </p:nvGrpSpPr>
        <p:grpSpPr>
          <a:xfrm>
            <a:off x="1933491" y="3718434"/>
            <a:ext cx="677484" cy="402639"/>
            <a:chOff x="7597933" y="5855991"/>
            <a:chExt cx="677484" cy="402639"/>
          </a:xfrm>
        </p:grpSpPr>
        <p:cxnSp>
          <p:nvCxnSpPr>
            <p:cNvPr id="481" name="Straight Connector 480">
              <a:extLst>
                <a:ext uri="{FF2B5EF4-FFF2-40B4-BE49-F238E27FC236}">
                  <a16:creationId xmlns:a16="http://schemas.microsoft.com/office/drawing/2014/main" id="{54E579D1-3C74-AA43-A4D7-6D85D9248A10}"/>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82" name="TextBox 481">
              <a:extLst>
                <a:ext uri="{FF2B5EF4-FFF2-40B4-BE49-F238E27FC236}">
                  <a16:creationId xmlns:a16="http://schemas.microsoft.com/office/drawing/2014/main" id="{6AEEBDBF-2297-5B45-8D7D-B3BB3DC200D2}"/>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483" name="TextBox 482">
              <a:extLst>
                <a:ext uri="{FF2B5EF4-FFF2-40B4-BE49-F238E27FC236}">
                  <a16:creationId xmlns:a16="http://schemas.microsoft.com/office/drawing/2014/main" id="{179ADFCD-B5BC-9146-9718-381229B60563}"/>
                </a:ext>
              </a:extLst>
            </p:cNvPr>
            <p:cNvSpPr txBox="1"/>
            <p:nvPr/>
          </p:nvSpPr>
          <p:spPr>
            <a:xfrm>
              <a:off x="7597933" y="5855991"/>
              <a:ext cx="41946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23 </a:t>
              </a:r>
            </a:p>
          </p:txBody>
        </p:sp>
      </p:grpSp>
      <p:grpSp>
        <p:nvGrpSpPr>
          <p:cNvPr id="484" name="Group 483">
            <a:extLst>
              <a:ext uri="{FF2B5EF4-FFF2-40B4-BE49-F238E27FC236}">
                <a16:creationId xmlns:a16="http://schemas.microsoft.com/office/drawing/2014/main" id="{D1B8D163-C734-D74F-B368-E614434187F5}"/>
              </a:ext>
            </a:extLst>
          </p:cNvPr>
          <p:cNvGrpSpPr/>
          <p:nvPr/>
        </p:nvGrpSpPr>
        <p:grpSpPr>
          <a:xfrm>
            <a:off x="1925203" y="4037367"/>
            <a:ext cx="678411" cy="390447"/>
            <a:chOff x="7597006" y="5868183"/>
            <a:chExt cx="678411" cy="390447"/>
          </a:xfrm>
        </p:grpSpPr>
        <p:cxnSp>
          <p:nvCxnSpPr>
            <p:cNvPr id="485" name="Straight Connector 484">
              <a:extLst>
                <a:ext uri="{FF2B5EF4-FFF2-40B4-BE49-F238E27FC236}">
                  <a16:creationId xmlns:a16="http://schemas.microsoft.com/office/drawing/2014/main" id="{9B5AC52D-8CB2-6A4E-B846-C6A488BFBE6A}"/>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86" name="TextBox 485">
              <a:extLst>
                <a:ext uri="{FF2B5EF4-FFF2-40B4-BE49-F238E27FC236}">
                  <a16:creationId xmlns:a16="http://schemas.microsoft.com/office/drawing/2014/main" id="{69EB3657-5F15-5C4A-A533-31E390D28B43}"/>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487" name="TextBox 486">
              <a:extLst>
                <a:ext uri="{FF2B5EF4-FFF2-40B4-BE49-F238E27FC236}">
                  <a16:creationId xmlns:a16="http://schemas.microsoft.com/office/drawing/2014/main" id="{7269175C-0354-5C49-87B1-F4C4DBAA9FC5}"/>
                </a:ext>
              </a:extLst>
            </p:cNvPr>
            <p:cNvSpPr txBox="1"/>
            <p:nvPr/>
          </p:nvSpPr>
          <p:spPr>
            <a:xfrm>
              <a:off x="7597006" y="5868183"/>
              <a:ext cx="438681"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23 </a:t>
              </a:r>
            </a:p>
          </p:txBody>
        </p:sp>
      </p:grpSp>
      <p:sp>
        <p:nvSpPr>
          <p:cNvPr id="488" name="TextBox 487">
            <a:extLst>
              <a:ext uri="{FF2B5EF4-FFF2-40B4-BE49-F238E27FC236}">
                <a16:creationId xmlns:a16="http://schemas.microsoft.com/office/drawing/2014/main" id="{BE053B5A-0600-FD49-B534-0BB22435A3A8}"/>
              </a:ext>
            </a:extLst>
          </p:cNvPr>
          <p:cNvSpPr txBox="1"/>
          <p:nvPr/>
        </p:nvSpPr>
        <p:spPr>
          <a:xfrm>
            <a:off x="1402738" y="4378294"/>
            <a:ext cx="36267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489" name="TextBox 488">
            <a:extLst>
              <a:ext uri="{FF2B5EF4-FFF2-40B4-BE49-F238E27FC236}">
                <a16:creationId xmlns:a16="http://schemas.microsoft.com/office/drawing/2014/main" id="{6FE7CD7C-3B0F-1B4D-B179-2F669014462C}"/>
              </a:ext>
            </a:extLst>
          </p:cNvPr>
          <p:cNvSpPr txBox="1"/>
          <p:nvPr/>
        </p:nvSpPr>
        <p:spPr>
          <a:xfrm>
            <a:off x="1407077" y="4719145"/>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grpSp>
        <p:nvGrpSpPr>
          <p:cNvPr id="490" name="Group 489">
            <a:extLst>
              <a:ext uri="{FF2B5EF4-FFF2-40B4-BE49-F238E27FC236}">
                <a16:creationId xmlns:a16="http://schemas.microsoft.com/office/drawing/2014/main" id="{5204E1FF-1028-C345-AB1C-08B49E86C6CC}"/>
              </a:ext>
            </a:extLst>
          </p:cNvPr>
          <p:cNvGrpSpPr/>
          <p:nvPr/>
        </p:nvGrpSpPr>
        <p:grpSpPr>
          <a:xfrm>
            <a:off x="1933491" y="4347500"/>
            <a:ext cx="677484" cy="402639"/>
            <a:chOff x="7597933" y="5855991"/>
            <a:chExt cx="677484" cy="402639"/>
          </a:xfrm>
        </p:grpSpPr>
        <p:cxnSp>
          <p:nvCxnSpPr>
            <p:cNvPr id="491" name="Straight Connector 490">
              <a:extLst>
                <a:ext uri="{FF2B5EF4-FFF2-40B4-BE49-F238E27FC236}">
                  <a16:creationId xmlns:a16="http://schemas.microsoft.com/office/drawing/2014/main" id="{50FB4BED-A777-2444-9D6F-48A401E982E5}"/>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92" name="TextBox 491">
              <a:extLst>
                <a:ext uri="{FF2B5EF4-FFF2-40B4-BE49-F238E27FC236}">
                  <a16:creationId xmlns:a16="http://schemas.microsoft.com/office/drawing/2014/main" id="{F6999B12-95AE-C045-B3D3-1EB1AEFD7A97}"/>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493" name="TextBox 492">
              <a:extLst>
                <a:ext uri="{FF2B5EF4-FFF2-40B4-BE49-F238E27FC236}">
                  <a16:creationId xmlns:a16="http://schemas.microsoft.com/office/drawing/2014/main" id="{35454F0C-5DC4-CA41-BEB8-72E40D25F4BC}"/>
                </a:ext>
              </a:extLst>
            </p:cNvPr>
            <p:cNvSpPr txBox="1"/>
            <p:nvPr/>
          </p:nvSpPr>
          <p:spPr>
            <a:xfrm>
              <a:off x="7597933" y="5855991"/>
              <a:ext cx="41946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23 </a:t>
              </a:r>
            </a:p>
          </p:txBody>
        </p:sp>
      </p:grpSp>
      <p:grpSp>
        <p:nvGrpSpPr>
          <p:cNvPr id="494" name="Group 493">
            <a:extLst>
              <a:ext uri="{FF2B5EF4-FFF2-40B4-BE49-F238E27FC236}">
                <a16:creationId xmlns:a16="http://schemas.microsoft.com/office/drawing/2014/main" id="{C4A25900-2463-3842-9185-F08A301FD546}"/>
              </a:ext>
            </a:extLst>
          </p:cNvPr>
          <p:cNvGrpSpPr/>
          <p:nvPr/>
        </p:nvGrpSpPr>
        <p:grpSpPr>
          <a:xfrm>
            <a:off x="1925203" y="4711386"/>
            <a:ext cx="678411" cy="390447"/>
            <a:chOff x="7597006" y="5868183"/>
            <a:chExt cx="678411" cy="390447"/>
          </a:xfrm>
        </p:grpSpPr>
        <p:cxnSp>
          <p:nvCxnSpPr>
            <p:cNvPr id="495" name="Straight Connector 494">
              <a:extLst>
                <a:ext uri="{FF2B5EF4-FFF2-40B4-BE49-F238E27FC236}">
                  <a16:creationId xmlns:a16="http://schemas.microsoft.com/office/drawing/2014/main" id="{F6CB552F-9958-C54F-BF53-B20AA3C7A940}"/>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96" name="TextBox 495">
              <a:extLst>
                <a:ext uri="{FF2B5EF4-FFF2-40B4-BE49-F238E27FC236}">
                  <a16:creationId xmlns:a16="http://schemas.microsoft.com/office/drawing/2014/main" id="{6FE26648-6CAF-544A-8AAC-0DF91C021080}"/>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497" name="TextBox 496">
              <a:extLst>
                <a:ext uri="{FF2B5EF4-FFF2-40B4-BE49-F238E27FC236}">
                  <a16:creationId xmlns:a16="http://schemas.microsoft.com/office/drawing/2014/main" id="{647969A4-8EEC-6349-A6A8-8FE5E36AC685}"/>
                </a:ext>
              </a:extLst>
            </p:cNvPr>
            <p:cNvSpPr txBox="1"/>
            <p:nvPr/>
          </p:nvSpPr>
          <p:spPr>
            <a:xfrm>
              <a:off x="7597006" y="5868183"/>
              <a:ext cx="438681"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23 </a:t>
              </a:r>
            </a:p>
          </p:txBody>
        </p:sp>
      </p:grpSp>
      <p:sp>
        <p:nvSpPr>
          <p:cNvPr id="498" name="TextBox 497">
            <a:extLst>
              <a:ext uri="{FF2B5EF4-FFF2-40B4-BE49-F238E27FC236}">
                <a16:creationId xmlns:a16="http://schemas.microsoft.com/office/drawing/2014/main" id="{8ACF1390-E06C-C54D-BA24-A03B45DB92BF}"/>
              </a:ext>
            </a:extLst>
          </p:cNvPr>
          <p:cNvSpPr txBox="1"/>
          <p:nvPr/>
        </p:nvSpPr>
        <p:spPr>
          <a:xfrm>
            <a:off x="1407077" y="5030416"/>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grpSp>
        <p:nvGrpSpPr>
          <p:cNvPr id="499" name="Group 498">
            <a:extLst>
              <a:ext uri="{FF2B5EF4-FFF2-40B4-BE49-F238E27FC236}">
                <a16:creationId xmlns:a16="http://schemas.microsoft.com/office/drawing/2014/main" id="{FDBBADBB-3554-414D-A322-1CD6F88E41CB}"/>
              </a:ext>
            </a:extLst>
          </p:cNvPr>
          <p:cNvGrpSpPr/>
          <p:nvPr/>
        </p:nvGrpSpPr>
        <p:grpSpPr>
          <a:xfrm>
            <a:off x="1925203" y="5022657"/>
            <a:ext cx="678411" cy="390447"/>
            <a:chOff x="7597006" y="5868183"/>
            <a:chExt cx="678411" cy="390447"/>
          </a:xfrm>
        </p:grpSpPr>
        <p:cxnSp>
          <p:nvCxnSpPr>
            <p:cNvPr id="500" name="Straight Connector 499">
              <a:extLst>
                <a:ext uri="{FF2B5EF4-FFF2-40B4-BE49-F238E27FC236}">
                  <a16:creationId xmlns:a16="http://schemas.microsoft.com/office/drawing/2014/main" id="{2D51B83F-B640-524E-B76A-EEA3B0B49981}"/>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01" name="TextBox 500">
              <a:extLst>
                <a:ext uri="{FF2B5EF4-FFF2-40B4-BE49-F238E27FC236}">
                  <a16:creationId xmlns:a16="http://schemas.microsoft.com/office/drawing/2014/main" id="{8E4D802B-792B-7F42-8643-3C550D2F14CF}"/>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502" name="TextBox 501">
              <a:extLst>
                <a:ext uri="{FF2B5EF4-FFF2-40B4-BE49-F238E27FC236}">
                  <a16:creationId xmlns:a16="http://schemas.microsoft.com/office/drawing/2014/main" id="{A5F1A12D-4590-CD4F-9E0B-FC7BBBF3BD4E}"/>
                </a:ext>
              </a:extLst>
            </p:cNvPr>
            <p:cNvSpPr txBox="1"/>
            <p:nvPr/>
          </p:nvSpPr>
          <p:spPr>
            <a:xfrm>
              <a:off x="7597006" y="5868183"/>
              <a:ext cx="438681"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23 </a:t>
              </a:r>
            </a:p>
          </p:txBody>
        </p:sp>
      </p:grpSp>
      <p:sp>
        <p:nvSpPr>
          <p:cNvPr id="503" name="TextBox 502">
            <a:extLst>
              <a:ext uri="{FF2B5EF4-FFF2-40B4-BE49-F238E27FC236}">
                <a16:creationId xmlns:a16="http://schemas.microsoft.com/office/drawing/2014/main" id="{08768E5D-7F31-274E-8EC9-3B5698C92B27}"/>
              </a:ext>
            </a:extLst>
          </p:cNvPr>
          <p:cNvSpPr txBox="1"/>
          <p:nvPr/>
        </p:nvSpPr>
        <p:spPr>
          <a:xfrm>
            <a:off x="1402738" y="5367423"/>
            <a:ext cx="36267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504" name="TextBox 503">
            <a:extLst>
              <a:ext uri="{FF2B5EF4-FFF2-40B4-BE49-F238E27FC236}">
                <a16:creationId xmlns:a16="http://schemas.microsoft.com/office/drawing/2014/main" id="{D691CB3A-C01E-7246-8C18-0E95F21B9739}"/>
              </a:ext>
            </a:extLst>
          </p:cNvPr>
          <p:cNvSpPr txBox="1"/>
          <p:nvPr/>
        </p:nvSpPr>
        <p:spPr>
          <a:xfrm>
            <a:off x="1402314" y="5694215"/>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grpSp>
        <p:nvGrpSpPr>
          <p:cNvPr id="505" name="Group 504">
            <a:extLst>
              <a:ext uri="{FF2B5EF4-FFF2-40B4-BE49-F238E27FC236}">
                <a16:creationId xmlns:a16="http://schemas.microsoft.com/office/drawing/2014/main" id="{1D05B174-6A3F-2A4F-B276-ED7182326C32}"/>
              </a:ext>
            </a:extLst>
          </p:cNvPr>
          <p:cNvGrpSpPr/>
          <p:nvPr/>
        </p:nvGrpSpPr>
        <p:grpSpPr>
          <a:xfrm>
            <a:off x="1933491" y="5346155"/>
            <a:ext cx="677484" cy="402639"/>
            <a:chOff x="7597933" y="5855991"/>
            <a:chExt cx="677484" cy="402639"/>
          </a:xfrm>
        </p:grpSpPr>
        <p:cxnSp>
          <p:nvCxnSpPr>
            <p:cNvPr id="506" name="Straight Connector 505">
              <a:extLst>
                <a:ext uri="{FF2B5EF4-FFF2-40B4-BE49-F238E27FC236}">
                  <a16:creationId xmlns:a16="http://schemas.microsoft.com/office/drawing/2014/main" id="{2019E9D9-480A-924D-8F8F-D5A3B91FB576}"/>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07" name="TextBox 506">
              <a:extLst>
                <a:ext uri="{FF2B5EF4-FFF2-40B4-BE49-F238E27FC236}">
                  <a16:creationId xmlns:a16="http://schemas.microsoft.com/office/drawing/2014/main" id="{6997B9AD-80C2-7D44-97C7-EA54678B8741}"/>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508" name="TextBox 507">
              <a:extLst>
                <a:ext uri="{FF2B5EF4-FFF2-40B4-BE49-F238E27FC236}">
                  <a16:creationId xmlns:a16="http://schemas.microsoft.com/office/drawing/2014/main" id="{FD941794-DEA5-DC40-9244-CAFB0961DB85}"/>
                </a:ext>
              </a:extLst>
            </p:cNvPr>
            <p:cNvSpPr txBox="1"/>
            <p:nvPr/>
          </p:nvSpPr>
          <p:spPr>
            <a:xfrm>
              <a:off x="7597933" y="5855991"/>
              <a:ext cx="41946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23 </a:t>
              </a:r>
            </a:p>
          </p:txBody>
        </p:sp>
      </p:grpSp>
      <p:grpSp>
        <p:nvGrpSpPr>
          <p:cNvPr id="509" name="Group 508">
            <a:extLst>
              <a:ext uri="{FF2B5EF4-FFF2-40B4-BE49-F238E27FC236}">
                <a16:creationId xmlns:a16="http://schemas.microsoft.com/office/drawing/2014/main" id="{C3F8F93D-2604-CF43-996A-9C1F543C29C8}"/>
              </a:ext>
            </a:extLst>
          </p:cNvPr>
          <p:cNvGrpSpPr/>
          <p:nvPr/>
        </p:nvGrpSpPr>
        <p:grpSpPr>
          <a:xfrm>
            <a:off x="1920440" y="5686456"/>
            <a:ext cx="678411" cy="390447"/>
            <a:chOff x="7597006" y="5868183"/>
            <a:chExt cx="678411" cy="390447"/>
          </a:xfrm>
        </p:grpSpPr>
        <p:cxnSp>
          <p:nvCxnSpPr>
            <p:cNvPr id="510" name="Straight Connector 509">
              <a:extLst>
                <a:ext uri="{FF2B5EF4-FFF2-40B4-BE49-F238E27FC236}">
                  <a16:creationId xmlns:a16="http://schemas.microsoft.com/office/drawing/2014/main" id="{F4EF1A41-D773-B944-93D4-46E91DC3AB4F}"/>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11" name="TextBox 510">
              <a:extLst>
                <a:ext uri="{FF2B5EF4-FFF2-40B4-BE49-F238E27FC236}">
                  <a16:creationId xmlns:a16="http://schemas.microsoft.com/office/drawing/2014/main" id="{0319554E-EFD3-084F-9DDC-A62FF0AD4B88}"/>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512" name="TextBox 511">
              <a:extLst>
                <a:ext uri="{FF2B5EF4-FFF2-40B4-BE49-F238E27FC236}">
                  <a16:creationId xmlns:a16="http://schemas.microsoft.com/office/drawing/2014/main" id="{999D90A8-4754-9A41-8917-33064CD9A735}"/>
                </a:ext>
              </a:extLst>
            </p:cNvPr>
            <p:cNvSpPr txBox="1"/>
            <p:nvPr/>
          </p:nvSpPr>
          <p:spPr>
            <a:xfrm>
              <a:off x="7597006" y="5868183"/>
              <a:ext cx="438681"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23 </a:t>
              </a:r>
            </a:p>
          </p:txBody>
        </p:sp>
      </p:grpSp>
      <mc:AlternateContent xmlns:mc="http://schemas.openxmlformats.org/markup-compatibility/2006" xmlns:a14="http://schemas.microsoft.com/office/drawing/2010/main">
        <mc:Choice Requires="a14">
          <p:sp>
            <p:nvSpPr>
              <p:cNvPr id="513" name="TextBox 512">
                <a:extLst>
                  <a:ext uri="{FF2B5EF4-FFF2-40B4-BE49-F238E27FC236}">
                    <a16:creationId xmlns:a16="http://schemas.microsoft.com/office/drawing/2014/main" id="{DACCFEAC-5BB7-1D42-8440-FAF1AFF4036D}"/>
                  </a:ext>
                </a:extLst>
              </p:cNvPr>
              <p:cNvSpPr txBox="1"/>
              <p:nvPr/>
            </p:nvSpPr>
            <p:spPr>
              <a:xfrm>
                <a:off x="5280278" y="5062922"/>
                <a:ext cx="516424"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513" name="TextBox 512">
                <a:extLst>
                  <a:ext uri="{FF2B5EF4-FFF2-40B4-BE49-F238E27FC236}">
                    <a16:creationId xmlns:a16="http://schemas.microsoft.com/office/drawing/2014/main" id="{DACCFEAC-5BB7-1D42-8440-FAF1AFF4036D}"/>
                  </a:ext>
                </a:extLst>
              </p:cNvPr>
              <p:cNvSpPr txBox="1">
                <a:spLocks noRot="1" noChangeAspect="1" noMove="1" noResize="1" noEditPoints="1" noAdjustHandles="1" noChangeArrowheads="1" noChangeShapeType="1" noTextEdit="1"/>
              </p:cNvSpPr>
              <p:nvPr/>
            </p:nvSpPr>
            <p:spPr>
              <a:xfrm>
                <a:off x="5280278" y="5062922"/>
                <a:ext cx="516424" cy="309637"/>
              </a:xfrm>
              <a:prstGeom prst="rect">
                <a:avLst/>
              </a:prstGeom>
              <a:blipFill>
                <a:blip r:embed="rId50"/>
                <a:stretch>
                  <a:fillRect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4" name="TextBox 513">
                <a:extLst>
                  <a:ext uri="{FF2B5EF4-FFF2-40B4-BE49-F238E27FC236}">
                    <a16:creationId xmlns:a16="http://schemas.microsoft.com/office/drawing/2014/main" id="{1AFCFDDF-7763-DC4D-9C63-2CB20E100A7E}"/>
                  </a:ext>
                </a:extLst>
              </p:cNvPr>
              <p:cNvSpPr txBox="1"/>
              <p:nvPr/>
            </p:nvSpPr>
            <p:spPr>
              <a:xfrm>
                <a:off x="5273547" y="4741448"/>
                <a:ext cx="519810"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514" name="TextBox 513">
                <a:extLst>
                  <a:ext uri="{FF2B5EF4-FFF2-40B4-BE49-F238E27FC236}">
                    <a16:creationId xmlns:a16="http://schemas.microsoft.com/office/drawing/2014/main" id="{1AFCFDDF-7763-DC4D-9C63-2CB20E100A7E}"/>
                  </a:ext>
                </a:extLst>
              </p:cNvPr>
              <p:cNvSpPr txBox="1">
                <a:spLocks noRot="1" noChangeAspect="1" noMove="1" noResize="1" noEditPoints="1" noAdjustHandles="1" noChangeArrowheads="1" noChangeShapeType="1" noTextEdit="1"/>
              </p:cNvSpPr>
              <p:nvPr/>
            </p:nvSpPr>
            <p:spPr>
              <a:xfrm>
                <a:off x="5273547" y="4741448"/>
                <a:ext cx="519810" cy="309637"/>
              </a:xfrm>
              <a:prstGeom prst="rect">
                <a:avLst/>
              </a:prstGeom>
              <a:blipFill>
                <a:blip r:embed="rId51"/>
                <a:stretch>
                  <a:fillRect b="-3846"/>
                </a:stretch>
              </a:blipFill>
            </p:spPr>
            <p:txBody>
              <a:bodyPr/>
              <a:lstStyle/>
              <a:p>
                <a:r>
                  <a:rPr lang="en-US">
                    <a:noFill/>
                  </a:rPr>
                  <a:t> </a:t>
                </a:r>
              </a:p>
            </p:txBody>
          </p:sp>
        </mc:Fallback>
      </mc:AlternateContent>
      <p:grpSp>
        <p:nvGrpSpPr>
          <p:cNvPr id="515" name="Group 514">
            <a:extLst>
              <a:ext uri="{FF2B5EF4-FFF2-40B4-BE49-F238E27FC236}">
                <a16:creationId xmlns:a16="http://schemas.microsoft.com/office/drawing/2014/main" id="{DCD11FE7-5DAC-384B-8808-D4224E497579}"/>
              </a:ext>
            </a:extLst>
          </p:cNvPr>
          <p:cNvGrpSpPr/>
          <p:nvPr/>
        </p:nvGrpSpPr>
        <p:grpSpPr>
          <a:xfrm>
            <a:off x="5948224" y="4735504"/>
            <a:ext cx="824947" cy="368872"/>
            <a:chOff x="2457169" y="5624092"/>
            <a:chExt cx="824947" cy="368872"/>
          </a:xfrm>
        </p:grpSpPr>
        <mc:AlternateContent xmlns:mc="http://schemas.openxmlformats.org/markup-compatibility/2006" xmlns:a14="http://schemas.microsoft.com/office/drawing/2010/main">
          <mc:Choice Requires="a14">
            <p:sp>
              <p:nvSpPr>
                <p:cNvPr id="516" name="TextBox 515">
                  <a:extLst>
                    <a:ext uri="{FF2B5EF4-FFF2-40B4-BE49-F238E27FC236}">
                      <a16:creationId xmlns:a16="http://schemas.microsoft.com/office/drawing/2014/main" id="{87F84D55-8655-D84C-AC8A-E3379C43DD60}"/>
                    </a:ext>
                  </a:extLst>
                </p:cNvPr>
                <p:cNvSpPr txBox="1"/>
                <p:nvPr/>
              </p:nvSpPr>
              <p:spPr>
                <a:xfrm>
                  <a:off x="2457169" y="5624092"/>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3</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594" name="TextBox 593">
                  <a:extLst>
                    <a:ext uri="{FF2B5EF4-FFF2-40B4-BE49-F238E27FC236}">
                      <a16:creationId xmlns:a16="http://schemas.microsoft.com/office/drawing/2014/main" id="{6D0FACB9-1653-9346-80A1-0066F590F70B}"/>
                    </a:ext>
                  </a:extLst>
                </p:cNvPr>
                <p:cNvSpPr txBox="1">
                  <a:spLocks noRot="1" noChangeAspect="1" noMove="1" noResize="1" noEditPoints="1" noAdjustHandles="1" noChangeArrowheads="1" noChangeShapeType="1" noTextEdit="1"/>
                </p:cNvSpPr>
                <p:nvPr/>
              </p:nvSpPr>
              <p:spPr>
                <a:xfrm>
                  <a:off x="2457169" y="5624092"/>
                  <a:ext cx="436322" cy="275268"/>
                </a:xfrm>
                <a:prstGeom prst="rect">
                  <a:avLst/>
                </a:prstGeom>
                <a:blipFill>
                  <a:blip r:embed="rId52"/>
                  <a:stretch>
                    <a:fillRect l="-13889" r="-22222"/>
                  </a:stretch>
                </a:blipFill>
              </p:spPr>
              <p:txBody>
                <a:bodyPr/>
                <a:lstStyle/>
                <a:p>
                  <a:r>
                    <a:rPr lang="en-US">
                      <a:noFill/>
                    </a:rPr>
                    <a:t> </a:t>
                  </a:r>
                </a:p>
              </p:txBody>
            </p:sp>
          </mc:Fallback>
        </mc:AlternateContent>
        <p:cxnSp>
          <p:nvCxnSpPr>
            <p:cNvPr id="517" name="Straight Connector 516">
              <a:extLst>
                <a:ext uri="{FF2B5EF4-FFF2-40B4-BE49-F238E27FC236}">
                  <a16:creationId xmlns:a16="http://schemas.microsoft.com/office/drawing/2014/main" id="{FD4D2865-A239-2C48-B5D8-02D3C3281664}"/>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18" name="TextBox 517">
              <a:extLst>
                <a:ext uri="{FF2B5EF4-FFF2-40B4-BE49-F238E27FC236}">
                  <a16:creationId xmlns:a16="http://schemas.microsoft.com/office/drawing/2014/main" id="{C2E4CA76-55F2-8B41-8CBD-DFAC0FC88B4D}"/>
                </a:ext>
              </a:extLst>
            </p:cNvPr>
            <p:cNvSpPr txBox="1"/>
            <p:nvPr/>
          </p:nvSpPr>
          <p:spPr>
            <a:xfrm>
              <a:off x="2926100" y="5654410"/>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519" name="Group 518">
            <a:extLst>
              <a:ext uri="{FF2B5EF4-FFF2-40B4-BE49-F238E27FC236}">
                <a16:creationId xmlns:a16="http://schemas.microsoft.com/office/drawing/2014/main" id="{E9F142D8-4940-F54D-98CA-9550DEBA64B2}"/>
              </a:ext>
            </a:extLst>
          </p:cNvPr>
          <p:cNvGrpSpPr/>
          <p:nvPr/>
        </p:nvGrpSpPr>
        <p:grpSpPr>
          <a:xfrm>
            <a:off x="5875130" y="5067617"/>
            <a:ext cx="848081" cy="368872"/>
            <a:chOff x="2386832" y="5637280"/>
            <a:chExt cx="848081" cy="368872"/>
          </a:xfrm>
        </p:grpSpPr>
        <mc:AlternateContent xmlns:mc="http://schemas.openxmlformats.org/markup-compatibility/2006" xmlns:a14="http://schemas.microsoft.com/office/drawing/2010/main">
          <mc:Choice Requires="a14">
            <p:sp>
              <p:nvSpPr>
                <p:cNvPr id="520" name="TextBox 519">
                  <a:extLst>
                    <a:ext uri="{FF2B5EF4-FFF2-40B4-BE49-F238E27FC236}">
                      <a16:creationId xmlns:a16="http://schemas.microsoft.com/office/drawing/2014/main" id="{B9F84874-42F6-9C4A-9686-13CA218BC68B}"/>
                    </a:ext>
                  </a:extLst>
                </p:cNvPr>
                <p:cNvSpPr txBox="1"/>
                <p:nvPr/>
              </p:nvSpPr>
              <p:spPr>
                <a:xfrm>
                  <a:off x="2386832" y="5637280"/>
                  <a:ext cx="583813"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3</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598" name="TextBox 597">
                  <a:extLst>
                    <a:ext uri="{FF2B5EF4-FFF2-40B4-BE49-F238E27FC236}">
                      <a16:creationId xmlns:a16="http://schemas.microsoft.com/office/drawing/2014/main" id="{F90C5340-EC68-F74D-AE18-8471CE560222}"/>
                    </a:ext>
                  </a:extLst>
                </p:cNvPr>
                <p:cNvSpPr txBox="1">
                  <a:spLocks noRot="1" noChangeAspect="1" noMove="1" noResize="1" noEditPoints="1" noAdjustHandles="1" noChangeArrowheads="1" noChangeShapeType="1" noTextEdit="1"/>
                </p:cNvSpPr>
                <p:nvPr/>
              </p:nvSpPr>
              <p:spPr>
                <a:xfrm>
                  <a:off x="2386832" y="5637280"/>
                  <a:ext cx="583813" cy="275268"/>
                </a:xfrm>
                <a:prstGeom prst="rect">
                  <a:avLst/>
                </a:prstGeom>
                <a:blipFill>
                  <a:blip r:embed="rId53"/>
                  <a:stretch>
                    <a:fillRect l="-2128" b="-4348"/>
                  </a:stretch>
                </a:blipFill>
              </p:spPr>
              <p:txBody>
                <a:bodyPr/>
                <a:lstStyle/>
                <a:p>
                  <a:r>
                    <a:rPr lang="en-US">
                      <a:noFill/>
                    </a:rPr>
                    <a:t> </a:t>
                  </a:r>
                </a:p>
              </p:txBody>
            </p:sp>
          </mc:Fallback>
        </mc:AlternateContent>
        <p:cxnSp>
          <p:nvCxnSpPr>
            <p:cNvPr id="521" name="Straight Connector 520">
              <a:extLst>
                <a:ext uri="{FF2B5EF4-FFF2-40B4-BE49-F238E27FC236}">
                  <a16:creationId xmlns:a16="http://schemas.microsoft.com/office/drawing/2014/main" id="{FF197694-3DF3-194A-9A99-3A92707CFCE7}"/>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22" name="TextBox 521">
              <a:extLst>
                <a:ext uri="{FF2B5EF4-FFF2-40B4-BE49-F238E27FC236}">
                  <a16:creationId xmlns:a16="http://schemas.microsoft.com/office/drawing/2014/main" id="{E90A143A-5B02-1648-82AC-24A9FA0DB393}"/>
                </a:ext>
              </a:extLst>
            </p:cNvPr>
            <p:cNvSpPr txBox="1"/>
            <p:nvPr/>
          </p:nvSpPr>
          <p:spPr>
            <a:xfrm>
              <a:off x="2934892" y="5667598"/>
              <a:ext cx="300021"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mc:AlternateContent xmlns:mc="http://schemas.openxmlformats.org/markup-compatibility/2006" xmlns:a14="http://schemas.microsoft.com/office/drawing/2010/main">
        <mc:Choice Requires="a14">
          <p:sp>
            <p:nvSpPr>
              <p:cNvPr id="523" name="TextBox 522">
                <a:extLst>
                  <a:ext uri="{FF2B5EF4-FFF2-40B4-BE49-F238E27FC236}">
                    <a16:creationId xmlns:a16="http://schemas.microsoft.com/office/drawing/2014/main" id="{527C9964-1FE3-E64B-8CDD-DA68F2146876}"/>
                  </a:ext>
                </a:extLst>
              </p:cNvPr>
              <p:cNvSpPr txBox="1"/>
              <p:nvPr/>
            </p:nvSpPr>
            <p:spPr>
              <a:xfrm>
                <a:off x="5285642" y="5400488"/>
                <a:ext cx="519810"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523" name="TextBox 522">
                <a:extLst>
                  <a:ext uri="{FF2B5EF4-FFF2-40B4-BE49-F238E27FC236}">
                    <a16:creationId xmlns:a16="http://schemas.microsoft.com/office/drawing/2014/main" id="{527C9964-1FE3-E64B-8CDD-DA68F2146876}"/>
                  </a:ext>
                </a:extLst>
              </p:cNvPr>
              <p:cNvSpPr txBox="1">
                <a:spLocks noRot="1" noChangeAspect="1" noMove="1" noResize="1" noEditPoints="1" noAdjustHandles="1" noChangeArrowheads="1" noChangeShapeType="1" noTextEdit="1"/>
              </p:cNvSpPr>
              <p:nvPr/>
            </p:nvSpPr>
            <p:spPr>
              <a:xfrm>
                <a:off x="5285642" y="5400488"/>
                <a:ext cx="519810" cy="309637"/>
              </a:xfrm>
              <a:prstGeom prst="rect">
                <a:avLst/>
              </a:prstGeom>
              <a:blipFill>
                <a:blip r:embed="rId54"/>
                <a:stretch>
                  <a:fillRect b="-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4" name="TextBox 523">
                <a:extLst>
                  <a:ext uri="{FF2B5EF4-FFF2-40B4-BE49-F238E27FC236}">
                    <a16:creationId xmlns:a16="http://schemas.microsoft.com/office/drawing/2014/main" id="{E95A7248-82FC-9948-A5BF-DE8B2ECAAD57}"/>
                  </a:ext>
                </a:extLst>
              </p:cNvPr>
              <p:cNvSpPr txBox="1"/>
              <p:nvPr/>
            </p:nvSpPr>
            <p:spPr>
              <a:xfrm>
                <a:off x="5291738" y="5727736"/>
                <a:ext cx="519810"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524" name="TextBox 523">
                <a:extLst>
                  <a:ext uri="{FF2B5EF4-FFF2-40B4-BE49-F238E27FC236}">
                    <a16:creationId xmlns:a16="http://schemas.microsoft.com/office/drawing/2014/main" id="{E95A7248-82FC-9948-A5BF-DE8B2ECAAD57}"/>
                  </a:ext>
                </a:extLst>
              </p:cNvPr>
              <p:cNvSpPr txBox="1">
                <a:spLocks noRot="1" noChangeAspect="1" noMove="1" noResize="1" noEditPoints="1" noAdjustHandles="1" noChangeArrowheads="1" noChangeShapeType="1" noTextEdit="1"/>
              </p:cNvSpPr>
              <p:nvPr/>
            </p:nvSpPr>
            <p:spPr>
              <a:xfrm>
                <a:off x="5291738" y="5727736"/>
                <a:ext cx="519810" cy="309637"/>
              </a:xfrm>
              <a:prstGeom prst="rect">
                <a:avLst/>
              </a:prstGeom>
              <a:blipFill>
                <a:blip r:embed="rId55"/>
                <a:stretch>
                  <a:fillRect b="-8000"/>
                </a:stretch>
              </a:blipFill>
            </p:spPr>
            <p:txBody>
              <a:bodyPr/>
              <a:lstStyle/>
              <a:p>
                <a:r>
                  <a:rPr lang="en-US">
                    <a:noFill/>
                  </a:rPr>
                  <a:t> </a:t>
                </a:r>
              </a:p>
            </p:txBody>
          </p:sp>
        </mc:Fallback>
      </mc:AlternateContent>
      <p:grpSp>
        <p:nvGrpSpPr>
          <p:cNvPr id="525" name="Group 524">
            <a:extLst>
              <a:ext uri="{FF2B5EF4-FFF2-40B4-BE49-F238E27FC236}">
                <a16:creationId xmlns:a16="http://schemas.microsoft.com/office/drawing/2014/main" id="{0D18BF38-43A2-D64E-B499-85F2DD171AD7}"/>
              </a:ext>
            </a:extLst>
          </p:cNvPr>
          <p:cNvGrpSpPr/>
          <p:nvPr/>
        </p:nvGrpSpPr>
        <p:grpSpPr>
          <a:xfrm>
            <a:off x="5932117" y="5416842"/>
            <a:ext cx="727131" cy="342496"/>
            <a:chOff x="2572569" y="5637280"/>
            <a:chExt cx="727131" cy="342496"/>
          </a:xfrm>
        </p:grpSpPr>
        <mc:AlternateContent xmlns:mc="http://schemas.openxmlformats.org/markup-compatibility/2006" xmlns:a14="http://schemas.microsoft.com/office/drawing/2010/main">
          <mc:Choice Requires="a14">
            <p:sp>
              <p:nvSpPr>
                <p:cNvPr id="526" name="TextBox 525">
                  <a:extLst>
                    <a:ext uri="{FF2B5EF4-FFF2-40B4-BE49-F238E27FC236}">
                      <a16:creationId xmlns:a16="http://schemas.microsoft.com/office/drawing/2014/main" id="{3533C1E4-F089-A848-A3C2-780AD0CA72BC}"/>
                    </a:ext>
                  </a:extLst>
                </p:cNvPr>
                <p:cNvSpPr txBox="1"/>
                <p:nvPr/>
              </p:nvSpPr>
              <p:spPr>
                <a:xfrm>
                  <a:off x="257256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604" name="TextBox 603">
                  <a:extLst>
                    <a:ext uri="{FF2B5EF4-FFF2-40B4-BE49-F238E27FC236}">
                      <a16:creationId xmlns:a16="http://schemas.microsoft.com/office/drawing/2014/main" id="{9F98D546-BC39-6D4A-BC0A-B59D155B48BC}"/>
                    </a:ext>
                  </a:extLst>
                </p:cNvPr>
                <p:cNvSpPr txBox="1">
                  <a:spLocks noRot="1" noChangeAspect="1" noMove="1" noResize="1" noEditPoints="1" noAdjustHandles="1" noChangeArrowheads="1" noChangeShapeType="1" noTextEdit="1"/>
                </p:cNvSpPr>
                <p:nvPr/>
              </p:nvSpPr>
              <p:spPr>
                <a:xfrm>
                  <a:off x="2572569" y="5637280"/>
                  <a:ext cx="436322" cy="275268"/>
                </a:xfrm>
                <a:prstGeom prst="rect">
                  <a:avLst/>
                </a:prstGeom>
                <a:blipFill>
                  <a:blip r:embed="rId56"/>
                  <a:stretch>
                    <a:fillRect/>
                  </a:stretch>
                </a:blipFill>
              </p:spPr>
              <p:txBody>
                <a:bodyPr/>
                <a:lstStyle/>
                <a:p>
                  <a:r>
                    <a:rPr lang="en-US">
                      <a:noFill/>
                    </a:rPr>
                    <a:t> </a:t>
                  </a:r>
                </a:p>
              </p:txBody>
            </p:sp>
          </mc:Fallback>
        </mc:AlternateContent>
        <p:cxnSp>
          <p:nvCxnSpPr>
            <p:cNvPr id="527" name="Straight Connector 526">
              <a:extLst>
                <a:ext uri="{FF2B5EF4-FFF2-40B4-BE49-F238E27FC236}">
                  <a16:creationId xmlns:a16="http://schemas.microsoft.com/office/drawing/2014/main" id="{B7D93E3D-FD3A-5E40-B851-21659CCEC264}"/>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28" name="TextBox 527">
              <a:extLst>
                <a:ext uri="{FF2B5EF4-FFF2-40B4-BE49-F238E27FC236}">
                  <a16:creationId xmlns:a16="http://schemas.microsoft.com/office/drawing/2014/main" id="{6EC20524-7999-9048-83E7-89A674A38996}"/>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529" name="Group 528">
            <a:extLst>
              <a:ext uri="{FF2B5EF4-FFF2-40B4-BE49-F238E27FC236}">
                <a16:creationId xmlns:a16="http://schemas.microsoft.com/office/drawing/2014/main" id="{BB3F8AD8-B26F-6044-88B2-49955C09D439}"/>
              </a:ext>
            </a:extLst>
          </p:cNvPr>
          <p:cNvGrpSpPr/>
          <p:nvPr/>
        </p:nvGrpSpPr>
        <p:grpSpPr>
          <a:xfrm>
            <a:off x="5927353" y="5731804"/>
            <a:ext cx="727131" cy="342496"/>
            <a:chOff x="2572569" y="5637280"/>
            <a:chExt cx="727131" cy="342496"/>
          </a:xfrm>
        </p:grpSpPr>
        <mc:AlternateContent xmlns:mc="http://schemas.openxmlformats.org/markup-compatibility/2006" xmlns:a14="http://schemas.microsoft.com/office/drawing/2010/main">
          <mc:Choice Requires="a14">
            <p:sp>
              <p:nvSpPr>
                <p:cNvPr id="530" name="TextBox 529">
                  <a:extLst>
                    <a:ext uri="{FF2B5EF4-FFF2-40B4-BE49-F238E27FC236}">
                      <a16:creationId xmlns:a16="http://schemas.microsoft.com/office/drawing/2014/main" id="{40E4BA0A-E697-6C45-BCAD-FB86BEC1626E}"/>
                    </a:ext>
                  </a:extLst>
                </p:cNvPr>
                <p:cNvSpPr txBox="1"/>
                <p:nvPr/>
              </p:nvSpPr>
              <p:spPr>
                <a:xfrm>
                  <a:off x="257256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608" name="TextBox 607">
                  <a:extLst>
                    <a:ext uri="{FF2B5EF4-FFF2-40B4-BE49-F238E27FC236}">
                      <a16:creationId xmlns:a16="http://schemas.microsoft.com/office/drawing/2014/main" id="{06248622-0B7C-1040-BA90-CE168BFF2AEC}"/>
                    </a:ext>
                  </a:extLst>
                </p:cNvPr>
                <p:cNvSpPr txBox="1">
                  <a:spLocks noRot="1" noChangeAspect="1" noMove="1" noResize="1" noEditPoints="1" noAdjustHandles="1" noChangeArrowheads="1" noChangeShapeType="1" noTextEdit="1"/>
                </p:cNvSpPr>
                <p:nvPr/>
              </p:nvSpPr>
              <p:spPr>
                <a:xfrm>
                  <a:off x="2572569" y="5637280"/>
                  <a:ext cx="436322" cy="275268"/>
                </a:xfrm>
                <a:prstGeom prst="rect">
                  <a:avLst/>
                </a:prstGeom>
                <a:blipFill>
                  <a:blip r:embed="rId57"/>
                  <a:stretch>
                    <a:fillRect b="-4545"/>
                  </a:stretch>
                </a:blipFill>
              </p:spPr>
              <p:txBody>
                <a:bodyPr/>
                <a:lstStyle/>
                <a:p>
                  <a:r>
                    <a:rPr lang="en-US">
                      <a:noFill/>
                    </a:rPr>
                    <a:t> </a:t>
                  </a:r>
                </a:p>
              </p:txBody>
            </p:sp>
          </mc:Fallback>
        </mc:AlternateContent>
        <p:cxnSp>
          <p:nvCxnSpPr>
            <p:cNvPr id="531" name="Straight Connector 530">
              <a:extLst>
                <a:ext uri="{FF2B5EF4-FFF2-40B4-BE49-F238E27FC236}">
                  <a16:creationId xmlns:a16="http://schemas.microsoft.com/office/drawing/2014/main" id="{13EC5922-3AEF-A349-B6B4-215E78FF5292}"/>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32" name="TextBox 531">
              <a:extLst>
                <a:ext uri="{FF2B5EF4-FFF2-40B4-BE49-F238E27FC236}">
                  <a16:creationId xmlns:a16="http://schemas.microsoft.com/office/drawing/2014/main" id="{18B7FFC6-77BE-1349-B57F-469E5FC6F1DB}"/>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sp>
        <p:nvSpPr>
          <p:cNvPr id="533" name="TextBox 532">
            <a:extLst>
              <a:ext uri="{FF2B5EF4-FFF2-40B4-BE49-F238E27FC236}">
                <a16:creationId xmlns:a16="http://schemas.microsoft.com/office/drawing/2014/main" id="{5CEDE6FC-78F0-324E-A14D-8CCB6DD3E7A1}"/>
              </a:ext>
            </a:extLst>
          </p:cNvPr>
          <p:cNvSpPr txBox="1"/>
          <p:nvPr/>
        </p:nvSpPr>
        <p:spPr>
          <a:xfrm>
            <a:off x="4740968" y="5372546"/>
            <a:ext cx="48092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55. </a:t>
            </a:r>
          </a:p>
        </p:txBody>
      </p:sp>
      <p:sp>
        <p:nvSpPr>
          <p:cNvPr id="534" name="TextBox 533">
            <a:extLst>
              <a:ext uri="{FF2B5EF4-FFF2-40B4-BE49-F238E27FC236}">
                <a16:creationId xmlns:a16="http://schemas.microsoft.com/office/drawing/2014/main" id="{1D1555A6-2410-8B48-857E-66EE87459572}"/>
              </a:ext>
            </a:extLst>
          </p:cNvPr>
          <p:cNvSpPr txBox="1"/>
          <p:nvPr/>
        </p:nvSpPr>
        <p:spPr>
          <a:xfrm>
            <a:off x="4746437" y="5686570"/>
            <a:ext cx="54410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56. </a:t>
            </a:r>
          </a:p>
        </p:txBody>
      </p:sp>
      <p:grpSp>
        <p:nvGrpSpPr>
          <p:cNvPr id="188" name="Group 187">
            <a:extLst>
              <a:ext uri="{FF2B5EF4-FFF2-40B4-BE49-F238E27FC236}">
                <a16:creationId xmlns:a16="http://schemas.microsoft.com/office/drawing/2014/main" id="{BF5DF864-65F6-C84B-80E2-5D5ADC4B8DAC}"/>
              </a:ext>
            </a:extLst>
          </p:cNvPr>
          <p:cNvGrpSpPr/>
          <p:nvPr/>
        </p:nvGrpSpPr>
        <p:grpSpPr>
          <a:xfrm>
            <a:off x="2719494" y="1472382"/>
            <a:ext cx="890888" cy="382061"/>
            <a:chOff x="2408812" y="5597715"/>
            <a:chExt cx="890888" cy="382061"/>
          </a:xfrm>
        </p:grpSpPr>
        <mc:AlternateContent xmlns:mc="http://schemas.openxmlformats.org/markup-compatibility/2006" xmlns:a14="http://schemas.microsoft.com/office/drawing/2010/main">
          <mc:Choice Requires="a14">
            <p:sp>
              <p:nvSpPr>
                <p:cNvPr id="189" name="TextBox 188">
                  <a:extLst>
                    <a:ext uri="{FF2B5EF4-FFF2-40B4-BE49-F238E27FC236}">
                      <a16:creationId xmlns:a16="http://schemas.microsoft.com/office/drawing/2014/main" id="{233A0803-1E57-7548-8DAF-0BBFBA8A93C1}"/>
                    </a:ext>
                  </a:extLst>
                </p:cNvPr>
                <p:cNvSpPr txBox="1"/>
                <p:nvPr/>
              </p:nvSpPr>
              <p:spPr>
                <a:xfrm>
                  <a:off x="2408812" y="5597715"/>
                  <a:ext cx="572967"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3</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523" name="TextBox 522">
                  <a:extLst>
                    <a:ext uri="{FF2B5EF4-FFF2-40B4-BE49-F238E27FC236}">
                      <a16:creationId xmlns:a16="http://schemas.microsoft.com/office/drawing/2014/main" id="{5696ECCB-E357-BB44-9026-9D15AF2809DF}"/>
                    </a:ext>
                  </a:extLst>
                </p:cNvPr>
                <p:cNvSpPr txBox="1">
                  <a:spLocks noRot="1" noChangeAspect="1" noMove="1" noResize="1" noEditPoints="1" noAdjustHandles="1" noChangeArrowheads="1" noChangeShapeType="1" noTextEdit="1"/>
                </p:cNvSpPr>
                <p:nvPr/>
              </p:nvSpPr>
              <p:spPr>
                <a:xfrm>
                  <a:off x="2408812" y="5597715"/>
                  <a:ext cx="572967" cy="275268"/>
                </a:xfrm>
                <a:prstGeom prst="rect">
                  <a:avLst/>
                </a:prstGeom>
                <a:blipFill>
                  <a:blip r:embed="rId49"/>
                  <a:stretch>
                    <a:fillRect l="-4348" r="-2174" b="-4545"/>
                  </a:stretch>
                </a:blipFill>
              </p:spPr>
              <p:txBody>
                <a:bodyPr/>
                <a:lstStyle/>
                <a:p>
                  <a:r>
                    <a:rPr lang="en-US">
                      <a:noFill/>
                    </a:rPr>
                    <a:t> </a:t>
                  </a:r>
                </a:p>
              </p:txBody>
            </p:sp>
          </mc:Fallback>
        </mc:AlternateContent>
        <p:cxnSp>
          <p:nvCxnSpPr>
            <p:cNvPr id="190" name="Straight Connector 189">
              <a:extLst>
                <a:ext uri="{FF2B5EF4-FFF2-40B4-BE49-F238E27FC236}">
                  <a16:creationId xmlns:a16="http://schemas.microsoft.com/office/drawing/2014/main" id="{202292B7-38B8-184B-A6BC-CCF5EBCC6B56}"/>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1" name="TextBox 190">
              <a:extLst>
                <a:ext uri="{FF2B5EF4-FFF2-40B4-BE49-F238E27FC236}">
                  <a16:creationId xmlns:a16="http://schemas.microsoft.com/office/drawing/2014/main" id="{C203D6AC-21CC-8B4F-AB15-A5105364C70F}"/>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192" name="Group 191">
            <a:extLst>
              <a:ext uri="{FF2B5EF4-FFF2-40B4-BE49-F238E27FC236}">
                <a16:creationId xmlns:a16="http://schemas.microsoft.com/office/drawing/2014/main" id="{1BC34AD3-BC77-C14B-9183-94F0FC3FDC18}"/>
              </a:ext>
            </a:extLst>
          </p:cNvPr>
          <p:cNvGrpSpPr/>
          <p:nvPr/>
        </p:nvGrpSpPr>
        <p:grpSpPr>
          <a:xfrm>
            <a:off x="2836312" y="1764498"/>
            <a:ext cx="673842" cy="402639"/>
            <a:chOff x="7601575" y="5855991"/>
            <a:chExt cx="673842" cy="402639"/>
          </a:xfrm>
        </p:grpSpPr>
        <p:cxnSp>
          <p:nvCxnSpPr>
            <p:cNvPr id="193" name="Straight Connector 192">
              <a:extLst>
                <a:ext uri="{FF2B5EF4-FFF2-40B4-BE49-F238E27FC236}">
                  <a16:creationId xmlns:a16="http://schemas.microsoft.com/office/drawing/2014/main" id="{1563169A-5177-7E42-B192-83AEA039AEC6}"/>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4" name="TextBox 193">
              <a:extLst>
                <a:ext uri="{FF2B5EF4-FFF2-40B4-BE49-F238E27FC236}">
                  <a16:creationId xmlns:a16="http://schemas.microsoft.com/office/drawing/2014/main" id="{B09FCAF9-11EF-954F-8363-1EFFE26754C0}"/>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195" name="TextBox 194">
              <a:extLst>
                <a:ext uri="{FF2B5EF4-FFF2-40B4-BE49-F238E27FC236}">
                  <a16:creationId xmlns:a16="http://schemas.microsoft.com/office/drawing/2014/main" id="{68EFE282-9C15-904F-AADD-885C952B58F4}"/>
                </a:ext>
              </a:extLst>
            </p:cNvPr>
            <p:cNvSpPr txBox="1"/>
            <p:nvPr/>
          </p:nvSpPr>
          <p:spPr>
            <a:xfrm>
              <a:off x="7601575" y="5855991"/>
              <a:ext cx="457822"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23 </a:t>
              </a:r>
            </a:p>
          </p:txBody>
        </p:sp>
      </p:grpSp>
      <p:grpSp>
        <p:nvGrpSpPr>
          <p:cNvPr id="196" name="Group 195">
            <a:extLst>
              <a:ext uri="{FF2B5EF4-FFF2-40B4-BE49-F238E27FC236}">
                <a16:creationId xmlns:a16="http://schemas.microsoft.com/office/drawing/2014/main" id="{7C435537-03BC-104E-B9D5-D3E404086DFA}"/>
              </a:ext>
            </a:extLst>
          </p:cNvPr>
          <p:cNvGrpSpPr/>
          <p:nvPr/>
        </p:nvGrpSpPr>
        <p:grpSpPr>
          <a:xfrm>
            <a:off x="2826514" y="2097494"/>
            <a:ext cx="681042" cy="388239"/>
            <a:chOff x="7594375" y="5870391"/>
            <a:chExt cx="681042" cy="388239"/>
          </a:xfrm>
        </p:grpSpPr>
        <p:cxnSp>
          <p:nvCxnSpPr>
            <p:cNvPr id="197" name="Straight Connector 196">
              <a:extLst>
                <a:ext uri="{FF2B5EF4-FFF2-40B4-BE49-F238E27FC236}">
                  <a16:creationId xmlns:a16="http://schemas.microsoft.com/office/drawing/2014/main" id="{60D572AE-BACE-7E43-AC9B-7972B96833A1}"/>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8" name="TextBox 197">
              <a:extLst>
                <a:ext uri="{FF2B5EF4-FFF2-40B4-BE49-F238E27FC236}">
                  <a16:creationId xmlns:a16="http://schemas.microsoft.com/office/drawing/2014/main" id="{97E6A5C0-8F0E-E541-AFA1-D2C1323EBA0D}"/>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199" name="TextBox 198">
              <a:extLst>
                <a:ext uri="{FF2B5EF4-FFF2-40B4-BE49-F238E27FC236}">
                  <a16:creationId xmlns:a16="http://schemas.microsoft.com/office/drawing/2014/main" id="{FEE48080-4624-2B4A-8AFA-A4F100BC5FCE}"/>
                </a:ext>
              </a:extLst>
            </p:cNvPr>
            <p:cNvSpPr txBox="1"/>
            <p:nvPr/>
          </p:nvSpPr>
          <p:spPr>
            <a:xfrm>
              <a:off x="7594375" y="5870391"/>
              <a:ext cx="445670"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23 </a:t>
              </a:r>
            </a:p>
          </p:txBody>
        </p:sp>
      </p:grpSp>
      <p:grpSp>
        <p:nvGrpSpPr>
          <p:cNvPr id="200" name="Group 199">
            <a:extLst>
              <a:ext uri="{FF2B5EF4-FFF2-40B4-BE49-F238E27FC236}">
                <a16:creationId xmlns:a16="http://schemas.microsoft.com/office/drawing/2014/main" id="{5E9EE0B9-2345-B449-81F4-8D3212C63405}"/>
              </a:ext>
            </a:extLst>
          </p:cNvPr>
          <p:cNvGrpSpPr/>
          <p:nvPr/>
        </p:nvGrpSpPr>
        <p:grpSpPr>
          <a:xfrm>
            <a:off x="2818024" y="2408545"/>
            <a:ext cx="679279" cy="402639"/>
            <a:chOff x="7596138" y="5855991"/>
            <a:chExt cx="679279" cy="402639"/>
          </a:xfrm>
        </p:grpSpPr>
        <p:cxnSp>
          <p:nvCxnSpPr>
            <p:cNvPr id="201" name="Straight Connector 200">
              <a:extLst>
                <a:ext uri="{FF2B5EF4-FFF2-40B4-BE49-F238E27FC236}">
                  <a16:creationId xmlns:a16="http://schemas.microsoft.com/office/drawing/2014/main" id="{C35BA53E-3627-C74D-A21A-E22B1FE35DBB}"/>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2" name="TextBox 201">
              <a:extLst>
                <a:ext uri="{FF2B5EF4-FFF2-40B4-BE49-F238E27FC236}">
                  <a16:creationId xmlns:a16="http://schemas.microsoft.com/office/drawing/2014/main" id="{E927EE8D-86AB-B64C-9842-C31329585C8D}"/>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203" name="TextBox 202">
              <a:extLst>
                <a:ext uri="{FF2B5EF4-FFF2-40B4-BE49-F238E27FC236}">
                  <a16:creationId xmlns:a16="http://schemas.microsoft.com/office/drawing/2014/main" id="{C564D2F0-4F26-C440-8DF7-7D66918F0201}"/>
                </a:ext>
              </a:extLst>
            </p:cNvPr>
            <p:cNvSpPr txBox="1"/>
            <p:nvPr/>
          </p:nvSpPr>
          <p:spPr>
            <a:xfrm>
              <a:off x="7596138" y="5855991"/>
              <a:ext cx="415165"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23 </a:t>
              </a:r>
            </a:p>
          </p:txBody>
        </p:sp>
      </p:grpSp>
      <p:grpSp>
        <p:nvGrpSpPr>
          <p:cNvPr id="204" name="Group 203">
            <a:extLst>
              <a:ext uri="{FF2B5EF4-FFF2-40B4-BE49-F238E27FC236}">
                <a16:creationId xmlns:a16="http://schemas.microsoft.com/office/drawing/2014/main" id="{2E2783F3-566A-4746-AEF9-9BE3226E4322}"/>
              </a:ext>
            </a:extLst>
          </p:cNvPr>
          <p:cNvGrpSpPr/>
          <p:nvPr/>
        </p:nvGrpSpPr>
        <p:grpSpPr>
          <a:xfrm>
            <a:off x="2813739" y="2730511"/>
            <a:ext cx="676203" cy="402639"/>
            <a:chOff x="7599214" y="5855991"/>
            <a:chExt cx="676203" cy="402639"/>
          </a:xfrm>
        </p:grpSpPr>
        <p:cxnSp>
          <p:nvCxnSpPr>
            <p:cNvPr id="205" name="Straight Connector 204">
              <a:extLst>
                <a:ext uri="{FF2B5EF4-FFF2-40B4-BE49-F238E27FC236}">
                  <a16:creationId xmlns:a16="http://schemas.microsoft.com/office/drawing/2014/main" id="{55E3B261-93BB-1341-9999-791B991BC957}"/>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372ED923-312D-F546-A25F-D48944D9316F}"/>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207" name="TextBox 206">
              <a:extLst>
                <a:ext uri="{FF2B5EF4-FFF2-40B4-BE49-F238E27FC236}">
                  <a16:creationId xmlns:a16="http://schemas.microsoft.com/office/drawing/2014/main" id="{7834EC26-3806-484E-8AAC-FC5BCFA5955A}"/>
                </a:ext>
              </a:extLst>
            </p:cNvPr>
            <p:cNvSpPr txBox="1"/>
            <p:nvPr/>
          </p:nvSpPr>
          <p:spPr>
            <a:xfrm>
              <a:off x="7599214" y="5855991"/>
              <a:ext cx="424281"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23 </a:t>
              </a:r>
            </a:p>
          </p:txBody>
        </p:sp>
      </p:grpSp>
      <p:grpSp>
        <p:nvGrpSpPr>
          <p:cNvPr id="208" name="Group 207">
            <a:extLst>
              <a:ext uri="{FF2B5EF4-FFF2-40B4-BE49-F238E27FC236}">
                <a16:creationId xmlns:a16="http://schemas.microsoft.com/office/drawing/2014/main" id="{937E4C24-34A1-024F-9245-2492A6E20100}"/>
              </a:ext>
            </a:extLst>
          </p:cNvPr>
          <p:cNvGrpSpPr/>
          <p:nvPr/>
        </p:nvGrpSpPr>
        <p:grpSpPr>
          <a:xfrm>
            <a:off x="2821819" y="3064164"/>
            <a:ext cx="673842" cy="402639"/>
            <a:chOff x="7601575" y="5855991"/>
            <a:chExt cx="673842" cy="402639"/>
          </a:xfrm>
        </p:grpSpPr>
        <p:cxnSp>
          <p:nvCxnSpPr>
            <p:cNvPr id="209" name="Straight Connector 208">
              <a:extLst>
                <a:ext uri="{FF2B5EF4-FFF2-40B4-BE49-F238E27FC236}">
                  <a16:creationId xmlns:a16="http://schemas.microsoft.com/office/drawing/2014/main" id="{5126ECF8-9872-124D-A710-CF9C149C7B9A}"/>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0" name="TextBox 209">
              <a:extLst>
                <a:ext uri="{FF2B5EF4-FFF2-40B4-BE49-F238E27FC236}">
                  <a16:creationId xmlns:a16="http://schemas.microsoft.com/office/drawing/2014/main" id="{CF01D03C-8C4E-3244-8B96-6FFA9953CAFB}"/>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211" name="TextBox 210">
              <a:extLst>
                <a:ext uri="{FF2B5EF4-FFF2-40B4-BE49-F238E27FC236}">
                  <a16:creationId xmlns:a16="http://schemas.microsoft.com/office/drawing/2014/main" id="{DFF34EE9-29CA-034E-BF45-CBC5BBE9B671}"/>
                </a:ext>
              </a:extLst>
            </p:cNvPr>
            <p:cNvSpPr txBox="1"/>
            <p:nvPr/>
          </p:nvSpPr>
          <p:spPr>
            <a:xfrm>
              <a:off x="7601575" y="5855991"/>
              <a:ext cx="457822"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23 </a:t>
              </a:r>
            </a:p>
          </p:txBody>
        </p:sp>
      </p:grpSp>
      <p:grpSp>
        <p:nvGrpSpPr>
          <p:cNvPr id="212" name="Group 211">
            <a:extLst>
              <a:ext uri="{FF2B5EF4-FFF2-40B4-BE49-F238E27FC236}">
                <a16:creationId xmlns:a16="http://schemas.microsoft.com/office/drawing/2014/main" id="{A6644FE5-12C5-EF42-BB67-1715F1F43842}"/>
              </a:ext>
            </a:extLst>
          </p:cNvPr>
          <p:cNvGrpSpPr/>
          <p:nvPr/>
        </p:nvGrpSpPr>
        <p:grpSpPr>
          <a:xfrm>
            <a:off x="2807258" y="3389136"/>
            <a:ext cx="681042" cy="388239"/>
            <a:chOff x="7594375" y="5870391"/>
            <a:chExt cx="681042" cy="388239"/>
          </a:xfrm>
        </p:grpSpPr>
        <p:cxnSp>
          <p:nvCxnSpPr>
            <p:cNvPr id="213" name="Straight Connector 212">
              <a:extLst>
                <a:ext uri="{FF2B5EF4-FFF2-40B4-BE49-F238E27FC236}">
                  <a16:creationId xmlns:a16="http://schemas.microsoft.com/office/drawing/2014/main" id="{F3C592F6-5A98-804C-8F98-05A96FFB1993}"/>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4" name="TextBox 213">
              <a:extLst>
                <a:ext uri="{FF2B5EF4-FFF2-40B4-BE49-F238E27FC236}">
                  <a16:creationId xmlns:a16="http://schemas.microsoft.com/office/drawing/2014/main" id="{991C97F5-484F-7F44-B2CF-950FB38BE96C}"/>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215" name="TextBox 214">
              <a:extLst>
                <a:ext uri="{FF2B5EF4-FFF2-40B4-BE49-F238E27FC236}">
                  <a16:creationId xmlns:a16="http://schemas.microsoft.com/office/drawing/2014/main" id="{CBECD1B8-465D-5A4E-99D5-6502C52618E1}"/>
                </a:ext>
              </a:extLst>
            </p:cNvPr>
            <p:cNvSpPr txBox="1"/>
            <p:nvPr/>
          </p:nvSpPr>
          <p:spPr>
            <a:xfrm>
              <a:off x="7594375" y="5870391"/>
              <a:ext cx="445670"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23 </a:t>
              </a:r>
            </a:p>
          </p:txBody>
        </p:sp>
      </p:grpSp>
      <p:grpSp>
        <p:nvGrpSpPr>
          <p:cNvPr id="216" name="Group 215">
            <a:extLst>
              <a:ext uri="{FF2B5EF4-FFF2-40B4-BE49-F238E27FC236}">
                <a16:creationId xmlns:a16="http://schemas.microsoft.com/office/drawing/2014/main" id="{528BB8AA-29C8-7D4D-A903-9F66D1F667EC}"/>
              </a:ext>
            </a:extLst>
          </p:cNvPr>
          <p:cNvGrpSpPr/>
          <p:nvPr/>
        </p:nvGrpSpPr>
        <p:grpSpPr>
          <a:xfrm>
            <a:off x="2805326" y="3714823"/>
            <a:ext cx="677484" cy="402639"/>
            <a:chOff x="7597933" y="5855991"/>
            <a:chExt cx="677484" cy="402639"/>
          </a:xfrm>
        </p:grpSpPr>
        <p:cxnSp>
          <p:nvCxnSpPr>
            <p:cNvPr id="217" name="Straight Connector 216">
              <a:extLst>
                <a:ext uri="{FF2B5EF4-FFF2-40B4-BE49-F238E27FC236}">
                  <a16:creationId xmlns:a16="http://schemas.microsoft.com/office/drawing/2014/main" id="{1A88758C-59D2-694C-B3CB-3DC31CC53E5B}"/>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8" name="TextBox 217">
              <a:extLst>
                <a:ext uri="{FF2B5EF4-FFF2-40B4-BE49-F238E27FC236}">
                  <a16:creationId xmlns:a16="http://schemas.microsoft.com/office/drawing/2014/main" id="{EBDF2EDF-D0C7-6548-86A7-B32960BD743B}"/>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219" name="TextBox 218">
              <a:extLst>
                <a:ext uri="{FF2B5EF4-FFF2-40B4-BE49-F238E27FC236}">
                  <a16:creationId xmlns:a16="http://schemas.microsoft.com/office/drawing/2014/main" id="{6876830E-AB55-A140-BFAF-9EB4AB847840}"/>
                </a:ext>
              </a:extLst>
            </p:cNvPr>
            <p:cNvSpPr txBox="1"/>
            <p:nvPr/>
          </p:nvSpPr>
          <p:spPr>
            <a:xfrm>
              <a:off x="7597933" y="5855991"/>
              <a:ext cx="41946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23 </a:t>
              </a:r>
            </a:p>
          </p:txBody>
        </p:sp>
      </p:grpSp>
      <p:grpSp>
        <p:nvGrpSpPr>
          <p:cNvPr id="220" name="Group 219">
            <a:extLst>
              <a:ext uri="{FF2B5EF4-FFF2-40B4-BE49-F238E27FC236}">
                <a16:creationId xmlns:a16="http://schemas.microsoft.com/office/drawing/2014/main" id="{B64AAF3B-546A-254F-9E73-7079C4E57451}"/>
              </a:ext>
            </a:extLst>
          </p:cNvPr>
          <p:cNvGrpSpPr/>
          <p:nvPr/>
        </p:nvGrpSpPr>
        <p:grpSpPr>
          <a:xfrm>
            <a:off x="2797038" y="4033756"/>
            <a:ext cx="678411" cy="390447"/>
            <a:chOff x="7597006" y="5868183"/>
            <a:chExt cx="678411" cy="390447"/>
          </a:xfrm>
        </p:grpSpPr>
        <p:cxnSp>
          <p:nvCxnSpPr>
            <p:cNvPr id="221" name="Straight Connector 220">
              <a:extLst>
                <a:ext uri="{FF2B5EF4-FFF2-40B4-BE49-F238E27FC236}">
                  <a16:creationId xmlns:a16="http://schemas.microsoft.com/office/drawing/2014/main" id="{DC24E6CB-B569-F04A-A7E4-A539F32C699A}"/>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2" name="TextBox 221">
              <a:extLst>
                <a:ext uri="{FF2B5EF4-FFF2-40B4-BE49-F238E27FC236}">
                  <a16:creationId xmlns:a16="http://schemas.microsoft.com/office/drawing/2014/main" id="{C52CEAB6-6F45-C443-A5F9-3EB3B8876BA9}"/>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223" name="TextBox 222">
              <a:extLst>
                <a:ext uri="{FF2B5EF4-FFF2-40B4-BE49-F238E27FC236}">
                  <a16:creationId xmlns:a16="http://schemas.microsoft.com/office/drawing/2014/main" id="{8223FABC-5700-B649-98CD-A52E505EBC7A}"/>
                </a:ext>
              </a:extLst>
            </p:cNvPr>
            <p:cNvSpPr txBox="1"/>
            <p:nvPr/>
          </p:nvSpPr>
          <p:spPr>
            <a:xfrm>
              <a:off x="7597006" y="5868183"/>
              <a:ext cx="438681"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23 </a:t>
              </a:r>
            </a:p>
          </p:txBody>
        </p:sp>
      </p:grpSp>
      <p:grpSp>
        <p:nvGrpSpPr>
          <p:cNvPr id="224" name="Group 223">
            <a:extLst>
              <a:ext uri="{FF2B5EF4-FFF2-40B4-BE49-F238E27FC236}">
                <a16:creationId xmlns:a16="http://schemas.microsoft.com/office/drawing/2014/main" id="{9F23763B-AF90-A145-925E-8642AA730CC1}"/>
              </a:ext>
            </a:extLst>
          </p:cNvPr>
          <p:cNvGrpSpPr/>
          <p:nvPr/>
        </p:nvGrpSpPr>
        <p:grpSpPr>
          <a:xfrm>
            <a:off x="2805326" y="4343889"/>
            <a:ext cx="677484" cy="402639"/>
            <a:chOff x="7597933" y="5855991"/>
            <a:chExt cx="677484" cy="402639"/>
          </a:xfrm>
        </p:grpSpPr>
        <p:cxnSp>
          <p:nvCxnSpPr>
            <p:cNvPr id="225" name="Straight Connector 224">
              <a:extLst>
                <a:ext uri="{FF2B5EF4-FFF2-40B4-BE49-F238E27FC236}">
                  <a16:creationId xmlns:a16="http://schemas.microsoft.com/office/drawing/2014/main" id="{F63BD5EA-AB63-8743-AA28-904D2FBDAC2C}"/>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6" name="TextBox 225">
              <a:extLst>
                <a:ext uri="{FF2B5EF4-FFF2-40B4-BE49-F238E27FC236}">
                  <a16:creationId xmlns:a16="http://schemas.microsoft.com/office/drawing/2014/main" id="{B109D121-CF36-494E-B402-6FB01C8A2F89}"/>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227" name="TextBox 226">
              <a:extLst>
                <a:ext uri="{FF2B5EF4-FFF2-40B4-BE49-F238E27FC236}">
                  <a16:creationId xmlns:a16="http://schemas.microsoft.com/office/drawing/2014/main" id="{95CF3DBE-B862-A941-845B-30A2E8A716E1}"/>
                </a:ext>
              </a:extLst>
            </p:cNvPr>
            <p:cNvSpPr txBox="1"/>
            <p:nvPr/>
          </p:nvSpPr>
          <p:spPr>
            <a:xfrm>
              <a:off x="7597933" y="5855991"/>
              <a:ext cx="41946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23 </a:t>
              </a:r>
            </a:p>
          </p:txBody>
        </p:sp>
      </p:grpSp>
      <p:grpSp>
        <p:nvGrpSpPr>
          <p:cNvPr id="228" name="Group 227">
            <a:extLst>
              <a:ext uri="{FF2B5EF4-FFF2-40B4-BE49-F238E27FC236}">
                <a16:creationId xmlns:a16="http://schemas.microsoft.com/office/drawing/2014/main" id="{5284A007-C723-8C42-BBB0-623AB03CFDAA}"/>
              </a:ext>
            </a:extLst>
          </p:cNvPr>
          <p:cNvGrpSpPr/>
          <p:nvPr/>
        </p:nvGrpSpPr>
        <p:grpSpPr>
          <a:xfrm>
            <a:off x="2797038" y="4707775"/>
            <a:ext cx="678411" cy="390447"/>
            <a:chOff x="7597006" y="5868183"/>
            <a:chExt cx="678411" cy="390447"/>
          </a:xfrm>
        </p:grpSpPr>
        <p:cxnSp>
          <p:nvCxnSpPr>
            <p:cNvPr id="229" name="Straight Connector 228">
              <a:extLst>
                <a:ext uri="{FF2B5EF4-FFF2-40B4-BE49-F238E27FC236}">
                  <a16:creationId xmlns:a16="http://schemas.microsoft.com/office/drawing/2014/main" id="{F0C27AB6-9C13-EA45-A366-059D1D6ADA70}"/>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0" name="TextBox 229">
              <a:extLst>
                <a:ext uri="{FF2B5EF4-FFF2-40B4-BE49-F238E27FC236}">
                  <a16:creationId xmlns:a16="http://schemas.microsoft.com/office/drawing/2014/main" id="{32E388BC-C2ED-E64B-8932-122DF4C03D53}"/>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231" name="TextBox 230">
              <a:extLst>
                <a:ext uri="{FF2B5EF4-FFF2-40B4-BE49-F238E27FC236}">
                  <a16:creationId xmlns:a16="http://schemas.microsoft.com/office/drawing/2014/main" id="{E2677C76-DD90-564E-9E1D-57BB8DCF522B}"/>
                </a:ext>
              </a:extLst>
            </p:cNvPr>
            <p:cNvSpPr txBox="1"/>
            <p:nvPr/>
          </p:nvSpPr>
          <p:spPr>
            <a:xfrm>
              <a:off x="7597006" y="5868183"/>
              <a:ext cx="438681"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23 </a:t>
              </a:r>
            </a:p>
          </p:txBody>
        </p:sp>
      </p:grpSp>
      <p:grpSp>
        <p:nvGrpSpPr>
          <p:cNvPr id="232" name="Group 231">
            <a:extLst>
              <a:ext uri="{FF2B5EF4-FFF2-40B4-BE49-F238E27FC236}">
                <a16:creationId xmlns:a16="http://schemas.microsoft.com/office/drawing/2014/main" id="{6B66CA95-0B5C-B143-86C2-844466ADD099}"/>
              </a:ext>
            </a:extLst>
          </p:cNvPr>
          <p:cNvGrpSpPr/>
          <p:nvPr/>
        </p:nvGrpSpPr>
        <p:grpSpPr>
          <a:xfrm>
            <a:off x="2797038" y="5019046"/>
            <a:ext cx="678411" cy="390447"/>
            <a:chOff x="7597006" y="5868183"/>
            <a:chExt cx="678411" cy="390447"/>
          </a:xfrm>
        </p:grpSpPr>
        <p:cxnSp>
          <p:nvCxnSpPr>
            <p:cNvPr id="233" name="Straight Connector 232">
              <a:extLst>
                <a:ext uri="{FF2B5EF4-FFF2-40B4-BE49-F238E27FC236}">
                  <a16:creationId xmlns:a16="http://schemas.microsoft.com/office/drawing/2014/main" id="{BF0CFD60-27BF-E249-BFAB-5C736136289B}"/>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4" name="TextBox 233">
              <a:extLst>
                <a:ext uri="{FF2B5EF4-FFF2-40B4-BE49-F238E27FC236}">
                  <a16:creationId xmlns:a16="http://schemas.microsoft.com/office/drawing/2014/main" id="{3E09026B-1E0D-1543-A4F4-657CB5ED0802}"/>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235" name="TextBox 234">
              <a:extLst>
                <a:ext uri="{FF2B5EF4-FFF2-40B4-BE49-F238E27FC236}">
                  <a16:creationId xmlns:a16="http://schemas.microsoft.com/office/drawing/2014/main" id="{04E754AF-5592-4D49-B2E5-AEFE40EFF834}"/>
                </a:ext>
              </a:extLst>
            </p:cNvPr>
            <p:cNvSpPr txBox="1"/>
            <p:nvPr/>
          </p:nvSpPr>
          <p:spPr>
            <a:xfrm>
              <a:off x="7597006" y="5868183"/>
              <a:ext cx="438681"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23 </a:t>
              </a:r>
            </a:p>
          </p:txBody>
        </p:sp>
      </p:grpSp>
      <p:grpSp>
        <p:nvGrpSpPr>
          <p:cNvPr id="236" name="Group 235">
            <a:extLst>
              <a:ext uri="{FF2B5EF4-FFF2-40B4-BE49-F238E27FC236}">
                <a16:creationId xmlns:a16="http://schemas.microsoft.com/office/drawing/2014/main" id="{8D2BBD2B-8ABA-D74F-A4B4-BB62D50FA9C1}"/>
              </a:ext>
            </a:extLst>
          </p:cNvPr>
          <p:cNvGrpSpPr/>
          <p:nvPr/>
        </p:nvGrpSpPr>
        <p:grpSpPr>
          <a:xfrm>
            <a:off x="2805326" y="5342544"/>
            <a:ext cx="677484" cy="402639"/>
            <a:chOff x="7597933" y="5855991"/>
            <a:chExt cx="677484" cy="402639"/>
          </a:xfrm>
        </p:grpSpPr>
        <p:cxnSp>
          <p:nvCxnSpPr>
            <p:cNvPr id="237" name="Straight Connector 236">
              <a:extLst>
                <a:ext uri="{FF2B5EF4-FFF2-40B4-BE49-F238E27FC236}">
                  <a16:creationId xmlns:a16="http://schemas.microsoft.com/office/drawing/2014/main" id="{3DEA2B91-D0DA-0443-9FB8-3DDE495654F3}"/>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8" name="TextBox 237">
              <a:extLst>
                <a:ext uri="{FF2B5EF4-FFF2-40B4-BE49-F238E27FC236}">
                  <a16:creationId xmlns:a16="http://schemas.microsoft.com/office/drawing/2014/main" id="{7799DB56-C6C5-0F43-9C33-E3618B2C7B19}"/>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239" name="TextBox 238">
              <a:extLst>
                <a:ext uri="{FF2B5EF4-FFF2-40B4-BE49-F238E27FC236}">
                  <a16:creationId xmlns:a16="http://schemas.microsoft.com/office/drawing/2014/main" id="{DDC741DE-26F3-6147-9DC1-E935ACF9381B}"/>
                </a:ext>
              </a:extLst>
            </p:cNvPr>
            <p:cNvSpPr txBox="1"/>
            <p:nvPr/>
          </p:nvSpPr>
          <p:spPr>
            <a:xfrm>
              <a:off x="7597933" y="5855991"/>
              <a:ext cx="41946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23 </a:t>
              </a:r>
            </a:p>
          </p:txBody>
        </p:sp>
      </p:grpSp>
      <p:grpSp>
        <p:nvGrpSpPr>
          <p:cNvPr id="240" name="Group 239">
            <a:extLst>
              <a:ext uri="{FF2B5EF4-FFF2-40B4-BE49-F238E27FC236}">
                <a16:creationId xmlns:a16="http://schemas.microsoft.com/office/drawing/2014/main" id="{4D6004BA-BC1A-7746-9830-0FE77024A33E}"/>
              </a:ext>
            </a:extLst>
          </p:cNvPr>
          <p:cNvGrpSpPr/>
          <p:nvPr/>
        </p:nvGrpSpPr>
        <p:grpSpPr>
          <a:xfrm>
            <a:off x="2792275" y="5682845"/>
            <a:ext cx="678411" cy="390447"/>
            <a:chOff x="7597006" y="5868183"/>
            <a:chExt cx="678411" cy="390447"/>
          </a:xfrm>
        </p:grpSpPr>
        <p:cxnSp>
          <p:nvCxnSpPr>
            <p:cNvPr id="241" name="Straight Connector 240">
              <a:extLst>
                <a:ext uri="{FF2B5EF4-FFF2-40B4-BE49-F238E27FC236}">
                  <a16:creationId xmlns:a16="http://schemas.microsoft.com/office/drawing/2014/main" id="{A18128A7-4A89-FD42-84C4-AB6F66B473C7}"/>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2" name="TextBox 241">
              <a:extLst>
                <a:ext uri="{FF2B5EF4-FFF2-40B4-BE49-F238E27FC236}">
                  <a16:creationId xmlns:a16="http://schemas.microsoft.com/office/drawing/2014/main" id="{B16DECE6-7A22-9641-B67A-15DCC21D210B}"/>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243" name="TextBox 242">
              <a:extLst>
                <a:ext uri="{FF2B5EF4-FFF2-40B4-BE49-F238E27FC236}">
                  <a16:creationId xmlns:a16="http://schemas.microsoft.com/office/drawing/2014/main" id="{D1D6791C-8B69-1C4A-90B0-F78D72AA094C}"/>
                </a:ext>
              </a:extLst>
            </p:cNvPr>
            <p:cNvSpPr txBox="1"/>
            <p:nvPr/>
          </p:nvSpPr>
          <p:spPr>
            <a:xfrm>
              <a:off x="7597006" y="5868183"/>
              <a:ext cx="438681"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23 </a:t>
              </a:r>
            </a:p>
          </p:txBody>
        </p:sp>
      </p:grpSp>
      <p:grpSp>
        <p:nvGrpSpPr>
          <p:cNvPr id="244" name="Group 243">
            <a:extLst>
              <a:ext uri="{FF2B5EF4-FFF2-40B4-BE49-F238E27FC236}">
                <a16:creationId xmlns:a16="http://schemas.microsoft.com/office/drawing/2014/main" id="{48670BDF-39B1-6F4D-8EBA-B5F1DCF8B0D5}"/>
              </a:ext>
            </a:extLst>
          </p:cNvPr>
          <p:cNvGrpSpPr/>
          <p:nvPr/>
        </p:nvGrpSpPr>
        <p:grpSpPr>
          <a:xfrm>
            <a:off x="3515302" y="1477141"/>
            <a:ext cx="1077904" cy="382061"/>
            <a:chOff x="2221796" y="5597715"/>
            <a:chExt cx="1077904" cy="382061"/>
          </a:xfrm>
        </p:grpSpPr>
        <mc:AlternateContent xmlns:mc="http://schemas.openxmlformats.org/markup-compatibility/2006" xmlns:a14="http://schemas.microsoft.com/office/drawing/2010/main">
          <mc:Choice Requires="a14">
            <p:sp>
              <p:nvSpPr>
                <p:cNvPr id="245" name="TextBox 244">
                  <a:extLst>
                    <a:ext uri="{FF2B5EF4-FFF2-40B4-BE49-F238E27FC236}">
                      <a16:creationId xmlns:a16="http://schemas.microsoft.com/office/drawing/2014/main" id="{BA86F7C3-C90A-EE47-8D93-48F736001159}"/>
                    </a:ext>
                  </a:extLst>
                </p:cNvPr>
                <p:cNvSpPr txBox="1"/>
                <p:nvPr/>
              </p:nvSpPr>
              <p:spPr>
                <a:xfrm>
                  <a:off x="2221796" y="5597715"/>
                  <a:ext cx="735435"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058</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45" name="TextBox 244">
                  <a:extLst>
                    <a:ext uri="{FF2B5EF4-FFF2-40B4-BE49-F238E27FC236}">
                      <a16:creationId xmlns:a16="http://schemas.microsoft.com/office/drawing/2014/main" id="{BA86F7C3-C90A-EE47-8D93-48F736001159}"/>
                    </a:ext>
                  </a:extLst>
                </p:cNvPr>
                <p:cNvSpPr txBox="1">
                  <a:spLocks noRot="1" noChangeAspect="1" noMove="1" noResize="1" noEditPoints="1" noAdjustHandles="1" noChangeArrowheads="1" noChangeShapeType="1" noTextEdit="1"/>
                </p:cNvSpPr>
                <p:nvPr/>
              </p:nvSpPr>
              <p:spPr>
                <a:xfrm>
                  <a:off x="2221796" y="5597715"/>
                  <a:ext cx="735435" cy="275268"/>
                </a:xfrm>
                <a:prstGeom prst="rect">
                  <a:avLst/>
                </a:prstGeom>
                <a:blipFill>
                  <a:blip r:embed="rId58"/>
                  <a:stretch>
                    <a:fillRect l="-5085" r="-6780" b="-4348"/>
                  </a:stretch>
                </a:blipFill>
              </p:spPr>
              <p:txBody>
                <a:bodyPr/>
                <a:lstStyle/>
                <a:p>
                  <a:r>
                    <a:rPr lang="en-US">
                      <a:noFill/>
                    </a:rPr>
                    <a:t> </a:t>
                  </a:r>
                </a:p>
              </p:txBody>
            </p:sp>
          </mc:Fallback>
        </mc:AlternateContent>
        <p:cxnSp>
          <p:nvCxnSpPr>
            <p:cNvPr id="246" name="Straight Connector 245">
              <a:extLst>
                <a:ext uri="{FF2B5EF4-FFF2-40B4-BE49-F238E27FC236}">
                  <a16:creationId xmlns:a16="http://schemas.microsoft.com/office/drawing/2014/main" id="{685F8D75-E49E-A644-96B4-42C1D94FBFB0}"/>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7" name="TextBox 246">
              <a:extLst>
                <a:ext uri="{FF2B5EF4-FFF2-40B4-BE49-F238E27FC236}">
                  <a16:creationId xmlns:a16="http://schemas.microsoft.com/office/drawing/2014/main" id="{C0877308-1A2F-E545-8BF4-C977FF0DFDAE}"/>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grpSp>
      <p:grpSp>
        <p:nvGrpSpPr>
          <p:cNvPr id="248" name="Group 247">
            <a:extLst>
              <a:ext uri="{FF2B5EF4-FFF2-40B4-BE49-F238E27FC236}">
                <a16:creationId xmlns:a16="http://schemas.microsoft.com/office/drawing/2014/main" id="{2611F4ED-C000-0444-96BC-3818C2872AFE}"/>
              </a:ext>
            </a:extLst>
          </p:cNvPr>
          <p:cNvGrpSpPr/>
          <p:nvPr/>
        </p:nvGrpSpPr>
        <p:grpSpPr>
          <a:xfrm>
            <a:off x="3643116" y="1787668"/>
            <a:ext cx="824499" cy="384228"/>
            <a:chOff x="7450918" y="5874402"/>
            <a:chExt cx="824499" cy="384228"/>
          </a:xfrm>
        </p:grpSpPr>
        <p:cxnSp>
          <p:nvCxnSpPr>
            <p:cNvPr id="249" name="Straight Connector 248">
              <a:extLst>
                <a:ext uri="{FF2B5EF4-FFF2-40B4-BE49-F238E27FC236}">
                  <a16:creationId xmlns:a16="http://schemas.microsoft.com/office/drawing/2014/main" id="{0A8E37D2-C44A-8446-B8F2-45410F6222A9}"/>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0" name="TextBox 249">
              <a:extLst>
                <a:ext uri="{FF2B5EF4-FFF2-40B4-BE49-F238E27FC236}">
                  <a16:creationId xmlns:a16="http://schemas.microsoft.com/office/drawing/2014/main" id="{8B61009C-CC4E-B846-A24A-0684A08DEB1C}"/>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251" name="TextBox 250">
              <a:extLst>
                <a:ext uri="{FF2B5EF4-FFF2-40B4-BE49-F238E27FC236}">
                  <a16:creationId xmlns:a16="http://schemas.microsoft.com/office/drawing/2014/main" id="{160CA192-2D21-324E-990A-5D69CB110086}"/>
                </a:ext>
              </a:extLst>
            </p:cNvPr>
            <p:cNvSpPr txBox="1"/>
            <p:nvPr/>
          </p:nvSpPr>
          <p:spPr>
            <a:xfrm>
              <a:off x="7450918" y="5874402"/>
              <a:ext cx="516424"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529 </a:t>
              </a:r>
            </a:p>
          </p:txBody>
        </p:sp>
      </p:grpSp>
      <p:grpSp>
        <p:nvGrpSpPr>
          <p:cNvPr id="252" name="Group 251">
            <a:extLst>
              <a:ext uri="{FF2B5EF4-FFF2-40B4-BE49-F238E27FC236}">
                <a16:creationId xmlns:a16="http://schemas.microsoft.com/office/drawing/2014/main" id="{ADBBE26D-A49B-DE4F-9731-4A5E447F4611}"/>
              </a:ext>
            </a:extLst>
          </p:cNvPr>
          <p:cNvGrpSpPr/>
          <p:nvPr/>
        </p:nvGrpSpPr>
        <p:grpSpPr>
          <a:xfrm>
            <a:off x="3656369" y="2102253"/>
            <a:ext cx="808648" cy="388239"/>
            <a:chOff x="7466769" y="5870391"/>
            <a:chExt cx="808648" cy="388239"/>
          </a:xfrm>
        </p:grpSpPr>
        <p:cxnSp>
          <p:nvCxnSpPr>
            <p:cNvPr id="253" name="Straight Connector 252">
              <a:extLst>
                <a:ext uri="{FF2B5EF4-FFF2-40B4-BE49-F238E27FC236}">
                  <a16:creationId xmlns:a16="http://schemas.microsoft.com/office/drawing/2014/main" id="{545285F3-D4FD-174C-B95C-C9D448415699}"/>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4" name="TextBox 253">
              <a:extLst>
                <a:ext uri="{FF2B5EF4-FFF2-40B4-BE49-F238E27FC236}">
                  <a16:creationId xmlns:a16="http://schemas.microsoft.com/office/drawing/2014/main" id="{9C1E38F2-27FF-A944-985B-5F3F4504AF68}"/>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255" name="TextBox 254">
              <a:extLst>
                <a:ext uri="{FF2B5EF4-FFF2-40B4-BE49-F238E27FC236}">
                  <a16:creationId xmlns:a16="http://schemas.microsoft.com/office/drawing/2014/main" id="{771B33AA-4ED0-2E4B-9CC3-4CAF5109EE6C}"/>
                </a:ext>
              </a:extLst>
            </p:cNvPr>
            <p:cNvSpPr txBox="1"/>
            <p:nvPr/>
          </p:nvSpPr>
          <p:spPr>
            <a:xfrm>
              <a:off x="7466769" y="5870391"/>
              <a:ext cx="585550"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529 </a:t>
              </a:r>
            </a:p>
          </p:txBody>
        </p:sp>
      </p:grpSp>
      <p:grpSp>
        <p:nvGrpSpPr>
          <p:cNvPr id="256" name="Group 255">
            <a:extLst>
              <a:ext uri="{FF2B5EF4-FFF2-40B4-BE49-F238E27FC236}">
                <a16:creationId xmlns:a16="http://schemas.microsoft.com/office/drawing/2014/main" id="{8D218244-A3C7-ED49-9852-A4E71EF55140}"/>
              </a:ext>
            </a:extLst>
          </p:cNvPr>
          <p:cNvGrpSpPr/>
          <p:nvPr/>
        </p:nvGrpSpPr>
        <p:grpSpPr>
          <a:xfrm>
            <a:off x="3649977" y="2427593"/>
            <a:ext cx="785735" cy="388350"/>
            <a:chOff x="7489682" y="5870280"/>
            <a:chExt cx="785735" cy="388350"/>
          </a:xfrm>
        </p:grpSpPr>
        <p:cxnSp>
          <p:nvCxnSpPr>
            <p:cNvPr id="257" name="Straight Connector 256">
              <a:extLst>
                <a:ext uri="{FF2B5EF4-FFF2-40B4-BE49-F238E27FC236}">
                  <a16:creationId xmlns:a16="http://schemas.microsoft.com/office/drawing/2014/main" id="{9AA91F4A-68C6-AB49-A9CC-C9DCA55651F0}"/>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8" name="TextBox 257">
              <a:extLst>
                <a:ext uri="{FF2B5EF4-FFF2-40B4-BE49-F238E27FC236}">
                  <a16:creationId xmlns:a16="http://schemas.microsoft.com/office/drawing/2014/main" id="{9789C353-0D60-9645-8181-EEB2D02643DC}"/>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259" name="TextBox 258">
              <a:extLst>
                <a:ext uri="{FF2B5EF4-FFF2-40B4-BE49-F238E27FC236}">
                  <a16:creationId xmlns:a16="http://schemas.microsoft.com/office/drawing/2014/main" id="{17A42B2D-6DFD-B945-99D9-DC29B61CDD28}"/>
                </a:ext>
              </a:extLst>
            </p:cNvPr>
            <p:cNvSpPr txBox="1"/>
            <p:nvPr/>
          </p:nvSpPr>
          <p:spPr>
            <a:xfrm>
              <a:off x="7489682" y="5870280"/>
              <a:ext cx="574011"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529 </a:t>
              </a:r>
            </a:p>
          </p:txBody>
        </p:sp>
      </p:grpSp>
      <p:grpSp>
        <p:nvGrpSpPr>
          <p:cNvPr id="260" name="Group 259">
            <a:extLst>
              <a:ext uri="{FF2B5EF4-FFF2-40B4-BE49-F238E27FC236}">
                <a16:creationId xmlns:a16="http://schemas.microsoft.com/office/drawing/2014/main" id="{51CFD37E-2034-424D-85D3-5B50C9EBBFD0}"/>
              </a:ext>
            </a:extLst>
          </p:cNvPr>
          <p:cNvGrpSpPr/>
          <p:nvPr/>
        </p:nvGrpSpPr>
        <p:grpSpPr>
          <a:xfrm>
            <a:off x="3649975" y="2754322"/>
            <a:ext cx="787902" cy="383587"/>
            <a:chOff x="7468463" y="5875043"/>
            <a:chExt cx="787902" cy="383587"/>
          </a:xfrm>
        </p:grpSpPr>
        <p:cxnSp>
          <p:nvCxnSpPr>
            <p:cNvPr id="261" name="Straight Connector 260">
              <a:extLst>
                <a:ext uri="{FF2B5EF4-FFF2-40B4-BE49-F238E27FC236}">
                  <a16:creationId xmlns:a16="http://schemas.microsoft.com/office/drawing/2014/main" id="{C99740B6-DFA4-C942-A382-248F49A6E8E4}"/>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2" name="TextBox 261">
              <a:extLst>
                <a:ext uri="{FF2B5EF4-FFF2-40B4-BE49-F238E27FC236}">
                  <a16:creationId xmlns:a16="http://schemas.microsoft.com/office/drawing/2014/main" id="{C58DF171-D474-8849-85F2-4FA42C5C5630}"/>
                </a:ext>
              </a:extLst>
            </p:cNvPr>
            <p:cNvSpPr txBox="1"/>
            <p:nvPr/>
          </p:nvSpPr>
          <p:spPr>
            <a:xfrm>
              <a:off x="7900349"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263" name="TextBox 262">
              <a:extLst>
                <a:ext uri="{FF2B5EF4-FFF2-40B4-BE49-F238E27FC236}">
                  <a16:creationId xmlns:a16="http://schemas.microsoft.com/office/drawing/2014/main" id="{B81AC62B-FC65-5C43-BAA9-BF58477131B5}"/>
                </a:ext>
              </a:extLst>
            </p:cNvPr>
            <p:cNvSpPr txBox="1"/>
            <p:nvPr/>
          </p:nvSpPr>
          <p:spPr>
            <a:xfrm>
              <a:off x="7468463" y="5875043"/>
              <a:ext cx="512165"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529 </a:t>
              </a:r>
            </a:p>
          </p:txBody>
        </p:sp>
      </p:grpSp>
      <p:grpSp>
        <p:nvGrpSpPr>
          <p:cNvPr id="264" name="Group 263">
            <a:extLst>
              <a:ext uri="{FF2B5EF4-FFF2-40B4-BE49-F238E27FC236}">
                <a16:creationId xmlns:a16="http://schemas.microsoft.com/office/drawing/2014/main" id="{32A6735F-61BC-5A4C-9836-A3046E7368F1}"/>
              </a:ext>
            </a:extLst>
          </p:cNvPr>
          <p:cNvGrpSpPr/>
          <p:nvPr/>
        </p:nvGrpSpPr>
        <p:grpSpPr>
          <a:xfrm>
            <a:off x="3669025" y="3083212"/>
            <a:ext cx="723900" cy="383587"/>
            <a:chOff x="7491320" y="5870280"/>
            <a:chExt cx="723900" cy="383587"/>
          </a:xfrm>
        </p:grpSpPr>
        <p:cxnSp>
          <p:nvCxnSpPr>
            <p:cNvPr id="265" name="Straight Connector 264">
              <a:extLst>
                <a:ext uri="{FF2B5EF4-FFF2-40B4-BE49-F238E27FC236}">
                  <a16:creationId xmlns:a16="http://schemas.microsoft.com/office/drawing/2014/main" id="{75C7D1BD-6737-FB46-9F16-DE25E530841D}"/>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6" name="TextBox 265">
              <a:extLst>
                <a:ext uri="{FF2B5EF4-FFF2-40B4-BE49-F238E27FC236}">
                  <a16:creationId xmlns:a16="http://schemas.microsoft.com/office/drawing/2014/main" id="{A54B380E-7B0A-404A-A4E9-9DAD34AAAA66}"/>
                </a:ext>
              </a:extLst>
            </p:cNvPr>
            <p:cNvSpPr txBox="1"/>
            <p:nvPr/>
          </p:nvSpPr>
          <p:spPr>
            <a:xfrm>
              <a:off x="7905112" y="5915313"/>
              <a:ext cx="310108"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267" name="TextBox 266">
              <a:extLst>
                <a:ext uri="{FF2B5EF4-FFF2-40B4-BE49-F238E27FC236}">
                  <a16:creationId xmlns:a16="http://schemas.microsoft.com/office/drawing/2014/main" id="{49AE778B-1D9B-4C41-9644-75496A157C72}"/>
                </a:ext>
              </a:extLst>
            </p:cNvPr>
            <p:cNvSpPr txBox="1"/>
            <p:nvPr/>
          </p:nvSpPr>
          <p:spPr>
            <a:xfrm>
              <a:off x="7491320" y="5870280"/>
              <a:ext cx="553788"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529 </a:t>
              </a:r>
            </a:p>
          </p:txBody>
        </p:sp>
      </p:grpSp>
      <p:grpSp>
        <p:nvGrpSpPr>
          <p:cNvPr id="268" name="Group 267">
            <a:extLst>
              <a:ext uri="{FF2B5EF4-FFF2-40B4-BE49-F238E27FC236}">
                <a16:creationId xmlns:a16="http://schemas.microsoft.com/office/drawing/2014/main" id="{6950E4C4-3D10-9748-AA8E-6292A4294984}"/>
              </a:ext>
            </a:extLst>
          </p:cNvPr>
          <p:cNvGrpSpPr/>
          <p:nvPr/>
        </p:nvGrpSpPr>
        <p:grpSpPr>
          <a:xfrm>
            <a:off x="3645212" y="3403421"/>
            <a:ext cx="723901" cy="378713"/>
            <a:chOff x="7474868" y="5879917"/>
            <a:chExt cx="723901" cy="378713"/>
          </a:xfrm>
        </p:grpSpPr>
        <p:cxnSp>
          <p:nvCxnSpPr>
            <p:cNvPr id="269" name="Straight Connector 268">
              <a:extLst>
                <a:ext uri="{FF2B5EF4-FFF2-40B4-BE49-F238E27FC236}">
                  <a16:creationId xmlns:a16="http://schemas.microsoft.com/office/drawing/2014/main" id="{3EE10330-DF34-DC42-A885-73F60C5D3B95}"/>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0" name="TextBox 269">
              <a:extLst>
                <a:ext uri="{FF2B5EF4-FFF2-40B4-BE49-F238E27FC236}">
                  <a16:creationId xmlns:a16="http://schemas.microsoft.com/office/drawing/2014/main" id="{237801DF-4C98-2D4B-A387-45BFF6A670F4}"/>
                </a:ext>
              </a:extLst>
            </p:cNvPr>
            <p:cNvSpPr txBox="1"/>
            <p:nvPr/>
          </p:nvSpPr>
          <p:spPr>
            <a:xfrm>
              <a:off x="7900349" y="5920076"/>
              <a:ext cx="298420"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271" name="TextBox 270">
              <a:extLst>
                <a:ext uri="{FF2B5EF4-FFF2-40B4-BE49-F238E27FC236}">
                  <a16:creationId xmlns:a16="http://schemas.microsoft.com/office/drawing/2014/main" id="{7F9F36CA-94E8-CA40-9B20-90056DC08FBC}"/>
                </a:ext>
              </a:extLst>
            </p:cNvPr>
            <p:cNvSpPr txBox="1"/>
            <p:nvPr/>
          </p:nvSpPr>
          <p:spPr>
            <a:xfrm>
              <a:off x="7474868" y="5879917"/>
              <a:ext cx="546125"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529 </a:t>
              </a:r>
            </a:p>
          </p:txBody>
        </p:sp>
      </p:grpSp>
      <p:grpSp>
        <p:nvGrpSpPr>
          <p:cNvPr id="272" name="Group 271">
            <a:extLst>
              <a:ext uri="{FF2B5EF4-FFF2-40B4-BE49-F238E27FC236}">
                <a16:creationId xmlns:a16="http://schemas.microsoft.com/office/drawing/2014/main" id="{88EEC50D-4C28-434A-B2F4-C504E4E6170A}"/>
              </a:ext>
            </a:extLst>
          </p:cNvPr>
          <p:cNvGrpSpPr/>
          <p:nvPr/>
        </p:nvGrpSpPr>
        <p:grpSpPr>
          <a:xfrm>
            <a:off x="3649974" y="3733871"/>
            <a:ext cx="690563" cy="378824"/>
            <a:chOff x="7499409" y="5870280"/>
            <a:chExt cx="690563" cy="378824"/>
          </a:xfrm>
        </p:grpSpPr>
        <p:cxnSp>
          <p:nvCxnSpPr>
            <p:cNvPr id="273" name="Straight Connector 272">
              <a:extLst>
                <a:ext uri="{FF2B5EF4-FFF2-40B4-BE49-F238E27FC236}">
                  <a16:creationId xmlns:a16="http://schemas.microsoft.com/office/drawing/2014/main" id="{DA8F9789-6C59-A241-B4AA-CB9290DB0A3F}"/>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4" name="TextBox 273">
              <a:extLst>
                <a:ext uri="{FF2B5EF4-FFF2-40B4-BE49-F238E27FC236}">
                  <a16:creationId xmlns:a16="http://schemas.microsoft.com/office/drawing/2014/main" id="{82615DFC-DCF0-6B4C-AD01-818827B2B077}"/>
                </a:ext>
              </a:extLst>
            </p:cNvPr>
            <p:cNvSpPr txBox="1"/>
            <p:nvPr/>
          </p:nvSpPr>
          <p:spPr>
            <a:xfrm>
              <a:off x="7900349" y="5910550"/>
              <a:ext cx="289623"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275" name="TextBox 274">
              <a:extLst>
                <a:ext uri="{FF2B5EF4-FFF2-40B4-BE49-F238E27FC236}">
                  <a16:creationId xmlns:a16="http://schemas.microsoft.com/office/drawing/2014/main" id="{F4CC0050-53CD-054D-91C1-9B4F402A9CA0}"/>
                </a:ext>
              </a:extLst>
            </p:cNvPr>
            <p:cNvSpPr txBox="1"/>
            <p:nvPr/>
          </p:nvSpPr>
          <p:spPr>
            <a:xfrm>
              <a:off x="7499409" y="5870280"/>
              <a:ext cx="513227"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529 </a:t>
              </a:r>
            </a:p>
          </p:txBody>
        </p:sp>
      </p:grpSp>
      <p:grpSp>
        <p:nvGrpSpPr>
          <p:cNvPr id="276" name="Group 275">
            <a:extLst>
              <a:ext uri="{FF2B5EF4-FFF2-40B4-BE49-F238E27FC236}">
                <a16:creationId xmlns:a16="http://schemas.microsoft.com/office/drawing/2014/main" id="{68538F82-EC83-2B43-82CB-8977D09671AA}"/>
              </a:ext>
            </a:extLst>
          </p:cNvPr>
          <p:cNvGrpSpPr/>
          <p:nvPr/>
        </p:nvGrpSpPr>
        <p:grpSpPr>
          <a:xfrm>
            <a:off x="3645212" y="4057567"/>
            <a:ext cx="778172" cy="371395"/>
            <a:chOff x="7487719" y="5887235"/>
            <a:chExt cx="778172" cy="371395"/>
          </a:xfrm>
        </p:grpSpPr>
        <p:cxnSp>
          <p:nvCxnSpPr>
            <p:cNvPr id="277" name="Straight Connector 276">
              <a:extLst>
                <a:ext uri="{FF2B5EF4-FFF2-40B4-BE49-F238E27FC236}">
                  <a16:creationId xmlns:a16="http://schemas.microsoft.com/office/drawing/2014/main" id="{5004DC28-4166-CC46-9A38-D5C78F166DFC}"/>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8" name="TextBox 277">
              <a:extLst>
                <a:ext uri="{FF2B5EF4-FFF2-40B4-BE49-F238E27FC236}">
                  <a16:creationId xmlns:a16="http://schemas.microsoft.com/office/drawing/2014/main" id="{68B42E98-86C3-114B-93D6-F7F96947095B}"/>
                </a:ext>
              </a:extLst>
            </p:cNvPr>
            <p:cNvSpPr txBox="1"/>
            <p:nvPr/>
          </p:nvSpPr>
          <p:spPr>
            <a:xfrm>
              <a:off x="7909875"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279" name="TextBox 278">
              <a:extLst>
                <a:ext uri="{FF2B5EF4-FFF2-40B4-BE49-F238E27FC236}">
                  <a16:creationId xmlns:a16="http://schemas.microsoft.com/office/drawing/2014/main" id="{4A909CC0-CEEA-F847-B63E-54D102B56F0E}"/>
                </a:ext>
              </a:extLst>
            </p:cNvPr>
            <p:cNvSpPr txBox="1"/>
            <p:nvPr/>
          </p:nvSpPr>
          <p:spPr>
            <a:xfrm>
              <a:off x="7487719" y="5887235"/>
              <a:ext cx="533679"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529 </a:t>
              </a:r>
            </a:p>
          </p:txBody>
        </p:sp>
      </p:grpSp>
      <p:grpSp>
        <p:nvGrpSpPr>
          <p:cNvPr id="280" name="Group 279">
            <a:extLst>
              <a:ext uri="{FF2B5EF4-FFF2-40B4-BE49-F238E27FC236}">
                <a16:creationId xmlns:a16="http://schemas.microsoft.com/office/drawing/2014/main" id="{F4D0A929-5CF6-2B45-937A-7628C677F644}"/>
              </a:ext>
            </a:extLst>
          </p:cNvPr>
          <p:cNvGrpSpPr/>
          <p:nvPr/>
        </p:nvGrpSpPr>
        <p:grpSpPr>
          <a:xfrm>
            <a:off x="3649973" y="4381989"/>
            <a:ext cx="790298" cy="383587"/>
            <a:chOff x="7485119" y="5875043"/>
            <a:chExt cx="790298" cy="383587"/>
          </a:xfrm>
        </p:grpSpPr>
        <p:cxnSp>
          <p:nvCxnSpPr>
            <p:cNvPr id="281" name="Straight Connector 280">
              <a:extLst>
                <a:ext uri="{FF2B5EF4-FFF2-40B4-BE49-F238E27FC236}">
                  <a16:creationId xmlns:a16="http://schemas.microsoft.com/office/drawing/2014/main" id="{B87EBC65-7DEF-CE48-B69A-59901B21DED7}"/>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2" name="TextBox 281">
              <a:extLst>
                <a:ext uri="{FF2B5EF4-FFF2-40B4-BE49-F238E27FC236}">
                  <a16:creationId xmlns:a16="http://schemas.microsoft.com/office/drawing/2014/main" id="{2D113E31-8E7D-C24B-A7A9-459A31594AC3}"/>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283" name="TextBox 282">
              <a:extLst>
                <a:ext uri="{FF2B5EF4-FFF2-40B4-BE49-F238E27FC236}">
                  <a16:creationId xmlns:a16="http://schemas.microsoft.com/office/drawing/2014/main" id="{B43FE3E5-DD7A-7848-8C8C-0FCE420B767D}"/>
                </a:ext>
              </a:extLst>
            </p:cNvPr>
            <p:cNvSpPr txBox="1"/>
            <p:nvPr/>
          </p:nvSpPr>
          <p:spPr>
            <a:xfrm>
              <a:off x="7485119" y="5875043"/>
              <a:ext cx="498939"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529 </a:t>
              </a:r>
            </a:p>
          </p:txBody>
        </p:sp>
      </p:grpSp>
      <p:grpSp>
        <p:nvGrpSpPr>
          <p:cNvPr id="284" name="Group 283">
            <a:extLst>
              <a:ext uri="{FF2B5EF4-FFF2-40B4-BE49-F238E27FC236}">
                <a16:creationId xmlns:a16="http://schemas.microsoft.com/office/drawing/2014/main" id="{623644B6-FF38-CC47-9721-BA4847109A65}"/>
              </a:ext>
            </a:extLst>
          </p:cNvPr>
          <p:cNvGrpSpPr/>
          <p:nvPr/>
        </p:nvGrpSpPr>
        <p:grpSpPr>
          <a:xfrm>
            <a:off x="3635684" y="4703008"/>
            <a:ext cx="797226" cy="380921"/>
            <a:chOff x="7478191" y="5877709"/>
            <a:chExt cx="797226" cy="380921"/>
          </a:xfrm>
        </p:grpSpPr>
        <p:cxnSp>
          <p:nvCxnSpPr>
            <p:cNvPr id="285" name="Straight Connector 284">
              <a:extLst>
                <a:ext uri="{FF2B5EF4-FFF2-40B4-BE49-F238E27FC236}">
                  <a16:creationId xmlns:a16="http://schemas.microsoft.com/office/drawing/2014/main" id="{274D038E-FDF3-AE43-8D90-5F031052E015}"/>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6" name="TextBox 285">
              <a:extLst>
                <a:ext uri="{FF2B5EF4-FFF2-40B4-BE49-F238E27FC236}">
                  <a16:creationId xmlns:a16="http://schemas.microsoft.com/office/drawing/2014/main" id="{6A50DC9F-558B-0E4B-977D-C510E77C9F6D}"/>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287" name="TextBox 286">
              <a:extLst>
                <a:ext uri="{FF2B5EF4-FFF2-40B4-BE49-F238E27FC236}">
                  <a16:creationId xmlns:a16="http://schemas.microsoft.com/office/drawing/2014/main" id="{04432C6D-4CBD-A34E-BD00-F47EACF5B411}"/>
                </a:ext>
              </a:extLst>
            </p:cNvPr>
            <p:cNvSpPr txBox="1"/>
            <p:nvPr/>
          </p:nvSpPr>
          <p:spPr>
            <a:xfrm>
              <a:off x="7478191" y="5877709"/>
              <a:ext cx="514629"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529 </a:t>
              </a:r>
            </a:p>
          </p:txBody>
        </p:sp>
      </p:grpSp>
      <p:grpSp>
        <p:nvGrpSpPr>
          <p:cNvPr id="288" name="Group 287">
            <a:extLst>
              <a:ext uri="{FF2B5EF4-FFF2-40B4-BE49-F238E27FC236}">
                <a16:creationId xmlns:a16="http://schemas.microsoft.com/office/drawing/2014/main" id="{A441708A-AEA7-1441-ADDB-CB8AB6965D0A}"/>
              </a:ext>
            </a:extLst>
          </p:cNvPr>
          <p:cNvGrpSpPr/>
          <p:nvPr/>
        </p:nvGrpSpPr>
        <p:grpSpPr>
          <a:xfrm>
            <a:off x="3645210" y="5023805"/>
            <a:ext cx="787700" cy="385684"/>
            <a:chOff x="7487717" y="5872946"/>
            <a:chExt cx="787700" cy="385684"/>
          </a:xfrm>
        </p:grpSpPr>
        <p:cxnSp>
          <p:nvCxnSpPr>
            <p:cNvPr id="289" name="Straight Connector 288">
              <a:extLst>
                <a:ext uri="{FF2B5EF4-FFF2-40B4-BE49-F238E27FC236}">
                  <a16:creationId xmlns:a16="http://schemas.microsoft.com/office/drawing/2014/main" id="{7D25CA68-0818-C24B-B25B-8C0F6F67CB27}"/>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0" name="TextBox 289">
              <a:extLst>
                <a:ext uri="{FF2B5EF4-FFF2-40B4-BE49-F238E27FC236}">
                  <a16:creationId xmlns:a16="http://schemas.microsoft.com/office/drawing/2014/main" id="{B35448AD-D0FB-0B4F-A65A-70E74414919B}"/>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291" name="TextBox 290">
              <a:extLst>
                <a:ext uri="{FF2B5EF4-FFF2-40B4-BE49-F238E27FC236}">
                  <a16:creationId xmlns:a16="http://schemas.microsoft.com/office/drawing/2014/main" id="{4452F67C-980D-F34D-8D68-B3DBB9FCA17D}"/>
                </a:ext>
              </a:extLst>
            </p:cNvPr>
            <p:cNvSpPr txBox="1"/>
            <p:nvPr/>
          </p:nvSpPr>
          <p:spPr>
            <a:xfrm>
              <a:off x="7487717" y="5872946"/>
              <a:ext cx="514629"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529 </a:t>
              </a:r>
            </a:p>
          </p:txBody>
        </p:sp>
      </p:grpSp>
      <p:grpSp>
        <p:nvGrpSpPr>
          <p:cNvPr id="292" name="Group 291">
            <a:extLst>
              <a:ext uri="{FF2B5EF4-FFF2-40B4-BE49-F238E27FC236}">
                <a16:creationId xmlns:a16="http://schemas.microsoft.com/office/drawing/2014/main" id="{CE6566AD-92A1-7F42-B295-8801A34FB403}"/>
              </a:ext>
            </a:extLst>
          </p:cNvPr>
          <p:cNvGrpSpPr/>
          <p:nvPr/>
        </p:nvGrpSpPr>
        <p:grpSpPr>
          <a:xfrm>
            <a:off x="3645211" y="5352066"/>
            <a:ext cx="780771" cy="393113"/>
            <a:chOff x="7494646" y="5865517"/>
            <a:chExt cx="780771" cy="393113"/>
          </a:xfrm>
        </p:grpSpPr>
        <p:cxnSp>
          <p:nvCxnSpPr>
            <p:cNvPr id="293" name="Straight Connector 292">
              <a:extLst>
                <a:ext uri="{FF2B5EF4-FFF2-40B4-BE49-F238E27FC236}">
                  <a16:creationId xmlns:a16="http://schemas.microsoft.com/office/drawing/2014/main" id="{331EC883-5BEF-7B4B-AEAD-9AA1DAC30BBF}"/>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4" name="TextBox 293">
              <a:extLst>
                <a:ext uri="{FF2B5EF4-FFF2-40B4-BE49-F238E27FC236}">
                  <a16:creationId xmlns:a16="http://schemas.microsoft.com/office/drawing/2014/main" id="{F806C3A1-4CC4-BA41-8CD1-9C37D64ABA95}"/>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295" name="TextBox 294">
              <a:extLst>
                <a:ext uri="{FF2B5EF4-FFF2-40B4-BE49-F238E27FC236}">
                  <a16:creationId xmlns:a16="http://schemas.microsoft.com/office/drawing/2014/main" id="{EF6B0595-8510-4A45-839B-3C8F922F3A14}"/>
                </a:ext>
              </a:extLst>
            </p:cNvPr>
            <p:cNvSpPr txBox="1"/>
            <p:nvPr/>
          </p:nvSpPr>
          <p:spPr>
            <a:xfrm>
              <a:off x="7494646" y="5865517"/>
              <a:ext cx="508464"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529 </a:t>
              </a:r>
            </a:p>
          </p:txBody>
        </p:sp>
      </p:grpSp>
      <p:grpSp>
        <p:nvGrpSpPr>
          <p:cNvPr id="296" name="Group 295">
            <a:extLst>
              <a:ext uri="{FF2B5EF4-FFF2-40B4-BE49-F238E27FC236}">
                <a16:creationId xmlns:a16="http://schemas.microsoft.com/office/drawing/2014/main" id="{EA6F3BEA-6B62-1E4D-BD59-45F470865A40}"/>
              </a:ext>
            </a:extLst>
          </p:cNvPr>
          <p:cNvGrpSpPr/>
          <p:nvPr/>
        </p:nvGrpSpPr>
        <p:grpSpPr>
          <a:xfrm>
            <a:off x="3642341" y="5697130"/>
            <a:ext cx="785806" cy="380921"/>
            <a:chOff x="7489611" y="5877709"/>
            <a:chExt cx="785806" cy="380921"/>
          </a:xfrm>
        </p:grpSpPr>
        <p:cxnSp>
          <p:nvCxnSpPr>
            <p:cNvPr id="297" name="Straight Connector 296">
              <a:extLst>
                <a:ext uri="{FF2B5EF4-FFF2-40B4-BE49-F238E27FC236}">
                  <a16:creationId xmlns:a16="http://schemas.microsoft.com/office/drawing/2014/main" id="{91E68576-A73D-B94E-9612-C6964CBB6CDA}"/>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8" name="TextBox 297">
              <a:extLst>
                <a:ext uri="{FF2B5EF4-FFF2-40B4-BE49-F238E27FC236}">
                  <a16:creationId xmlns:a16="http://schemas.microsoft.com/office/drawing/2014/main" id="{CFECE97A-BF0B-A446-9E9F-D00E46AE0BFE}"/>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299" name="TextBox 298">
              <a:extLst>
                <a:ext uri="{FF2B5EF4-FFF2-40B4-BE49-F238E27FC236}">
                  <a16:creationId xmlns:a16="http://schemas.microsoft.com/office/drawing/2014/main" id="{1773A503-254F-5C4C-8717-B70427B9130A}"/>
                </a:ext>
              </a:extLst>
            </p:cNvPr>
            <p:cNvSpPr txBox="1"/>
            <p:nvPr/>
          </p:nvSpPr>
          <p:spPr>
            <a:xfrm>
              <a:off x="7489611" y="5877709"/>
              <a:ext cx="493688"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529 </a:t>
              </a:r>
            </a:p>
          </p:txBody>
        </p:sp>
      </p:grpSp>
      <p:grpSp>
        <p:nvGrpSpPr>
          <p:cNvPr id="300" name="Group 299">
            <a:extLst>
              <a:ext uri="{FF2B5EF4-FFF2-40B4-BE49-F238E27FC236}">
                <a16:creationId xmlns:a16="http://schemas.microsoft.com/office/drawing/2014/main" id="{2CE153FA-62BA-1F49-8AE7-191FD25F1769}"/>
              </a:ext>
            </a:extLst>
          </p:cNvPr>
          <p:cNvGrpSpPr/>
          <p:nvPr/>
        </p:nvGrpSpPr>
        <p:grpSpPr>
          <a:xfrm>
            <a:off x="6757407" y="4091673"/>
            <a:ext cx="824947" cy="368872"/>
            <a:chOff x="2457169" y="5624092"/>
            <a:chExt cx="824947" cy="368872"/>
          </a:xfrm>
        </p:grpSpPr>
        <mc:AlternateContent xmlns:mc="http://schemas.openxmlformats.org/markup-compatibility/2006" xmlns:a14="http://schemas.microsoft.com/office/drawing/2010/main">
          <mc:Choice Requires="a14">
            <p:sp>
              <p:nvSpPr>
                <p:cNvPr id="301" name="TextBox 300">
                  <a:extLst>
                    <a:ext uri="{FF2B5EF4-FFF2-40B4-BE49-F238E27FC236}">
                      <a16:creationId xmlns:a16="http://schemas.microsoft.com/office/drawing/2014/main" id="{F75B6B06-C82F-154E-960A-08E3973C673D}"/>
                    </a:ext>
                  </a:extLst>
                </p:cNvPr>
                <p:cNvSpPr txBox="1"/>
                <p:nvPr/>
              </p:nvSpPr>
              <p:spPr>
                <a:xfrm>
                  <a:off x="2457169" y="5624092"/>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3</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33" name="TextBox 232">
                  <a:extLst>
                    <a:ext uri="{FF2B5EF4-FFF2-40B4-BE49-F238E27FC236}">
                      <a16:creationId xmlns:a16="http://schemas.microsoft.com/office/drawing/2014/main" id="{34C08B67-3786-7648-8004-5ACBD62E37BF}"/>
                    </a:ext>
                  </a:extLst>
                </p:cNvPr>
                <p:cNvSpPr txBox="1">
                  <a:spLocks noRot="1" noChangeAspect="1" noMove="1" noResize="1" noEditPoints="1" noAdjustHandles="1" noChangeArrowheads="1" noChangeShapeType="1" noTextEdit="1"/>
                </p:cNvSpPr>
                <p:nvPr/>
              </p:nvSpPr>
              <p:spPr>
                <a:xfrm>
                  <a:off x="2457169" y="5624092"/>
                  <a:ext cx="436322" cy="275268"/>
                </a:xfrm>
                <a:prstGeom prst="rect">
                  <a:avLst/>
                </a:prstGeom>
                <a:blipFill>
                  <a:blip r:embed="rId10"/>
                  <a:stretch>
                    <a:fillRect l="-14286" r="-22857" b="-4348"/>
                  </a:stretch>
                </a:blipFill>
              </p:spPr>
              <p:txBody>
                <a:bodyPr/>
                <a:lstStyle/>
                <a:p>
                  <a:r>
                    <a:rPr lang="en-US">
                      <a:noFill/>
                    </a:rPr>
                    <a:t> </a:t>
                  </a:r>
                </a:p>
              </p:txBody>
            </p:sp>
          </mc:Fallback>
        </mc:AlternateContent>
        <p:cxnSp>
          <p:nvCxnSpPr>
            <p:cNvPr id="302" name="Straight Connector 301">
              <a:extLst>
                <a:ext uri="{FF2B5EF4-FFF2-40B4-BE49-F238E27FC236}">
                  <a16:creationId xmlns:a16="http://schemas.microsoft.com/office/drawing/2014/main" id="{37EB5EBB-2D37-8641-8889-B8A3097E18A1}"/>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03" name="TextBox 302">
              <a:extLst>
                <a:ext uri="{FF2B5EF4-FFF2-40B4-BE49-F238E27FC236}">
                  <a16:creationId xmlns:a16="http://schemas.microsoft.com/office/drawing/2014/main" id="{EF8D56A4-5FCD-6647-A0E0-5B5B32F8E03A}"/>
                </a:ext>
              </a:extLst>
            </p:cNvPr>
            <p:cNvSpPr txBox="1"/>
            <p:nvPr/>
          </p:nvSpPr>
          <p:spPr>
            <a:xfrm>
              <a:off x="2926100" y="5654410"/>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304" name="Group 303">
            <a:extLst>
              <a:ext uri="{FF2B5EF4-FFF2-40B4-BE49-F238E27FC236}">
                <a16:creationId xmlns:a16="http://schemas.microsoft.com/office/drawing/2014/main" id="{592237C2-0E5F-BC48-9516-B8D299E718AC}"/>
              </a:ext>
            </a:extLst>
          </p:cNvPr>
          <p:cNvGrpSpPr/>
          <p:nvPr/>
        </p:nvGrpSpPr>
        <p:grpSpPr>
          <a:xfrm>
            <a:off x="6674787" y="4421347"/>
            <a:ext cx="848081" cy="368872"/>
            <a:chOff x="2386832" y="5637280"/>
            <a:chExt cx="848081" cy="368872"/>
          </a:xfrm>
        </p:grpSpPr>
        <mc:AlternateContent xmlns:mc="http://schemas.openxmlformats.org/markup-compatibility/2006" xmlns:a14="http://schemas.microsoft.com/office/drawing/2010/main">
          <mc:Choice Requires="a14">
            <p:sp>
              <p:nvSpPr>
                <p:cNvPr id="305" name="TextBox 304">
                  <a:extLst>
                    <a:ext uri="{FF2B5EF4-FFF2-40B4-BE49-F238E27FC236}">
                      <a16:creationId xmlns:a16="http://schemas.microsoft.com/office/drawing/2014/main" id="{33299D32-8EBE-E945-9C6C-ACD0895A725B}"/>
                    </a:ext>
                  </a:extLst>
                </p:cNvPr>
                <p:cNvSpPr txBox="1"/>
                <p:nvPr/>
              </p:nvSpPr>
              <p:spPr>
                <a:xfrm>
                  <a:off x="2386832" y="5637280"/>
                  <a:ext cx="583813"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3</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46" name="TextBox 245">
                  <a:extLst>
                    <a:ext uri="{FF2B5EF4-FFF2-40B4-BE49-F238E27FC236}">
                      <a16:creationId xmlns:a16="http://schemas.microsoft.com/office/drawing/2014/main" id="{90F57629-5431-9449-B2A4-1AD6F71CD7A1}"/>
                    </a:ext>
                  </a:extLst>
                </p:cNvPr>
                <p:cNvSpPr txBox="1">
                  <a:spLocks noRot="1" noChangeAspect="1" noMove="1" noResize="1" noEditPoints="1" noAdjustHandles="1" noChangeArrowheads="1" noChangeShapeType="1" noTextEdit="1"/>
                </p:cNvSpPr>
                <p:nvPr/>
              </p:nvSpPr>
              <p:spPr>
                <a:xfrm>
                  <a:off x="2386832" y="5637280"/>
                  <a:ext cx="583813" cy="275268"/>
                </a:xfrm>
                <a:prstGeom prst="rect">
                  <a:avLst/>
                </a:prstGeom>
                <a:blipFill>
                  <a:blip r:embed="rId11"/>
                  <a:stretch>
                    <a:fillRect l="-2128" r="-2128" b="-4545"/>
                  </a:stretch>
                </a:blipFill>
              </p:spPr>
              <p:txBody>
                <a:bodyPr/>
                <a:lstStyle/>
                <a:p>
                  <a:r>
                    <a:rPr lang="en-US">
                      <a:noFill/>
                    </a:rPr>
                    <a:t> </a:t>
                  </a:r>
                </a:p>
              </p:txBody>
            </p:sp>
          </mc:Fallback>
        </mc:AlternateContent>
        <p:cxnSp>
          <p:nvCxnSpPr>
            <p:cNvPr id="306" name="Straight Connector 305">
              <a:extLst>
                <a:ext uri="{FF2B5EF4-FFF2-40B4-BE49-F238E27FC236}">
                  <a16:creationId xmlns:a16="http://schemas.microsoft.com/office/drawing/2014/main" id="{9B8A91BA-67B5-2849-A234-212E6F26DFE4}"/>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07" name="TextBox 306">
              <a:extLst>
                <a:ext uri="{FF2B5EF4-FFF2-40B4-BE49-F238E27FC236}">
                  <a16:creationId xmlns:a16="http://schemas.microsoft.com/office/drawing/2014/main" id="{0FC9F087-7935-F342-AE0A-6A8A7D5232FC}"/>
                </a:ext>
              </a:extLst>
            </p:cNvPr>
            <p:cNvSpPr txBox="1"/>
            <p:nvPr/>
          </p:nvSpPr>
          <p:spPr>
            <a:xfrm>
              <a:off x="2934892" y="5667598"/>
              <a:ext cx="300021"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308" name="Group 307">
            <a:extLst>
              <a:ext uri="{FF2B5EF4-FFF2-40B4-BE49-F238E27FC236}">
                <a16:creationId xmlns:a16="http://schemas.microsoft.com/office/drawing/2014/main" id="{0909888F-65D8-5D41-889B-0E9B4B5DF051}"/>
              </a:ext>
            </a:extLst>
          </p:cNvPr>
          <p:cNvGrpSpPr/>
          <p:nvPr/>
        </p:nvGrpSpPr>
        <p:grpSpPr>
          <a:xfrm>
            <a:off x="6695866" y="1481106"/>
            <a:ext cx="890888" cy="382061"/>
            <a:chOff x="2408812" y="5597715"/>
            <a:chExt cx="890888" cy="382061"/>
          </a:xfrm>
        </p:grpSpPr>
        <mc:AlternateContent xmlns:mc="http://schemas.openxmlformats.org/markup-compatibility/2006" xmlns:a14="http://schemas.microsoft.com/office/drawing/2010/main">
          <mc:Choice Requires="a14">
            <p:sp>
              <p:nvSpPr>
                <p:cNvPr id="309" name="TextBox 308">
                  <a:extLst>
                    <a:ext uri="{FF2B5EF4-FFF2-40B4-BE49-F238E27FC236}">
                      <a16:creationId xmlns:a16="http://schemas.microsoft.com/office/drawing/2014/main" id="{468B2234-AEC4-A243-8667-F5B1ED7A2B27}"/>
                    </a:ext>
                  </a:extLst>
                </p:cNvPr>
                <p:cNvSpPr txBox="1"/>
                <p:nvPr/>
              </p:nvSpPr>
              <p:spPr>
                <a:xfrm>
                  <a:off x="2408812" y="5597715"/>
                  <a:ext cx="572967"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3</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49" name="TextBox 348">
                  <a:extLst>
                    <a:ext uri="{FF2B5EF4-FFF2-40B4-BE49-F238E27FC236}">
                      <a16:creationId xmlns:a16="http://schemas.microsoft.com/office/drawing/2014/main" id="{C4C22994-C588-3A44-BED5-D9F85435C49B}"/>
                    </a:ext>
                  </a:extLst>
                </p:cNvPr>
                <p:cNvSpPr txBox="1">
                  <a:spLocks noRot="1" noChangeAspect="1" noMove="1" noResize="1" noEditPoints="1" noAdjustHandles="1" noChangeArrowheads="1" noChangeShapeType="1" noTextEdit="1"/>
                </p:cNvSpPr>
                <p:nvPr/>
              </p:nvSpPr>
              <p:spPr>
                <a:xfrm>
                  <a:off x="2408812" y="5597715"/>
                  <a:ext cx="572967" cy="275268"/>
                </a:xfrm>
                <a:prstGeom prst="rect">
                  <a:avLst/>
                </a:prstGeom>
                <a:blipFill>
                  <a:blip r:embed="rId33"/>
                  <a:stretch>
                    <a:fillRect l="-2174" r="-2174"/>
                  </a:stretch>
                </a:blipFill>
              </p:spPr>
              <p:txBody>
                <a:bodyPr/>
                <a:lstStyle/>
                <a:p>
                  <a:r>
                    <a:rPr lang="en-US">
                      <a:noFill/>
                    </a:rPr>
                    <a:t> </a:t>
                  </a:r>
                </a:p>
              </p:txBody>
            </p:sp>
          </mc:Fallback>
        </mc:AlternateContent>
        <p:cxnSp>
          <p:nvCxnSpPr>
            <p:cNvPr id="310" name="Straight Connector 309">
              <a:extLst>
                <a:ext uri="{FF2B5EF4-FFF2-40B4-BE49-F238E27FC236}">
                  <a16:creationId xmlns:a16="http://schemas.microsoft.com/office/drawing/2014/main" id="{894ADC5E-C877-AD48-B777-A614C87C5A53}"/>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11" name="TextBox 310">
              <a:extLst>
                <a:ext uri="{FF2B5EF4-FFF2-40B4-BE49-F238E27FC236}">
                  <a16:creationId xmlns:a16="http://schemas.microsoft.com/office/drawing/2014/main" id="{D969B5B4-7F92-9B49-AB13-9D6C466EAC81}"/>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312" name="Group 311">
            <a:extLst>
              <a:ext uri="{FF2B5EF4-FFF2-40B4-BE49-F238E27FC236}">
                <a16:creationId xmlns:a16="http://schemas.microsoft.com/office/drawing/2014/main" id="{31A64A61-2FB2-F542-B838-2E4FE065393F}"/>
              </a:ext>
            </a:extLst>
          </p:cNvPr>
          <p:cNvGrpSpPr/>
          <p:nvPr/>
        </p:nvGrpSpPr>
        <p:grpSpPr>
          <a:xfrm>
            <a:off x="6678877" y="1808459"/>
            <a:ext cx="904077" cy="354217"/>
            <a:chOff x="2395623" y="5625559"/>
            <a:chExt cx="904077" cy="354217"/>
          </a:xfrm>
        </p:grpSpPr>
        <mc:AlternateContent xmlns:mc="http://schemas.openxmlformats.org/markup-compatibility/2006" xmlns:a14="http://schemas.microsoft.com/office/drawing/2010/main">
          <mc:Choice Requires="a14">
            <p:sp>
              <p:nvSpPr>
                <p:cNvPr id="313" name="TextBox 312">
                  <a:extLst>
                    <a:ext uri="{FF2B5EF4-FFF2-40B4-BE49-F238E27FC236}">
                      <a16:creationId xmlns:a16="http://schemas.microsoft.com/office/drawing/2014/main" id="{2B6B0136-835B-094B-95E5-EC33EB7A5761}"/>
                    </a:ext>
                  </a:extLst>
                </p:cNvPr>
                <p:cNvSpPr txBox="1"/>
                <p:nvPr/>
              </p:nvSpPr>
              <p:spPr>
                <a:xfrm>
                  <a:off x="2395623" y="5625559"/>
                  <a:ext cx="581273"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3</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13" name="TextBox 312">
                  <a:extLst>
                    <a:ext uri="{FF2B5EF4-FFF2-40B4-BE49-F238E27FC236}">
                      <a16:creationId xmlns:a16="http://schemas.microsoft.com/office/drawing/2014/main" id="{2B6B0136-835B-094B-95E5-EC33EB7A5761}"/>
                    </a:ext>
                  </a:extLst>
                </p:cNvPr>
                <p:cNvSpPr txBox="1">
                  <a:spLocks noRot="1" noChangeAspect="1" noMove="1" noResize="1" noEditPoints="1" noAdjustHandles="1" noChangeArrowheads="1" noChangeShapeType="1" noTextEdit="1"/>
                </p:cNvSpPr>
                <p:nvPr/>
              </p:nvSpPr>
              <p:spPr>
                <a:xfrm>
                  <a:off x="2395623" y="5625559"/>
                  <a:ext cx="581273" cy="275268"/>
                </a:xfrm>
                <a:prstGeom prst="rect">
                  <a:avLst/>
                </a:prstGeom>
                <a:blipFill>
                  <a:blip r:embed="rId59"/>
                  <a:stretch>
                    <a:fillRect l="-2128" r="-2128" b="-4545"/>
                  </a:stretch>
                </a:blipFill>
              </p:spPr>
              <p:txBody>
                <a:bodyPr/>
                <a:lstStyle/>
                <a:p>
                  <a:r>
                    <a:rPr lang="en-US">
                      <a:noFill/>
                    </a:rPr>
                    <a:t> </a:t>
                  </a:r>
                </a:p>
              </p:txBody>
            </p:sp>
          </mc:Fallback>
        </mc:AlternateContent>
        <p:cxnSp>
          <p:nvCxnSpPr>
            <p:cNvPr id="314" name="Straight Connector 313">
              <a:extLst>
                <a:ext uri="{FF2B5EF4-FFF2-40B4-BE49-F238E27FC236}">
                  <a16:creationId xmlns:a16="http://schemas.microsoft.com/office/drawing/2014/main" id="{DDD8ACCB-E444-6845-B8C5-8FDCA9BC8855}"/>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3" name="TextBox 322">
              <a:extLst>
                <a:ext uri="{FF2B5EF4-FFF2-40B4-BE49-F238E27FC236}">
                  <a16:creationId xmlns:a16="http://schemas.microsoft.com/office/drawing/2014/main" id="{66329FA6-0E0B-5345-A8E4-AEFE4EFEE82F}"/>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324" name="Group 323">
            <a:extLst>
              <a:ext uri="{FF2B5EF4-FFF2-40B4-BE49-F238E27FC236}">
                <a16:creationId xmlns:a16="http://schemas.microsoft.com/office/drawing/2014/main" id="{330690B2-0F16-FD41-BE16-442E67D3F115}"/>
              </a:ext>
            </a:extLst>
          </p:cNvPr>
          <p:cNvGrpSpPr/>
          <p:nvPr/>
        </p:nvGrpSpPr>
        <p:grpSpPr>
          <a:xfrm>
            <a:off x="6694165" y="2137946"/>
            <a:ext cx="895651" cy="363009"/>
            <a:chOff x="2404049" y="5616767"/>
            <a:chExt cx="895651" cy="363009"/>
          </a:xfrm>
        </p:grpSpPr>
        <mc:AlternateContent xmlns:mc="http://schemas.openxmlformats.org/markup-compatibility/2006" xmlns:a14="http://schemas.microsoft.com/office/drawing/2010/main">
          <mc:Choice Requires="a14">
            <p:sp>
              <p:nvSpPr>
                <p:cNvPr id="325" name="TextBox 324">
                  <a:extLst>
                    <a:ext uri="{FF2B5EF4-FFF2-40B4-BE49-F238E27FC236}">
                      <a16:creationId xmlns:a16="http://schemas.microsoft.com/office/drawing/2014/main" id="{56ECDAB2-D42C-AA4F-ABA1-852FEDA554EA}"/>
                    </a:ext>
                  </a:extLst>
                </p:cNvPr>
                <p:cNvSpPr txBox="1"/>
                <p:nvPr/>
              </p:nvSpPr>
              <p:spPr>
                <a:xfrm>
                  <a:off x="2404049" y="5616767"/>
                  <a:ext cx="572967"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3</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25" name="TextBox 324">
                  <a:extLst>
                    <a:ext uri="{FF2B5EF4-FFF2-40B4-BE49-F238E27FC236}">
                      <a16:creationId xmlns:a16="http://schemas.microsoft.com/office/drawing/2014/main" id="{56ECDAB2-D42C-AA4F-ABA1-852FEDA554EA}"/>
                    </a:ext>
                  </a:extLst>
                </p:cNvPr>
                <p:cNvSpPr txBox="1">
                  <a:spLocks noRot="1" noChangeAspect="1" noMove="1" noResize="1" noEditPoints="1" noAdjustHandles="1" noChangeArrowheads="1" noChangeShapeType="1" noTextEdit="1"/>
                </p:cNvSpPr>
                <p:nvPr/>
              </p:nvSpPr>
              <p:spPr>
                <a:xfrm>
                  <a:off x="2404049" y="5616767"/>
                  <a:ext cx="572967" cy="275268"/>
                </a:xfrm>
                <a:prstGeom prst="rect">
                  <a:avLst/>
                </a:prstGeom>
                <a:blipFill>
                  <a:blip r:embed="rId60"/>
                  <a:stretch>
                    <a:fillRect l="-2128" r="-2128" b="-4348"/>
                  </a:stretch>
                </a:blipFill>
              </p:spPr>
              <p:txBody>
                <a:bodyPr/>
                <a:lstStyle/>
                <a:p>
                  <a:r>
                    <a:rPr lang="en-US">
                      <a:noFill/>
                    </a:rPr>
                    <a:t> </a:t>
                  </a:r>
                </a:p>
              </p:txBody>
            </p:sp>
          </mc:Fallback>
        </mc:AlternateContent>
        <p:cxnSp>
          <p:nvCxnSpPr>
            <p:cNvPr id="326" name="Straight Connector 325">
              <a:extLst>
                <a:ext uri="{FF2B5EF4-FFF2-40B4-BE49-F238E27FC236}">
                  <a16:creationId xmlns:a16="http://schemas.microsoft.com/office/drawing/2014/main" id="{78E85226-22DB-AB4C-B187-46AAA7AC43AE}"/>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7" name="TextBox 326">
              <a:extLst>
                <a:ext uri="{FF2B5EF4-FFF2-40B4-BE49-F238E27FC236}">
                  <a16:creationId xmlns:a16="http://schemas.microsoft.com/office/drawing/2014/main" id="{6682102E-AABB-7D4B-B868-4487533426D1}"/>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331" name="Group 330">
            <a:extLst>
              <a:ext uri="{FF2B5EF4-FFF2-40B4-BE49-F238E27FC236}">
                <a16:creationId xmlns:a16="http://schemas.microsoft.com/office/drawing/2014/main" id="{3AA96701-5297-694A-8023-66058830641B}"/>
              </a:ext>
            </a:extLst>
          </p:cNvPr>
          <p:cNvGrpSpPr/>
          <p:nvPr/>
        </p:nvGrpSpPr>
        <p:grpSpPr>
          <a:xfrm>
            <a:off x="6677176" y="2458329"/>
            <a:ext cx="904077" cy="373269"/>
            <a:chOff x="2395623" y="5606507"/>
            <a:chExt cx="904077" cy="373269"/>
          </a:xfrm>
        </p:grpSpPr>
        <mc:AlternateContent xmlns:mc="http://schemas.openxmlformats.org/markup-compatibility/2006" xmlns:a14="http://schemas.microsoft.com/office/drawing/2010/main">
          <mc:Choice Requires="a14">
            <p:sp>
              <p:nvSpPr>
                <p:cNvPr id="332" name="TextBox 331">
                  <a:extLst>
                    <a:ext uri="{FF2B5EF4-FFF2-40B4-BE49-F238E27FC236}">
                      <a16:creationId xmlns:a16="http://schemas.microsoft.com/office/drawing/2014/main" id="{F3FF7E10-EAF6-0D4D-B0BF-109ED433803E}"/>
                    </a:ext>
                  </a:extLst>
                </p:cNvPr>
                <p:cNvSpPr txBox="1"/>
                <p:nvPr/>
              </p:nvSpPr>
              <p:spPr>
                <a:xfrm>
                  <a:off x="2395623" y="5606507"/>
                  <a:ext cx="581273"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3</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64" name="TextBox 363">
                  <a:extLst>
                    <a:ext uri="{FF2B5EF4-FFF2-40B4-BE49-F238E27FC236}">
                      <a16:creationId xmlns:a16="http://schemas.microsoft.com/office/drawing/2014/main" id="{B3B87F9A-EFFC-1647-82EE-8FEB5675DB0B}"/>
                    </a:ext>
                  </a:extLst>
                </p:cNvPr>
                <p:cNvSpPr txBox="1">
                  <a:spLocks noRot="1" noChangeAspect="1" noMove="1" noResize="1" noEditPoints="1" noAdjustHandles="1" noChangeArrowheads="1" noChangeShapeType="1" noTextEdit="1"/>
                </p:cNvSpPr>
                <p:nvPr/>
              </p:nvSpPr>
              <p:spPr>
                <a:xfrm>
                  <a:off x="2395623" y="5606507"/>
                  <a:ext cx="581273" cy="275268"/>
                </a:xfrm>
                <a:prstGeom prst="rect">
                  <a:avLst/>
                </a:prstGeom>
                <a:blipFill>
                  <a:blip r:embed="rId39"/>
                  <a:stretch>
                    <a:fillRect l="-2174" r="-2174"/>
                  </a:stretch>
                </a:blipFill>
              </p:spPr>
              <p:txBody>
                <a:bodyPr/>
                <a:lstStyle/>
                <a:p>
                  <a:r>
                    <a:rPr lang="en-US">
                      <a:noFill/>
                    </a:rPr>
                    <a:t> </a:t>
                  </a:r>
                </a:p>
              </p:txBody>
            </p:sp>
          </mc:Fallback>
        </mc:AlternateContent>
        <p:cxnSp>
          <p:nvCxnSpPr>
            <p:cNvPr id="333" name="Straight Connector 332">
              <a:extLst>
                <a:ext uri="{FF2B5EF4-FFF2-40B4-BE49-F238E27FC236}">
                  <a16:creationId xmlns:a16="http://schemas.microsoft.com/office/drawing/2014/main" id="{84CA84F1-C81A-8143-A7EE-87AC9A037B0B}"/>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34" name="TextBox 333">
              <a:extLst>
                <a:ext uri="{FF2B5EF4-FFF2-40B4-BE49-F238E27FC236}">
                  <a16:creationId xmlns:a16="http://schemas.microsoft.com/office/drawing/2014/main" id="{7E80F03D-1946-6B4E-9658-C94239C59C82}"/>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335" name="Group 334">
            <a:extLst>
              <a:ext uri="{FF2B5EF4-FFF2-40B4-BE49-F238E27FC236}">
                <a16:creationId xmlns:a16="http://schemas.microsoft.com/office/drawing/2014/main" id="{755BCF0F-BEAA-3B4F-ABF3-ACDA64E290CC}"/>
              </a:ext>
            </a:extLst>
          </p:cNvPr>
          <p:cNvGrpSpPr/>
          <p:nvPr/>
        </p:nvGrpSpPr>
        <p:grpSpPr>
          <a:xfrm>
            <a:off x="6683272" y="2777628"/>
            <a:ext cx="904077" cy="373269"/>
            <a:chOff x="2395623" y="5606507"/>
            <a:chExt cx="904077" cy="373269"/>
          </a:xfrm>
        </p:grpSpPr>
        <mc:AlternateContent xmlns:mc="http://schemas.openxmlformats.org/markup-compatibility/2006" xmlns:a14="http://schemas.microsoft.com/office/drawing/2010/main">
          <mc:Choice Requires="a14">
            <p:sp>
              <p:nvSpPr>
                <p:cNvPr id="336" name="TextBox 335">
                  <a:extLst>
                    <a:ext uri="{FF2B5EF4-FFF2-40B4-BE49-F238E27FC236}">
                      <a16:creationId xmlns:a16="http://schemas.microsoft.com/office/drawing/2014/main" id="{771ACD19-B17E-514B-99D3-4381C66E7B97}"/>
                    </a:ext>
                  </a:extLst>
                </p:cNvPr>
                <p:cNvSpPr txBox="1"/>
                <p:nvPr/>
              </p:nvSpPr>
              <p:spPr>
                <a:xfrm>
                  <a:off x="2395623" y="5606507"/>
                  <a:ext cx="581273"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3</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69" name="TextBox 368">
                  <a:extLst>
                    <a:ext uri="{FF2B5EF4-FFF2-40B4-BE49-F238E27FC236}">
                      <a16:creationId xmlns:a16="http://schemas.microsoft.com/office/drawing/2014/main" id="{76E7EB85-9985-A245-8820-4AB73D7542A2}"/>
                    </a:ext>
                  </a:extLst>
                </p:cNvPr>
                <p:cNvSpPr txBox="1">
                  <a:spLocks noRot="1" noChangeAspect="1" noMove="1" noResize="1" noEditPoints="1" noAdjustHandles="1" noChangeArrowheads="1" noChangeShapeType="1" noTextEdit="1"/>
                </p:cNvSpPr>
                <p:nvPr/>
              </p:nvSpPr>
              <p:spPr>
                <a:xfrm>
                  <a:off x="2395623" y="5606507"/>
                  <a:ext cx="581273" cy="275268"/>
                </a:xfrm>
                <a:prstGeom prst="rect">
                  <a:avLst/>
                </a:prstGeom>
                <a:blipFill>
                  <a:blip r:embed="rId41"/>
                  <a:stretch>
                    <a:fillRect l="-2128" r="-2128" b="-4545"/>
                  </a:stretch>
                </a:blipFill>
              </p:spPr>
              <p:txBody>
                <a:bodyPr/>
                <a:lstStyle/>
                <a:p>
                  <a:r>
                    <a:rPr lang="en-US">
                      <a:noFill/>
                    </a:rPr>
                    <a:t> </a:t>
                  </a:r>
                </a:p>
              </p:txBody>
            </p:sp>
          </mc:Fallback>
        </mc:AlternateContent>
        <p:cxnSp>
          <p:nvCxnSpPr>
            <p:cNvPr id="337" name="Straight Connector 336">
              <a:extLst>
                <a:ext uri="{FF2B5EF4-FFF2-40B4-BE49-F238E27FC236}">
                  <a16:creationId xmlns:a16="http://schemas.microsoft.com/office/drawing/2014/main" id="{DADDBDF6-D3C5-2C49-A882-F9A76110819B}"/>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38" name="TextBox 337">
              <a:extLst>
                <a:ext uri="{FF2B5EF4-FFF2-40B4-BE49-F238E27FC236}">
                  <a16:creationId xmlns:a16="http://schemas.microsoft.com/office/drawing/2014/main" id="{EB6DAED4-F749-A84E-A67D-B890C5FADB16}"/>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339" name="Group 338">
            <a:extLst>
              <a:ext uri="{FF2B5EF4-FFF2-40B4-BE49-F238E27FC236}">
                <a16:creationId xmlns:a16="http://schemas.microsoft.com/office/drawing/2014/main" id="{2A35435B-E240-A644-9BEA-586DA5F1FF32}"/>
              </a:ext>
            </a:extLst>
          </p:cNvPr>
          <p:cNvGrpSpPr/>
          <p:nvPr/>
        </p:nvGrpSpPr>
        <p:grpSpPr>
          <a:xfrm>
            <a:off x="6711120" y="3105487"/>
            <a:ext cx="890888" cy="382061"/>
            <a:chOff x="2408812" y="5597715"/>
            <a:chExt cx="890888" cy="382061"/>
          </a:xfrm>
        </p:grpSpPr>
        <mc:AlternateContent xmlns:mc="http://schemas.openxmlformats.org/markup-compatibility/2006" xmlns:a14="http://schemas.microsoft.com/office/drawing/2010/main">
          <mc:Choice Requires="a14">
            <p:sp>
              <p:nvSpPr>
                <p:cNvPr id="340" name="TextBox 339">
                  <a:extLst>
                    <a:ext uri="{FF2B5EF4-FFF2-40B4-BE49-F238E27FC236}">
                      <a16:creationId xmlns:a16="http://schemas.microsoft.com/office/drawing/2014/main" id="{D469AF65-EEF2-334D-9BCD-A29A30C7A6F3}"/>
                    </a:ext>
                  </a:extLst>
                </p:cNvPr>
                <p:cNvSpPr txBox="1"/>
                <p:nvPr/>
              </p:nvSpPr>
              <p:spPr>
                <a:xfrm>
                  <a:off x="2408812" y="5597715"/>
                  <a:ext cx="572967"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3</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75" name="TextBox 374">
                  <a:extLst>
                    <a:ext uri="{FF2B5EF4-FFF2-40B4-BE49-F238E27FC236}">
                      <a16:creationId xmlns:a16="http://schemas.microsoft.com/office/drawing/2014/main" id="{4B87135B-5E7A-874F-A664-265DDABFFEE5}"/>
                    </a:ext>
                  </a:extLst>
                </p:cNvPr>
                <p:cNvSpPr txBox="1">
                  <a:spLocks noRot="1" noChangeAspect="1" noMove="1" noResize="1" noEditPoints="1" noAdjustHandles="1" noChangeArrowheads="1" noChangeShapeType="1" noTextEdit="1"/>
                </p:cNvSpPr>
                <p:nvPr/>
              </p:nvSpPr>
              <p:spPr>
                <a:xfrm>
                  <a:off x="2408812" y="5597715"/>
                  <a:ext cx="572967" cy="275268"/>
                </a:xfrm>
                <a:prstGeom prst="rect">
                  <a:avLst/>
                </a:prstGeom>
                <a:blipFill>
                  <a:blip r:embed="rId44"/>
                  <a:stretch>
                    <a:fillRect l="-2174" r="-2174"/>
                  </a:stretch>
                </a:blipFill>
              </p:spPr>
              <p:txBody>
                <a:bodyPr/>
                <a:lstStyle/>
                <a:p>
                  <a:r>
                    <a:rPr lang="en-US">
                      <a:noFill/>
                    </a:rPr>
                    <a:t> </a:t>
                  </a:r>
                </a:p>
              </p:txBody>
            </p:sp>
          </mc:Fallback>
        </mc:AlternateContent>
        <p:cxnSp>
          <p:nvCxnSpPr>
            <p:cNvPr id="341" name="Straight Connector 340">
              <a:extLst>
                <a:ext uri="{FF2B5EF4-FFF2-40B4-BE49-F238E27FC236}">
                  <a16:creationId xmlns:a16="http://schemas.microsoft.com/office/drawing/2014/main" id="{18C1D712-8260-D04D-975F-0152D28A956E}"/>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42" name="TextBox 341">
              <a:extLst>
                <a:ext uri="{FF2B5EF4-FFF2-40B4-BE49-F238E27FC236}">
                  <a16:creationId xmlns:a16="http://schemas.microsoft.com/office/drawing/2014/main" id="{E32C038A-8C18-9446-907E-DDB8140BE591}"/>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343" name="Group 342">
            <a:extLst>
              <a:ext uri="{FF2B5EF4-FFF2-40B4-BE49-F238E27FC236}">
                <a16:creationId xmlns:a16="http://schemas.microsoft.com/office/drawing/2014/main" id="{BC48FC47-177A-6946-8875-54767B248B43}"/>
              </a:ext>
            </a:extLst>
          </p:cNvPr>
          <p:cNvGrpSpPr/>
          <p:nvPr/>
        </p:nvGrpSpPr>
        <p:grpSpPr>
          <a:xfrm>
            <a:off x="6694131" y="3444103"/>
            <a:ext cx="904077" cy="354217"/>
            <a:chOff x="2395623" y="5625559"/>
            <a:chExt cx="904077" cy="354217"/>
          </a:xfrm>
        </p:grpSpPr>
        <mc:AlternateContent xmlns:mc="http://schemas.openxmlformats.org/markup-compatibility/2006" xmlns:a14="http://schemas.microsoft.com/office/drawing/2010/main">
          <mc:Choice Requires="a14">
            <p:sp>
              <p:nvSpPr>
                <p:cNvPr id="344" name="TextBox 343">
                  <a:extLst>
                    <a:ext uri="{FF2B5EF4-FFF2-40B4-BE49-F238E27FC236}">
                      <a16:creationId xmlns:a16="http://schemas.microsoft.com/office/drawing/2014/main" id="{686F2A81-2A14-634C-B17D-0F831DF762D3}"/>
                    </a:ext>
                  </a:extLst>
                </p:cNvPr>
                <p:cNvSpPr txBox="1"/>
                <p:nvPr/>
              </p:nvSpPr>
              <p:spPr>
                <a:xfrm>
                  <a:off x="2395623" y="5625559"/>
                  <a:ext cx="581273"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3</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44" name="TextBox 343">
                  <a:extLst>
                    <a:ext uri="{FF2B5EF4-FFF2-40B4-BE49-F238E27FC236}">
                      <a16:creationId xmlns:a16="http://schemas.microsoft.com/office/drawing/2014/main" id="{686F2A81-2A14-634C-B17D-0F831DF762D3}"/>
                    </a:ext>
                  </a:extLst>
                </p:cNvPr>
                <p:cNvSpPr txBox="1">
                  <a:spLocks noRot="1" noChangeAspect="1" noMove="1" noResize="1" noEditPoints="1" noAdjustHandles="1" noChangeArrowheads="1" noChangeShapeType="1" noTextEdit="1"/>
                </p:cNvSpPr>
                <p:nvPr/>
              </p:nvSpPr>
              <p:spPr>
                <a:xfrm>
                  <a:off x="2395623" y="5625559"/>
                  <a:ext cx="581273" cy="275268"/>
                </a:xfrm>
                <a:prstGeom prst="rect">
                  <a:avLst/>
                </a:prstGeom>
                <a:blipFill>
                  <a:blip r:embed="rId61"/>
                  <a:stretch>
                    <a:fillRect l="-2128" r="-2128" b="-4545"/>
                  </a:stretch>
                </a:blipFill>
              </p:spPr>
              <p:txBody>
                <a:bodyPr/>
                <a:lstStyle/>
                <a:p>
                  <a:r>
                    <a:rPr lang="en-US">
                      <a:noFill/>
                    </a:rPr>
                    <a:t> </a:t>
                  </a:r>
                </a:p>
              </p:txBody>
            </p:sp>
          </mc:Fallback>
        </mc:AlternateContent>
        <p:cxnSp>
          <p:nvCxnSpPr>
            <p:cNvPr id="345" name="Straight Connector 344">
              <a:extLst>
                <a:ext uri="{FF2B5EF4-FFF2-40B4-BE49-F238E27FC236}">
                  <a16:creationId xmlns:a16="http://schemas.microsoft.com/office/drawing/2014/main" id="{9378D1A2-7E40-3141-A34C-E640A2174222}"/>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46" name="TextBox 345">
              <a:extLst>
                <a:ext uri="{FF2B5EF4-FFF2-40B4-BE49-F238E27FC236}">
                  <a16:creationId xmlns:a16="http://schemas.microsoft.com/office/drawing/2014/main" id="{72B7597B-5466-6548-8BD6-BE2C448C01A3}"/>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347" name="Group 346">
            <a:extLst>
              <a:ext uri="{FF2B5EF4-FFF2-40B4-BE49-F238E27FC236}">
                <a16:creationId xmlns:a16="http://schemas.microsoft.com/office/drawing/2014/main" id="{B6706077-706B-9F4B-82C3-E10837F57570}"/>
              </a:ext>
            </a:extLst>
          </p:cNvPr>
          <p:cNvGrpSpPr/>
          <p:nvPr/>
        </p:nvGrpSpPr>
        <p:grpSpPr>
          <a:xfrm>
            <a:off x="6700227" y="3755732"/>
            <a:ext cx="904077" cy="373269"/>
            <a:chOff x="2395623" y="5606507"/>
            <a:chExt cx="904077" cy="373269"/>
          </a:xfrm>
        </p:grpSpPr>
        <mc:AlternateContent xmlns:mc="http://schemas.openxmlformats.org/markup-compatibility/2006" xmlns:a14="http://schemas.microsoft.com/office/drawing/2010/main">
          <mc:Choice Requires="a14">
            <p:sp>
              <p:nvSpPr>
                <p:cNvPr id="348" name="TextBox 347">
                  <a:extLst>
                    <a:ext uri="{FF2B5EF4-FFF2-40B4-BE49-F238E27FC236}">
                      <a16:creationId xmlns:a16="http://schemas.microsoft.com/office/drawing/2014/main" id="{CB3E4498-C185-9146-A2EE-8C003441E601}"/>
                    </a:ext>
                  </a:extLst>
                </p:cNvPr>
                <p:cNvSpPr txBox="1"/>
                <p:nvPr/>
              </p:nvSpPr>
              <p:spPr>
                <a:xfrm>
                  <a:off x="2395623" y="5606507"/>
                  <a:ext cx="581273"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3</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84" name="TextBox 383">
                  <a:extLst>
                    <a:ext uri="{FF2B5EF4-FFF2-40B4-BE49-F238E27FC236}">
                      <a16:creationId xmlns:a16="http://schemas.microsoft.com/office/drawing/2014/main" id="{004814DA-223B-8E49-806B-CE2153720AEE}"/>
                    </a:ext>
                  </a:extLst>
                </p:cNvPr>
                <p:cNvSpPr txBox="1">
                  <a:spLocks noRot="1" noChangeAspect="1" noMove="1" noResize="1" noEditPoints="1" noAdjustHandles="1" noChangeArrowheads="1" noChangeShapeType="1" noTextEdit="1"/>
                </p:cNvSpPr>
                <p:nvPr/>
              </p:nvSpPr>
              <p:spPr>
                <a:xfrm>
                  <a:off x="2395623" y="5606507"/>
                  <a:ext cx="581273" cy="275268"/>
                </a:xfrm>
                <a:prstGeom prst="rect">
                  <a:avLst/>
                </a:prstGeom>
                <a:blipFill>
                  <a:blip r:embed="rId47"/>
                  <a:stretch>
                    <a:fillRect l="-2128" r="-2128" b="-4545"/>
                  </a:stretch>
                </a:blipFill>
              </p:spPr>
              <p:txBody>
                <a:bodyPr/>
                <a:lstStyle/>
                <a:p>
                  <a:r>
                    <a:rPr lang="en-US">
                      <a:noFill/>
                    </a:rPr>
                    <a:t> </a:t>
                  </a:r>
                </a:p>
              </p:txBody>
            </p:sp>
          </mc:Fallback>
        </mc:AlternateContent>
        <p:cxnSp>
          <p:nvCxnSpPr>
            <p:cNvPr id="349" name="Straight Connector 348">
              <a:extLst>
                <a:ext uri="{FF2B5EF4-FFF2-40B4-BE49-F238E27FC236}">
                  <a16:creationId xmlns:a16="http://schemas.microsoft.com/office/drawing/2014/main" id="{8329D577-D42E-744A-9B99-C7B47FCB249F}"/>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0" name="TextBox 349">
              <a:extLst>
                <a:ext uri="{FF2B5EF4-FFF2-40B4-BE49-F238E27FC236}">
                  <a16:creationId xmlns:a16="http://schemas.microsoft.com/office/drawing/2014/main" id="{2A1C7976-19D3-EF47-BCAD-3838975E3091}"/>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351" name="Group 350">
            <a:extLst>
              <a:ext uri="{FF2B5EF4-FFF2-40B4-BE49-F238E27FC236}">
                <a16:creationId xmlns:a16="http://schemas.microsoft.com/office/drawing/2014/main" id="{A4B4AAB4-8CFE-6A4E-87EC-3C26688130AC}"/>
              </a:ext>
            </a:extLst>
          </p:cNvPr>
          <p:cNvGrpSpPr/>
          <p:nvPr/>
        </p:nvGrpSpPr>
        <p:grpSpPr>
          <a:xfrm>
            <a:off x="6763503" y="4735488"/>
            <a:ext cx="824947" cy="368872"/>
            <a:chOff x="2457169" y="5624092"/>
            <a:chExt cx="824947" cy="368872"/>
          </a:xfrm>
        </p:grpSpPr>
        <mc:AlternateContent xmlns:mc="http://schemas.openxmlformats.org/markup-compatibility/2006" xmlns:a14="http://schemas.microsoft.com/office/drawing/2010/main">
          <mc:Choice Requires="a14">
            <p:sp>
              <p:nvSpPr>
                <p:cNvPr id="352" name="TextBox 351">
                  <a:extLst>
                    <a:ext uri="{FF2B5EF4-FFF2-40B4-BE49-F238E27FC236}">
                      <a16:creationId xmlns:a16="http://schemas.microsoft.com/office/drawing/2014/main" id="{7390DB14-72FA-C24F-876C-DBDEE9143EA0}"/>
                    </a:ext>
                  </a:extLst>
                </p:cNvPr>
                <p:cNvSpPr txBox="1"/>
                <p:nvPr/>
              </p:nvSpPr>
              <p:spPr>
                <a:xfrm>
                  <a:off x="2457169" y="5624092"/>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3</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594" name="TextBox 593">
                  <a:extLst>
                    <a:ext uri="{FF2B5EF4-FFF2-40B4-BE49-F238E27FC236}">
                      <a16:creationId xmlns:a16="http://schemas.microsoft.com/office/drawing/2014/main" id="{6D0FACB9-1653-9346-80A1-0066F590F70B}"/>
                    </a:ext>
                  </a:extLst>
                </p:cNvPr>
                <p:cNvSpPr txBox="1">
                  <a:spLocks noRot="1" noChangeAspect="1" noMove="1" noResize="1" noEditPoints="1" noAdjustHandles="1" noChangeArrowheads="1" noChangeShapeType="1" noTextEdit="1"/>
                </p:cNvSpPr>
                <p:nvPr/>
              </p:nvSpPr>
              <p:spPr>
                <a:xfrm>
                  <a:off x="2457169" y="5624092"/>
                  <a:ext cx="436322" cy="275268"/>
                </a:xfrm>
                <a:prstGeom prst="rect">
                  <a:avLst/>
                </a:prstGeom>
                <a:blipFill>
                  <a:blip r:embed="rId52"/>
                  <a:stretch>
                    <a:fillRect l="-13889" r="-22222"/>
                  </a:stretch>
                </a:blipFill>
              </p:spPr>
              <p:txBody>
                <a:bodyPr/>
                <a:lstStyle/>
                <a:p>
                  <a:r>
                    <a:rPr lang="en-US">
                      <a:noFill/>
                    </a:rPr>
                    <a:t> </a:t>
                  </a:r>
                </a:p>
              </p:txBody>
            </p:sp>
          </mc:Fallback>
        </mc:AlternateContent>
        <p:cxnSp>
          <p:nvCxnSpPr>
            <p:cNvPr id="353" name="Straight Connector 352">
              <a:extLst>
                <a:ext uri="{FF2B5EF4-FFF2-40B4-BE49-F238E27FC236}">
                  <a16:creationId xmlns:a16="http://schemas.microsoft.com/office/drawing/2014/main" id="{C0CE52C0-175F-5145-972D-61462D5A6885}"/>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4" name="TextBox 353">
              <a:extLst>
                <a:ext uri="{FF2B5EF4-FFF2-40B4-BE49-F238E27FC236}">
                  <a16:creationId xmlns:a16="http://schemas.microsoft.com/office/drawing/2014/main" id="{FEC74B88-9256-0940-AEF8-81F265CD122A}"/>
                </a:ext>
              </a:extLst>
            </p:cNvPr>
            <p:cNvSpPr txBox="1"/>
            <p:nvPr/>
          </p:nvSpPr>
          <p:spPr>
            <a:xfrm>
              <a:off x="2926100" y="5654410"/>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355" name="Group 354">
            <a:extLst>
              <a:ext uri="{FF2B5EF4-FFF2-40B4-BE49-F238E27FC236}">
                <a16:creationId xmlns:a16="http://schemas.microsoft.com/office/drawing/2014/main" id="{A37DB2AD-0D26-B44E-AA57-37E1F2903D69}"/>
              </a:ext>
            </a:extLst>
          </p:cNvPr>
          <p:cNvGrpSpPr/>
          <p:nvPr/>
        </p:nvGrpSpPr>
        <p:grpSpPr>
          <a:xfrm>
            <a:off x="6680883" y="5067601"/>
            <a:ext cx="848081" cy="368872"/>
            <a:chOff x="2386832" y="5637280"/>
            <a:chExt cx="848081" cy="368872"/>
          </a:xfrm>
        </p:grpSpPr>
        <mc:AlternateContent xmlns:mc="http://schemas.openxmlformats.org/markup-compatibility/2006" xmlns:a14="http://schemas.microsoft.com/office/drawing/2010/main">
          <mc:Choice Requires="a14">
            <p:sp>
              <p:nvSpPr>
                <p:cNvPr id="356" name="TextBox 355">
                  <a:extLst>
                    <a:ext uri="{FF2B5EF4-FFF2-40B4-BE49-F238E27FC236}">
                      <a16:creationId xmlns:a16="http://schemas.microsoft.com/office/drawing/2014/main" id="{2A902426-A7F0-ED4D-9F0C-4783D98A86B4}"/>
                    </a:ext>
                  </a:extLst>
                </p:cNvPr>
                <p:cNvSpPr txBox="1"/>
                <p:nvPr/>
              </p:nvSpPr>
              <p:spPr>
                <a:xfrm>
                  <a:off x="2386832" y="5637280"/>
                  <a:ext cx="583813"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3</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598" name="TextBox 597">
                  <a:extLst>
                    <a:ext uri="{FF2B5EF4-FFF2-40B4-BE49-F238E27FC236}">
                      <a16:creationId xmlns:a16="http://schemas.microsoft.com/office/drawing/2014/main" id="{F90C5340-EC68-F74D-AE18-8471CE560222}"/>
                    </a:ext>
                  </a:extLst>
                </p:cNvPr>
                <p:cNvSpPr txBox="1">
                  <a:spLocks noRot="1" noChangeAspect="1" noMove="1" noResize="1" noEditPoints="1" noAdjustHandles="1" noChangeArrowheads="1" noChangeShapeType="1" noTextEdit="1"/>
                </p:cNvSpPr>
                <p:nvPr/>
              </p:nvSpPr>
              <p:spPr>
                <a:xfrm>
                  <a:off x="2386832" y="5637280"/>
                  <a:ext cx="583813" cy="275268"/>
                </a:xfrm>
                <a:prstGeom prst="rect">
                  <a:avLst/>
                </a:prstGeom>
                <a:blipFill>
                  <a:blip r:embed="rId53"/>
                  <a:stretch>
                    <a:fillRect l="-2128" b="-4348"/>
                  </a:stretch>
                </a:blipFill>
              </p:spPr>
              <p:txBody>
                <a:bodyPr/>
                <a:lstStyle/>
                <a:p>
                  <a:r>
                    <a:rPr lang="en-US">
                      <a:noFill/>
                    </a:rPr>
                    <a:t> </a:t>
                  </a:r>
                </a:p>
              </p:txBody>
            </p:sp>
          </mc:Fallback>
        </mc:AlternateContent>
        <p:cxnSp>
          <p:nvCxnSpPr>
            <p:cNvPr id="357" name="Straight Connector 356">
              <a:extLst>
                <a:ext uri="{FF2B5EF4-FFF2-40B4-BE49-F238E27FC236}">
                  <a16:creationId xmlns:a16="http://schemas.microsoft.com/office/drawing/2014/main" id="{86EEC503-988A-1843-8C05-EA6AE556C88D}"/>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8" name="TextBox 357">
              <a:extLst>
                <a:ext uri="{FF2B5EF4-FFF2-40B4-BE49-F238E27FC236}">
                  <a16:creationId xmlns:a16="http://schemas.microsoft.com/office/drawing/2014/main" id="{92666E94-CFE4-BC4A-A83D-A5DE4A2A580E}"/>
                </a:ext>
              </a:extLst>
            </p:cNvPr>
            <p:cNvSpPr txBox="1"/>
            <p:nvPr/>
          </p:nvSpPr>
          <p:spPr>
            <a:xfrm>
              <a:off x="2934892" y="5667598"/>
              <a:ext cx="300021"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359" name="Group 358">
            <a:extLst>
              <a:ext uri="{FF2B5EF4-FFF2-40B4-BE49-F238E27FC236}">
                <a16:creationId xmlns:a16="http://schemas.microsoft.com/office/drawing/2014/main" id="{43F42694-CD3F-D84A-A67A-67F31FB538E8}"/>
              </a:ext>
            </a:extLst>
          </p:cNvPr>
          <p:cNvGrpSpPr/>
          <p:nvPr/>
        </p:nvGrpSpPr>
        <p:grpSpPr>
          <a:xfrm>
            <a:off x="6737870" y="5416826"/>
            <a:ext cx="727131" cy="342496"/>
            <a:chOff x="2572569" y="5637280"/>
            <a:chExt cx="727131" cy="342496"/>
          </a:xfrm>
        </p:grpSpPr>
        <mc:AlternateContent xmlns:mc="http://schemas.openxmlformats.org/markup-compatibility/2006" xmlns:a14="http://schemas.microsoft.com/office/drawing/2010/main">
          <mc:Choice Requires="a14">
            <p:sp>
              <p:nvSpPr>
                <p:cNvPr id="360" name="TextBox 359">
                  <a:extLst>
                    <a:ext uri="{FF2B5EF4-FFF2-40B4-BE49-F238E27FC236}">
                      <a16:creationId xmlns:a16="http://schemas.microsoft.com/office/drawing/2014/main" id="{B86E584F-DA81-6D42-9DB8-AB517AF149AC}"/>
                    </a:ext>
                  </a:extLst>
                </p:cNvPr>
                <p:cNvSpPr txBox="1"/>
                <p:nvPr/>
              </p:nvSpPr>
              <p:spPr>
                <a:xfrm>
                  <a:off x="257256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604" name="TextBox 603">
                  <a:extLst>
                    <a:ext uri="{FF2B5EF4-FFF2-40B4-BE49-F238E27FC236}">
                      <a16:creationId xmlns:a16="http://schemas.microsoft.com/office/drawing/2014/main" id="{9F98D546-BC39-6D4A-BC0A-B59D155B48BC}"/>
                    </a:ext>
                  </a:extLst>
                </p:cNvPr>
                <p:cNvSpPr txBox="1">
                  <a:spLocks noRot="1" noChangeAspect="1" noMove="1" noResize="1" noEditPoints="1" noAdjustHandles="1" noChangeArrowheads="1" noChangeShapeType="1" noTextEdit="1"/>
                </p:cNvSpPr>
                <p:nvPr/>
              </p:nvSpPr>
              <p:spPr>
                <a:xfrm>
                  <a:off x="2572569" y="5637280"/>
                  <a:ext cx="436322" cy="275268"/>
                </a:xfrm>
                <a:prstGeom prst="rect">
                  <a:avLst/>
                </a:prstGeom>
                <a:blipFill>
                  <a:blip r:embed="rId56"/>
                  <a:stretch>
                    <a:fillRect/>
                  </a:stretch>
                </a:blipFill>
              </p:spPr>
              <p:txBody>
                <a:bodyPr/>
                <a:lstStyle/>
                <a:p>
                  <a:r>
                    <a:rPr lang="en-US">
                      <a:noFill/>
                    </a:rPr>
                    <a:t> </a:t>
                  </a:r>
                </a:p>
              </p:txBody>
            </p:sp>
          </mc:Fallback>
        </mc:AlternateContent>
        <p:cxnSp>
          <p:nvCxnSpPr>
            <p:cNvPr id="361" name="Straight Connector 360">
              <a:extLst>
                <a:ext uri="{FF2B5EF4-FFF2-40B4-BE49-F238E27FC236}">
                  <a16:creationId xmlns:a16="http://schemas.microsoft.com/office/drawing/2014/main" id="{E1701BBE-5594-DE40-8E36-A1EC95CD4326}"/>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2" name="TextBox 361">
              <a:extLst>
                <a:ext uri="{FF2B5EF4-FFF2-40B4-BE49-F238E27FC236}">
                  <a16:creationId xmlns:a16="http://schemas.microsoft.com/office/drawing/2014/main" id="{AEF87123-1A6B-354D-B1DF-18DDE3D07ABA}"/>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363" name="Group 362">
            <a:extLst>
              <a:ext uri="{FF2B5EF4-FFF2-40B4-BE49-F238E27FC236}">
                <a16:creationId xmlns:a16="http://schemas.microsoft.com/office/drawing/2014/main" id="{35C2E84F-E1F9-5247-A0A6-03E4E94B83D4}"/>
              </a:ext>
            </a:extLst>
          </p:cNvPr>
          <p:cNvGrpSpPr/>
          <p:nvPr/>
        </p:nvGrpSpPr>
        <p:grpSpPr>
          <a:xfrm>
            <a:off x="6733106" y="5731788"/>
            <a:ext cx="727131" cy="342496"/>
            <a:chOff x="2572569" y="5637280"/>
            <a:chExt cx="727131" cy="342496"/>
          </a:xfrm>
        </p:grpSpPr>
        <mc:AlternateContent xmlns:mc="http://schemas.openxmlformats.org/markup-compatibility/2006" xmlns:a14="http://schemas.microsoft.com/office/drawing/2010/main">
          <mc:Choice Requires="a14">
            <p:sp>
              <p:nvSpPr>
                <p:cNvPr id="364" name="TextBox 363">
                  <a:extLst>
                    <a:ext uri="{FF2B5EF4-FFF2-40B4-BE49-F238E27FC236}">
                      <a16:creationId xmlns:a16="http://schemas.microsoft.com/office/drawing/2014/main" id="{80F45B26-34E9-4C40-A364-E521B68634BD}"/>
                    </a:ext>
                  </a:extLst>
                </p:cNvPr>
                <p:cNvSpPr txBox="1"/>
                <p:nvPr/>
              </p:nvSpPr>
              <p:spPr>
                <a:xfrm>
                  <a:off x="257256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608" name="TextBox 607">
                  <a:extLst>
                    <a:ext uri="{FF2B5EF4-FFF2-40B4-BE49-F238E27FC236}">
                      <a16:creationId xmlns:a16="http://schemas.microsoft.com/office/drawing/2014/main" id="{06248622-0B7C-1040-BA90-CE168BFF2AEC}"/>
                    </a:ext>
                  </a:extLst>
                </p:cNvPr>
                <p:cNvSpPr txBox="1">
                  <a:spLocks noRot="1" noChangeAspect="1" noMove="1" noResize="1" noEditPoints="1" noAdjustHandles="1" noChangeArrowheads="1" noChangeShapeType="1" noTextEdit="1"/>
                </p:cNvSpPr>
                <p:nvPr/>
              </p:nvSpPr>
              <p:spPr>
                <a:xfrm>
                  <a:off x="2572569" y="5637280"/>
                  <a:ext cx="436322" cy="275268"/>
                </a:xfrm>
                <a:prstGeom prst="rect">
                  <a:avLst/>
                </a:prstGeom>
                <a:blipFill>
                  <a:blip r:embed="rId57"/>
                  <a:stretch>
                    <a:fillRect b="-4545"/>
                  </a:stretch>
                </a:blipFill>
              </p:spPr>
              <p:txBody>
                <a:bodyPr/>
                <a:lstStyle/>
                <a:p>
                  <a:r>
                    <a:rPr lang="en-US">
                      <a:noFill/>
                    </a:rPr>
                    <a:t> </a:t>
                  </a:r>
                </a:p>
              </p:txBody>
            </p:sp>
          </mc:Fallback>
        </mc:AlternateContent>
        <p:cxnSp>
          <p:nvCxnSpPr>
            <p:cNvPr id="365" name="Straight Connector 364">
              <a:extLst>
                <a:ext uri="{FF2B5EF4-FFF2-40B4-BE49-F238E27FC236}">
                  <a16:creationId xmlns:a16="http://schemas.microsoft.com/office/drawing/2014/main" id="{42E7B394-B3BB-CE41-BAAE-C3707F413F4D}"/>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6" name="TextBox 365">
              <a:extLst>
                <a:ext uri="{FF2B5EF4-FFF2-40B4-BE49-F238E27FC236}">
                  <a16:creationId xmlns:a16="http://schemas.microsoft.com/office/drawing/2014/main" id="{F94DA06C-0357-344A-9CCF-11B566487D5C}"/>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535" name="Group 534">
            <a:extLst>
              <a:ext uri="{FF2B5EF4-FFF2-40B4-BE49-F238E27FC236}">
                <a16:creationId xmlns:a16="http://schemas.microsoft.com/office/drawing/2014/main" id="{296D154B-5788-8E4D-9765-672B4E8DD1F1}"/>
              </a:ext>
            </a:extLst>
          </p:cNvPr>
          <p:cNvGrpSpPr/>
          <p:nvPr/>
        </p:nvGrpSpPr>
        <p:grpSpPr>
          <a:xfrm>
            <a:off x="7517123" y="4091657"/>
            <a:ext cx="1113259" cy="368872"/>
            <a:chOff x="2168857" y="5624092"/>
            <a:chExt cx="1113259" cy="368872"/>
          </a:xfrm>
        </p:grpSpPr>
        <mc:AlternateContent xmlns:mc="http://schemas.openxmlformats.org/markup-compatibility/2006" xmlns:a14="http://schemas.microsoft.com/office/drawing/2010/main">
          <mc:Choice Requires="a14">
            <p:sp>
              <p:nvSpPr>
                <p:cNvPr id="536" name="TextBox 535">
                  <a:extLst>
                    <a:ext uri="{FF2B5EF4-FFF2-40B4-BE49-F238E27FC236}">
                      <a16:creationId xmlns:a16="http://schemas.microsoft.com/office/drawing/2014/main" id="{88F54055-995B-C84A-9D66-004A2FA669BF}"/>
                    </a:ext>
                  </a:extLst>
                </p:cNvPr>
                <p:cNvSpPr txBox="1"/>
                <p:nvPr/>
              </p:nvSpPr>
              <p:spPr>
                <a:xfrm>
                  <a:off x="2168857" y="5624092"/>
                  <a:ext cx="809626"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058</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536" name="TextBox 535">
                  <a:extLst>
                    <a:ext uri="{FF2B5EF4-FFF2-40B4-BE49-F238E27FC236}">
                      <a16:creationId xmlns:a16="http://schemas.microsoft.com/office/drawing/2014/main" id="{88F54055-995B-C84A-9D66-004A2FA669BF}"/>
                    </a:ext>
                  </a:extLst>
                </p:cNvPr>
                <p:cNvSpPr txBox="1">
                  <a:spLocks noRot="1" noChangeAspect="1" noMove="1" noResize="1" noEditPoints="1" noAdjustHandles="1" noChangeArrowheads="1" noChangeShapeType="1" noTextEdit="1"/>
                </p:cNvSpPr>
                <p:nvPr/>
              </p:nvSpPr>
              <p:spPr>
                <a:xfrm>
                  <a:off x="2168857" y="5624092"/>
                  <a:ext cx="809626" cy="275268"/>
                </a:xfrm>
                <a:prstGeom prst="rect">
                  <a:avLst/>
                </a:prstGeom>
                <a:blipFill>
                  <a:blip r:embed="rId62"/>
                  <a:stretch>
                    <a:fillRect r="-1538"/>
                  </a:stretch>
                </a:blipFill>
              </p:spPr>
              <p:txBody>
                <a:bodyPr/>
                <a:lstStyle/>
                <a:p>
                  <a:r>
                    <a:rPr lang="en-US">
                      <a:noFill/>
                    </a:rPr>
                    <a:t> </a:t>
                  </a:r>
                </a:p>
              </p:txBody>
            </p:sp>
          </mc:Fallback>
        </mc:AlternateContent>
        <p:cxnSp>
          <p:nvCxnSpPr>
            <p:cNvPr id="537" name="Straight Connector 536">
              <a:extLst>
                <a:ext uri="{FF2B5EF4-FFF2-40B4-BE49-F238E27FC236}">
                  <a16:creationId xmlns:a16="http://schemas.microsoft.com/office/drawing/2014/main" id="{3449D853-2968-7F49-B48B-E60AD830FF4D}"/>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38" name="TextBox 537">
              <a:extLst>
                <a:ext uri="{FF2B5EF4-FFF2-40B4-BE49-F238E27FC236}">
                  <a16:creationId xmlns:a16="http://schemas.microsoft.com/office/drawing/2014/main" id="{30F7DDD9-BDD1-1B44-929C-E13DAEDB646F}"/>
                </a:ext>
              </a:extLst>
            </p:cNvPr>
            <p:cNvSpPr txBox="1"/>
            <p:nvPr/>
          </p:nvSpPr>
          <p:spPr>
            <a:xfrm>
              <a:off x="2926100" y="5654410"/>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grpSp>
      <p:grpSp>
        <p:nvGrpSpPr>
          <p:cNvPr id="539" name="Group 538">
            <a:extLst>
              <a:ext uri="{FF2B5EF4-FFF2-40B4-BE49-F238E27FC236}">
                <a16:creationId xmlns:a16="http://schemas.microsoft.com/office/drawing/2014/main" id="{F266C24F-C704-4641-8628-D81F8B953EAC}"/>
              </a:ext>
            </a:extLst>
          </p:cNvPr>
          <p:cNvGrpSpPr/>
          <p:nvPr/>
        </p:nvGrpSpPr>
        <p:grpSpPr>
          <a:xfrm>
            <a:off x="7512362" y="4416568"/>
            <a:ext cx="1068060" cy="368872"/>
            <a:chOff x="2166853" y="5637280"/>
            <a:chExt cx="1068060" cy="368872"/>
          </a:xfrm>
        </p:grpSpPr>
        <mc:AlternateContent xmlns:mc="http://schemas.openxmlformats.org/markup-compatibility/2006" xmlns:a14="http://schemas.microsoft.com/office/drawing/2010/main">
          <mc:Choice Requires="a14">
            <p:sp>
              <p:nvSpPr>
                <p:cNvPr id="540" name="TextBox 539">
                  <a:extLst>
                    <a:ext uri="{FF2B5EF4-FFF2-40B4-BE49-F238E27FC236}">
                      <a16:creationId xmlns:a16="http://schemas.microsoft.com/office/drawing/2014/main" id="{ED7D37A6-8857-6C4C-A3E2-95690139E788}"/>
                    </a:ext>
                  </a:extLst>
                </p:cNvPr>
                <p:cNvSpPr txBox="1"/>
                <p:nvPr/>
              </p:nvSpPr>
              <p:spPr>
                <a:xfrm>
                  <a:off x="2166853" y="5637280"/>
                  <a:ext cx="779978"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058</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540" name="TextBox 539">
                  <a:extLst>
                    <a:ext uri="{FF2B5EF4-FFF2-40B4-BE49-F238E27FC236}">
                      <a16:creationId xmlns:a16="http://schemas.microsoft.com/office/drawing/2014/main" id="{ED7D37A6-8857-6C4C-A3E2-95690139E788}"/>
                    </a:ext>
                  </a:extLst>
                </p:cNvPr>
                <p:cNvSpPr txBox="1">
                  <a:spLocks noRot="1" noChangeAspect="1" noMove="1" noResize="1" noEditPoints="1" noAdjustHandles="1" noChangeArrowheads="1" noChangeShapeType="1" noTextEdit="1"/>
                </p:cNvSpPr>
                <p:nvPr/>
              </p:nvSpPr>
              <p:spPr>
                <a:xfrm>
                  <a:off x="2166853" y="5637280"/>
                  <a:ext cx="779978" cy="275268"/>
                </a:xfrm>
                <a:prstGeom prst="rect">
                  <a:avLst/>
                </a:prstGeom>
                <a:blipFill>
                  <a:blip r:embed="rId63"/>
                  <a:stretch>
                    <a:fillRect l="-3175" r="-1587"/>
                  </a:stretch>
                </a:blipFill>
              </p:spPr>
              <p:txBody>
                <a:bodyPr/>
                <a:lstStyle/>
                <a:p>
                  <a:r>
                    <a:rPr lang="en-US">
                      <a:noFill/>
                    </a:rPr>
                    <a:t> </a:t>
                  </a:r>
                </a:p>
              </p:txBody>
            </p:sp>
          </mc:Fallback>
        </mc:AlternateContent>
        <p:cxnSp>
          <p:nvCxnSpPr>
            <p:cNvPr id="541" name="Straight Connector 540">
              <a:extLst>
                <a:ext uri="{FF2B5EF4-FFF2-40B4-BE49-F238E27FC236}">
                  <a16:creationId xmlns:a16="http://schemas.microsoft.com/office/drawing/2014/main" id="{6B068F37-445B-7948-BD4E-73AC9D7BCA29}"/>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42" name="TextBox 541">
              <a:extLst>
                <a:ext uri="{FF2B5EF4-FFF2-40B4-BE49-F238E27FC236}">
                  <a16:creationId xmlns:a16="http://schemas.microsoft.com/office/drawing/2014/main" id="{7847D04A-F3EC-4D42-BF82-916C755EEFB9}"/>
                </a:ext>
              </a:extLst>
            </p:cNvPr>
            <p:cNvSpPr txBox="1"/>
            <p:nvPr/>
          </p:nvSpPr>
          <p:spPr>
            <a:xfrm>
              <a:off x="2934892" y="5667598"/>
              <a:ext cx="300021"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grpSp>
      <p:grpSp>
        <p:nvGrpSpPr>
          <p:cNvPr id="543" name="Group 542">
            <a:extLst>
              <a:ext uri="{FF2B5EF4-FFF2-40B4-BE49-F238E27FC236}">
                <a16:creationId xmlns:a16="http://schemas.microsoft.com/office/drawing/2014/main" id="{4A31E6EF-A032-094C-BA01-4DD140C191E7}"/>
              </a:ext>
            </a:extLst>
          </p:cNvPr>
          <p:cNvGrpSpPr/>
          <p:nvPr/>
        </p:nvGrpSpPr>
        <p:grpSpPr>
          <a:xfrm>
            <a:off x="7541373" y="1487227"/>
            <a:ext cx="1074998" cy="369787"/>
            <a:chOff x="2224702" y="5609989"/>
            <a:chExt cx="1074998" cy="369787"/>
          </a:xfrm>
        </p:grpSpPr>
        <mc:AlternateContent xmlns:mc="http://schemas.openxmlformats.org/markup-compatibility/2006" xmlns:a14="http://schemas.microsoft.com/office/drawing/2010/main">
          <mc:Choice Requires="a14">
            <p:sp>
              <p:nvSpPr>
                <p:cNvPr id="544" name="TextBox 543">
                  <a:extLst>
                    <a:ext uri="{FF2B5EF4-FFF2-40B4-BE49-F238E27FC236}">
                      <a16:creationId xmlns:a16="http://schemas.microsoft.com/office/drawing/2014/main" id="{2EFF63B3-9654-824B-B0DA-408039639F97}"/>
                    </a:ext>
                  </a:extLst>
                </p:cNvPr>
                <p:cNvSpPr txBox="1"/>
                <p:nvPr/>
              </p:nvSpPr>
              <p:spPr>
                <a:xfrm>
                  <a:off x="2224702" y="5609989"/>
                  <a:ext cx="572967"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058</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544" name="TextBox 543">
                  <a:extLst>
                    <a:ext uri="{FF2B5EF4-FFF2-40B4-BE49-F238E27FC236}">
                      <a16:creationId xmlns:a16="http://schemas.microsoft.com/office/drawing/2014/main" id="{2EFF63B3-9654-824B-B0DA-408039639F97}"/>
                    </a:ext>
                  </a:extLst>
                </p:cNvPr>
                <p:cNvSpPr txBox="1">
                  <a:spLocks noRot="1" noChangeAspect="1" noMove="1" noResize="1" noEditPoints="1" noAdjustHandles="1" noChangeArrowheads="1" noChangeShapeType="1" noTextEdit="1"/>
                </p:cNvSpPr>
                <p:nvPr/>
              </p:nvSpPr>
              <p:spPr>
                <a:xfrm>
                  <a:off x="2224702" y="5609989"/>
                  <a:ext cx="572967" cy="275268"/>
                </a:xfrm>
                <a:prstGeom prst="rect">
                  <a:avLst/>
                </a:prstGeom>
                <a:blipFill>
                  <a:blip r:embed="rId64"/>
                  <a:stretch>
                    <a:fillRect l="-10638" r="-29787"/>
                  </a:stretch>
                </a:blipFill>
              </p:spPr>
              <p:txBody>
                <a:bodyPr/>
                <a:lstStyle/>
                <a:p>
                  <a:r>
                    <a:rPr lang="en-US">
                      <a:noFill/>
                    </a:rPr>
                    <a:t> </a:t>
                  </a:r>
                </a:p>
              </p:txBody>
            </p:sp>
          </mc:Fallback>
        </mc:AlternateContent>
        <p:cxnSp>
          <p:nvCxnSpPr>
            <p:cNvPr id="545" name="Straight Connector 544">
              <a:extLst>
                <a:ext uri="{FF2B5EF4-FFF2-40B4-BE49-F238E27FC236}">
                  <a16:creationId xmlns:a16="http://schemas.microsoft.com/office/drawing/2014/main" id="{1746CFDB-BCD4-0A4D-BD16-F97D8F86E72C}"/>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46" name="TextBox 545">
              <a:extLst>
                <a:ext uri="{FF2B5EF4-FFF2-40B4-BE49-F238E27FC236}">
                  <a16:creationId xmlns:a16="http://schemas.microsoft.com/office/drawing/2014/main" id="{433B9617-EB51-A843-AF66-AB37C8268D8B}"/>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grpSp>
      <p:grpSp>
        <p:nvGrpSpPr>
          <p:cNvPr id="547" name="Group 546">
            <a:extLst>
              <a:ext uri="{FF2B5EF4-FFF2-40B4-BE49-F238E27FC236}">
                <a16:creationId xmlns:a16="http://schemas.microsoft.com/office/drawing/2014/main" id="{444278AC-FE7A-F54B-AFA3-69C5BD2F3F8E}"/>
              </a:ext>
            </a:extLst>
          </p:cNvPr>
          <p:cNvGrpSpPr/>
          <p:nvPr/>
        </p:nvGrpSpPr>
        <p:grpSpPr>
          <a:xfrm>
            <a:off x="7517123" y="1813206"/>
            <a:ext cx="1113859" cy="349454"/>
            <a:chOff x="2185841" y="5630322"/>
            <a:chExt cx="1113859" cy="349454"/>
          </a:xfrm>
        </p:grpSpPr>
        <mc:AlternateContent xmlns:mc="http://schemas.openxmlformats.org/markup-compatibility/2006" xmlns:a14="http://schemas.microsoft.com/office/drawing/2010/main">
          <mc:Choice Requires="a14">
            <p:sp>
              <p:nvSpPr>
                <p:cNvPr id="548" name="TextBox 547">
                  <a:extLst>
                    <a:ext uri="{FF2B5EF4-FFF2-40B4-BE49-F238E27FC236}">
                      <a16:creationId xmlns:a16="http://schemas.microsoft.com/office/drawing/2014/main" id="{35BC3AF5-0AC0-F14A-BF34-E0FC0890B73F}"/>
                    </a:ext>
                  </a:extLst>
                </p:cNvPr>
                <p:cNvSpPr txBox="1"/>
                <p:nvPr/>
              </p:nvSpPr>
              <p:spPr>
                <a:xfrm>
                  <a:off x="2185841" y="5630322"/>
                  <a:ext cx="75295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058</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548" name="TextBox 547">
                  <a:extLst>
                    <a:ext uri="{FF2B5EF4-FFF2-40B4-BE49-F238E27FC236}">
                      <a16:creationId xmlns:a16="http://schemas.microsoft.com/office/drawing/2014/main" id="{35BC3AF5-0AC0-F14A-BF34-E0FC0890B73F}"/>
                    </a:ext>
                  </a:extLst>
                </p:cNvPr>
                <p:cNvSpPr txBox="1">
                  <a:spLocks noRot="1" noChangeAspect="1" noMove="1" noResize="1" noEditPoints="1" noAdjustHandles="1" noChangeArrowheads="1" noChangeShapeType="1" noTextEdit="1"/>
                </p:cNvSpPr>
                <p:nvPr/>
              </p:nvSpPr>
              <p:spPr>
                <a:xfrm>
                  <a:off x="2185841" y="5630322"/>
                  <a:ext cx="752952" cy="275268"/>
                </a:xfrm>
                <a:prstGeom prst="rect">
                  <a:avLst/>
                </a:prstGeom>
                <a:blipFill>
                  <a:blip r:embed="rId65"/>
                  <a:stretch>
                    <a:fillRect l="-3279" r="-4918"/>
                  </a:stretch>
                </a:blipFill>
              </p:spPr>
              <p:txBody>
                <a:bodyPr/>
                <a:lstStyle/>
                <a:p>
                  <a:r>
                    <a:rPr lang="en-US">
                      <a:noFill/>
                    </a:rPr>
                    <a:t> </a:t>
                  </a:r>
                </a:p>
              </p:txBody>
            </p:sp>
          </mc:Fallback>
        </mc:AlternateContent>
        <p:cxnSp>
          <p:nvCxnSpPr>
            <p:cNvPr id="549" name="Straight Connector 548">
              <a:extLst>
                <a:ext uri="{FF2B5EF4-FFF2-40B4-BE49-F238E27FC236}">
                  <a16:creationId xmlns:a16="http://schemas.microsoft.com/office/drawing/2014/main" id="{8C9F3968-3517-9C43-B432-7DEB5AD09499}"/>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50" name="TextBox 549">
              <a:extLst>
                <a:ext uri="{FF2B5EF4-FFF2-40B4-BE49-F238E27FC236}">
                  <a16:creationId xmlns:a16="http://schemas.microsoft.com/office/drawing/2014/main" id="{DA49B1D1-C898-2A4C-B246-001A24341441}"/>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grpSp>
      <p:grpSp>
        <p:nvGrpSpPr>
          <p:cNvPr id="551" name="Group 550">
            <a:extLst>
              <a:ext uri="{FF2B5EF4-FFF2-40B4-BE49-F238E27FC236}">
                <a16:creationId xmlns:a16="http://schemas.microsoft.com/office/drawing/2014/main" id="{4E7EEB7D-56BD-F04A-96A9-0014C1CA94A4}"/>
              </a:ext>
            </a:extLst>
          </p:cNvPr>
          <p:cNvGrpSpPr/>
          <p:nvPr/>
        </p:nvGrpSpPr>
        <p:grpSpPr>
          <a:xfrm>
            <a:off x="7521886" y="2137930"/>
            <a:ext cx="1115958" cy="363009"/>
            <a:chOff x="2183742" y="5616767"/>
            <a:chExt cx="1115958" cy="363009"/>
          </a:xfrm>
        </p:grpSpPr>
        <mc:AlternateContent xmlns:mc="http://schemas.openxmlformats.org/markup-compatibility/2006" xmlns:a14="http://schemas.microsoft.com/office/drawing/2010/main">
          <mc:Choice Requires="a14">
            <p:sp>
              <p:nvSpPr>
                <p:cNvPr id="552" name="TextBox 551">
                  <a:extLst>
                    <a:ext uri="{FF2B5EF4-FFF2-40B4-BE49-F238E27FC236}">
                      <a16:creationId xmlns:a16="http://schemas.microsoft.com/office/drawing/2014/main" id="{B9EBB12B-DB72-9B47-8F64-B8DC9718F395}"/>
                    </a:ext>
                  </a:extLst>
                </p:cNvPr>
                <p:cNvSpPr txBox="1"/>
                <p:nvPr/>
              </p:nvSpPr>
              <p:spPr>
                <a:xfrm>
                  <a:off x="2183742" y="5616767"/>
                  <a:ext cx="75040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058</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552" name="TextBox 551">
                  <a:extLst>
                    <a:ext uri="{FF2B5EF4-FFF2-40B4-BE49-F238E27FC236}">
                      <a16:creationId xmlns:a16="http://schemas.microsoft.com/office/drawing/2014/main" id="{B9EBB12B-DB72-9B47-8F64-B8DC9718F395}"/>
                    </a:ext>
                  </a:extLst>
                </p:cNvPr>
                <p:cNvSpPr txBox="1">
                  <a:spLocks noRot="1" noChangeAspect="1" noMove="1" noResize="1" noEditPoints="1" noAdjustHandles="1" noChangeArrowheads="1" noChangeShapeType="1" noTextEdit="1"/>
                </p:cNvSpPr>
                <p:nvPr/>
              </p:nvSpPr>
              <p:spPr>
                <a:xfrm>
                  <a:off x="2183742" y="5616767"/>
                  <a:ext cx="750409" cy="275268"/>
                </a:xfrm>
                <a:prstGeom prst="rect">
                  <a:avLst/>
                </a:prstGeom>
                <a:blipFill>
                  <a:blip r:embed="rId66"/>
                  <a:stretch>
                    <a:fillRect l="-5000" r="-5000" b="-4348"/>
                  </a:stretch>
                </a:blipFill>
              </p:spPr>
              <p:txBody>
                <a:bodyPr/>
                <a:lstStyle/>
                <a:p>
                  <a:r>
                    <a:rPr lang="en-US">
                      <a:noFill/>
                    </a:rPr>
                    <a:t> </a:t>
                  </a:r>
                </a:p>
              </p:txBody>
            </p:sp>
          </mc:Fallback>
        </mc:AlternateContent>
        <p:cxnSp>
          <p:nvCxnSpPr>
            <p:cNvPr id="553" name="Straight Connector 552">
              <a:extLst>
                <a:ext uri="{FF2B5EF4-FFF2-40B4-BE49-F238E27FC236}">
                  <a16:creationId xmlns:a16="http://schemas.microsoft.com/office/drawing/2014/main" id="{02F55D9C-8562-4640-B169-7E1F1A6B69AC}"/>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54" name="TextBox 553">
              <a:extLst>
                <a:ext uri="{FF2B5EF4-FFF2-40B4-BE49-F238E27FC236}">
                  <a16:creationId xmlns:a16="http://schemas.microsoft.com/office/drawing/2014/main" id="{5D1A68D8-F6E9-5E41-A734-5DDFD3520676}"/>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grpSp>
      <p:grpSp>
        <p:nvGrpSpPr>
          <p:cNvPr id="555" name="Group 554">
            <a:extLst>
              <a:ext uri="{FF2B5EF4-FFF2-40B4-BE49-F238E27FC236}">
                <a16:creationId xmlns:a16="http://schemas.microsoft.com/office/drawing/2014/main" id="{090174F4-10C4-6848-A5DA-B2CD28F5B60B}"/>
              </a:ext>
            </a:extLst>
          </p:cNvPr>
          <p:cNvGrpSpPr/>
          <p:nvPr/>
        </p:nvGrpSpPr>
        <p:grpSpPr>
          <a:xfrm>
            <a:off x="7512362" y="2467839"/>
            <a:ext cx="1116919" cy="363743"/>
            <a:chOff x="2182781" y="5616033"/>
            <a:chExt cx="1116919" cy="363743"/>
          </a:xfrm>
        </p:grpSpPr>
        <mc:AlternateContent xmlns:mc="http://schemas.openxmlformats.org/markup-compatibility/2006" xmlns:a14="http://schemas.microsoft.com/office/drawing/2010/main">
          <mc:Choice Requires="a14">
            <p:sp>
              <p:nvSpPr>
                <p:cNvPr id="556" name="TextBox 555">
                  <a:extLst>
                    <a:ext uri="{FF2B5EF4-FFF2-40B4-BE49-F238E27FC236}">
                      <a16:creationId xmlns:a16="http://schemas.microsoft.com/office/drawing/2014/main" id="{22DC4B7A-A226-9C48-8BFB-54967D9A3458}"/>
                    </a:ext>
                  </a:extLst>
                </p:cNvPr>
                <p:cNvSpPr txBox="1"/>
                <p:nvPr/>
              </p:nvSpPr>
              <p:spPr>
                <a:xfrm>
                  <a:off x="2182781" y="5616033"/>
                  <a:ext cx="765538"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058</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556" name="TextBox 555">
                  <a:extLst>
                    <a:ext uri="{FF2B5EF4-FFF2-40B4-BE49-F238E27FC236}">
                      <a16:creationId xmlns:a16="http://schemas.microsoft.com/office/drawing/2014/main" id="{22DC4B7A-A226-9C48-8BFB-54967D9A3458}"/>
                    </a:ext>
                  </a:extLst>
                </p:cNvPr>
                <p:cNvSpPr txBox="1">
                  <a:spLocks noRot="1" noChangeAspect="1" noMove="1" noResize="1" noEditPoints="1" noAdjustHandles="1" noChangeArrowheads="1" noChangeShapeType="1" noTextEdit="1"/>
                </p:cNvSpPr>
                <p:nvPr/>
              </p:nvSpPr>
              <p:spPr>
                <a:xfrm>
                  <a:off x="2182781" y="5616033"/>
                  <a:ext cx="765538" cy="275268"/>
                </a:xfrm>
                <a:prstGeom prst="rect">
                  <a:avLst/>
                </a:prstGeom>
                <a:blipFill>
                  <a:blip r:embed="rId67"/>
                  <a:stretch>
                    <a:fillRect l="-3279" r="-4918" b="-4348"/>
                  </a:stretch>
                </a:blipFill>
              </p:spPr>
              <p:txBody>
                <a:bodyPr/>
                <a:lstStyle/>
                <a:p>
                  <a:r>
                    <a:rPr lang="en-US">
                      <a:noFill/>
                    </a:rPr>
                    <a:t> </a:t>
                  </a:r>
                </a:p>
              </p:txBody>
            </p:sp>
          </mc:Fallback>
        </mc:AlternateContent>
        <p:cxnSp>
          <p:nvCxnSpPr>
            <p:cNvPr id="557" name="Straight Connector 556">
              <a:extLst>
                <a:ext uri="{FF2B5EF4-FFF2-40B4-BE49-F238E27FC236}">
                  <a16:creationId xmlns:a16="http://schemas.microsoft.com/office/drawing/2014/main" id="{969EBC72-7D24-1349-B1A0-DAD89F2D213C}"/>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58" name="TextBox 557">
              <a:extLst>
                <a:ext uri="{FF2B5EF4-FFF2-40B4-BE49-F238E27FC236}">
                  <a16:creationId xmlns:a16="http://schemas.microsoft.com/office/drawing/2014/main" id="{FCD00431-E616-4940-AA09-9529BDEFF7A7}"/>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grpSp>
      <p:grpSp>
        <p:nvGrpSpPr>
          <p:cNvPr id="559" name="Group 558">
            <a:extLst>
              <a:ext uri="{FF2B5EF4-FFF2-40B4-BE49-F238E27FC236}">
                <a16:creationId xmlns:a16="http://schemas.microsoft.com/office/drawing/2014/main" id="{D2C57FF5-0441-1043-A4EC-DD2FB589C715}"/>
              </a:ext>
            </a:extLst>
          </p:cNvPr>
          <p:cNvGrpSpPr/>
          <p:nvPr/>
        </p:nvGrpSpPr>
        <p:grpSpPr>
          <a:xfrm>
            <a:off x="7526647" y="2787138"/>
            <a:ext cx="1108730" cy="363743"/>
            <a:chOff x="2190970" y="5616033"/>
            <a:chExt cx="1108730" cy="363743"/>
          </a:xfrm>
        </p:grpSpPr>
        <mc:AlternateContent xmlns:mc="http://schemas.openxmlformats.org/markup-compatibility/2006" xmlns:a14="http://schemas.microsoft.com/office/drawing/2010/main">
          <mc:Choice Requires="a14">
            <p:sp>
              <p:nvSpPr>
                <p:cNvPr id="560" name="TextBox 559">
                  <a:extLst>
                    <a:ext uri="{FF2B5EF4-FFF2-40B4-BE49-F238E27FC236}">
                      <a16:creationId xmlns:a16="http://schemas.microsoft.com/office/drawing/2014/main" id="{EC46CF69-16C2-AB4D-AE33-18E39A4ECD63}"/>
                    </a:ext>
                  </a:extLst>
                </p:cNvPr>
                <p:cNvSpPr txBox="1"/>
                <p:nvPr/>
              </p:nvSpPr>
              <p:spPr>
                <a:xfrm>
                  <a:off x="2190970" y="5616033"/>
                  <a:ext cx="719247"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058</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560" name="TextBox 559">
                  <a:extLst>
                    <a:ext uri="{FF2B5EF4-FFF2-40B4-BE49-F238E27FC236}">
                      <a16:creationId xmlns:a16="http://schemas.microsoft.com/office/drawing/2014/main" id="{EC46CF69-16C2-AB4D-AE33-18E39A4ECD63}"/>
                    </a:ext>
                  </a:extLst>
                </p:cNvPr>
                <p:cNvSpPr txBox="1">
                  <a:spLocks noRot="1" noChangeAspect="1" noMove="1" noResize="1" noEditPoints="1" noAdjustHandles="1" noChangeArrowheads="1" noChangeShapeType="1" noTextEdit="1"/>
                </p:cNvSpPr>
                <p:nvPr/>
              </p:nvSpPr>
              <p:spPr>
                <a:xfrm>
                  <a:off x="2190970" y="5616033"/>
                  <a:ext cx="719247" cy="275268"/>
                </a:xfrm>
                <a:prstGeom prst="rect">
                  <a:avLst/>
                </a:prstGeom>
                <a:blipFill>
                  <a:blip r:embed="rId68"/>
                  <a:stretch>
                    <a:fillRect l="-6897" r="-6897" b="-4545"/>
                  </a:stretch>
                </a:blipFill>
              </p:spPr>
              <p:txBody>
                <a:bodyPr/>
                <a:lstStyle/>
                <a:p>
                  <a:r>
                    <a:rPr lang="en-US">
                      <a:noFill/>
                    </a:rPr>
                    <a:t> </a:t>
                  </a:r>
                </a:p>
              </p:txBody>
            </p:sp>
          </mc:Fallback>
        </mc:AlternateContent>
        <p:cxnSp>
          <p:nvCxnSpPr>
            <p:cNvPr id="561" name="Straight Connector 560">
              <a:extLst>
                <a:ext uri="{FF2B5EF4-FFF2-40B4-BE49-F238E27FC236}">
                  <a16:creationId xmlns:a16="http://schemas.microsoft.com/office/drawing/2014/main" id="{7812D522-A3BC-ED41-84DF-C87AE3D5CFEA}"/>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62" name="TextBox 561">
              <a:extLst>
                <a:ext uri="{FF2B5EF4-FFF2-40B4-BE49-F238E27FC236}">
                  <a16:creationId xmlns:a16="http://schemas.microsoft.com/office/drawing/2014/main" id="{8FFBF50E-F4CA-9041-B586-77119203DBFB}"/>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grpSp>
      <p:grpSp>
        <p:nvGrpSpPr>
          <p:cNvPr id="563" name="Group 562">
            <a:extLst>
              <a:ext uri="{FF2B5EF4-FFF2-40B4-BE49-F238E27FC236}">
                <a16:creationId xmlns:a16="http://schemas.microsoft.com/office/drawing/2014/main" id="{7B5FBA4E-ABAF-8E41-A27B-13AFEC65D387}"/>
              </a:ext>
            </a:extLst>
          </p:cNvPr>
          <p:cNvGrpSpPr/>
          <p:nvPr/>
        </p:nvGrpSpPr>
        <p:grpSpPr>
          <a:xfrm>
            <a:off x="7555218" y="3114997"/>
            <a:ext cx="1071003" cy="372535"/>
            <a:chOff x="2228697" y="5607241"/>
            <a:chExt cx="1071003" cy="372535"/>
          </a:xfrm>
        </p:grpSpPr>
        <mc:AlternateContent xmlns:mc="http://schemas.openxmlformats.org/markup-compatibility/2006" xmlns:a14="http://schemas.microsoft.com/office/drawing/2010/main">
          <mc:Choice Requires="a14">
            <p:sp>
              <p:nvSpPr>
                <p:cNvPr id="564" name="TextBox 563">
                  <a:extLst>
                    <a:ext uri="{FF2B5EF4-FFF2-40B4-BE49-F238E27FC236}">
                      <a16:creationId xmlns:a16="http://schemas.microsoft.com/office/drawing/2014/main" id="{E78AAD4F-B6C5-BE43-9304-DE651C409FA3}"/>
                    </a:ext>
                  </a:extLst>
                </p:cNvPr>
                <p:cNvSpPr txBox="1"/>
                <p:nvPr/>
              </p:nvSpPr>
              <p:spPr>
                <a:xfrm>
                  <a:off x="2228697" y="5607241"/>
                  <a:ext cx="676876"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058</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564" name="TextBox 563">
                  <a:extLst>
                    <a:ext uri="{FF2B5EF4-FFF2-40B4-BE49-F238E27FC236}">
                      <a16:creationId xmlns:a16="http://schemas.microsoft.com/office/drawing/2014/main" id="{E78AAD4F-B6C5-BE43-9304-DE651C409FA3}"/>
                    </a:ext>
                  </a:extLst>
                </p:cNvPr>
                <p:cNvSpPr txBox="1">
                  <a:spLocks noRot="1" noChangeAspect="1" noMove="1" noResize="1" noEditPoints="1" noAdjustHandles="1" noChangeArrowheads="1" noChangeShapeType="1" noTextEdit="1"/>
                </p:cNvSpPr>
                <p:nvPr/>
              </p:nvSpPr>
              <p:spPr>
                <a:xfrm>
                  <a:off x="2228697" y="5607241"/>
                  <a:ext cx="676876" cy="275268"/>
                </a:xfrm>
                <a:prstGeom prst="rect">
                  <a:avLst/>
                </a:prstGeom>
                <a:blipFill>
                  <a:blip r:embed="rId69"/>
                  <a:stretch>
                    <a:fillRect l="-9091" r="-12727" b="-4348"/>
                  </a:stretch>
                </a:blipFill>
              </p:spPr>
              <p:txBody>
                <a:bodyPr/>
                <a:lstStyle/>
                <a:p>
                  <a:r>
                    <a:rPr lang="en-US">
                      <a:noFill/>
                    </a:rPr>
                    <a:t> </a:t>
                  </a:r>
                </a:p>
              </p:txBody>
            </p:sp>
          </mc:Fallback>
        </mc:AlternateContent>
        <p:cxnSp>
          <p:nvCxnSpPr>
            <p:cNvPr id="565" name="Straight Connector 564">
              <a:extLst>
                <a:ext uri="{FF2B5EF4-FFF2-40B4-BE49-F238E27FC236}">
                  <a16:creationId xmlns:a16="http://schemas.microsoft.com/office/drawing/2014/main" id="{671AF01C-703A-DF4B-BF31-25E0CC92652A}"/>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66" name="TextBox 565">
              <a:extLst>
                <a:ext uri="{FF2B5EF4-FFF2-40B4-BE49-F238E27FC236}">
                  <a16:creationId xmlns:a16="http://schemas.microsoft.com/office/drawing/2014/main" id="{9377516F-31A4-754B-AB13-536C5A4ECE88}"/>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grpSp>
      <p:grpSp>
        <p:nvGrpSpPr>
          <p:cNvPr id="567" name="Group 566">
            <a:extLst>
              <a:ext uri="{FF2B5EF4-FFF2-40B4-BE49-F238E27FC236}">
                <a16:creationId xmlns:a16="http://schemas.microsoft.com/office/drawing/2014/main" id="{309412D1-84C2-F343-A7C2-07F81016AFA2}"/>
              </a:ext>
            </a:extLst>
          </p:cNvPr>
          <p:cNvGrpSpPr/>
          <p:nvPr/>
        </p:nvGrpSpPr>
        <p:grpSpPr>
          <a:xfrm>
            <a:off x="7555222" y="3444087"/>
            <a:ext cx="1086251" cy="354217"/>
            <a:chOff x="2213449" y="5625559"/>
            <a:chExt cx="1086251" cy="354217"/>
          </a:xfrm>
        </p:grpSpPr>
        <mc:AlternateContent xmlns:mc="http://schemas.openxmlformats.org/markup-compatibility/2006" xmlns:a14="http://schemas.microsoft.com/office/drawing/2010/main">
          <mc:Choice Requires="a14">
            <p:sp>
              <p:nvSpPr>
                <p:cNvPr id="568" name="TextBox 567">
                  <a:extLst>
                    <a:ext uri="{FF2B5EF4-FFF2-40B4-BE49-F238E27FC236}">
                      <a16:creationId xmlns:a16="http://schemas.microsoft.com/office/drawing/2014/main" id="{335C9993-FFD1-884D-AE78-3E809547A235}"/>
                    </a:ext>
                  </a:extLst>
                </p:cNvPr>
                <p:cNvSpPr txBox="1"/>
                <p:nvPr/>
              </p:nvSpPr>
              <p:spPr>
                <a:xfrm>
                  <a:off x="2213449" y="5625559"/>
                  <a:ext cx="711055"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058</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568" name="TextBox 567">
                  <a:extLst>
                    <a:ext uri="{FF2B5EF4-FFF2-40B4-BE49-F238E27FC236}">
                      <a16:creationId xmlns:a16="http://schemas.microsoft.com/office/drawing/2014/main" id="{335C9993-FFD1-884D-AE78-3E809547A235}"/>
                    </a:ext>
                  </a:extLst>
                </p:cNvPr>
                <p:cNvSpPr txBox="1">
                  <a:spLocks noRot="1" noChangeAspect="1" noMove="1" noResize="1" noEditPoints="1" noAdjustHandles="1" noChangeArrowheads="1" noChangeShapeType="1" noTextEdit="1"/>
                </p:cNvSpPr>
                <p:nvPr/>
              </p:nvSpPr>
              <p:spPr>
                <a:xfrm>
                  <a:off x="2213449" y="5625559"/>
                  <a:ext cx="711055" cy="275268"/>
                </a:xfrm>
                <a:prstGeom prst="rect">
                  <a:avLst/>
                </a:prstGeom>
                <a:blipFill>
                  <a:blip r:embed="rId70"/>
                  <a:stretch>
                    <a:fillRect l="-7018" r="-8772" b="-4545"/>
                  </a:stretch>
                </a:blipFill>
              </p:spPr>
              <p:txBody>
                <a:bodyPr/>
                <a:lstStyle/>
                <a:p>
                  <a:r>
                    <a:rPr lang="en-US">
                      <a:noFill/>
                    </a:rPr>
                    <a:t> </a:t>
                  </a:r>
                </a:p>
              </p:txBody>
            </p:sp>
          </mc:Fallback>
        </mc:AlternateContent>
        <p:cxnSp>
          <p:nvCxnSpPr>
            <p:cNvPr id="569" name="Straight Connector 568">
              <a:extLst>
                <a:ext uri="{FF2B5EF4-FFF2-40B4-BE49-F238E27FC236}">
                  <a16:creationId xmlns:a16="http://schemas.microsoft.com/office/drawing/2014/main" id="{360B0402-A029-A946-B60C-E1B60BB04047}"/>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70" name="TextBox 569">
              <a:extLst>
                <a:ext uri="{FF2B5EF4-FFF2-40B4-BE49-F238E27FC236}">
                  <a16:creationId xmlns:a16="http://schemas.microsoft.com/office/drawing/2014/main" id="{FBCB89D1-F165-D049-B233-CE86681F2B02}"/>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grpSp>
      <p:grpSp>
        <p:nvGrpSpPr>
          <p:cNvPr id="571" name="Group 570">
            <a:extLst>
              <a:ext uri="{FF2B5EF4-FFF2-40B4-BE49-F238E27FC236}">
                <a16:creationId xmlns:a16="http://schemas.microsoft.com/office/drawing/2014/main" id="{ADAB7386-B3F4-624D-A1B9-491E2FA91C31}"/>
              </a:ext>
            </a:extLst>
          </p:cNvPr>
          <p:cNvGrpSpPr/>
          <p:nvPr/>
        </p:nvGrpSpPr>
        <p:grpSpPr>
          <a:xfrm>
            <a:off x="7536170" y="3770005"/>
            <a:ext cx="1097110" cy="358980"/>
            <a:chOff x="2202590" y="5620796"/>
            <a:chExt cx="1097110" cy="358980"/>
          </a:xfrm>
        </p:grpSpPr>
        <mc:AlternateContent xmlns:mc="http://schemas.openxmlformats.org/markup-compatibility/2006" xmlns:a14="http://schemas.microsoft.com/office/drawing/2010/main">
          <mc:Choice Requires="a14">
            <p:sp>
              <p:nvSpPr>
                <p:cNvPr id="572" name="TextBox 571">
                  <a:extLst>
                    <a:ext uri="{FF2B5EF4-FFF2-40B4-BE49-F238E27FC236}">
                      <a16:creationId xmlns:a16="http://schemas.microsoft.com/office/drawing/2014/main" id="{78B8B23B-1C9F-AC43-B8D2-82AE6C72D98D}"/>
                    </a:ext>
                  </a:extLst>
                </p:cNvPr>
                <p:cNvSpPr txBox="1"/>
                <p:nvPr/>
              </p:nvSpPr>
              <p:spPr>
                <a:xfrm>
                  <a:off x="2202590" y="5620796"/>
                  <a:ext cx="73143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058</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572" name="TextBox 571">
                  <a:extLst>
                    <a:ext uri="{FF2B5EF4-FFF2-40B4-BE49-F238E27FC236}">
                      <a16:creationId xmlns:a16="http://schemas.microsoft.com/office/drawing/2014/main" id="{78B8B23B-1C9F-AC43-B8D2-82AE6C72D98D}"/>
                    </a:ext>
                  </a:extLst>
                </p:cNvPr>
                <p:cNvSpPr txBox="1">
                  <a:spLocks noRot="1" noChangeAspect="1" noMove="1" noResize="1" noEditPoints="1" noAdjustHandles="1" noChangeArrowheads="1" noChangeShapeType="1" noTextEdit="1"/>
                </p:cNvSpPr>
                <p:nvPr/>
              </p:nvSpPr>
              <p:spPr>
                <a:xfrm>
                  <a:off x="2202590" y="5620796"/>
                  <a:ext cx="731439" cy="275268"/>
                </a:xfrm>
                <a:prstGeom prst="rect">
                  <a:avLst/>
                </a:prstGeom>
                <a:blipFill>
                  <a:blip r:embed="rId71"/>
                  <a:stretch>
                    <a:fillRect l="-6780" r="-5085"/>
                  </a:stretch>
                </a:blipFill>
              </p:spPr>
              <p:txBody>
                <a:bodyPr/>
                <a:lstStyle/>
                <a:p>
                  <a:r>
                    <a:rPr lang="en-US">
                      <a:noFill/>
                    </a:rPr>
                    <a:t> </a:t>
                  </a:r>
                </a:p>
              </p:txBody>
            </p:sp>
          </mc:Fallback>
        </mc:AlternateContent>
        <p:cxnSp>
          <p:nvCxnSpPr>
            <p:cNvPr id="573" name="Straight Connector 572">
              <a:extLst>
                <a:ext uri="{FF2B5EF4-FFF2-40B4-BE49-F238E27FC236}">
                  <a16:creationId xmlns:a16="http://schemas.microsoft.com/office/drawing/2014/main" id="{4D81682D-1F89-E746-B7F5-D95D2DE222A3}"/>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74" name="TextBox 573">
              <a:extLst>
                <a:ext uri="{FF2B5EF4-FFF2-40B4-BE49-F238E27FC236}">
                  <a16:creationId xmlns:a16="http://schemas.microsoft.com/office/drawing/2014/main" id="{62B4E058-8381-3344-B767-0D1959085B50}"/>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grpSp>
      <p:grpSp>
        <p:nvGrpSpPr>
          <p:cNvPr id="575" name="Group 574">
            <a:extLst>
              <a:ext uri="{FF2B5EF4-FFF2-40B4-BE49-F238E27FC236}">
                <a16:creationId xmlns:a16="http://schemas.microsoft.com/office/drawing/2014/main" id="{4395F7CA-BCFE-C447-8BF2-26F8D24EE357}"/>
              </a:ext>
            </a:extLst>
          </p:cNvPr>
          <p:cNvGrpSpPr/>
          <p:nvPr/>
        </p:nvGrpSpPr>
        <p:grpSpPr>
          <a:xfrm>
            <a:off x="7555227" y="4735472"/>
            <a:ext cx="1071725" cy="368872"/>
            <a:chOff x="2210391" y="5624092"/>
            <a:chExt cx="1071725" cy="368872"/>
          </a:xfrm>
        </p:grpSpPr>
        <mc:AlternateContent xmlns:mc="http://schemas.openxmlformats.org/markup-compatibility/2006" xmlns:a14="http://schemas.microsoft.com/office/drawing/2010/main">
          <mc:Choice Requires="a14">
            <p:sp>
              <p:nvSpPr>
                <p:cNvPr id="576" name="TextBox 575">
                  <a:extLst>
                    <a:ext uri="{FF2B5EF4-FFF2-40B4-BE49-F238E27FC236}">
                      <a16:creationId xmlns:a16="http://schemas.microsoft.com/office/drawing/2014/main" id="{893E1A43-E754-5846-AF6E-DEFDE0480991}"/>
                    </a:ext>
                  </a:extLst>
                </p:cNvPr>
                <p:cNvSpPr txBox="1"/>
                <p:nvPr/>
              </p:nvSpPr>
              <p:spPr>
                <a:xfrm>
                  <a:off x="2210391" y="5624092"/>
                  <a:ext cx="70215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058</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576" name="TextBox 575">
                  <a:extLst>
                    <a:ext uri="{FF2B5EF4-FFF2-40B4-BE49-F238E27FC236}">
                      <a16:creationId xmlns:a16="http://schemas.microsoft.com/office/drawing/2014/main" id="{893E1A43-E754-5846-AF6E-DEFDE0480991}"/>
                    </a:ext>
                  </a:extLst>
                </p:cNvPr>
                <p:cNvSpPr txBox="1">
                  <a:spLocks noRot="1" noChangeAspect="1" noMove="1" noResize="1" noEditPoints="1" noAdjustHandles="1" noChangeArrowheads="1" noChangeShapeType="1" noTextEdit="1"/>
                </p:cNvSpPr>
                <p:nvPr/>
              </p:nvSpPr>
              <p:spPr>
                <a:xfrm>
                  <a:off x="2210391" y="5624092"/>
                  <a:ext cx="702152" cy="275268"/>
                </a:xfrm>
                <a:prstGeom prst="rect">
                  <a:avLst/>
                </a:prstGeom>
                <a:blipFill>
                  <a:blip r:embed="rId72"/>
                  <a:stretch>
                    <a:fillRect l="-8929" r="-8929"/>
                  </a:stretch>
                </a:blipFill>
              </p:spPr>
              <p:txBody>
                <a:bodyPr/>
                <a:lstStyle/>
                <a:p>
                  <a:r>
                    <a:rPr lang="en-US">
                      <a:noFill/>
                    </a:rPr>
                    <a:t> </a:t>
                  </a:r>
                </a:p>
              </p:txBody>
            </p:sp>
          </mc:Fallback>
        </mc:AlternateContent>
        <p:cxnSp>
          <p:nvCxnSpPr>
            <p:cNvPr id="577" name="Straight Connector 576">
              <a:extLst>
                <a:ext uri="{FF2B5EF4-FFF2-40B4-BE49-F238E27FC236}">
                  <a16:creationId xmlns:a16="http://schemas.microsoft.com/office/drawing/2014/main" id="{266F31AB-9405-E04B-B0FD-41CF43095140}"/>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78" name="TextBox 577">
              <a:extLst>
                <a:ext uri="{FF2B5EF4-FFF2-40B4-BE49-F238E27FC236}">
                  <a16:creationId xmlns:a16="http://schemas.microsoft.com/office/drawing/2014/main" id="{85C34917-7EE6-184B-A620-46B6E972EA73}"/>
                </a:ext>
              </a:extLst>
            </p:cNvPr>
            <p:cNvSpPr txBox="1"/>
            <p:nvPr/>
          </p:nvSpPr>
          <p:spPr>
            <a:xfrm>
              <a:off x="2926100" y="5654410"/>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grpSp>
      <p:grpSp>
        <p:nvGrpSpPr>
          <p:cNvPr id="579" name="Group 578">
            <a:extLst>
              <a:ext uri="{FF2B5EF4-FFF2-40B4-BE49-F238E27FC236}">
                <a16:creationId xmlns:a16="http://schemas.microsoft.com/office/drawing/2014/main" id="{6CABAD77-A8FF-1E4A-AC6B-A16A82E2088A}"/>
              </a:ext>
            </a:extLst>
          </p:cNvPr>
          <p:cNvGrpSpPr/>
          <p:nvPr/>
        </p:nvGrpSpPr>
        <p:grpSpPr>
          <a:xfrm>
            <a:off x="7526647" y="5067585"/>
            <a:ext cx="1045582" cy="368872"/>
            <a:chOff x="2189331" y="5637280"/>
            <a:chExt cx="1045582" cy="368872"/>
          </a:xfrm>
        </p:grpSpPr>
        <mc:AlternateContent xmlns:mc="http://schemas.openxmlformats.org/markup-compatibility/2006" xmlns:a14="http://schemas.microsoft.com/office/drawing/2010/main">
          <mc:Choice Requires="a14">
            <p:sp>
              <p:nvSpPr>
                <p:cNvPr id="580" name="TextBox 579">
                  <a:extLst>
                    <a:ext uri="{FF2B5EF4-FFF2-40B4-BE49-F238E27FC236}">
                      <a16:creationId xmlns:a16="http://schemas.microsoft.com/office/drawing/2014/main" id="{8CECCA9B-4E4A-0743-9ED9-09C423322433}"/>
                    </a:ext>
                  </a:extLst>
                </p:cNvPr>
                <p:cNvSpPr txBox="1"/>
                <p:nvPr/>
              </p:nvSpPr>
              <p:spPr>
                <a:xfrm>
                  <a:off x="2189331" y="5637280"/>
                  <a:ext cx="757499"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058</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580" name="TextBox 579">
                  <a:extLst>
                    <a:ext uri="{FF2B5EF4-FFF2-40B4-BE49-F238E27FC236}">
                      <a16:creationId xmlns:a16="http://schemas.microsoft.com/office/drawing/2014/main" id="{8CECCA9B-4E4A-0743-9ED9-09C423322433}"/>
                    </a:ext>
                  </a:extLst>
                </p:cNvPr>
                <p:cNvSpPr txBox="1">
                  <a:spLocks noRot="1" noChangeAspect="1" noMove="1" noResize="1" noEditPoints="1" noAdjustHandles="1" noChangeArrowheads="1" noChangeShapeType="1" noTextEdit="1"/>
                </p:cNvSpPr>
                <p:nvPr/>
              </p:nvSpPr>
              <p:spPr>
                <a:xfrm>
                  <a:off x="2189331" y="5637280"/>
                  <a:ext cx="757499" cy="275268"/>
                </a:xfrm>
                <a:prstGeom prst="rect">
                  <a:avLst/>
                </a:prstGeom>
                <a:blipFill>
                  <a:blip r:embed="rId73"/>
                  <a:stretch>
                    <a:fillRect l="-3279" r="-4918"/>
                  </a:stretch>
                </a:blipFill>
              </p:spPr>
              <p:txBody>
                <a:bodyPr/>
                <a:lstStyle/>
                <a:p>
                  <a:r>
                    <a:rPr lang="en-US">
                      <a:noFill/>
                    </a:rPr>
                    <a:t> </a:t>
                  </a:r>
                </a:p>
              </p:txBody>
            </p:sp>
          </mc:Fallback>
        </mc:AlternateContent>
        <p:cxnSp>
          <p:nvCxnSpPr>
            <p:cNvPr id="581" name="Straight Connector 580">
              <a:extLst>
                <a:ext uri="{FF2B5EF4-FFF2-40B4-BE49-F238E27FC236}">
                  <a16:creationId xmlns:a16="http://schemas.microsoft.com/office/drawing/2014/main" id="{1058E712-D498-7A4B-9CFE-B337C5DA5EC2}"/>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82" name="TextBox 581">
              <a:extLst>
                <a:ext uri="{FF2B5EF4-FFF2-40B4-BE49-F238E27FC236}">
                  <a16:creationId xmlns:a16="http://schemas.microsoft.com/office/drawing/2014/main" id="{95B95FFA-7C16-C342-9AF2-D4E9B1D7827D}"/>
                </a:ext>
              </a:extLst>
            </p:cNvPr>
            <p:cNvSpPr txBox="1"/>
            <p:nvPr/>
          </p:nvSpPr>
          <p:spPr>
            <a:xfrm>
              <a:off x="2934892" y="5667598"/>
              <a:ext cx="300021"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grpSp>
      <p:grpSp>
        <p:nvGrpSpPr>
          <p:cNvPr id="583" name="Group 582">
            <a:extLst>
              <a:ext uri="{FF2B5EF4-FFF2-40B4-BE49-F238E27FC236}">
                <a16:creationId xmlns:a16="http://schemas.microsoft.com/office/drawing/2014/main" id="{2FFFE0C3-971E-8145-B0B1-1573573E61C1}"/>
              </a:ext>
            </a:extLst>
          </p:cNvPr>
          <p:cNvGrpSpPr/>
          <p:nvPr/>
        </p:nvGrpSpPr>
        <p:grpSpPr>
          <a:xfrm>
            <a:off x="7635728" y="5402521"/>
            <a:ext cx="829671" cy="342496"/>
            <a:chOff x="2470029" y="5637280"/>
            <a:chExt cx="829671" cy="342496"/>
          </a:xfrm>
        </p:grpSpPr>
        <mc:AlternateContent xmlns:mc="http://schemas.openxmlformats.org/markup-compatibility/2006" xmlns:a14="http://schemas.microsoft.com/office/drawing/2010/main">
          <mc:Choice Requires="a14">
            <p:sp>
              <p:nvSpPr>
                <p:cNvPr id="584" name="TextBox 583">
                  <a:extLst>
                    <a:ext uri="{FF2B5EF4-FFF2-40B4-BE49-F238E27FC236}">
                      <a16:creationId xmlns:a16="http://schemas.microsoft.com/office/drawing/2014/main" id="{59060601-2BB8-9848-ADCC-092A9D3CCF9C}"/>
                    </a:ext>
                  </a:extLst>
                </p:cNvPr>
                <p:cNvSpPr txBox="1"/>
                <p:nvPr/>
              </p:nvSpPr>
              <p:spPr>
                <a:xfrm>
                  <a:off x="2470029" y="5637280"/>
                  <a:ext cx="519810"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2</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584" name="TextBox 583">
                  <a:extLst>
                    <a:ext uri="{FF2B5EF4-FFF2-40B4-BE49-F238E27FC236}">
                      <a16:creationId xmlns:a16="http://schemas.microsoft.com/office/drawing/2014/main" id="{59060601-2BB8-9848-ADCC-092A9D3CCF9C}"/>
                    </a:ext>
                  </a:extLst>
                </p:cNvPr>
                <p:cNvSpPr txBox="1">
                  <a:spLocks noRot="1" noChangeAspect="1" noMove="1" noResize="1" noEditPoints="1" noAdjustHandles="1" noChangeArrowheads="1" noChangeShapeType="1" noTextEdit="1"/>
                </p:cNvSpPr>
                <p:nvPr/>
              </p:nvSpPr>
              <p:spPr>
                <a:xfrm>
                  <a:off x="2470029" y="5637280"/>
                  <a:ext cx="519810" cy="275268"/>
                </a:xfrm>
                <a:prstGeom prst="rect">
                  <a:avLst/>
                </a:prstGeom>
                <a:blipFill>
                  <a:blip r:embed="rId74"/>
                  <a:stretch>
                    <a:fillRect b="-4545"/>
                  </a:stretch>
                </a:blipFill>
              </p:spPr>
              <p:txBody>
                <a:bodyPr/>
                <a:lstStyle/>
                <a:p>
                  <a:r>
                    <a:rPr lang="en-US">
                      <a:noFill/>
                    </a:rPr>
                    <a:t> </a:t>
                  </a:r>
                </a:p>
              </p:txBody>
            </p:sp>
          </mc:Fallback>
        </mc:AlternateContent>
        <p:cxnSp>
          <p:nvCxnSpPr>
            <p:cNvPr id="585" name="Straight Connector 584">
              <a:extLst>
                <a:ext uri="{FF2B5EF4-FFF2-40B4-BE49-F238E27FC236}">
                  <a16:creationId xmlns:a16="http://schemas.microsoft.com/office/drawing/2014/main" id="{E49690B8-294B-7A49-8BE5-4BBF12CF070C}"/>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86" name="TextBox 585">
              <a:extLst>
                <a:ext uri="{FF2B5EF4-FFF2-40B4-BE49-F238E27FC236}">
                  <a16:creationId xmlns:a16="http://schemas.microsoft.com/office/drawing/2014/main" id="{ADC8210C-3CC1-E645-8FA8-0035BCE365C3}"/>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grpSp>
      <p:grpSp>
        <p:nvGrpSpPr>
          <p:cNvPr id="587" name="Group 586">
            <a:extLst>
              <a:ext uri="{FF2B5EF4-FFF2-40B4-BE49-F238E27FC236}">
                <a16:creationId xmlns:a16="http://schemas.microsoft.com/office/drawing/2014/main" id="{AA65DE90-84DB-1442-9545-77399C1EB3FA}"/>
              </a:ext>
            </a:extLst>
          </p:cNvPr>
          <p:cNvGrpSpPr/>
          <p:nvPr/>
        </p:nvGrpSpPr>
        <p:grpSpPr>
          <a:xfrm>
            <a:off x="7621533" y="5731772"/>
            <a:ext cx="839102" cy="342496"/>
            <a:chOff x="2460598" y="5637280"/>
            <a:chExt cx="839102" cy="342496"/>
          </a:xfrm>
        </p:grpSpPr>
        <mc:AlternateContent xmlns:mc="http://schemas.openxmlformats.org/markup-compatibility/2006" xmlns:a14="http://schemas.microsoft.com/office/drawing/2010/main">
          <mc:Choice Requires="a14">
            <p:sp>
              <p:nvSpPr>
                <p:cNvPr id="588" name="TextBox 587">
                  <a:extLst>
                    <a:ext uri="{FF2B5EF4-FFF2-40B4-BE49-F238E27FC236}">
                      <a16:creationId xmlns:a16="http://schemas.microsoft.com/office/drawing/2014/main" id="{3E86A94C-0A2F-E64B-9153-764EE5A93FF8}"/>
                    </a:ext>
                  </a:extLst>
                </p:cNvPr>
                <p:cNvSpPr txBox="1"/>
                <p:nvPr/>
              </p:nvSpPr>
              <p:spPr>
                <a:xfrm>
                  <a:off x="2460598" y="5637280"/>
                  <a:ext cx="534004"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2</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588" name="TextBox 587">
                  <a:extLst>
                    <a:ext uri="{FF2B5EF4-FFF2-40B4-BE49-F238E27FC236}">
                      <a16:creationId xmlns:a16="http://schemas.microsoft.com/office/drawing/2014/main" id="{3E86A94C-0A2F-E64B-9153-764EE5A93FF8}"/>
                    </a:ext>
                  </a:extLst>
                </p:cNvPr>
                <p:cNvSpPr txBox="1">
                  <a:spLocks noRot="1" noChangeAspect="1" noMove="1" noResize="1" noEditPoints="1" noAdjustHandles="1" noChangeArrowheads="1" noChangeShapeType="1" noTextEdit="1"/>
                </p:cNvSpPr>
                <p:nvPr/>
              </p:nvSpPr>
              <p:spPr>
                <a:xfrm>
                  <a:off x="2460598" y="5637280"/>
                  <a:ext cx="534004" cy="275268"/>
                </a:xfrm>
                <a:prstGeom prst="rect">
                  <a:avLst/>
                </a:prstGeom>
                <a:blipFill>
                  <a:blip r:embed="rId75"/>
                  <a:stretch>
                    <a:fillRect b="-4545"/>
                  </a:stretch>
                </a:blipFill>
              </p:spPr>
              <p:txBody>
                <a:bodyPr/>
                <a:lstStyle/>
                <a:p>
                  <a:r>
                    <a:rPr lang="en-US">
                      <a:noFill/>
                    </a:rPr>
                    <a:t> </a:t>
                  </a:r>
                </a:p>
              </p:txBody>
            </p:sp>
          </mc:Fallback>
        </mc:AlternateContent>
        <p:cxnSp>
          <p:nvCxnSpPr>
            <p:cNvPr id="589" name="Straight Connector 588">
              <a:extLst>
                <a:ext uri="{FF2B5EF4-FFF2-40B4-BE49-F238E27FC236}">
                  <a16:creationId xmlns:a16="http://schemas.microsoft.com/office/drawing/2014/main" id="{8652A4BB-8DE1-1A47-8116-2AD305A1C5DA}"/>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90" name="TextBox 589">
              <a:extLst>
                <a:ext uri="{FF2B5EF4-FFF2-40B4-BE49-F238E27FC236}">
                  <a16:creationId xmlns:a16="http://schemas.microsoft.com/office/drawing/2014/main" id="{625D1E05-6DA5-E647-9C09-40A89F28E5F3}"/>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grpSp>
      <p:sp>
        <p:nvSpPr>
          <p:cNvPr id="591" name="TextBox 590">
            <a:extLst>
              <a:ext uri="{FF2B5EF4-FFF2-40B4-BE49-F238E27FC236}">
                <a16:creationId xmlns:a16="http://schemas.microsoft.com/office/drawing/2014/main" id="{2E2604B5-8ABE-894B-9A6A-F8047A916366}"/>
              </a:ext>
            </a:extLst>
          </p:cNvPr>
          <p:cNvSpPr txBox="1"/>
          <p:nvPr/>
        </p:nvSpPr>
        <p:spPr>
          <a:xfrm>
            <a:off x="1111007" y="1011382"/>
            <a:ext cx="864510" cy="261610"/>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Length, in.</a:t>
            </a:r>
          </a:p>
        </p:txBody>
      </p:sp>
      <p:sp>
        <p:nvSpPr>
          <p:cNvPr id="592" name="TextBox 591">
            <a:extLst>
              <a:ext uri="{FF2B5EF4-FFF2-40B4-BE49-F238E27FC236}">
                <a16:creationId xmlns:a16="http://schemas.microsoft.com/office/drawing/2014/main" id="{990F0159-C3C3-F448-AF71-A934F313DDE4}"/>
              </a:ext>
            </a:extLst>
          </p:cNvPr>
          <p:cNvSpPr txBox="1"/>
          <p:nvPr/>
        </p:nvSpPr>
        <p:spPr>
          <a:xfrm>
            <a:off x="1866909" y="975341"/>
            <a:ext cx="783771" cy="492443"/>
          </a:xfrm>
          <a:prstGeom prst="rect">
            <a:avLst/>
          </a:prstGeom>
          <a:noFill/>
        </p:spPr>
        <p:txBody>
          <a:bodyPr wrap="square" rtlCol="0">
            <a:spAutoFit/>
          </a:bodyPr>
          <a:lstStyle/>
          <a:p>
            <a:r>
              <a:rPr lang="en-US" sz="1300" dirty="0">
                <a:latin typeface="Times New Roman" panose="02020603050405020304" pitchFamily="18" charset="0"/>
                <a:cs typeface="Times New Roman" panose="02020603050405020304" pitchFamily="18" charset="0"/>
              </a:rPr>
              <a:t>Internal force, </a:t>
            </a:r>
            <a:r>
              <a:rPr lang="en-US" sz="1300" dirty="0" err="1">
                <a:latin typeface="Times New Roman" panose="02020603050405020304" pitchFamily="18" charset="0"/>
                <a:cs typeface="Times New Roman" panose="02020603050405020304" pitchFamily="18" charset="0"/>
              </a:rPr>
              <a:t>lb</a:t>
            </a:r>
            <a:r>
              <a:rPr lang="en-US" sz="1300" dirty="0">
                <a:latin typeface="Times New Roman" panose="02020603050405020304" pitchFamily="18" charset="0"/>
                <a:cs typeface="Times New Roman" panose="02020603050405020304" pitchFamily="18" charset="0"/>
              </a:rPr>
              <a:t> </a:t>
            </a:r>
          </a:p>
        </p:txBody>
      </p:sp>
      <p:sp>
        <p:nvSpPr>
          <p:cNvPr id="593" name="TextBox 592">
            <a:extLst>
              <a:ext uri="{FF2B5EF4-FFF2-40B4-BE49-F238E27FC236}">
                <a16:creationId xmlns:a16="http://schemas.microsoft.com/office/drawing/2014/main" id="{CA1BB5CC-EB46-5E46-9C41-B95FF67D24E2}"/>
              </a:ext>
            </a:extLst>
          </p:cNvPr>
          <p:cNvSpPr txBox="1"/>
          <p:nvPr/>
        </p:nvSpPr>
        <p:spPr>
          <a:xfrm>
            <a:off x="500463" y="1074559"/>
            <a:ext cx="769961" cy="292388"/>
          </a:xfrm>
          <a:prstGeom prst="rect">
            <a:avLst/>
          </a:prstGeom>
          <a:noFill/>
        </p:spPr>
        <p:txBody>
          <a:bodyPr wrap="square" rtlCol="0">
            <a:spAutoFit/>
          </a:bodyPr>
          <a:lstStyle/>
          <a:p>
            <a:r>
              <a:rPr lang="en-US" sz="1300" dirty="0">
                <a:latin typeface="Times New Roman" panose="02020603050405020304" pitchFamily="18" charset="0"/>
                <a:cs typeface="Times New Roman" panose="02020603050405020304" pitchFamily="18" charset="0"/>
              </a:rPr>
              <a:t>Member </a:t>
            </a:r>
          </a:p>
        </p:txBody>
      </p:sp>
      <p:sp>
        <p:nvSpPr>
          <p:cNvPr id="594" name="TextBox 593">
            <a:extLst>
              <a:ext uri="{FF2B5EF4-FFF2-40B4-BE49-F238E27FC236}">
                <a16:creationId xmlns:a16="http://schemas.microsoft.com/office/drawing/2014/main" id="{6677BB28-BD33-8643-95F3-5DE012776FAA}"/>
              </a:ext>
            </a:extLst>
          </p:cNvPr>
          <p:cNvSpPr txBox="1"/>
          <p:nvPr/>
        </p:nvSpPr>
        <p:spPr>
          <a:xfrm>
            <a:off x="2718860" y="980345"/>
            <a:ext cx="710833" cy="492443"/>
          </a:xfrm>
          <a:prstGeom prst="rect">
            <a:avLst/>
          </a:prstGeom>
          <a:noFill/>
        </p:spPr>
        <p:txBody>
          <a:bodyPr wrap="square" rtlCol="0">
            <a:spAutoFit/>
          </a:bodyPr>
          <a:lstStyle/>
          <a:p>
            <a:r>
              <a:rPr lang="en-US" sz="1300" dirty="0">
                <a:latin typeface="Times New Roman" panose="02020603050405020304" pitchFamily="18" charset="0"/>
                <a:cs typeface="Times New Roman" panose="02020603050405020304" pitchFamily="18" charset="0"/>
              </a:rPr>
              <a:t>Virtual     </a:t>
            </a:r>
          </a:p>
          <a:p>
            <a:r>
              <a:rPr lang="en-US" sz="1300" dirty="0">
                <a:latin typeface="Times New Roman" panose="02020603050405020304" pitchFamily="18" charset="0"/>
                <a:cs typeface="Times New Roman" panose="02020603050405020304" pitchFamily="18" charset="0"/>
              </a:rPr>
              <a:t> force  </a:t>
            </a:r>
          </a:p>
        </p:txBody>
      </p:sp>
      <p:sp>
        <p:nvSpPr>
          <p:cNvPr id="595" name="TextBox 594">
            <a:extLst>
              <a:ext uri="{FF2B5EF4-FFF2-40B4-BE49-F238E27FC236}">
                <a16:creationId xmlns:a16="http://schemas.microsoft.com/office/drawing/2014/main" id="{C910B1A9-22B4-E84B-AAEB-AF1B0806C997}"/>
              </a:ext>
            </a:extLst>
          </p:cNvPr>
          <p:cNvSpPr txBox="1"/>
          <p:nvPr/>
        </p:nvSpPr>
        <p:spPr>
          <a:xfrm>
            <a:off x="3435834" y="1006763"/>
            <a:ext cx="1090892" cy="461665"/>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Displacement, </a:t>
            </a:r>
          </a:p>
          <a:p>
            <a:r>
              <a:rPr lang="en-US" sz="1200" dirty="0">
                <a:latin typeface="Times New Roman" panose="02020603050405020304" pitchFamily="18" charset="0"/>
                <a:cs typeface="Times New Roman" panose="02020603050405020304" pitchFamily="18" charset="0"/>
              </a:rPr>
              <a:t>          in.</a:t>
            </a:r>
          </a:p>
        </p:txBody>
      </p:sp>
      <p:cxnSp>
        <p:nvCxnSpPr>
          <p:cNvPr id="603" name="Straight Connector 602">
            <a:extLst>
              <a:ext uri="{FF2B5EF4-FFF2-40B4-BE49-F238E27FC236}">
                <a16:creationId xmlns:a16="http://schemas.microsoft.com/office/drawing/2014/main" id="{7DD991EF-9725-B14C-AFF3-BD423DAF0998}"/>
              </a:ext>
            </a:extLst>
          </p:cNvPr>
          <p:cNvCxnSpPr>
            <a:cxnSpLocks/>
          </p:cNvCxnSpPr>
          <p:nvPr/>
        </p:nvCxnSpPr>
        <p:spPr>
          <a:xfrm>
            <a:off x="1237596" y="1246868"/>
            <a:ext cx="51187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11" name="TextBox 610">
            <a:extLst>
              <a:ext uri="{FF2B5EF4-FFF2-40B4-BE49-F238E27FC236}">
                <a16:creationId xmlns:a16="http://schemas.microsoft.com/office/drawing/2014/main" id="{99DF5032-29F7-C244-9141-9A31F316ECCB}"/>
              </a:ext>
            </a:extLst>
          </p:cNvPr>
          <p:cNvSpPr txBox="1"/>
          <p:nvPr/>
        </p:nvSpPr>
        <p:spPr>
          <a:xfrm>
            <a:off x="1331110" y="1147218"/>
            <a:ext cx="555948" cy="338554"/>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EA</a:t>
            </a:r>
            <a:r>
              <a:rPr lang="en-US" sz="1600" dirty="0">
                <a:latin typeface="Times New Roman" panose="02020603050405020304" pitchFamily="18" charset="0"/>
                <a:cs typeface="Times New Roman" panose="02020603050405020304" pitchFamily="18" charset="0"/>
              </a:rPr>
              <a:t> </a:t>
            </a:r>
          </a:p>
        </p:txBody>
      </p:sp>
      <p:sp>
        <p:nvSpPr>
          <p:cNvPr id="612" name="TextBox 611">
            <a:extLst>
              <a:ext uri="{FF2B5EF4-FFF2-40B4-BE49-F238E27FC236}">
                <a16:creationId xmlns:a16="http://schemas.microsoft.com/office/drawing/2014/main" id="{00F9F5BC-5342-6844-AF37-EB9F77606E06}"/>
              </a:ext>
            </a:extLst>
          </p:cNvPr>
          <p:cNvSpPr txBox="1"/>
          <p:nvPr/>
        </p:nvSpPr>
        <p:spPr>
          <a:xfrm>
            <a:off x="5196117" y="1028454"/>
            <a:ext cx="864510" cy="261610"/>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Length, in.</a:t>
            </a:r>
          </a:p>
        </p:txBody>
      </p:sp>
      <p:sp>
        <p:nvSpPr>
          <p:cNvPr id="613" name="TextBox 612">
            <a:extLst>
              <a:ext uri="{FF2B5EF4-FFF2-40B4-BE49-F238E27FC236}">
                <a16:creationId xmlns:a16="http://schemas.microsoft.com/office/drawing/2014/main" id="{1C91942A-F396-5843-87A7-C9F37905BE06}"/>
              </a:ext>
            </a:extLst>
          </p:cNvPr>
          <p:cNvSpPr txBox="1"/>
          <p:nvPr/>
        </p:nvSpPr>
        <p:spPr>
          <a:xfrm>
            <a:off x="5905761" y="998830"/>
            <a:ext cx="785911" cy="492443"/>
          </a:xfrm>
          <a:prstGeom prst="rect">
            <a:avLst/>
          </a:prstGeom>
          <a:noFill/>
        </p:spPr>
        <p:txBody>
          <a:bodyPr wrap="square" rtlCol="0">
            <a:spAutoFit/>
          </a:bodyPr>
          <a:lstStyle/>
          <a:p>
            <a:r>
              <a:rPr lang="en-US" sz="1300" dirty="0">
                <a:latin typeface="Times New Roman" panose="02020603050405020304" pitchFamily="18" charset="0"/>
                <a:cs typeface="Times New Roman" panose="02020603050405020304" pitchFamily="18" charset="0"/>
              </a:rPr>
              <a:t>Internal force, </a:t>
            </a:r>
            <a:r>
              <a:rPr lang="en-US" sz="1300" dirty="0" err="1">
                <a:latin typeface="Times New Roman" panose="02020603050405020304" pitchFamily="18" charset="0"/>
                <a:cs typeface="Times New Roman" panose="02020603050405020304" pitchFamily="18" charset="0"/>
              </a:rPr>
              <a:t>lb</a:t>
            </a:r>
            <a:r>
              <a:rPr lang="en-US" sz="1300" dirty="0">
                <a:latin typeface="Times New Roman" panose="02020603050405020304" pitchFamily="18" charset="0"/>
                <a:cs typeface="Times New Roman" panose="02020603050405020304" pitchFamily="18" charset="0"/>
              </a:rPr>
              <a:t> </a:t>
            </a:r>
          </a:p>
        </p:txBody>
      </p:sp>
      <p:sp>
        <p:nvSpPr>
          <p:cNvPr id="614" name="TextBox 613">
            <a:extLst>
              <a:ext uri="{FF2B5EF4-FFF2-40B4-BE49-F238E27FC236}">
                <a16:creationId xmlns:a16="http://schemas.microsoft.com/office/drawing/2014/main" id="{171AD714-4DCF-4E4A-B25D-1D411F830057}"/>
              </a:ext>
            </a:extLst>
          </p:cNvPr>
          <p:cNvSpPr txBox="1"/>
          <p:nvPr/>
        </p:nvSpPr>
        <p:spPr>
          <a:xfrm>
            <a:off x="4566434" y="1077078"/>
            <a:ext cx="779133" cy="292388"/>
          </a:xfrm>
          <a:prstGeom prst="rect">
            <a:avLst/>
          </a:prstGeom>
          <a:noFill/>
        </p:spPr>
        <p:txBody>
          <a:bodyPr wrap="square" rtlCol="0">
            <a:spAutoFit/>
          </a:bodyPr>
          <a:lstStyle/>
          <a:p>
            <a:r>
              <a:rPr lang="en-US" sz="1300" dirty="0">
                <a:latin typeface="Times New Roman" panose="02020603050405020304" pitchFamily="18" charset="0"/>
                <a:cs typeface="Times New Roman" panose="02020603050405020304" pitchFamily="18" charset="0"/>
              </a:rPr>
              <a:t>Member </a:t>
            </a:r>
          </a:p>
        </p:txBody>
      </p:sp>
      <p:sp>
        <p:nvSpPr>
          <p:cNvPr id="615" name="TextBox 614">
            <a:extLst>
              <a:ext uri="{FF2B5EF4-FFF2-40B4-BE49-F238E27FC236}">
                <a16:creationId xmlns:a16="http://schemas.microsoft.com/office/drawing/2014/main" id="{CAB5EB40-E270-4B4C-BAAF-26899C290988}"/>
              </a:ext>
            </a:extLst>
          </p:cNvPr>
          <p:cNvSpPr txBox="1"/>
          <p:nvPr/>
        </p:nvSpPr>
        <p:spPr>
          <a:xfrm>
            <a:off x="6733104" y="1006763"/>
            <a:ext cx="678029" cy="492443"/>
          </a:xfrm>
          <a:prstGeom prst="rect">
            <a:avLst/>
          </a:prstGeom>
          <a:noFill/>
        </p:spPr>
        <p:txBody>
          <a:bodyPr wrap="square" rtlCol="0">
            <a:spAutoFit/>
          </a:bodyPr>
          <a:lstStyle/>
          <a:p>
            <a:r>
              <a:rPr lang="en-US" sz="1300" dirty="0">
                <a:latin typeface="Times New Roman" panose="02020603050405020304" pitchFamily="18" charset="0"/>
                <a:cs typeface="Times New Roman" panose="02020603050405020304" pitchFamily="18" charset="0"/>
              </a:rPr>
              <a:t>Virtual     </a:t>
            </a:r>
          </a:p>
          <a:p>
            <a:r>
              <a:rPr lang="en-US" sz="1300" dirty="0">
                <a:latin typeface="Times New Roman" panose="02020603050405020304" pitchFamily="18" charset="0"/>
                <a:cs typeface="Times New Roman" panose="02020603050405020304" pitchFamily="18" charset="0"/>
              </a:rPr>
              <a:t> force  </a:t>
            </a:r>
          </a:p>
        </p:txBody>
      </p:sp>
      <p:sp>
        <p:nvSpPr>
          <p:cNvPr id="616" name="TextBox 615">
            <a:extLst>
              <a:ext uri="{FF2B5EF4-FFF2-40B4-BE49-F238E27FC236}">
                <a16:creationId xmlns:a16="http://schemas.microsoft.com/office/drawing/2014/main" id="{883C48BF-7BBB-5546-8957-4C22D9CFF610}"/>
              </a:ext>
            </a:extLst>
          </p:cNvPr>
          <p:cNvSpPr txBox="1"/>
          <p:nvPr/>
        </p:nvSpPr>
        <p:spPr>
          <a:xfrm>
            <a:off x="7467848" y="1005021"/>
            <a:ext cx="1094308" cy="461665"/>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Displacement, </a:t>
            </a:r>
          </a:p>
          <a:p>
            <a:r>
              <a:rPr lang="en-US" sz="1200" dirty="0">
                <a:latin typeface="Times New Roman" panose="02020603050405020304" pitchFamily="18" charset="0"/>
                <a:cs typeface="Times New Roman" panose="02020603050405020304" pitchFamily="18" charset="0"/>
              </a:rPr>
              <a:t>          in.</a:t>
            </a:r>
          </a:p>
        </p:txBody>
      </p:sp>
      <p:cxnSp>
        <p:nvCxnSpPr>
          <p:cNvPr id="617" name="Straight Connector 616">
            <a:extLst>
              <a:ext uri="{FF2B5EF4-FFF2-40B4-BE49-F238E27FC236}">
                <a16:creationId xmlns:a16="http://schemas.microsoft.com/office/drawing/2014/main" id="{D556BB60-85A6-0447-BC81-CBF53C2DF787}"/>
              </a:ext>
            </a:extLst>
          </p:cNvPr>
          <p:cNvCxnSpPr>
            <a:cxnSpLocks/>
          </p:cNvCxnSpPr>
          <p:nvPr/>
        </p:nvCxnSpPr>
        <p:spPr>
          <a:xfrm>
            <a:off x="5322706" y="1263940"/>
            <a:ext cx="51187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18" name="TextBox 617">
            <a:extLst>
              <a:ext uri="{FF2B5EF4-FFF2-40B4-BE49-F238E27FC236}">
                <a16:creationId xmlns:a16="http://schemas.microsoft.com/office/drawing/2014/main" id="{4963C34F-B451-6F4F-9C54-A65A7FC4D7C0}"/>
              </a:ext>
            </a:extLst>
          </p:cNvPr>
          <p:cNvSpPr txBox="1"/>
          <p:nvPr/>
        </p:nvSpPr>
        <p:spPr>
          <a:xfrm>
            <a:off x="5416220" y="1164290"/>
            <a:ext cx="555948" cy="338554"/>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EA</a:t>
            </a:r>
            <a:r>
              <a:rPr lang="en-US" sz="1600" dirty="0">
                <a:latin typeface="Times New Roman" panose="02020603050405020304" pitchFamily="18" charset="0"/>
                <a:cs typeface="Times New Roman" panose="02020603050405020304" pitchFamily="18" charset="0"/>
              </a:rPr>
              <a:t> </a:t>
            </a:r>
          </a:p>
        </p:txBody>
      </p:sp>
      <p:grpSp>
        <p:nvGrpSpPr>
          <p:cNvPr id="599" name="Group 598">
            <a:extLst>
              <a:ext uri="{FF2B5EF4-FFF2-40B4-BE49-F238E27FC236}">
                <a16:creationId xmlns:a16="http://schemas.microsoft.com/office/drawing/2014/main" id="{30BAECCB-9D4F-D541-A496-546960D02C80}"/>
              </a:ext>
            </a:extLst>
          </p:cNvPr>
          <p:cNvGrpSpPr/>
          <p:nvPr/>
        </p:nvGrpSpPr>
        <p:grpSpPr>
          <a:xfrm>
            <a:off x="6990734" y="6049907"/>
            <a:ext cx="1678033" cy="481586"/>
            <a:chOff x="1032936" y="5890542"/>
            <a:chExt cx="1678033" cy="481586"/>
          </a:xfrm>
        </p:grpSpPr>
        <p:sp>
          <p:nvSpPr>
            <p:cNvPr id="600" name="TextBox 599">
              <a:extLst>
                <a:ext uri="{FF2B5EF4-FFF2-40B4-BE49-F238E27FC236}">
                  <a16:creationId xmlns:a16="http://schemas.microsoft.com/office/drawing/2014/main" id="{95568B00-75BF-D742-8A8A-F4E74D6B7040}"/>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601" name="TextBox 600">
              <a:extLst>
                <a:ext uri="{FF2B5EF4-FFF2-40B4-BE49-F238E27FC236}">
                  <a16:creationId xmlns:a16="http://schemas.microsoft.com/office/drawing/2014/main" id="{22E4A157-248A-3B4A-90BF-1EBACDEB548B}"/>
                </a:ext>
              </a:extLst>
            </p:cNvPr>
            <p:cNvSpPr txBox="1"/>
            <p:nvPr/>
          </p:nvSpPr>
          <p:spPr>
            <a:xfrm>
              <a:off x="2244438" y="5890542"/>
              <a:ext cx="466531" cy="369332"/>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1564088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66A8A34-35E3-794E-B23C-515E9013EF8F}"/>
              </a:ext>
            </a:extLst>
          </p:cNvPr>
          <p:cNvSpPr txBox="1"/>
          <p:nvPr/>
        </p:nvSpPr>
        <p:spPr>
          <a:xfrm>
            <a:off x="2901687" y="3229944"/>
            <a:ext cx="4343539"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Symmetric wings per truss unit </a:t>
            </a:r>
          </a:p>
        </p:txBody>
      </p:sp>
      <p:sp>
        <p:nvSpPr>
          <p:cNvPr id="7" name="Rectangle 6">
            <a:extLst>
              <a:ext uri="{FF2B5EF4-FFF2-40B4-BE49-F238E27FC236}">
                <a16:creationId xmlns:a16="http://schemas.microsoft.com/office/drawing/2014/main" id="{02C59D9A-F6AE-BE48-80D7-B890A7E10294}"/>
              </a:ext>
            </a:extLst>
          </p:cNvPr>
          <p:cNvSpPr/>
          <p:nvPr/>
        </p:nvSpPr>
        <p:spPr>
          <a:xfrm>
            <a:off x="277472" y="264860"/>
            <a:ext cx="8563829" cy="636926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CA94AE9E-AC54-0940-AA8B-825F29536597}"/>
              </a:ext>
            </a:extLst>
          </p:cNvPr>
          <p:cNvSpPr txBox="1"/>
          <p:nvPr/>
        </p:nvSpPr>
        <p:spPr>
          <a:xfrm>
            <a:off x="2907867" y="4293213"/>
            <a:ext cx="2555732"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Two dimensional   </a:t>
            </a:r>
          </a:p>
        </p:txBody>
      </p:sp>
      <p:sp>
        <p:nvSpPr>
          <p:cNvPr id="14" name="TextBox 13">
            <a:extLst>
              <a:ext uri="{FF2B5EF4-FFF2-40B4-BE49-F238E27FC236}">
                <a16:creationId xmlns:a16="http://schemas.microsoft.com/office/drawing/2014/main" id="{6ECAE1B1-2713-2E4C-B971-7B50E8F1EBAD}"/>
              </a:ext>
            </a:extLst>
          </p:cNvPr>
          <p:cNvSpPr txBox="1"/>
          <p:nvPr/>
        </p:nvSpPr>
        <p:spPr>
          <a:xfrm>
            <a:off x="2901687" y="3754611"/>
            <a:ext cx="2798807"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Applied end force    </a:t>
            </a:r>
          </a:p>
        </p:txBody>
      </p:sp>
      <p:sp>
        <p:nvSpPr>
          <p:cNvPr id="15" name="Oval 14">
            <a:extLst>
              <a:ext uri="{FF2B5EF4-FFF2-40B4-BE49-F238E27FC236}">
                <a16:creationId xmlns:a16="http://schemas.microsoft.com/office/drawing/2014/main" id="{18980F64-5ABE-FE48-9FD1-95C0EF5620B7}"/>
              </a:ext>
            </a:extLst>
          </p:cNvPr>
          <p:cNvSpPr/>
          <p:nvPr/>
        </p:nvSpPr>
        <p:spPr>
          <a:xfrm>
            <a:off x="2752583" y="3447629"/>
            <a:ext cx="61783" cy="6178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54DE5AA-3F6B-2148-9C8B-9FE58A07E04C}"/>
              </a:ext>
            </a:extLst>
          </p:cNvPr>
          <p:cNvSpPr/>
          <p:nvPr/>
        </p:nvSpPr>
        <p:spPr>
          <a:xfrm>
            <a:off x="2740021" y="3981028"/>
            <a:ext cx="61783" cy="6178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19F4543-1AA1-254A-9AC4-406E715B1085}"/>
              </a:ext>
            </a:extLst>
          </p:cNvPr>
          <p:cNvSpPr/>
          <p:nvPr/>
        </p:nvSpPr>
        <p:spPr>
          <a:xfrm>
            <a:off x="2744143" y="4521223"/>
            <a:ext cx="61783" cy="6178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B510690-A26C-D74D-9DE5-E4EF3B899861}"/>
              </a:ext>
            </a:extLst>
          </p:cNvPr>
          <p:cNvSpPr txBox="1"/>
          <p:nvPr/>
        </p:nvSpPr>
        <p:spPr>
          <a:xfrm>
            <a:off x="946900" y="1382670"/>
            <a:ext cx="7485900"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Displacement Analysis of Lattice Truss Structures   </a:t>
            </a:r>
          </a:p>
          <a:p>
            <a:r>
              <a:rPr lang="en-US" sz="2800" dirty="0">
                <a:latin typeface="Times New Roman" panose="02020603050405020304" pitchFamily="18" charset="0"/>
                <a:cs typeface="Times New Roman" panose="02020603050405020304" pitchFamily="18" charset="0"/>
              </a:rPr>
              <a:t>        with Wings, Baseline Example Problem             </a:t>
            </a:r>
          </a:p>
        </p:txBody>
      </p:sp>
      <p:grpSp>
        <p:nvGrpSpPr>
          <p:cNvPr id="11" name="Group 10">
            <a:extLst>
              <a:ext uri="{FF2B5EF4-FFF2-40B4-BE49-F238E27FC236}">
                <a16:creationId xmlns:a16="http://schemas.microsoft.com/office/drawing/2014/main" id="{325A08BB-1799-CB46-8D31-2F275D08BFA6}"/>
              </a:ext>
            </a:extLst>
          </p:cNvPr>
          <p:cNvGrpSpPr/>
          <p:nvPr/>
        </p:nvGrpSpPr>
        <p:grpSpPr>
          <a:xfrm>
            <a:off x="4185733" y="5087841"/>
            <a:ext cx="923523" cy="944322"/>
            <a:chOff x="7286927" y="1490185"/>
            <a:chExt cx="923523" cy="944322"/>
          </a:xfrm>
        </p:grpSpPr>
        <p:sp>
          <p:nvSpPr>
            <p:cNvPr id="16" name="Straight Arrow Connector 54">
              <a:extLst>
                <a:ext uri="{FF2B5EF4-FFF2-40B4-BE49-F238E27FC236}">
                  <a16:creationId xmlns:a16="http://schemas.microsoft.com/office/drawing/2014/main" id="{3E230BBB-BA40-7640-8CBD-4AD102F9083C}"/>
                </a:ext>
              </a:extLst>
            </p:cNvPr>
            <p:cNvSpPr/>
            <p:nvPr/>
          </p:nvSpPr>
          <p:spPr>
            <a:xfrm flipV="1">
              <a:off x="7372391" y="1842327"/>
              <a:ext cx="1" cy="445343"/>
            </a:xfrm>
            <a:prstGeom prst="line">
              <a:avLst/>
            </a:prstGeom>
            <a:noFill/>
            <a:ln w="12700" cap="flat">
              <a:solidFill>
                <a:schemeClr val="tx1"/>
              </a:solidFill>
              <a:prstDash val="solid"/>
              <a:miter lim="800000"/>
              <a:tailEnd type="triangle" w="med" len="med"/>
            </a:ln>
            <a:effectLst/>
          </p:spPr>
          <p:txBody>
            <a:bodyPr wrap="square" lIns="45719" tIns="45719" rIns="45719" bIns="45719" numCol="1" anchor="t">
              <a:noAutofit/>
            </a:bodyPr>
            <a:lstStyle/>
            <a:p>
              <a:endParaRPr/>
            </a:p>
          </p:txBody>
        </p:sp>
        <p:sp>
          <p:nvSpPr>
            <p:cNvPr id="19" name="Straight Arrow Connector 99">
              <a:extLst>
                <a:ext uri="{FF2B5EF4-FFF2-40B4-BE49-F238E27FC236}">
                  <a16:creationId xmlns:a16="http://schemas.microsoft.com/office/drawing/2014/main" id="{417EA5BD-5945-1D45-8217-1C5A0D5076CF}"/>
                </a:ext>
              </a:extLst>
            </p:cNvPr>
            <p:cNvSpPr/>
            <p:nvPr/>
          </p:nvSpPr>
          <p:spPr>
            <a:xfrm>
              <a:off x="7372391" y="2288213"/>
              <a:ext cx="416554" cy="1"/>
            </a:xfrm>
            <a:prstGeom prst="line">
              <a:avLst/>
            </a:prstGeom>
            <a:noFill/>
            <a:ln w="12700" cap="flat">
              <a:solidFill>
                <a:schemeClr val="tx1"/>
              </a:solidFill>
              <a:prstDash val="solid"/>
              <a:miter lim="800000"/>
              <a:tailEnd type="triangle" w="med" len="med"/>
            </a:ln>
            <a:effectLst/>
          </p:spPr>
          <p:txBody>
            <a:bodyPr wrap="square" lIns="45719" tIns="45719" rIns="45719" bIns="45719" numCol="1" anchor="t">
              <a:noAutofit/>
            </a:bodyPr>
            <a:lstStyle/>
            <a:p>
              <a:endParaRPr/>
            </a:p>
          </p:txBody>
        </p:sp>
        <p:sp>
          <p:nvSpPr>
            <p:cNvPr id="20" name="TextBox 100">
              <a:extLst>
                <a:ext uri="{FF2B5EF4-FFF2-40B4-BE49-F238E27FC236}">
                  <a16:creationId xmlns:a16="http://schemas.microsoft.com/office/drawing/2014/main" id="{3064410D-ADE7-544B-94E0-76BDF54E6EE8}"/>
                </a:ext>
              </a:extLst>
            </p:cNvPr>
            <p:cNvSpPr txBox="1"/>
            <p:nvPr/>
          </p:nvSpPr>
          <p:spPr>
            <a:xfrm>
              <a:off x="7829171" y="2126732"/>
              <a:ext cx="381279" cy="30777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400">
                  <a:solidFill>
                    <a:srgbClr val="FF0000"/>
                  </a:solidFill>
                  <a:latin typeface="Times New Roman"/>
                  <a:ea typeface="Times New Roman"/>
                  <a:cs typeface="Times New Roman"/>
                  <a:sym typeface="Times New Roman"/>
                </a:defRPr>
              </a:lvl1pPr>
            </a:lstStyle>
            <a:p>
              <a:r>
                <a:rPr>
                  <a:solidFill>
                    <a:schemeClr val="tx1"/>
                  </a:solidFill>
                </a:rPr>
                <a:t>X </a:t>
              </a:r>
            </a:p>
          </p:txBody>
        </p:sp>
        <p:sp>
          <p:nvSpPr>
            <p:cNvPr id="21" name="TextBox 101">
              <a:extLst>
                <a:ext uri="{FF2B5EF4-FFF2-40B4-BE49-F238E27FC236}">
                  <a16:creationId xmlns:a16="http://schemas.microsoft.com/office/drawing/2014/main" id="{D59F27D9-DDE5-7F44-AC06-DAA75659D847}"/>
                </a:ext>
              </a:extLst>
            </p:cNvPr>
            <p:cNvSpPr txBox="1"/>
            <p:nvPr/>
          </p:nvSpPr>
          <p:spPr>
            <a:xfrm>
              <a:off x="7286927" y="1490185"/>
              <a:ext cx="381279" cy="30777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400">
                  <a:solidFill>
                    <a:srgbClr val="FF0000"/>
                  </a:solidFill>
                  <a:latin typeface="Times New Roman"/>
                  <a:ea typeface="Times New Roman"/>
                  <a:cs typeface="Times New Roman"/>
                  <a:sym typeface="Times New Roman"/>
                </a:defRPr>
              </a:lvl1pPr>
            </a:lstStyle>
            <a:p>
              <a:r>
                <a:rPr dirty="0">
                  <a:solidFill>
                    <a:schemeClr val="tx1"/>
                  </a:solidFill>
                </a:rPr>
                <a:t>Y </a:t>
              </a:r>
            </a:p>
          </p:txBody>
        </p:sp>
      </p:grpSp>
      <p:grpSp>
        <p:nvGrpSpPr>
          <p:cNvPr id="25" name="Group 24">
            <a:extLst>
              <a:ext uri="{FF2B5EF4-FFF2-40B4-BE49-F238E27FC236}">
                <a16:creationId xmlns:a16="http://schemas.microsoft.com/office/drawing/2014/main" id="{55A7C837-08FA-F14A-ABCA-D27457A4097A}"/>
              </a:ext>
            </a:extLst>
          </p:cNvPr>
          <p:cNvGrpSpPr/>
          <p:nvPr/>
        </p:nvGrpSpPr>
        <p:grpSpPr>
          <a:xfrm>
            <a:off x="7089590" y="6049907"/>
            <a:ext cx="1678033" cy="481586"/>
            <a:chOff x="1032936" y="5890542"/>
            <a:chExt cx="1678033" cy="481586"/>
          </a:xfrm>
        </p:grpSpPr>
        <p:sp>
          <p:nvSpPr>
            <p:cNvPr id="26" name="TextBox 25">
              <a:extLst>
                <a:ext uri="{FF2B5EF4-FFF2-40B4-BE49-F238E27FC236}">
                  <a16:creationId xmlns:a16="http://schemas.microsoft.com/office/drawing/2014/main" id="{DE8B752B-5482-B944-8ECD-8660D1434DF5}"/>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27" name="TextBox 26">
              <a:extLst>
                <a:ext uri="{FF2B5EF4-FFF2-40B4-BE49-F238E27FC236}">
                  <a16:creationId xmlns:a16="http://schemas.microsoft.com/office/drawing/2014/main" id="{6EE9A695-C891-2F42-9B39-281D3DFC5BE5}"/>
                </a:ext>
              </a:extLst>
            </p:cNvPr>
            <p:cNvSpPr txBox="1"/>
            <p:nvPr/>
          </p:nvSpPr>
          <p:spPr>
            <a:xfrm>
              <a:off x="2244438" y="5890542"/>
              <a:ext cx="466531" cy="369332"/>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1836684499"/>
      </p:ext>
    </p:extLst>
  </p:cSld>
  <p:clrMapOvr>
    <a:masterClrMapping/>
  </p:clrMapOvr>
  <p:transition advClick="0" advTm="400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81B36157-5B0C-FD44-A821-7A4187B79670}"/>
              </a:ext>
            </a:extLst>
          </p:cNvPr>
          <p:cNvSpPr txBox="1"/>
          <p:nvPr/>
        </p:nvSpPr>
        <p:spPr>
          <a:xfrm>
            <a:off x="1101408" y="3195299"/>
            <a:ext cx="1765886" cy="430887"/>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Three units =  </a:t>
            </a:r>
          </a:p>
        </p:txBody>
      </p:sp>
      <p:sp>
        <p:nvSpPr>
          <p:cNvPr id="4" name="Rectangle 3">
            <a:extLst>
              <a:ext uri="{FF2B5EF4-FFF2-40B4-BE49-F238E27FC236}">
                <a16:creationId xmlns:a16="http://schemas.microsoft.com/office/drawing/2014/main" id="{38A05895-B864-804C-B8AA-7A5DFC4620FB}"/>
              </a:ext>
            </a:extLst>
          </p:cNvPr>
          <p:cNvSpPr/>
          <p:nvPr/>
        </p:nvSpPr>
        <p:spPr>
          <a:xfrm>
            <a:off x="277472" y="264860"/>
            <a:ext cx="8563829" cy="636926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FBBF9C4E-A3C3-A64A-8202-EF544C7EDF60}"/>
              </a:ext>
            </a:extLst>
          </p:cNvPr>
          <p:cNvCxnSpPr/>
          <p:nvPr/>
        </p:nvCxnSpPr>
        <p:spPr>
          <a:xfrm>
            <a:off x="277472" y="805231"/>
            <a:ext cx="856382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DA612F1-3377-9A45-BEBA-F8889890A199}"/>
              </a:ext>
            </a:extLst>
          </p:cNvPr>
          <p:cNvSpPr txBox="1"/>
          <p:nvPr/>
        </p:nvSpPr>
        <p:spPr>
          <a:xfrm>
            <a:off x="2318651" y="279301"/>
            <a:ext cx="5068388"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Deflection Equation Derivation    </a:t>
            </a:r>
          </a:p>
        </p:txBody>
      </p:sp>
      <p:sp>
        <p:nvSpPr>
          <p:cNvPr id="7" name="TextBox 6">
            <a:extLst>
              <a:ext uri="{FF2B5EF4-FFF2-40B4-BE49-F238E27FC236}">
                <a16:creationId xmlns:a16="http://schemas.microsoft.com/office/drawing/2014/main" id="{27EE578A-D4CD-E445-B6A7-CC94CD76A81A}"/>
              </a:ext>
            </a:extLst>
          </p:cNvPr>
          <p:cNvSpPr txBox="1"/>
          <p:nvPr/>
        </p:nvSpPr>
        <p:spPr>
          <a:xfrm>
            <a:off x="1017175" y="1027510"/>
            <a:ext cx="5053436"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Assume a polynomial general solution:</a:t>
            </a:r>
          </a:p>
        </p:txBody>
      </p:sp>
      <p:sp>
        <p:nvSpPr>
          <p:cNvPr id="8" name="TextBox 7">
            <a:extLst>
              <a:ext uri="{FF2B5EF4-FFF2-40B4-BE49-F238E27FC236}">
                <a16:creationId xmlns:a16="http://schemas.microsoft.com/office/drawing/2014/main" id="{A6F5238A-322D-554F-BA98-A3F8423847DA}"/>
              </a:ext>
            </a:extLst>
          </p:cNvPr>
          <p:cNvSpPr txBox="1"/>
          <p:nvPr/>
        </p:nvSpPr>
        <p:spPr>
          <a:xfrm>
            <a:off x="1201413" y="1628333"/>
            <a:ext cx="4601609" cy="430887"/>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Y(n) = An  +  Bn  +  Cn  +  </a:t>
            </a:r>
            <a:r>
              <a:rPr lang="en-US" sz="2200" dirty="0" err="1">
                <a:latin typeface="Times New Roman" panose="02020603050405020304" pitchFamily="18" charset="0"/>
                <a:cs typeface="Times New Roman" panose="02020603050405020304" pitchFamily="18" charset="0"/>
              </a:rPr>
              <a:t>Dn</a:t>
            </a:r>
            <a:r>
              <a:rPr lang="en-US" sz="2200" dirty="0">
                <a:latin typeface="Times New Roman" panose="02020603050405020304" pitchFamily="18" charset="0"/>
                <a:cs typeface="Times New Roman" panose="02020603050405020304" pitchFamily="18" charset="0"/>
              </a:rPr>
              <a:t>  +  E   </a:t>
            </a:r>
          </a:p>
        </p:txBody>
      </p:sp>
      <p:sp>
        <p:nvSpPr>
          <p:cNvPr id="9" name="TextBox 8">
            <a:extLst>
              <a:ext uri="{FF2B5EF4-FFF2-40B4-BE49-F238E27FC236}">
                <a16:creationId xmlns:a16="http://schemas.microsoft.com/office/drawing/2014/main" id="{2AC69756-9025-7646-848A-B22BE0DD72BA}"/>
              </a:ext>
            </a:extLst>
          </p:cNvPr>
          <p:cNvSpPr txBox="1"/>
          <p:nvPr/>
        </p:nvSpPr>
        <p:spPr>
          <a:xfrm>
            <a:off x="985860" y="2216233"/>
            <a:ext cx="2487913"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Deflection values:    </a:t>
            </a:r>
          </a:p>
        </p:txBody>
      </p:sp>
      <p:sp>
        <p:nvSpPr>
          <p:cNvPr id="10" name="TextBox 9">
            <a:extLst>
              <a:ext uri="{FF2B5EF4-FFF2-40B4-BE49-F238E27FC236}">
                <a16:creationId xmlns:a16="http://schemas.microsoft.com/office/drawing/2014/main" id="{8234ED66-DE95-FF4D-A8A9-F0CCE3F0675D}"/>
              </a:ext>
            </a:extLst>
          </p:cNvPr>
          <p:cNvSpPr txBox="1"/>
          <p:nvPr/>
        </p:nvSpPr>
        <p:spPr>
          <a:xfrm>
            <a:off x="1019931" y="4265560"/>
            <a:ext cx="5368932"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Solve for coefficients A, B, C, D, and E:   </a:t>
            </a:r>
          </a:p>
        </p:txBody>
      </p:sp>
      <p:sp>
        <p:nvSpPr>
          <p:cNvPr id="11" name="TextBox 10">
            <a:extLst>
              <a:ext uri="{FF2B5EF4-FFF2-40B4-BE49-F238E27FC236}">
                <a16:creationId xmlns:a16="http://schemas.microsoft.com/office/drawing/2014/main" id="{88533577-70CB-CD44-95F6-D46B4FD7B98E}"/>
              </a:ext>
            </a:extLst>
          </p:cNvPr>
          <p:cNvSpPr txBox="1"/>
          <p:nvPr/>
        </p:nvSpPr>
        <p:spPr>
          <a:xfrm>
            <a:off x="979598" y="5787876"/>
            <a:ext cx="690079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Substitute A, B, C, D and E back into general solution:      </a:t>
            </a:r>
          </a:p>
        </p:txBody>
      </p:sp>
      <p:sp>
        <p:nvSpPr>
          <p:cNvPr id="14" name="Oval 13">
            <a:extLst>
              <a:ext uri="{FF2B5EF4-FFF2-40B4-BE49-F238E27FC236}">
                <a16:creationId xmlns:a16="http://schemas.microsoft.com/office/drawing/2014/main" id="{020020C6-CEEA-9D41-953F-C7C8FA3AEDCB}"/>
              </a:ext>
            </a:extLst>
          </p:cNvPr>
          <p:cNvSpPr/>
          <p:nvPr/>
        </p:nvSpPr>
        <p:spPr>
          <a:xfrm>
            <a:off x="901871" y="1209962"/>
            <a:ext cx="79584" cy="7958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id="{F68D6F8E-6A08-F842-8DE0-2EE3E4070C5C}"/>
              </a:ext>
            </a:extLst>
          </p:cNvPr>
          <p:cNvSpPr/>
          <p:nvPr/>
        </p:nvSpPr>
        <p:spPr>
          <a:xfrm>
            <a:off x="874180" y="2411790"/>
            <a:ext cx="79584" cy="7958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6" name="Oval 15">
            <a:extLst>
              <a:ext uri="{FF2B5EF4-FFF2-40B4-BE49-F238E27FC236}">
                <a16:creationId xmlns:a16="http://schemas.microsoft.com/office/drawing/2014/main" id="{921FA533-EA15-4B48-A224-559854E53253}"/>
              </a:ext>
            </a:extLst>
          </p:cNvPr>
          <p:cNvSpPr/>
          <p:nvPr/>
        </p:nvSpPr>
        <p:spPr>
          <a:xfrm>
            <a:off x="880995" y="4466153"/>
            <a:ext cx="79584" cy="7958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7" name="Oval 16">
            <a:extLst>
              <a:ext uri="{FF2B5EF4-FFF2-40B4-BE49-F238E27FC236}">
                <a16:creationId xmlns:a16="http://schemas.microsoft.com/office/drawing/2014/main" id="{D4F82863-23A8-CB4C-98C0-9E82F76A8868}"/>
              </a:ext>
            </a:extLst>
          </p:cNvPr>
          <p:cNvSpPr/>
          <p:nvPr/>
        </p:nvSpPr>
        <p:spPr>
          <a:xfrm>
            <a:off x="870557" y="5984868"/>
            <a:ext cx="79584" cy="7958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F5D9612B-E2AC-3046-A416-496E83D974B7}"/>
              </a:ext>
            </a:extLst>
          </p:cNvPr>
          <p:cNvSpPr txBox="1"/>
          <p:nvPr/>
        </p:nvSpPr>
        <p:spPr>
          <a:xfrm>
            <a:off x="1110599" y="2679591"/>
            <a:ext cx="1383696" cy="430887"/>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One unit =                                        </a:t>
            </a:r>
          </a:p>
        </p:txBody>
      </p:sp>
      <p:sp>
        <p:nvSpPr>
          <p:cNvPr id="19" name="TextBox 18">
            <a:extLst>
              <a:ext uri="{FF2B5EF4-FFF2-40B4-BE49-F238E27FC236}">
                <a16:creationId xmlns:a16="http://schemas.microsoft.com/office/drawing/2014/main" id="{5EF2D906-0144-B147-94F1-5F56B859230B}"/>
              </a:ext>
            </a:extLst>
          </p:cNvPr>
          <p:cNvSpPr txBox="1"/>
          <p:nvPr/>
        </p:nvSpPr>
        <p:spPr>
          <a:xfrm>
            <a:off x="2339281" y="1533242"/>
            <a:ext cx="282117"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a:t>
            </a:r>
            <a:r>
              <a:rPr lang="en-US" sz="1600" dirty="0">
                <a:latin typeface="Times New Roman" panose="02020603050405020304" pitchFamily="18" charset="0"/>
                <a:cs typeface="Times New Roman" panose="02020603050405020304" pitchFamily="18" charset="0"/>
              </a:rPr>
              <a:t>  </a:t>
            </a:r>
          </a:p>
        </p:txBody>
      </p:sp>
      <p:sp>
        <p:nvSpPr>
          <p:cNvPr id="21" name="TextBox 20">
            <a:extLst>
              <a:ext uri="{FF2B5EF4-FFF2-40B4-BE49-F238E27FC236}">
                <a16:creationId xmlns:a16="http://schemas.microsoft.com/office/drawing/2014/main" id="{89C4A5C0-47F1-EC42-8A52-43B0FAEBF115}"/>
              </a:ext>
            </a:extLst>
          </p:cNvPr>
          <p:cNvSpPr txBox="1"/>
          <p:nvPr/>
        </p:nvSpPr>
        <p:spPr>
          <a:xfrm>
            <a:off x="3095174" y="1518952"/>
            <a:ext cx="282117"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3</a:t>
            </a:r>
            <a:r>
              <a:rPr lang="en-US" sz="1600" dirty="0">
                <a:latin typeface="Times New Roman" panose="02020603050405020304" pitchFamily="18" charset="0"/>
                <a:cs typeface="Times New Roman" panose="02020603050405020304" pitchFamily="18" charset="0"/>
              </a:rPr>
              <a:t>  </a:t>
            </a: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058CA898-8AD4-AB4F-BDBE-5F8D8ED5F903}"/>
                  </a:ext>
                </a:extLst>
              </p:cNvPr>
              <p:cNvSpPr txBox="1"/>
              <p:nvPr/>
            </p:nvSpPr>
            <p:spPr>
              <a:xfrm>
                <a:off x="3309163" y="2713056"/>
                <a:ext cx="646359" cy="34406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0" smtClean="0">
                          <a:latin typeface="Cambria Math" panose="02040503050406030204" pitchFamily="18" charset="0"/>
                        </a:rPr>
                        <m:t>20</m:t>
                      </m:r>
                      <m:rad>
                        <m:radPr>
                          <m:degHide m:val="on"/>
                          <m:ctrlPr>
                            <a:rPr lang="en-US" sz="2000" i="1" smtClean="0">
                              <a:latin typeface="Cambria Math" panose="02040503050406030204" pitchFamily="18" charset="0"/>
                            </a:rPr>
                          </m:ctrlPr>
                        </m:radPr>
                        <m:deg/>
                        <m:e>
                          <m:r>
                            <a:rPr lang="en-US" sz="2000" b="0" i="0" smtClean="0">
                              <a:latin typeface="Cambria Math" panose="02040503050406030204" pitchFamily="18" charset="0"/>
                            </a:rPr>
                            <m:t>2</m:t>
                          </m:r>
                        </m:e>
                      </m:rad>
                    </m:oMath>
                  </m:oMathPara>
                </a14:m>
                <a:endParaRPr lang="en-US" sz="2000" dirty="0">
                  <a:latin typeface="Times New Roman" panose="02020603050405020304" pitchFamily="18" charset="0"/>
                  <a:cs typeface="Times New Roman" panose="02020603050405020304" pitchFamily="18" charset="0"/>
                </a:endParaRPr>
              </a:p>
            </p:txBody>
          </p:sp>
        </mc:Choice>
        <mc:Fallback xmlns="">
          <p:sp>
            <p:nvSpPr>
              <p:cNvPr id="23" name="TextBox 22">
                <a:extLst>
                  <a:ext uri="{FF2B5EF4-FFF2-40B4-BE49-F238E27FC236}">
                    <a16:creationId xmlns:a16="http://schemas.microsoft.com/office/drawing/2014/main" id="{058CA898-8AD4-AB4F-BDBE-5F8D8ED5F903}"/>
                  </a:ext>
                </a:extLst>
              </p:cNvPr>
              <p:cNvSpPr txBox="1">
                <a:spLocks noRot="1" noChangeAspect="1" noMove="1" noResize="1" noEditPoints="1" noAdjustHandles="1" noChangeArrowheads="1" noChangeShapeType="1" noTextEdit="1"/>
              </p:cNvSpPr>
              <p:nvPr/>
            </p:nvSpPr>
            <p:spPr>
              <a:xfrm>
                <a:off x="3309163" y="2713056"/>
                <a:ext cx="646359" cy="344069"/>
              </a:xfrm>
              <a:prstGeom prst="rect">
                <a:avLst/>
              </a:prstGeom>
              <a:blipFill>
                <a:blip r:embed="rId2"/>
                <a:stretch>
                  <a:fillRect l="-9804" r="-7843" b="-3571"/>
                </a:stretch>
              </a:blipFill>
            </p:spPr>
            <p:txBody>
              <a:bodyPr/>
              <a:lstStyle/>
              <a:p>
                <a:r>
                  <a:rPr lang="en-US">
                    <a:noFill/>
                  </a:rPr>
                  <a:t> </a:t>
                </a:r>
              </a:p>
            </p:txBody>
          </p:sp>
        </mc:Fallback>
      </mc:AlternateContent>
      <p:sp>
        <p:nvSpPr>
          <p:cNvPr id="24" name="TextBox 23">
            <a:extLst>
              <a:ext uri="{FF2B5EF4-FFF2-40B4-BE49-F238E27FC236}">
                <a16:creationId xmlns:a16="http://schemas.microsoft.com/office/drawing/2014/main" id="{DD356549-D87A-F546-B0D3-7240D80384D1}"/>
              </a:ext>
            </a:extLst>
          </p:cNvPr>
          <p:cNvSpPr txBox="1"/>
          <p:nvPr/>
        </p:nvSpPr>
        <p:spPr>
          <a:xfrm>
            <a:off x="2903206" y="2751487"/>
            <a:ext cx="379080" cy="307777"/>
          </a:xfrm>
          <a:prstGeom prst="rect">
            <a:avLst/>
          </a:prstGeom>
          <a:noFill/>
        </p:spPr>
        <p:txBody>
          <a:bodyPr wrap="square" rtlCol="0">
            <a:spAutoFit/>
          </a:bodyPr>
          <a:lstStyle/>
          <a:p>
            <a:r>
              <a:rPr lang="en-US" sz="1400" dirty="0">
                <a:latin typeface="Cambria Math" panose="02040503050406030204" pitchFamily="18" charset="0"/>
                <a:ea typeface="Cambria Math" panose="02040503050406030204" pitchFamily="18" charset="0"/>
                <a:cs typeface="Arial" panose="020B0604020202020204" pitchFamily="34" charset="0"/>
              </a:rPr>
              <a:t> +</a:t>
            </a:r>
          </a:p>
        </p:txBody>
      </p:sp>
      <p:sp>
        <p:nvSpPr>
          <p:cNvPr id="25" name="TextBox 24">
            <a:extLst>
              <a:ext uri="{FF2B5EF4-FFF2-40B4-BE49-F238E27FC236}">
                <a16:creationId xmlns:a16="http://schemas.microsoft.com/office/drawing/2014/main" id="{43EE91B2-8D44-B74A-BAA9-6E6535D4A024}"/>
              </a:ext>
            </a:extLst>
          </p:cNvPr>
          <p:cNvSpPr txBox="1"/>
          <p:nvPr/>
        </p:nvSpPr>
        <p:spPr>
          <a:xfrm>
            <a:off x="7257092" y="3268427"/>
            <a:ext cx="379080" cy="307777"/>
          </a:xfrm>
          <a:prstGeom prst="rect">
            <a:avLst/>
          </a:prstGeom>
          <a:noFill/>
        </p:spPr>
        <p:txBody>
          <a:bodyPr wrap="square" rtlCol="0">
            <a:spAutoFit/>
          </a:bodyPr>
          <a:lstStyle/>
          <a:p>
            <a:r>
              <a:rPr lang="en-US" sz="1400" dirty="0">
                <a:latin typeface="Cambria Math" panose="02040503050406030204" pitchFamily="18" charset="0"/>
                <a:ea typeface="Cambria Math" panose="02040503050406030204" pitchFamily="18" charset="0"/>
                <a:cs typeface="Arial" panose="020B0604020202020204" pitchFamily="34" charset="0"/>
              </a:rPr>
              <a:t> +</a:t>
            </a:r>
          </a:p>
        </p:txBody>
      </p:sp>
      <p:sp>
        <p:nvSpPr>
          <p:cNvPr id="30" name="TextBox 29">
            <a:extLst>
              <a:ext uri="{FF2B5EF4-FFF2-40B4-BE49-F238E27FC236}">
                <a16:creationId xmlns:a16="http://schemas.microsoft.com/office/drawing/2014/main" id="{9EEF430C-24DF-8D46-B5AD-720803D05219}"/>
              </a:ext>
            </a:extLst>
          </p:cNvPr>
          <p:cNvSpPr txBox="1"/>
          <p:nvPr/>
        </p:nvSpPr>
        <p:spPr>
          <a:xfrm>
            <a:off x="6533295" y="2678834"/>
            <a:ext cx="691360" cy="430887"/>
          </a:xfrm>
          <a:prstGeom prst="rect">
            <a:avLst/>
          </a:prstGeom>
          <a:noFill/>
        </p:spPr>
        <p:txBody>
          <a:bodyPr wrap="square" rtlCol="0">
            <a:spAutoFit/>
          </a:bodyPr>
          <a:lstStyle/>
          <a:p>
            <a:r>
              <a:rPr lang="en-US" sz="2200" dirty="0">
                <a:latin typeface="Times New Roman" panose="02020603050405020304" pitchFamily="18" charset="0"/>
                <a:ea typeface="Cambria Math" panose="02040503050406030204" pitchFamily="18" charset="0"/>
                <a:cs typeface="Times New Roman" panose="02020603050405020304" pitchFamily="18" charset="0"/>
              </a:rPr>
              <a:t>149</a:t>
            </a: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0B61E739-0126-C143-869A-DEEB946443A2}"/>
                  </a:ext>
                </a:extLst>
              </p:cNvPr>
              <p:cNvSpPr txBox="1"/>
              <p:nvPr/>
            </p:nvSpPr>
            <p:spPr>
              <a:xfrm>
                <a:off x="7532403" y="2713680"/>
                <a:ext cx="936135" cy="34406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smtClean="0">
                          <a:latin typeface="Cambria Math" panose="02040503050406030204" pitchFamily="18" charset="0"/>
                        </a:rPr>
                        <m:t>2</m:t>
                      </m:r>
                      <m:r>
                        <a:rPr lang="en-US" sz="2000" b="0" i="0" smtClean="0">
                          <a:latin typeface="Cambria Math" panose="02040503050406030204" pitchFamily="18" charset="0"/>
                        </a:rPr>
                        <m:t>18</m:t>
                      </m:r>
                      <m:rad>
                        <m:radPr>
                          <m:degHide m:val="on"/>
                          <m:ctrlPr>
                            <a:rPr lang="en-US" sz="2000" i="1" smtClean="0">
                              <a:latin typeface="Cambria Math" panose="02040503050406030204" pitchFamily="18" charset="0"/>
                            </a:rPr>
                          </m:ctrlPr>
                        </m:radPr>
                        <m:deg/>
                        <m:e>
                          <m:r>
                            <a:rPr lang="en-US" sz="2000" b="0" i="0" smtClean="0">
                              <a:latin typeface="Cambria Math" panose="02040503050406030204" pitchFamily="18" charset="0"/>
                            </a:rPr>
                            <m:t>2</m:t>
                          </m:r>
                        </m:e>
                      </m:rad>
                    </m:oMath>
                  </m:oMathPara>
                </a14:m>
                <a:endParaRPr lang="en-US" sz="2000" dirty="0">
                  <a:latin typeface="Arial" panose="020B0604020202020204" pitchFamily="34" charset="0"/>
                  <a:cs typeface="Arial" panose="020B0604020202020204" pitchFamily="34" charset="0"/>
                </a:endParaRPr>
              </a:p>
            </p:txBody>
          </p:sp>
        </mc:Choice>
        <mc:Fallback xmlns="">
          <p:sp>
            <p:nvSpPr>
              <p:cNvPr id="31" name="TextBox 30">
                <a:extLst>
                  <a:ext uri="{FF2B5EF4-FFF2-40B4-BE49-F238E27FC236}">
                    <a16:creationId xmlns:a16="http://schemas.microsoft.com/office/drawing/2014/main" id="{0B61E739-0126-C143-869A-DEEB946443A2}"/>
                  </a:ext>
                </a:extLst>
              </p:cNvPr>
              <p:cNvSpPr txBox="1">
                <a:spLocks noRot="1" noChangeAspect="1" noMove="1" noResize="1" noEditPoints="1" noAdjustHandles="1" noChangeArrowheads="1" noChangeShapeType="1" noTextEdit="1"/>
              </p:cNvSpPr>
              <p:nvPr/>
            </p:nvSpPr>
            <p:spPr>
              <a:xfrm>
                <a:off x="7532403" y="2713680"/>
                <a:ext cx="936135" cy="344069"/>
              </a:xfrm>
              <a:prstGeom prst="rect">
                <a:avLst/>
              </a:prstGeom>
              <a:blipFill>
                <a:blip r:embed="rId3"/>
                <a:stretch>
                  <a:fillRect b="-3571"/>
                </a:stretch>
              </a:blipFill>
            </p:spPr>
            <p:txBody>
              <a:bodyPr/>
              <a:lstStyle/>
              <a:p>
                <a:r>
                  <a:rPr lang="en-US">
                    <a:noFill/>
                  </a:rPr>
                  <a:t> </a:t>
                </a:r>
              </a:p>
            </p:txBody>
          </p:sp>
        </mc:Fallback>
      </mc:AlternateContent>
      <p:sp>
        <p:nvSpPr>
          <p:cNvPr id="32" name="TextBox 31">
            <a:extLst>
              <a:ext uri="{FF2B5EF4-FFF2-40B4-BE49-F238E27FC236}">
                <a16:creationId xmlns:a16="http://schemas.microsoft.com/office/drawing/2014/main" id="{F848B1BD-B29A-7E4B-B162-798D9131CC3C}"/>
              </a:ext>
            </a:extLst>
          </p:cNvPr>
          <p:cNvSpPr txBox="1"/>
          <p:nvPr/>
        </p:nvSpPr>
        <p:spPr>
          <a:xfrm>
            <a:off x="7142883" y="2744300"/>
            <a:ext cx="379080" cy="307777"/>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 </a:t>
            </a:r>
            <a:r>
              <a:rPr lang="en-US" sz="1400" dirty="0">
                <a:latin typeface="Cambria Math" panose="02040503050406030204" pitchFamily="18" charset="0"/>
                <a:ea typeface="Cambria Math" panose="02040503050406030204" pitchFamily="18" charset="0"/>
                <a:cs typeface="Times New Roman" panose="02020603050405020304" pitchFamily="18" charset="0"/>
              </a:rPr>
              <a:t>+</a:t>
            </a:r>
          </a:p>
        </p:txBody>
      </p:sp>
      <p:sp>
        <p:nvSpPr>
          <p:cNvPr id="33" name="TextBox 32">
            <a:extLst>
              <a:ext uri="{FF2B5EF4-FFF2-40B4-BE49-F238E27FC236}">
                <a16:creationId xmlns:a16="http://schemas.microsoft.com/office/drawing/2014/main" id="{B56791FF-E301-524A-B30B-FC932A290F8A}"/>
              </a:ext>
            </a:extLst>
          </p:cNvPr>
          <p:cNvSpPr txBox="1"/>
          <p:nvPr/>
        </p:nvSpPr>
        <p:spPr>
          <a:xfrm>
            <a:off x="3354242" y="3274640"/>
            <a:ext cx="379080" cy="307777"/>
          </a:xfrm>
          <a:prstGeom prst="rect">
            <a:avLst/>
          </a:prstGeom>
          <a:noFill/>
        </p:spPr>
        <p:txBody>
          <a:bodyPr wrap="square" rtlCol="0">
            <a:spAutoFit/>
          </a:bodyPr>
          <a:lstStyle/>
          <a:p>
            <a:r>
              <a:rPr lang="en-US" sz="1400" dirty="0">
                <a:latin typeface="Cambria Math" panose="02040503050406030204" pitchFamily="18" charset="0"/>
                <a:ea typeface="Cambria Math" panose="02040503050406030204" pitchFamily="18" charset="0"/>
                <a:cs typeface="Arial" panose="020B0604020202020204" pitchFamily="34" charset="0"/>
              </a:rPr>
              <a:t> +</a:t>
            </a:r>
          </a:p>
        </p:txBody>
      </p:sp>
      <p:sp>
        <p:nvSpPr>
          <p:cNvPr id="42" name="TextBox 41">
            <a:extLst>
              <a:ext uri="{FF2B5EF4-FFF2-40B4-BE49-F238E27FC236}">
                <a16:creationId xmlns:a16="http://schemas.microsoft.com/office/drawing/2014/main" id="{EB839352-B041-5242-A27F-B1AE1F2B6DC2}"/>
              </a:ext>
            </a:extLst>
          </p:cNvPr>
          <p:cNvSpPr txBox="1"/>
          <p:nvPr/>
        </p:nvSpPr>
        <p:spPr>
          <a:xfrm>
            <a:off x="2781156" y="3192410"/>
            <a:ext cx="705609" cy="430887"/>
          </a:xfrm>
          <a:prstGeom prst="rect">
            <a:avLst/>
          </a:prstGeom>
          <a:noFill/>
        </p:spPr>
        <p:txBody>
          <a:bodyPr wrap="square" rtlCol="0">
            <a:spAutoFit/>
          </a:bodyPr>
          <a:lstStyle/>
          <a:p>
            <a:r>
              <a:rPr lang="en-US" sz="2200" dirty="0">
                <a:latin typeface="Times New Roman" panose="02020603050405020304" pitchFamily="18" charset="0"/>
                <a:ea typeface="Cambria Math" panose="02040503050406030204" pitchFamily="18" charset="0"/>
                <a:cs typeface="Times New Roman" panose="02020603050405020304" pitchFamily="18" charset="0"/>
              </a:rPr>
              <a:t>613</a:t>
            </a:r>
          </a:p>
        </p:txBody>
      </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BAD94F32-DD86-294B-AEB0-6154FFC570CA}"/>
                  </a:ext>
                </a:extLst>
              </p:cNvPr>
              <p:cNvSpPr txBox="1"/>
              <p:nvPr/>
            </p:nvSpPr>
            <p:spPr>
              <a:xfrm>
                <a:off x="3830032" y="3224003"/>
                <a:ext cx="646359" cy="34406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smtClean="0">
                          <a:latin typeface="Cambria Math" panose="02040503050406030204" pitchFamily="18" charset="0"/>
                        </a:rPr>
                        <m:t>9</m:t>
                      </m:r>
                      <m:r>
                        <a:rPr lang="en-US" sz="2000" b="0" i="0" smtClean="0">
                          <a:latin typeface="Cambria Math" panose="02040503050406030204" pitchFamily="18" charset="0"/>
                        </a:rPr>
                        <m:t>46</m:t>
                      </m:r>
                      <m:rad>
                        <m:radPr>
                          <m:degHide m:val="on"/>
                          <m:ctrlPr>
                            <a:rPr lang="en-US" sz="2000" i="1" smtClean="0">
                              <a:latin typeface="Cambria Math" panose="02040503050406030204" pitchFamily="18" charset="0"/>
                            </a:rPr>
                          </m:ctrlPr>
                        </m:radPr>
                        <m:deg/>
                        <m:e>
                          <m:r>
                            <a:rPr lang="en-US" sz="2000" b="0" i="0" smtClean="0">
                              <a:latin typeface="Cambria Math" panose="02040503050406030204" pitchFamily="18" charset="0"/>
                            </a:rPr>
                            <m:t>2</m:t>
                          </m:r>
                        </m:e>
                      </m:rad>
                    </m:oMath>
                  </m:oMathPara>
                </a14:m>
                <a:endParaRPr lang="en-US" sz="2000" dirty="0">
                  <a:latin typeface="Arial" panose="020B0604020202020204" pitchFamily="34" charset="0"/>
                  <a:cs typeface="Arial" panose="020B0604020202020204" pitchFamily="34" charset="0"/>
                </a:endParaRPr>
              </a:p>
            </p:txBody>
          </p:sp>
        </mc:Choice>
        <mc:Fallback xmlns="">
          <p:sp>
            <p:nvSpPr>
              <p:cNvPr id="43" name="TextBox 42">
                <a:extLst>
                  <a:ext uri="{FF2B5EF4-FFF2-40B4-BE49-F238E27FC236}">
                    <a16:creationId xmlns:a16="http://schemas.microsoft.com/office/drawing/2014/main" id="{BAD94F32-DD86-294B-AEB0-6154FFC570CA}"/>
                  </a:ext>
                </a:extLst>
              </p:cNvPr>
              <p:cNvSpPr txBox="1">
                <a:spLocks noRot="1" noChangeAspect="1" noMove="1" noResize="1" noEditPoints="1" noAdjustHandles="1" noChangeArrowheads="1" noChangeShapeType="1" noTextEdit="1"/>
              </p:cNvSpPr>
              <p:nvPr/>
            </p:nvSpPr>
            <p:spPr>
              <a:xfrm>
                <a:off x="3830032" y="3224003"/>
                <a:ext cx="646359" cy="344069"/>
              </a:xfrm>
              <a:prstGeom prst="rect">
                <a:avLst/>
              </a:prstGeom>
              <a:blipFill>
                <a:blip r:embed="rId4"/>
                <a:stretch>
                  <a:fillRect l="-13725" r="-25490" b="-3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0E7177CF-0582-9045-84B8-83D02C0772B3}"/>
                  </a:ext>
                </a:extLst>
              </p:cNvPr>
              <p:cNvSpPr txBox="1"/>
              <p:nvPr/>
            </p:nvSpPr>
            <p:spPr>
              <a:xfrm>
                <a:off x="7605404" y="3221512"/>
                <a:ext cx="1069908" cy="34406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smtClean="0">
                          <a:latin typeface="Cambria Math" panose="02040503050406030204" pitchFamily="18" charset="0"/>
                        </a:rPr>
                        <m:t>2</m:t>
                      </m:r>
                      <m:r>
                        <a:rPr lang="en-US" sz="2000" b="0" i="0" smtClean="0">
                          <a:latin typeface="Cambria Math" panose="02040503050406030204" pitchFamily="18" charset="0"/>
                        </a:rPr>
                        <m:t>748</m:t>
                      </m:r>
                      <m:rad>
                        <m:radPr>
                          <m:degHide m:val="on"/>
                          <m:ctrlPr>
                            <a:rPr lang="en-US" sz="2000" i="1" smtClean="0">
                              <a:latin typeface="Cambria Math" panose="02040503050406030204" pitchFamily="18" charset="0"/>
                            </a:rPr>
                          </m:ctrlPr>
                        </m:radPr>
                        <m:deg/>
                        <m:e>
                          <m:r>
                            <a:rPr lang="en-US" sz="2000" b="0" i="0" smtClean="0">
                              <a:latin typeface="Cambria Math" panose="02040503050406030204" pitchFamily="18" charset="0"/>
                            </a:rPr>
                            <m:t>2</m:t>
                          </m:r>
                        </m:e>
                      </m:rad>
                    </m:oMath>
                  </m:oMathPara>
                </a14:m>
                <a:endParaRPr lang="en-US" sz="2000" dirty="0">
                  <a:latin typeface="Arial" panose="020B0604020202020204" pitchFamily="34" charset="0"/>
                  <a:cs typeface="Arial" panose="020B0604020202020204" pitchFamily="34" charset="0"/>
                </a:endParaRPr>
              </a:p>
            </p:txBody>
          </p:sp>
        </mc:Choice>
        <mc:Fallback xmlns="">
          <p:sp>
            <p:nvSpPr>
              <p:cNvPr id="44" name="TextBox 43">
                <a:extLst>
                  <a:ext uri="{FF2B5EF4-FFF2-40B4-BE49-F238E27FC236}">
                    <a16:creationId xmlns:a16="http://schemas.microsoft.com/office/drawing/2014/main" id="{0E7177CF-0582-9045-84B8-83D02C0772B3}"/>
                  </a:ext>
                </a:extLst>
              </p:cNvPr>
              <p:cNvSpPr txBox="1">
                <a:spLocks noRot="1" noChangeAspect="1" noMove="1" noResize="1" noEditPoints="1" noAdjustHandles="1" noChangeArrowheads="1" noChangeShapeType="1" noTextEdit="1"/>
              </p:cNvSpPr>
              <p:nvPr/>
            </p:nvSpPr>
            <p:spPr>
              <a:xfrm>
                <a:off x="7605404" y="3221512"/>
                <a:ext cx="1069908" cy="344069"/>
              </a:xfrm>
              <a:prstGeom prst="rect">
                <a:avLst/>
              </a:prstGeom>
              <a:blipFill>
                <a:blip r:embed="rId5"/>
                <a:stretch>
                  <a:fillRect b="-3571"/>
                </a:stretch>
              </a:blipFill>
            </p:spPr>
            <p:txBody>
              <a:bodyPr/>
              <a:lstStyle/>
              <a:p>
                <a:r>
                  <a:rPr lang="en-US">
                    <a:noFill/>
                  </a:rPr>
                  <a:t> </a:t>
                </a:r>
              </a:p>
            </p:txBody>
          </p:sp>
        </mc:Fallback>
      </mc:AlternateContent>
      <p:sp>
        <p:nvSpPr>
          <p:cNvPr id="49" name="TextBox 48">
            <a:extLst>
              <a:ext uri="{FF2B5EF4-FFF2-40B4-BE49-F238E27FC236}">
                <a16:creationId xmlns:a16="http://schemas.microsoft.com/office/drawing/2014/main" id="{2414E046-BF04-B142-8763-F447F759FB08}"/>
              </a:ext>
            </a:extLst>
          </p:cNvPr>
          <p:cNvSpPr txBox="1"/>
          <p:nvPr/>
        </p:nvSpPr>
        <p:spPr>
          <a:xfrm>
            <a:off x="6536131" y="3192818"/>
            <a:ext cx="890601" cy="430887"/>
          </a:xfrm>
          <a:prstGeom prst="rect">
            <a:avLst/>
          </a:prstGeom>
          <a:noFill/>
        </p:spPr>
        <p:txBody>
          <a:bodyPr wrap="square" rtlCol="0">
            <a:spAutoFit/>
          </a:bodyPr>
          <a:lstStyle/>
          <a:p>
            <a:r>
              <a:rPr lang="en-US" sz="2200" dirty="0">
                <a:latin typeface="Times New Roman" panose="02020603050405020304" pitchFamily="18" charset="0"/>
                <a:ea typeface="Cambria Math" panose="02040503050406030204" pitchFamily="18" charset="0"/>
                <a:cs typeface="Times New Roman" panose="02020603050405020304" pitchFamily="18" charset="0"/>
              </a:rPr>
              <a:t>1710</a:t>
            </a:r>
          </a:p>
        </p:txBody>
      </p:sp>
      <p:sp>
        <p:nvSpPr>
          <p:cNvPr id="51" name="TextBox 50">
            <a:extLst>
              <a:ext uri="{FF2B5EF4-FFF2-40B4-BE49-F238E27FC236}">
                <a16:creationId xmlns:a16="http://schemas.microsoft.com/office/drawing/2014/main" id="{BABFE356-36DA-8949-9666-C3A79233FDBB}"/>
              </a:ext>
            </a:extLst>
          </p:cNvPr>
          <p:cNvSpPr txBox="1"/>
          <p:nvPr/>
        </p:nvSpPr>
        <p:spPr>
          <a:xfrm>
            <a:off x="3359463" y="4772881"/>
            <a:ext cx="723429" cy="430887"/>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B =       </a:t>
            </a:r>
          </a:p>
        </p:txBody>
      </p:sp>
      <p:sp>
        <p:nvSpPr>
          <p:cNvPr id="52" name="TextBox 51">
            <a:extLst>
              <a:ext uri="{FF2B5EF4-FFF2-40B4-BE49-F238E27FC236}">
                <a16:creationId xmlns:a16="http://schemas.microsoft.com/office/drawing/2014/main" id="{1876153C-42C3-5542-AC52-F4FC376B6496}"/>
              </a:ext>
            </a:extLst>
          </p:cNvPr>
          <p:cNvSpPr txBox="1"/>
          <p:nvPr/>
        </p:nvSpPr>
        <p:spPr>
          <a:xfrm>
            <a:off x="6305244" y="4745340"/>
            <a:ext cx="622569" cy="430887"/>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C =</a:t>
            </a:r>
          </a:p>
        </p:txBody>
      </p:sp>
      <p:sp>
        <p:nvSpPr>
          <p:cNvPr id="53" name="TextBox 52">
            <a:extLst>
              <a:ext uri="{FF2B5EF4-FFF2-40B4-BE49-F238E27FC236}">
                <a16:creationId xmlns:a16="http://schemas.microsoft.com/office/drawing/2014/main" id="{E13FC42F-0D9F-AC44-A123-F046123A6858}"/>
              </a:ext>
            </a:extLst>
          </p:cNvPr>
          <p:cNvSpPr txBox="1"/>
          <p:nvPr/>
        </p:nvSpPr>
        <p:spPr>
          <a:xfrm>
            <a:off x="1155101" y="4766978"/>
            <a:ext cx="1233634" cy="430887"/>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A =   4                </a:t>
            </a:r>
          </a:p>
        </p:txBody>
      </p:sp>
      <p:sp>
        <p:nvSpPr>
          <p:cNvPr id="54" name="TextBox 53">
            <a:extLst>
              <a:ext uri="{FF2B5EF4-FFF2-40B4-BE49-F238E27FC236}">
                <a16:creationId xmlns:a16="http://schemas.microsoft.com/office/drawing/2014/main" id="{3352F73D-370C-974D-BBA3-9A4F74355951}"/>
              </a:ext>
            </a:extLst>
          </p:cNvPr>
          <p:cNvSpPr txBox="1"/>
          <p:nvPr/>
        </p:nvSpPr>
        <p:spPr>
          <a:xfrm>
            <a:off x="1152188" y="5242425"/>
            <a:ext cx="646359" cy="430887"/>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D =   </a:t>
            </a:r>
          </a:p>
        </p:txBody>
      </p:sp>
      <p:sp>
        <p:nvSpPr>
          <p:cNvPr id="55" name="TextBox 54">
            <a:extLst>
              <a:ext uri="{FF2B5EF4-FFF2-40B4-BE49-F238E27FC236}">
                <a16:creationId xmlns:a16="http://schemas.microsoft.com/office/drawing/2014/main" id="{810ED431-D7A1-1D44-A75E-08CF87631F43}"/>
              </a:ext>
            </a:extLst>
          </p:cNvPr>
          <p:cNvSpPr txBox="1"/>
          <p:nvPr/>
        </p:nvSpPr>
        <p:spPr>
          <a:xfrm>
            <a:off x="4264443" y="4730695"/>
            <a:ext cx="282117"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cs typeface="Times New Roman" panose="02020603050405020304" pitchFamily="18" charset="0"/>
              </a:rPr>
              <a:t>  </a:t>
            </a:r>
          </a:p>
        </p:txBody>
      </p:sp>
      <p:cxnSp>
        <p:nvCxnSpPr>
          <p:cNvPr id="56" name="Straight Connector 55">
            <a:extLst>
              <a:ext uri="{FF2B5EF4-FFF2-40B4-BE49-F238E27FC236}">
                <a16:creationId xmlns:a16="http://schemas.microsoft.com/office/drawing/2014/main" id="{E2BC43EA-1869-884F-BE31-9541FE6E0E62}"/>
              </a:ext>
            </a:extLst>
          </p:cNvPr>
          <p:cNvCxnSpPr>
            <a:cxnSpLocks/>
          </p:cNvCxnSpPr>
          <p:nvPr/>
        </p:nvCxnSpPr>
        <p:spPr>
          <a:xfrm flipV="1">
            <a:off x="4423353" y="4879699"/>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610E9D0E-5D08-8249-99AF-5FCA936F7C3B}"/>
              </a:ext>
            </a:extLst>
          </p:cNvPr>
          <p:cNvSpPr txBox="1"/>
          <p:nvPr/>
        </p:nvSpPr>
        <p:spPr>
          <a:xfrm>
            <a:off x="4425850" y="4873701"/>
            <a:ext cx="282117"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3</a:t>
            </a:r>
            <a:r>
              <a:rPr lang="en-US" sz="1600" dirty="0">
                <a:latin typeface="Times New Roman" panose="02020603050405020304" pitchFamily="18" charset="0"/>
                <a:cs typeface="Times New Roman" panose="02020603050405020304" pitchFamily="18" charset="0"/>
              </a:rPr>
              <a:t>  </a:t>
            </a:r>
          </a:p>
        </p:txBody>
      </p:sp>
      <p:grpSp>
        <p:nvGrpSpPr>
          <p:cNvPr id="12" name="Group 11">
            <a:extLst>
              <a:ext uri="{FF2B5EF4-FFF2-40B4-BE49-F238E27FC236}">
                <a16:creationId xmlns:a16="http://schemas.microsoft.com/office/drawing/2014/main" id="{205A6897-6257-EB44-B200-CB275A41D6C7}"/>
              </a:ext>
            </a:extLst>
          </p:cNvPr>
          <p:cNvGrpSpPr/>
          <p:nvPr/>
        </p:nvGrpSpPr>
        <p:grpSpPr>
          <a:xfrm>
            <a:off x="6865188" y="4698229"/>
            <a:ext cx="1176687" cy="507831"/>
            <a:chOff x="6865188" y="4698229"/>
            <a:chExt cx="1176687" cy="507831"/>
          </a:xfrm>
        </p:grpSpPr>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252EF1C8-C9FE-6147-891C-92BCFC8D4086}"/>
                    </a:ext>
                  </a:extLst>
                </p:cNvPr>
                <p:cNvSpPr txBox="1"/>
                <p:nvPr/>
              </p:nvSpPr>
              <p:spPr>
                <a:xfrm>
                  <a:off x="7395516" y="4773176"/>
                  <a:ext cx="646359" cy="34406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2000" i="1" smtClean="0">
                                <a:latin typeface="Cambria Math" panose="02040503050406030204" pitchFamily="18" charset="0"/>
                              </a:rPr>
                            </m:ctrlPr>
                          </m:radPr>
                          <m:deg/>
                          <m:e>
                            <m:r>
                              <a:rPr lang="en-US" sz="2000" b="0" i="0" smtClean="0">
                                <a:latin typeface="Cambria Math" panose="02040503050406030204" pitchFamily="18" charset="0"/>
                              </a:rPr>
                              <m:t>2</m:t>
                            </m:r>
                          </m:e>
                        </m:rad>
                      </m:oMath>
                    </m:oMathPara>
                  </a14:m>
                  <a:endParaRPr lang="en-US" sz="2000" dirty="0">
                    <a:latin typeface="Arial" panose="020B0604020202020204" pitchFamily="34" charset="0"/>
                    <a:cs typeface="Arial" panose="020B0604020202020204" pitchFamily="34" charset="0"/>
                  </a:endParaRPr>
                </a:p>
              </p:txBody>
            </p:sp>
          </mc:Choice>
          <mc:Fallback xmlns="">
            <p:sp>
              <p:nvSpPr>
                <p:cNvPr id="59" name="TextBox 58">
                  <a:extLst>
                    <a:ext uri="{FF2B5EF4-FFF2-40B4-BE49-F238E27FC236}">
                      <a16:creationId xmlns:a16="http://schemas.microsoft.com/office/drawing/2014/main" id="{252EF1C8-C9FE-6147-891C-92BCFC8D4086}"/>
                    </a:ext>
                  </a:extLst>
                </p:cNvPr>
                <p:cNvSpPr txBox="1">
                  <a:spLocks noRot="1" noChangeAspect="1" noMove="1" noResize="1" noEditPoints="1" noAdjustHandles="1" noChangeArrowheads="1" noChangeShapeType="1" noTextEdit="1"/>
                </p:cNvSpPr>
                <p:nvPr/>
              </p:nvSpPr>
              <p:spPr>
                <a:xfrm>
                  <a:off x="7395516" y="4773176"/>
                  <a:ext cx="646359" cy="344069"/>
                </a:xfrm>
                <a:prstGeom prst="rect">
                  <a:avLst/>
                </a:prstGeom>
                <a:blipFill>
                  <a:blip r:embed="rId6"/>
                  <a:stretch>
                    <a:fillRect b="-3571"/>
                  </a:stretch>
                </a:blipFill>
              </p:spPr>
              <p:txBody>
                <a:bodyPr/>
                <a:lstStyle/>
                <a:p>
                  <a:r>
                    <a:rPr lang="en-US">
                      <a:noFill/>
                    </a:rPr>
                    <a:t> </a:t>
                  </a:r>
                </a:p>
              </p:txBody>
            </p:sp>
          </mc:Fallback>
        </mc:AlternateContent>
        <p:sp>
          <p:nvSpPr>
            <p:cNvPr id="60" name="TextBox 59">
              <a:extLst>
                <a:ext uri="{FF2B5EF4-FFF2-40B4-BE49-F238E27FC236}">
                  <a16:creationId xmlns:a16="http://schemas.microsoft.com/office/drawing/2014/main" id="{8446FFA5-31B2-2E4F-A607-AAAC1331D12A}"/>
                </a:ext>
              </a:extLst>
            </p:cNvPr>
            <p:cNvSpPr txBox="1"/>
            <p:nvPr/>
          </p:nvSpPr>
          <p:spPr>
            <a:xfrm>
              <a:off x="6865188" y="4698229"/>
              <a:ext cx="282117"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cs typeface="Times New Roman" panose="02020603050405020304" pitchFamily="18" charset="0"/>
                </a:rPr>
                <a:t>  </a:t>
              </a:r>
            </a:p>
          </p:txBody>
        </p:sp>
        <p:cxnSp>
          <p:nvCxnSpPr>
            <p:cNvPr id="61" name="Straight Connector 60">
              <a:extLst>
                <a:ext uri="{FF2B5EF4-FFF2-40B4-BE49-F238E27FC236}">
                  <a16:creationId xmlns:a16="http://schemas.microsoft.com/office/drawing/2014/main" id="{0E3EBE24-AEDF-9E42-A744-A85E3154F9C8}"/>
                </a:ext>
              </a:extLst>
            </p:cNvPr>
            <p:cNvCxnSpPr>
              <a:cxnSpLocks/>
            </p:cNvCxnSpPr>
            <p:nvPr/>
          </p:nvCxnSpPr>
          <p:spPr>
            <a:xfrm flipV="1">
              <a:off x="6991478" y="4872639"/>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CAA40A07-4DCB-9748-8015-A0D1E31A216D}"/>
                </a:ext>
              </a:extLst>
            </p:cNvPr>
            <p:cNvSpPr txBox="1"/>
            <p:nvPr/>
          </p:nvSpPr>
          <p:spPr>
            <a:xfrm>
              <a:off x="6995037" y="4867506"/>
              <a:ext cx="282117"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cs typeface="Times New Roman" panose="02020603050405020304" pitchFamily="18" charset="0"/>
                </a:rPr>
                <a:t>  </a:t>
              </a:r>
            </a:p>
          </p:txBody>
        </p:sp>
        <p:sp>
          <p:nvSpPr>
            <p:cNvPr id="63" name="TextBox 62">
              <a:extLst>
                <a:ext uri="{FF2B5EF4-FFF2-40B4-BE49-F238E27FC236}">
                  <a16:creationId xmlns:a16="http://schemas.microsoft.com/office/drawing/2014/main" id="{A3AA8BFF-5D84-7643-9DF3-32903D8FC7DB}"/>
                </a:ext>
              </a:extLst>
            </p:cNvPr>
            <p:cNvSpPr txBox="1"/>
            <p:nvPr/>
          </p:nvSpPr>
          <p:spPr>
            <a:xfrm>
              <a:off x="7171044" y="4811415"/>
              <a:ext cx="379080" cy="307777"/>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 </a:t>
              </a:r>
              <a:r>
                <a:rPr lang="en-US" sz="1400" dirty="0">
                  <a:latin typeface="Cambria Math" panose="02040503050406030204" pitchFamily="18" charset="0"/>
                  <a:ea typeface="Cambria Math" panose="02040503050406030204" pitchFamily="18" charset="0"/>
                  <a:cs typeface="Times New Roman" panose="02020603050405020304" pitchFamily="18" charset="0"/>
                </a:rPr>
                <a:t>+</a:t>
              </a:r>
            </a:p>
          </p:txBody>
        </p:sp>
      </p:grpSp>
      <p:sp>
        <p:nvSpPr>
          <p:cNvPr id="58" name="TextBox 57">
            <a:extLst>
              <a:ext uri="{FF2B5EF4-FFF2-40B4-BE49-F238E27FC236}">
                <a16:creationId xmlns:a16="http://schemas.microsoft.com/office/drawing/2014/main" id="{D5384D06-F13F-4849-A876-824546DC3DAF}"/>
              </a:ext>
            </a:extLst>
          </p:cNvPr>
          <p:cNvSpPr txBox="1"/>
          <p:nvPr/>
        </p:nvSpPr>
        <p:spPr>
          <a:xfrm>
            <a:off x="3864238" y="1510274"/>
            <a:ext cx="282117"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cs typeface="Times New Roman" panose="02020603050405020304" pitchFamily="18" charset="0"/>
              </a:rPr>
              <a:t>  </a:t>
            </a:r>
          </a:p>
        </p:txBody>
      </p:sp>
      <p:sp>
        <p:nvSpPr>
          <p:cNvPr id="64" name="TextBox 63">
            <a:extLst>
              <a:ext uri="{FF2B5EF4-FFF2-40B4-BE49-F238E27FC236}">
                <a16:creationId xmlns:a16="http://schemas.microsoft.com/office/drawing/2014/main" id="{2860818F-9BCB-3240-9782-DB34B7154E2D}"/>
              </a:ext>
            </a:extLst>
          </p:cNvPr>
          <p:cNvSpPr txBox="1"/>
          <p:nvPr/>
        </p:nvSpPr>
        <p:spPr>
          <a:xfrm>
            <a:off x="1113137" y="3694131"/>
            <a:ext cx="1715036" cy="430887"/>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Five units  =   </a:t>
            </a:r>
          </a:p>
        </p:txBody>
      </p:sp>
      <p:sp>
        <p:nvSpPr>
          <p:cNvPr id="65" name="TextBox 64">
            <a:extLst>
              <a:ext uri="{FF2B5EF4-FFF2-40B4-BE49-F238E27FC236}">
                <a16:creationId xmlns:a16="http://schemas.microsoft.com/office/drawing/2014/main" id="{2C789E30-FF72-E244-B0A0-DD5F5B412E0E}"/>
              </a:ext>
            </a:extLst>
          </p:cNvPr>
          <p:cNvSpPr txBox="1"/>
          <p:nvPr/>
        </p:nvSpPr>
        <p:spPr>
          <a:xfrm>
            <a:off x="3402120" y="3760547"/>
            <a:ext cx="379080" cy="307777"/>
          </a:xfrm>
          <a:prstGeom prst="rect">
            <a:avLst/>
          </a:prstGeom>
          <a:noFill/>
        </p:spPr>
        <p:txBody>
          <a:bodyPr wrap="square" rtlCol="0">
            <a:spAutoFit/>
          </a:bodyPr>
          <a:lstStyle/>
          <a:p>
            <a:r>
              <a:rPr lang="en-US" sz="1400" dirty="0">
                <a:latin typeface="Cambria Math" panose="02040503050406030204" pitchFamily="18" charset="0"/>
                <a:ea typeface="Cambria Math" panose="02040503050406030204" pitchFamily="18" charset="0"/>
                <a:cs typeface="Arial" panose="020B0604020202020204" pitchFamily="34" charset="0"/>
              </a:rPr>
              <a:t> +</a:t>
            </a:r>
          </a:p>
        </p:txBody>
      </p:sp>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97C8609A-906E-BE4E-AD02-3BDE8BEC45F0}"/>
                  </a:ext>
                </a:extLst>
              </p:cNvPr>
              <p:cNvSpPr txBox="1"/>
              <p:nvPr/>
            </p:nvSpPr>
            <p:spPr>
              <a:xfrm>
                <a:off x="3745837" y="3727417"/>
                <a:ext cx="1084267" cy="34406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smtClean="0">
                          <a:latin typeface="Cambria Math" panose="02040503050406030204" pitchFamily="18" charset="0"/>
                        </a:rPr>
                        <m:t>6</m:t>
                      </m:r>
                      <m:r>
                        <a:rPr lang="en-US" sz="2000" b="0" i="0" smtClean="0">
                          <a:latin typeface="Cambria Math" panose="02040503050406030204" pitchFamily="18" charset="0"/>
                        </a:rPr>
                        <m:t>360</m:t>
                      </m:r>
                      <m:rad>
                        <m:radPr>
                          <m:degHide m:val="on"/>
                          <m:ctrlPr>
                            <a:rPr lang="en-US" sz="2000" i="1" smtClean="0">
                              <a:latin typeface="Cambria Math" panose="02040503050406030204" pitchFamily="18" charset="0"/>
                            </a:rPr>
                          </m:ctrlPr>
                        </m:radPr>
                        <m:deg/>
                        <m:e>
                          <m:r>
                            <a:rPr lang="en-US" sz="2000" b="0" i="0" smtClean="0">
                              <a:latin typeface="Cambria Math" panose="02040503050406030204" pitchFamily="18" charset="0"/>
                            </a:rPr>
                            <m:t>2</m:t>
                          </m:r>
                        </m:e>
                      </m:rad>
                    </m:oMath>
                  </m:oMathPara>
                </a14:m>
                <a:endParaRPr lang="en-US" sz="2000" dirty="0">
                  <a:latin typeface="Arial" panose="020B0604020202020204" pitchFamily="34" charset="0"/>
                  <a:cs typeface="Arial" panose="020B0604020202020204" pitchFamily="34" charset="0"/>
                </a:endParaRPr>
              </a:p>
            </p:txBody>
          </p:sp>
        </mc:Choice>
        <mc:Fallback xmlns="">
          <p:sp>
            <p:nvSpPr>
              <p:cNvPr id="66" name="TextBox 65">
                <a:extLst>
                  <a:ext uri="{FF2B5EF4-FFF2-40B4-BE49-F238E27FC236}">
                    <a16:creationId xmlns:a16="http://schemas.microsoft.com/office/drawing/2014/main" id="{97C8609A-906E-BE4E-AD02-3BDE8BEC45F0}"/>
                  </a:ext>
                </a:extLst>
              </p:cNvPr>
              <p:cNvSpPr txBox="1">
                <a:spLocks noRot="1" noChangeAspect="1" noMove="1" noResize="1" noEditPoints="1" noAdjustHandles="1" noChangeArrowheads="1" noChangeShapeType="1" noTextEdit="1"/>
              </p:cNvSpPr>
              <p:nvPr/>
            </p:nvSpPr>
            <p:spPr>
              <a:xfrm>
                <a:off x="3745837" y="3727417"/>
                <a:ext cx="1084267" cy="344069"/>
              </a:xfrm>
              <a:prstGeom prst="rect">
                <a:avLst/>
              </a:prstGeom>
              <a:blipFill>
                <a:blip r:embed="rId7"/>
                <a:stretch>
                  <a:fillRect b="-3448"/>
                </a:stretch>
              </a:blipFill>
            </p:spPr>
            <p:txBody>
              <a:bodyPr/>
              <a:lstStyle/>
              <a:p>
                <a:r>
                  <a:rPr lang="en-US">
                    <a:noFill/>
                  </a:rPr>
                  <a:t> </a:t>
                </a:r>
              </a:p>
            </p:txBody>
          </p:sp>
        </mc:Fallback>
      </mc:AlternateContent>
      <p:sp>
        <p:nvSpPr>
          <p:cNvPr id="67" name="TextBox 66">
            <a:extLst>
              <a:ext uri="{FF2B5EF4-FFF2-40B4-BE49-F238E27FC236}">
                <a16:creationId xmlns:a16="http://schemas.microsoft.com/office/drawing/2014/main" id="{F604EB6D-046F-A64D-AD90-A3385BCDBEA9}"/>
              </a:ext>
            </a:extLst>
          </p:cNvPr>
          <p:cNvSpPr txBox="1"/>
          <p:nvPr/>
        </p:nvSpPr>
        <p:spPr>
          <a:xfrm>
            <a:off x="2699540" y="3694128"/>
            <a:ext cx="794488" cy="430887"/>
          </a:xfrm>
          <a:prstGeom prst="rect">
            <a:avLst/>
          </a:prstGeom>
          <a:noFill/>
        </p:spPr>
        <p:txBody>
          <a:bodyPr wrap="square" rtlCol="0">
            <a:spAutoFit/>
          </a:bodyPr>
          <a:lstStyle/>
          <a:p>
            <a:r>
              <a:rPr lang="en-US" sz="2200" dirty="0">
                <a:latin typeface="Times New Roman" panose="02020603050405020304" pitchFamily="18" charset="0"/>
                <a:ea typeface="Cambria Math" panose="02040503050406030204" pitchFamily="18" charset="0"/>
                <a:cs typeface="Times New Roman" panose="02020603050405020304" pitchFamily="18" charset="0"/>
              </a:rPr>
              <a:t>3840</a:t>
            </a:r>
          </a:p>
        </p:txBody>
      </p:sp>
      <p:sp>
        <p:nvSpPr>
          <p:cNvPr id="68" name="TextBox 67">
            <a:extLst>
              <a:ext uri="{FF2B5EF4-FFF2-40B4-BE49-F238E27FC236}">
                <a16:creationId xmlns:a16="http://schemas.microsoft.com/office/drawing/2014/main" id="{0E1B0647-29FF-A748-8D61-FD48EE960507}"/>
              </a:ext>
            </a:extLst>
          </p:cNvPr>
          <p:cNvSpPr txBox="1"/>
          <p:nvPr/>
        </p:nvSpPr>
        <p:spPr>
          <a:xfrm>
            <a:off x="4404483" y="5239189"/>
            <a:ext cx="984525" cy="430887"/>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E = 0     </a:t>
            </a:r>
          </a:p>
        </p:txBody>
      </p:sp>
      <p:sp>
        <p:nvSpPr>
          <p:cNvPr id="70" name="TextBox 69">
            <a:extLst>
              <a:ext uri="{FF2B5EF4-FFF2-40B4-BE49-F238E27FC236}">
                <a16:creationId xmlns:a16="http://schemas.microsoft.com/office/drawing/2014/main" id="{136C3E1C-E8B9-284B-B843-0F64588399D2}"/>
              </a:ext>
            </a:extLst>
          </p:cNvPr>
          <p:cNvSpPr txBox="1"/>
          <p:nvPr/>
        </p:nvSpPr>
        <p:spPr>
          <a:xfrm>
            <a:off x="2498067" y="2682097"/>
            <a:ext cx="462867" cy="430887"/>
          </a:xfrm>
          <a:prstGeom prst="rect">
            <a:avLst/>
          </a:prstGeom>
          <a:noFill/>
        </p:spPr>
        <p:txBody>
          <a:bodyPr wrap="square" rtlCol="0">
            <a:spAutoFit/>
          </a:bodyPr>
          <a:lstStyle/>
          <a:p>
            <a:r>
              <a:rPr lang="en-US" sz="2200" dirty="0">
                <a:latin typeface="Times New Roman" panose="02020603050405020304" pitchFamily="18" charset="0"/>
                <a:ea typeface="Cambria Math" panose="02040503050406030204" pitchFamily="18" charset="0"/>
                <a:cs typeface="Times New Roman" panose="02020603050405020304" pitchFamily="18" charset="0"/>
              </a:rPr>
              <a:t>14 </a:t>
            </a:r>
          </a:p>
        </p:txBody>
      </p:sp>
      <p:sp>
        <p:nvSpPr>
          <p:cNvPr id="71" name="TextBox 70">
            <a:extLst>
              <a:ext uri="{FF2B5EF4-FFF2-40B4-BE49-F238E27FC236}">
                <a16:creationId xmlns:a16="http://schemas.microsoft.com/office/drawing/2014/main" id="{11D18C1C-BC1B-1643-A00B-AED8323754CD}"/>
              </a:ext>
            </a:extLst>
          </p:cNvPr>
          <p:cNvSpPr txBox="1"/>
          <p:nvPr/>
        </p:nvSpPr>
        <p:spPr>
          <a:xfrm>
            <a:off x="4958710" y="3193185"/>
            <a:ext cx="1699409" cy="430887"/>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Four units  =   </a:t>
            </a:r>
          </a:p>
        </p:txBody>
      </p:sp>
      <p:sp>
        <p:nvSpPr>
          <p:cNvPr id="72" name="TextBox 71">
            <a:extLst>
              <a:ext uri="{FF2B5EF4-FFF2-40B4-BE49-F238E27FC236}">
                <a16:creationId xmlns:a16="http://schemas.microsoft.com/office/drawing/2014/main" id="{4A66858F-58CB-6D4E-A0FC-623972E00821}"/>
              </a:ext>
            </a:extLst>
          </p:cNvPr>
          <p:cNvSpPr txBox="1"/>
          <p:nvPr/>
        </p:nvSpPr>
        <p:spPr>
          <a:xfrm>
            <a:off x="4955994" y="2679304"/>
            <a:ext cx="1676888" cy="430887"/>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Two units  =  </a:t>
            </a:r>
          </a:p>
        </p:txBody>
      </p:sp>
      <p:sp>
        <p:nvSpPr>
          <p:cNvPr id="74" name="TextBox 73">
            <a:extLst>
              <a:ext uri="{FF2B5EF4-FFF2-40B4-BE49-F238E27FC236}">
                <a16:creationId xmlns:a16="http://schemas.microsoft.com/office/drawing/2014/main" id="{FEDF0787-A970-A546-9DDB-C2AB830CC8C6}"/>
              </a:ext>
            </a:extLst>
          </p:cNvPr>
          <p:cNvSpPr txBox="1"/>
          <p:nvPr/>
        </p:nvSpPr>
        <p:spPr>
          <a:xfrm>
            <a:off x="4965184" y="3680055"/>
            <a:ext cx="1515461" cy="430887"/>
          </a:xfrm>
          <a:prstGeom prst="rect">
            <a:avLst/>
          </a:prstGeom>
          <a:noFill/>
        </p:spPr>
        <p:txBody>
          <a:bodyPr wrap="square" rtlCol="0">
            <a:spAutoFit/>
          </a:bodyPr>
          <a:lstStyle/>
          <a:p>
            <a:r>
              <a:rPr lang="en-US" sz="2200" dirty="0">
                <a:solidFill>
                  <a:schemeClr val="tx1">
                    <a:lumMod val="50000"/>
                    <a:lumOff val="50000"/>
                  </a:schemeClr>
                </a:solidFill>
                <a:latin typeface="Times New Roman" panose="02020603050405020304" pitchFamily="18" charset="0"/>
                <a:cs typeface="Times New Roman" panose="02020603050405020304" pitchFamily="18" charset="0"/>
              </a:rPr>
              <a:t>Six units  =   </a:t>
            </a:r>
          </a:p>
        </p:txBody>
      </p:sp>
      <p:sp>
        <p:nvSpPr>
          <p:cNvPr id="75" name="TextBox 74">
            <a:extLst>
              <a:ext uri="{FF2B5EF4-FFF2-40B4-BE49-F238E27FC236}">
                <a16:creationId xmlns:a16="http://schemas.microsoft.com/office/drawing/2014/main" id="{519E75C7-2F3D-1A49-81CE-643785785712}"/>
              </a:ext>
            </a:extLst>
          </p:cNvPr>
          <p:cNvSpPr txBox="1"/>
          <p:nvPr/>
        </p:nvSpPr>
        <p:spPr>
          <a:xfrm>
            <a:off x="7106959" y="3746471"/>
            <a:ext cx="379080" cy="307777"/>
          </a:xfrm>
          <a:prstGeom prst="rect">
            <a:avLst/>
          </a:prstGeom>
          <a:noFill/>
        </p:spPr>
        <p:txBody>
          <a:bodyPr wrap="square" rtlCol="0">
            <a:spAutoFit/>
          </a:bodyPr>
          <a:lstStyle/>
          <a:p>
            <a:r>
              <a:rPr lang="en-US" sz="1400" dirty="0">
                <a:solidFill>
                  <a:schemeClr val="tx1">
                    <a:lumMod val="50000"/>
                    <a:lumOff val="50000"/>
                  </a:schemeClr>
                </a:solidFill>
                <a:latin typeface="Cambria Math" panose="02040503050406030204" pitchFamily="18" charset="0"/>
                <a:ea typeface="Cambria Math" panose="02040503050406030204" pitchFamily="18" charset="0"/>
                <a:cs typeface="Arial" panose="020B0604020202020204" pitchFamily="34" charset="0"/>
              </a:rPr>
              <a:t> +</a:t>
            </a:r>
          </a:p>
        </p:txBody>
      </p:sp>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797C306A-2B47-2543-A9A3-0C30E09EDCE8}"/>
                  </a:ext>
                </a:extLst>
              </p:cNvPr>
              <p:cNvSpPr txBox="1"/>
              <p:nvPr/>
            </p:nvSpPr>
            <p:spPr>
              <a:xfrm>
                <a:off x="7490353" y="3704151"/>
                <a:ext cx="1084267" cy="34406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smtClean="0">
                          <a:solidFill>
                            <a:schemeClr val="tx1">
                              <a:lumMod val="50000"/>
                              <a:lumOff val="50000"/>
                            </a:schemeClr>
                          </a:solidFill>
                          <a:latin typeface="Cambria Math" panose="02040503050406030204" pitchFamily="18" charset="0"/>
                        </a:rPr>
                        <m:t>1</m:t>
                      </m:r>
                      <m:r>
                        <a:rPr lang="en-US" sz="2000" b="0" i="0" smtClean="0">
                          <a:solidFill>
                            <a:schemeClr val="tx1">
                              <a:lumMod val="50000"/>
                              <a:lumOff val="50000"/>
                            </a:schemeClr>
                          </a:solidFill>
                          <a:latin typeface="Cambria Math" panose="02040503050406030204" pitchFamily="18" charset="0"/>
                        </a:rPr>
                        <m:t>2710</m:t>
                      </m:r>
                      <m:rad>
                        <m:radPr>
                          <m:degHide m:val="on"/>
                          <m:ctrlPr>
                            <a:rPr lang="en-US" sz="2000" i="1" smtClean="0">
                              <a:solidFill>
                                <a:schemeClr val="tx1">
                                  <a:lumMod val="50000"/>
                                  <a:lumOff val="50000"/>
                                </a:schemeClr>
                              </a:solidFill>
                              <a:latin typeface="Cambria Math" panose="02040503050406030204" pitchFamily="18" charset="0"/>
                            </a:rPr>
                          </m:ctrlPr>
                        </m:radPr>
                        <m:deg/>
                        <m:e>
                          <m:r>
                            <a:rPr lang="en-US" sz="2000" b="0" i="0" smtClean="0">
                              <a:solidFill>
                                <a:schemeClr val="tx1">
                                  <a:lumMod val="50000"/>
                                  <a:lumOff val="50000"/>
                                </a:schemeClr>
                              </a:solidFill>
                              <a:latin typeface="Cambria Math" panose="02040503050406030204" pitchFamily="18" charset="0"/>
                            </a:rPr>
                            <m:t>2</m:t>
                          </m:r>
                        </m:e>
                      </m:rad>
                    </m:oMath>
                  </m:oMathPara>
                </a14:m>
                <a:endParaRPr lang="en-US" sz="2000" dirty="0">
                  <a:solidFill>
                    <a:schemeClr val="tx1">
                      <a:lumMod val="50000"/>
                      <a:lumOff val="50000"/>
                    </a:schemeClr>
                  </a:solidFill>
                  <a:latin typeface="Arial" panose="020B0604020202020204" pitchFamily="34" charset="0"/>
                  <a:cs typeface="Arial" panose="020B0604020202020204" pitchFamily="34" charset="0"/>
                </a:endParaRPr>
              </a:p>
            </p:txBody>
          </p:sp>
        </mc:Choice>
        <mc:Fallback xmlns="">
          <p:sp>
            <p:nvSpPr>
              <p:cNvPr id="76" name="TextBox 75">
                <a:extLst>
                  <a:ext uri="{FF2B5EF4-FFF2-40B4-BE49-F238E27FC236}">
                    <a16:creationId xmlns:a16="http://schemas.microsoft.com/office/drawing/2014/main" id="{797C306A-2B47-2543-A9A3-0C30E09EDCE8}"/>
                  </a:ext>
                </a:extLst>
              </p:cNvPr>
              <p:cNvSpPr txBox="1">
                <a:spLocks noRot="1" noChangeAspect="1" noMove="1" noResize="1" noEditPoints="1" noAdjustHandles="1" noChangeArrowheads="1" noChangeShapeType="1" noTextEdit="1"/>
              </p:cNvSpPr>
              <p:nvPr/>
            </p:nvSpPr>
            <p:spPr>
              <a:xfrm>
                <a:off x="7490353" y="3704151"/>
                <a:ext cx="1084267" cy="344069"/>
              </a:xfrm>
              <a:prstGeom prst="rect">
                <a:avLst/>
              </a:prstGeom>
              <a:blipFill>
                <a:blip r:embed="rId8"/>
                <a:stretch>
                  <a:fillRect l="-4651" r="-4651" b="-3571"/>
                </a:stretch>
              </a:blipFill>
            </p:spPr>
            <p:txBody>
              <a:bodyPr/>
              <a:lstStyle/>
              <a:p>
                <a:r>
                  <a:rPr lang="en-US">
                    <a:noFill/>
                  </a:rPr>
                  <a:t> </a:t>
                </a:r>
              </a:p>
            </p:txBody>
          </p:sp>
        </mc:Fallback>
      </mc:AlternateContent>
      <p:sp>
        <p:nvSpPr>
          <p:cNvPr id="77" name="TextBox 76">
            <a:extLst>
              <a:ext uri="{FF2B5EF4-FFF2-40B4-BE49-F238E27FC236}">
                <a16:creationId xmlns:a16="http://schemas.microsoft.com/office/drawing/2014/main" id="{61036AA7-B9E5-FF45-9152-6ADF8A1857AB}"/>
              </a:ext>
            </a:extLst>
          </p:cNvPr>
          <p:cNvSpPr txBox="1"/>
          <p:nvPr/>
        </p:nvSpPr>
        <p:spPr>
          <a:xfrm>
            <a:off x="6444056" y="3680052"/>
            <a:ext cx="794488" cy="430887"/>
          </a:xfrm>
          <a:prstGeom prst="rect">
            <a:avLst/>
          </a:prstGeom>
          <a:noFill/>
        </p:spPr>
        <p:txBody>
          <a:bodyPr wrap="square" rtlCol="0">
            <a:spAutoFit/>
          </a:bodyPr>
          <a:lstStyle/>
          <a:p>
            <a:r>
              <a:rPr lang="en-US" sz="2200" dirty="0">
                <a:solidFill>
                  <a:schemeClr val="tx1">
                    <a:lumMod val="50000"/>
                    <a:lumOff val="50000"/>
                  </a:schemeClr>
                </a:solidFill>
                <a:latin typeface="Times New Roman" panose="02020603050405020304" pitchFamily="18" charset="0"/>
                <a:ea typeface="Cambria Math" panose="02040503050406030204" pitchFamily="18" charset="0"/>
                <a:cs typeface="Times New Roman" panose="02020603050405020304" pitchFamily="18" charset="0"/>
              </a:rPr>
              <a:t>7499 </a:t>
            </a:r>
          </a:p>
        </p:txBody>
      </p:sp>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1B467A02-87BB-7A4C-832A-6E87EC5F8ED0}"/>
                  </a:ext>
                </a:extLst>
              </p:cNvPr>
              <p:cNvSpPr txBox="1"/>
              <p:nvPr/>
            </p:nvSpPr>
            <p:spPr>
              <a:xfrm>
                <a:off x="2359018" y="4791468"/>
                <a:ext cx="646359" cy="34406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a:latin typeface="Cambria Math" panose="02040503050406030204" pitchFamily="18" charset="0"/>
                        </a:rPr>
                        <m:t>8</m:t>
                      </m:r>
                      <m:rad>
                        <m:radPr>
                          <m:degHide m:val="on"/>
                          <m:ctrlPr>
                            <a:rPr lang="en-US" sz="2000" i="1" smtClean="0">
                              <a:latin typeface="Cambria Math" panose="02040503050406030204" pitchFamily="18" charset="0"/>
                            </a:rPr>
                          </m:ctrlPr>
                        </m:radPr>
                        <m:deg/>
                        <m:e>
                          <m:r>
                            <a:rPr lang="en-US" sz="2000" b="0" i="0" smtClean="0">
                              <a:latin typeface="Cambria Math" panose="02040503050406030204" pitchFamily="18" charset="0"/>
                            </a:rPr>
                            <m:t>2</m:t>
                          </m:r>
                        </m:e>
                      </m:rad>
                    </m:oMath>
                  </m:oMathPara>
                </a14:m>
                <a:endParaRPr lang="en-US" sz="2000" dirty="0">
                  <a:latin typeface="Arial" panose="020B0604020202020204" pitchFamily="34" charset="0"/>
                  <a:cs typeface="Arial" panose="020B0604020202020204" pitchFamily="34" charset="0"/>
                </a:endParaRPr>
              </a:p>
            </p:txBody>
          </p:sp>
        </mc:Choice>
        <mc:Fallback xmlns="">
          <p:sp>
            <p:nvSpPr>
              <p:cNvPr id="78" name="TextBox 77">
                <a:extLst>
                  <a:ext uri="{FF2B5EF4-FFF2-40B4-BE49-F238E27FC236}">
                    <a16:creationId xmlns:a16="http://schemas.microsoft.com/office/drawing/2014/main" id="{1B467A02-87BB-7A4C-832A-6E87EC5F8ED0}"/>
                  </a:ext>
                </a:extLst>
              </p:cNvPr>
              <p:cNvSpPr txBox="1">
                <a:spLocks noRot="1" noChangeAspect="1" noMove="1" noResize="1" noEditPoints="1" noAdjustHandles="1" noChangeArrowheads="1" noChangeShapeType="1" noTextEdit="1"/>
              </p:cNvSpPr>
              <p:nvPr/>
            </p:nvSpPr>
            <p:spPr>
              <a:xfrm>
                <a:off x="2359018" y="4791468"/>
                <a:ext cx="646359" cy="344069"/>
              </a:xfrm>
              <a:prstGeom prst="rect">
                <a:avLst/>
              </a:prstGeom>
              <a:blipFill>
                <a:blip r:embed="rId9"/>
                <a:stretch>
                  <a:fillRect b="-7143"/>
                </a:stretch>
              </a:blipFill>
            </p:spPr>
            <p:txBody>
              <a:bodyPr/>
              <a:lstStyle/>
              <a:p>
                <a:r>
                  <a:rPr lang="en-US">
                    <a:noFill/>
                  </a:rPr>
                  <a:t> </a:t>
                </a:r>
              </a:p>
            </p:txBody>
          </p:sp>
        </mc:Fallback>
      </mc:AlternateContent>
      <p:sp>
        <p:nvSpPr>
          <p:cNvPr id="79" name="TextBox 78">
            <a:extLst>
              <a:ext uri="{FF2B5EF4-FFF2-40B4-BE49-F238E27FC236}">
                <a16:creationId xmlns:a16="http://schemas.microsoft.com/office/drawing/2014/main" id="{E12D68C7-5DB8-1644-AA7D-1474A3305AEF}"/>
              </a:ext>
            </a:extLst>
          </p:cNvPr>
          <p:cNvSpPr txBox="1"/>
          <p:nvPr/>
        </p:nvSpPr>
        <p:spPr>
          <a:xfrm>
            <a:off x="2047976" y="4840528"/>
            <a:ext cx="379080" cy="307777"/>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 </a:t>
            </a:r>
            <a:r>
              <a:rPr lang="en-US" sz="1400" dirty="0">
                <a:latin typeface="Cambria Math" panose="02040503050406030204" pitchFamily="18" charset="0"/>
                <a:ea typeface="Cambria Math" panose="02040503050406030204" pitchFamily="18" charset="0"/>
                <a:cs typeface="Times New Roman" panose="02020603050405020304" pitchFamily="18" charset="0"/>
              </a:rPr>
              <a:t>+</a:t>
            </a:r>
          </a:p>
        </p:txBody>
      </p:sp>
      <p:sp>
        <p:nvSpPr>
          <p:cNvPr id="80" name="TextBox 79">
            <a:extLst>
              <a:ext uri="{FF2B5EF4-FFF2-40B4-BE49-F238E27FC236}">
                <a16:creationId xmlns:a16="http://schemas.microsoft.com/office/drawing/2014/main" id="{C02F0352-66C3-0A41-9E76-2147D261C463}"/>
              </a:ext>
            </a:extLst>
          </p:cNvPr>
          <p:cNvSpPr txBox="1"/>
          <p:nvPr/>
        </p:nvSpPr>
        <p:spPr>
          <a:xfrm>
            <a:off x="4600498" y="4825032"/>
            <a:ext cx="379080" cy="307777"/>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 </a:t>
            </a:r>
            <a:r>
              <a:rPr lang="en-US" sz="1400" dirty="0">
                <a:latin typeface="Cambria Math" panose="02040503050406030204" pitchFamily="18" charset="0"/>
                <a:ea typeface="Cambria Math" panose="02040503050406030204" pitchFamily="18" charset="0"/>
                <a:cs typeface="Times New Roman" panose="02020603050405020304" pitchFamily="18" charset="0"/>
              </a:rPr>
              <a:t>+</a:t>
            </a:r>
          </a:p>
        </p:txBody>
      </p:sp>
      <p:grpSp>
        <p:nvGrpSpPr>
          <p:cNvPr id="2" name="Group 1">
            <a:extLst>
              <a:ext uri="{FF2B5EF4-FFF2-40B4-BE49-F238E27FC236}">
                <a16:creationId xmlns:a16="http://schemas.microsoft.com/office/drawing/2014/main" id="{DF4ABD3E-B922-404F-B124-9EC79F7C002A}"/>
              </a:ext>
            </a:extLst>
          </p:cNvPr>
          <p:cNvGrpSpPr/>
          <p:nvPr/>
        </p:nvGrpSpPr>
        <p:grpSpPr>
          <a:xfrm>
            <a:off x="2827563" y="5217817"/>
            <a:ext cx="443524" cy="481560"/>
            <a:chOff x="7878164" y="5575653"/>
            <a:chExt cx="443524" cy="481560"/>
          </a:xfrm>
        </p:grpSpPr>
        <p:sp>
          <p:nvSpPr>
            <p:cNvPr id="81" name="TextBox 80">
              <a:extLst>
                <a:ext uri="{FF2B5EF4-FFF2-40B4-BE49-F238E27FC236}">
                  <a16:creationId xmlns:a16="http://schemas.microsoft.com/office/drawing/2014/main" id="{2E64105D-43F8-B640-90A3-4AAAD44A7BA2}"/>
                </a:ext>
              </a:extLst>
            </p:cNvPr>
            <p:cNvSpPr txBox="1"/>
            <p:nvPr/>
          </p:nvSpPr>
          <p:spPr>
            <a:xfrm>
              <a:off x="7878164" y="5575653"/>
              <a:ext cx="282117"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cs typeface="Times New Roman" panose="02020603050405020304" pitchFamily="18" charset="0"/>
                </a:rPr>
                <a:t>  </a:t>
              </a:r>
            </a:p>
          </p:txBody>
        </p:sp>
        <p:cxnSp>
          <p:nvCxnSpPr>
            <p:cNvPr id="82" name="Straight Connector 81">
              <a:extLst>
                <a:ext uri="{FF2B5EF4-FFF2-40B4-BE49-F238E27FC236}">
                  <a16:creationId xmlns:a16="http://schemas.microsoft.com/office/drawing/2014/main" id="{FB0837A9-D9B0-6D4A-9075-6611531EBC2E}"/>
                </a:ext>
              </a:extLst>
            </p:cNvPr>
            <p:cNvCxnSpPr>
              <a:cxnSpLocks/>
            </p:cNvCxnSpPr>
            <p:nvPr/>
          </p:nvCxnSpPr>
          <p:spPr>
            <a:xfrm flipV="1">
              <a:off x="8037074" y="5724657"/>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1EAF7D09-29BB-0648-AEFA-625F2AAF7163}"/>
                </a:ext>
              </a:extLst>
            </p:cNvPr>
            <p:cNvSpPr txBox="1"/>
            <p:nvPr/>
          </p:nvSpPr>
          <p:spPr>
            <a:xfrm>
              <a:off x="8039571" y="5718659"/>
              <a:ext cx="282117"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3</a:t>
              </a:r>
              <a:r>
                <a:rPr lang="en-US" sz="1600" dirty="0">
                  <a:latin typeface="Times New Roman" panose="02020603050405020304" pitchFamily="18" charset="0"/>
                  <a:cs typeface="Times New Roman" panose="02020603050405020304" pitchFamily="18" charset="0"/>
                </a:rPr>
                <a:t>  </a:t>
              </a:r>
            </a:p>
          </p:txBody>
        </p:sp>
      </p:grpSp>
      <p:sp>
        <p:nvSpPr>
          <p:cNvPr id="84" name="TextBox 83">
            <a:extLst>
              <a:ext uri="{FF2B5EF4-FFF2-40B4-BE49-F238E27FC236}">
                <a16:creationId xmlns:a16="http://schemas.microsoft.com/office/drawing/2014/main" id="{99FDBE59-FCA9-3F4C-B6C8-64C682C703CC}"/>
              </a:ext>
            </a:extLst>
          </p:cNvPr>
          <p:cNvSpPr txBox="1"/>
          <p:nvPr/>
        </p:nvSpPr>
        <p:spPr>
          <a:xfrm>
            <a:off x="3891726" y="4768538"/>
            <a:ext cx="537717" cy="430887"/>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10     </a:t>
            </a:r>
          </a:p>
        </p:txBody>
      </p:sp>
      <p:sp>
        <p:nvSpPr>
          <p:cNvPr id="85" name="TextBox 84">
            <a:extLst>
              <a:ext uri="{FF2B5EF4-FFF2-40B4-BE49-F238E27FC236}">
                <a16:creationId xmlns:a16="http://schemas.microsoft.com/office/drawing/2014/main" id="{F730C2B9-CCA3-0C4F-88F6-FB4A81F3BE9C}"/>
              </a:ext>
            </a:extLst>
          </p:cNvPr>
          <p:cNvSpPr txBox="1"/>
          <p:nvPr/>
        </p:nvSpPr>
        <p:spPr>
          <a:xfrm>
            <a:off x="2079989" y="5208364"/>
            <a:ext cx="282117"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cs typeface="Times New Roman" panose="02020603050405020304" pitchFamily="18" charset="0"/>
              </a:rPr>
              <a:t>  </a:t>
            </a:r>
          </a:p>
        </p:txBody>
      </p:sp>
      <p:cxnSp>
        <p:nvCxnSpPr>
          <p:cNvPr id="86" name="Straight Connector 85">
            <a:extLst>
              <a:ext uri="{FF2B5EF4-FFF2-40B4-BE49-F238E27FC236}">
                <a16:creationId xmlns:a16="http://schemas.microsoft.com/office/drawing/2014/main" id="{43C7BF1E-923E-DB45-978F-693B42A20172}"/>
              </a:ext>
            </a:extLst>
          </p:cNvPr>
          <p:cNvCxnSpPr>
            <a:cxnSpLocks/>
          </p:cNvCxnSpPr>
          <p:nvPr/>
        </p:nvCxnSpPr>
        <p:spPr>
          <a:xfrm flipV="1">
            <a:off x="2233869" y="5374438"/>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5C02411E-AAD6-CE48-8C6E-E70923ECB71B}"/>
              </a:ext>
            </a:extLst>
          </p:cNvPr>
          <p:cNvSpPr txBox="1"/>
          <p:nvPr/>
        </p:nvSpPr>
        <p:spPr>
          <a:xfrm>
            <a:off x="2241777" y="5379262"/>
            <a:ext cx="282117"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6</a:t>
            </a:r>
            <a:r>
              <a:rPr lang="en-US" sz="1600" dirty="0">
                <a:latin typeface="Times New Roman" panose="02020603050405020304" pitchFamily="18" charset="0"/>
                <a:cs typeface="Times New Roman" panose="02020603050405020304" pitchFamily="18" charset="0"/>
              </a:rPr>
              <a:t>  </a:t>
            </a:r>
          </a:p>
        </p:txBody>
      </p:sp>
      <p:sp>
        <p:nvSpPr>
          <p:cNvPr id="88" name="TextBox 87">
            <a:extLst>
              <a:ext uri="{FF2B5EF4-FFF2-40B4-BE49-F238E27FC236}">
                <a16:creationId xmlns:a16="http://schemas.microsoft.com/office/drawing/2014/main" id="{29600468-3E8F-1444-8770-AE92DD03CE43}"/>
              </a:ext>
            </a:extLst>
          </p:cNvPr>
          <p:cNvSpPr txBox="1"/>
          <p:nvPr/>
        </p:nvSpPr>
        <p:spPr>
          <a:xfrm>
            <a:off x="1657737" y="5267078"/>
            <a:ext cx="379080"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 </a:t>
            </a:r>
            <a:r>
              <a:rPr lang="en-US" dirty="0">
                <a:latin typeface="Cambria Math" panose="02040503050406030204" pitchFamily="18" charset="0"/>
                <a:ea typeface="Cambria Math" panose="02040503050406030204" pitchFamily="18" charset="0"/>
                <a:cs typeface="Times New Roman" panose="02020603050405020304" pitchFamily="18" charset="0"/>
              </a:rPr>
              <a:t>- </a:t>
            </a:r>
          </a:p>
        </p:txBody>
      </p:sp>
      <p:sp>
        <p:nvSpPr>
          <p:cNvPr id="89" name="TextBox 88">
            <a:extLst>
              <a:ext uri="{FF2B5EF4-FFF2-40B4-BE49-F238E27FC236}">
                <a16:creationId xmlns:a16="http://schemas.microsoft.com/office/drawing/2014/main" id="{432AD9B9-5939-3B43-BEF6-8B95BBF3DB62}"/>
              </a:ext>
            </a:extLst>
          </p:cNvPr>
          <p:cNvSpPr txBox="1"/>
          <p:nvPr/>
        </p:nvSpPr>
        <p:spPr>
          <a:xfrm>
            <a:off x="1875398" y="5241316"/>
            <a:ext cx="328351" cy="430887"/>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1     </a:t>
            </a:r>
          </a:p>
        </p:txBody>
      </p:sp>
      <mc:AlternateContent xmlns:mc="http://schemas.openxmlformats.org/markup-compatibility/2006" xmlns:a14="http://schemas.microsoft.com/office/drawing/2010/main">
        <mc:Choice Requires="a14">
          <p:sp>
            <p:nvSpPr>
              <p:cNvPr id="90" name="TextBox 89">
                <a:extLst>
                  <a:ext uri="{FF2B5EF4-FFF2-40B4-BE49-F238E27FC236}">
                    <a16:creationId xmlns:a16="http://schemas.microsoft.com/office/drawing/2014/main" id="{C2D9DF1D-E85B-D047-8EDC-EE64524252B6}"/>
                  </a:ext>
                </a:extLst>
              </p:cNvPr>
              <p:cNvSpPr txBox="1"/>
              <p:nvPr/>
            </p:nvSpPr>
            <p:spPr>
              <a:xfrm>
                <a:off x="3056324" y="5278732"/>
                <a:ext cx="646359" cy="34406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2000" i="1" smtClean="0">
                              <a:latin typeface="Cambria Math" panose="02040503050406030204" pitchFamily="18" charset="0"/>
                            </a:rPr>
                          </m:ctrlPr>
                        </m:radPr>
                        <m:deg/>
                        <m:e>
                          <m:r>
                            <a:rPr lang="en-US" sz="2000" b="0" i="0" smtClean="0">
                              <a:latin typeface="Cambria Math" panose="02040503050406030204" pitchFamily="18" charset="0"/>
                            </a:rPr>
                            <m:t>2</m:t>
                          </m:r>
                        </m:e>
                      </m:rad>
                    </m:oMath>
                  </m:oMathPara>
                </a14:m>
                <a:endParaRPr lang="en-US" sz="2000" dirty="0">
                  <a:latin typeface="Arial" panose="020B0604020202020204" pitchFamily="34" charset="0"/>
                  <a:cs typeface="Arial" panose="020B0604020202020204" pitchFamily="34" charset="0"/>
                </a:endParaRPr>
              </a:p>
            </p:txBody>
          </p:sp>
        </mc:Choice>
        <mc:Fallback xmlns="">
          <p:sp>
            <p:nvSpPr>
              <p:cNvPr id="90" name="TextBox 89">
                <a:extLst>
                  <a:ext uri="{FF2B5EF4-FFF2-40B4-BE49-F238E27FC236}">
                    <a16:creationId xmlns:a16="http://schemas.microsoft.com/office/drawing/2014/main" id="{C2D9DF1D-E85B-D047-8EDC-EE64524252B6}"/>
                  </a:ext>
                </a:extLst>
              </p:cNvPr>
              <p:cNvSpPr txBox="1">
                <a:spLocks noRot="1" noChangeAspect="1" noMove="1" noResize="1" noEditPoints="1" noAdjustHandles="1" noChangeArrowheads="1" noChangeShapeType="1" noTextEdit="1"/>
              </p:cNvSpPr>
              <p:nvPr/>
            </p:nvSpPr>
            <p:spPr>
              <a:xfrm>
                <a:off x="3056324" y="5278732"/>
                <a:ext cx="646359" cy="344069"/>
              </a:xfrm>
              <a:prstGeom prst="rect">
                <a:avLst/>
              </a:prstGeom>
              <a:blipFill>
                <a:blip r:embed="rId10"/>
                <a:stretch>
                  <a:fillRect b="-3571"/>
                </a:stretch>
              </a:blipFill>
            </p:spPr>
            <p:txBody>
              <a:bodyPr/>
              <a:lstStyle/>
              <a:p>
                <a:r>
                  <a:rPr lang="en-US">
                    <a:noFill/>
                  </a:rPr>
                  <a:t> </a:t>
                </a:r>
              </a:p>
            </p:txBody>
          </p:sp>
        </mc:Fallback>
      </mc:AlternateContent>
      <p:sp>
        <p:nvSpPr>
          <p:cNvPr id="92" name="TextBox 91">
            <a:extLst>
              <a:ext uri="{FF2B5EF4-FFF2-40B4-BE49-F238E27FC236}">
                <a16:creationId xmlns:a16="http://schemas.microsoft.com/office/drawing/2014/main" id="{E306C290-64B5-4248-802E-E4FA8B7093EB}"/>
              </a:ext>
            </a:extLst>
          </p:cNvPr>
          <p:cNvSpPr txBox="1"/>
          <p:nvPr/>
        </p:nvSpPr>
        <p:spPr>
          <a:xfrm>
            <a:off x="2448832" y="5291788"/>
            <a:ext cx="379080" cy="307777"/>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 </a:t>
            </a:r>
            <a:r>
              <a:rPr lang="en-US" sz="1400" dirty="0">
                <a:latin typeface="Cambria Math" panose="02040503050406030204" pitchFamily="18" charset="0"/>
                <a:ea typeface="Cambria Math" panose="02040503050406030204" pitchFamily="18" charset="0"/>
                <a:cs typeface="Times New Roman" panose="02020603050405020304" pitchFamily="18" charset="0"/>
              </a:rPr>
              <a:t>+</a:t>
            </a:r>
          </a:p>
        </p:txBody>
      </p:sp>
      <p:sp>
        <p:nvSpPr>
          <p:cNvPr id="93" name="TextBox 92">
            <a:extLst>
              <a:ext uri="{FF2B5EF4-FFF2-40B4-BE49-F238E27FC236}">
                <a16:creationId xmlns:a16="http://schemas.microsoft.com/office/drawing/2014/main" id="{529F544F-3DE4-6147-B6A9-44B536C7EE94}"/>
              </a:ext>
            </a:extLst>
          </p:cNvPr>
          <p:cNvSpPr txBox="1"/>
          <p:nvPr/>
        </p:nvSpPr>
        <p:spPr>
          <a:xfrm>
            <a:off x="5247502" y="4724464"/>
            <a:ext cx="282117"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cs typeface="Times New Roman" panose="02020603050405020304" pitchFamily="18" charset="0"/>
              </a:rPr>
              <a:t>  </a:t>
            </a:r>
          </a:p>
        </p:txBody>
      </p:sp>
      <p:cxnSp>
        <p:nvCxnSpPr>
          <p:cNvPr id="94" name="Straight Connector 93">
            <a:extLst>
              <a:ext uri="{FF2B5EF4-FFF2-40B4-BE49-F238E27FC236}">
                <a16:creationId xmlns:a16="http://schemas.microsoft.com/office/drawing/2014/main" id="{0B6161B0-B22E-7F40-A214-1AB74CFC3953}"/>
              </a:ext>
            </a:extLst>
          </p:cNvPr>
          <p:cNvCxnSpPr>
            <a:cxnSpLocks/>
          </p:cNvCxnSpPr>
          <p:nvPr/>
        </p:nvCxnSpPr>
        <p:spPr>
          <a:xfrm flipV="1">
            <a:off x="5406412" y="4873468"/>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EAB4401A-E9FC-0948-976B-01748B79EF04}"/>
              </a:ext>
            </a:extLst>
          </p:cNvPr>
          <p:cNvSpPr txBox="1"/>
          <p:nvPr/>
        </p:nvSpPr>
        <p:spPr>
          <a:xfrm>
            <a:off x="5408909" y="4867470"/>
            <a:ext cx="282117"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3</a:t>
            </a:r>
            <a:r>
              <a:rPr lang="en-US" sz="1600" dirty="0">
                <a:latin typeface="Times New Roman" panose="02020603050405020304" pitchFamily="18" charset="0"/>
                <a:cs typeface="Times New Roman" panose="02020603050405020304" pitchFamily="18" charset="0"/>
              </a:rPr>
              <a:t>  </a:t>
            </a:r>
          </a:p>
        </p:txBody>
      </p:sp>
      <p:sp>
        <p:nvSpPr>
          <p:cNvPr id="96" name="TextBox 95">
            <a:extLst>
              <a:ext uri="{FF2B5EF4-FFF2-40B4-BE49-F238E27FC236}">
                <a16:creationId xmlns:a16="http://schemas.microsoft.com/office/drawing/2014/main" id="{F43BFFC1-58E8-E14D-A01E-4E42BB8F270C}"/>
              </a:ext>
            </a:extLst>
          </p:cNvPr>
          <p:cNvSpPr txBox="1"/>
          <p:nvPr/>
        </p:nvSpPr>
        <p:spPr>
          <a:xfrm>
            <a:off x="4874785" y="4762307"/>
            <a:ext cx="537717" cy="430887"/>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10     </a:t>
            </a:r>
          </a:p>
        </p:txBody>
      </p:sp>
      <mc:AlternateContent xmlns:mc="http://schemas.openxmlformats.org/markup-compatibility/2006" xmlns:a14="http://schemas.microsoft.com/office/drawing/2010/main">
        <mc:Choice Requires="a14">
          <p:sp>
            <p:nvSpPr>
              <p:cNvPr id="97" name="TextBox 96">
                <a:extLst>
                  <a:ext uri="{FF2B5EF4-FFF2-40B4-BE49-F238E27FC236}">
                    <a16:creationId xmlns:a16="http://schemas.microsoft.com/office/drawing/2014/main" id="{F26FF8AA-03C0-E743-A4AF-0C3A82EFC737}"/>
                  </a:ext>
                </a:extLst>
              </p:cNvPr>
              <p:cNvSpPr txBox="1"/>
              <p:nvPr/>
            </p:nvSpPr>
            <p:spPr>
              <a:xfrm>
                <a:off x="5463609" y="4787070"/>
                <a:ext cx="646359" cy="34406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2000" i="1" smtClean="0">
                              <a:latin typeface="Cambria Math" panose="02040503050406030204" pitchFamily="18" charset="0"/>
                            </a:rPr>
                          </m:ctrlPr>
                        </m:radPr>
                        <m:deg/>
                        <m:e>
                          <m:r>
                            <a:rPr lang="en-US" sz="2000" b="0" i="0" smtClean="0">
                              <a:latin typeface="Cambria Math" panose="02040503050406030204" pitchFamily="18" charset="0"/>
                            </a:rPr>
                            <m:t>2</m:t>
                          </m:r>
                        </m:e>
                      </m:rad>
                    </m:oMath>
                  </m:oMathPara>
                </a14:m>
                <a:endParaRPr lang="en-US" sz="2000" dirty="0">
                  <a:latin typeface="Arial" panose="020B0604020202020204" pitchFamily="34" charset="0"/>
                  <a:cs typeface="Arial" panose="020B0604020202020204" pitchFamily="34" charset="0"/>
                </a:endParaRPr>
              </a:p>
            </p:txBody>
          </p:sp>
        </mc:Choice>
        <mc:Fallback xmlns="">
          <p:sp>
            <p:nvSpPr>
              <p:cNvPr id="97" name="TextBox 96">
                <a:extLst>
                  <a:ext uri="{FF2B5EF4-FFF2-40B4-BE49-F238E27FC236}">
                    <a16:creationId xmlns:a16="http://schemas.microsoft.com/office/drawing/2014/main" id="{F26FF8AA-03C0-E743-A4AF-0C3A82EFC737}"/>
                  </a:ext>
                </a:extLst>
              </p:cNvPr>
              <p:cNvSpPr txBox="1">
                <a:spLocks noRot="1" noChangeAspect="1" noMove="1" noResize="1" noEditPoints="1" noAdjustHandles="1" noChangeArrowheads="1" noChangeShapeType="1" noTextEdit="1"/>
              </p:cNvSpPr>
              <p:nvPr/>
            </p:nvSpPr>
            <p:spPr>
              <a:xfrm>
                <a:off x="5463609" y="4787070"/>
                <a:ext cx="646359" cy="344069"/>
              </a:xfrm>
              <a:prstGeom prst="rect">
                <a:avLst/>
              </a:prstGeom>
              <a:blipFill>
                <a:blip r:embed="rId11"/>
                <a:stretch>
                  <a:fillRect b="-3571"/>
                </a:stretch>
              </a:blipFill>
            </p:spPr>
            <p:txBody>
              <a:bodyPr/>
              <a:lstStyle/>
              <a:p>
                <a:r>
                  <a:rPr lang="en-US">
                    <a:noFill/>
                  </a:rPr>
                  <a:t> </a:t>
                </a:r>
              </a:p>
            </p:txBody>
          </p:sp>
        </mc:Fallback>
      </mc:AlternateContent>
      <p:grpSp>
        <p:nvGrpSpPr>
          <p:cNvPr id="91" name="Group 90">
            <a:extLst>
              <a:ext uri="{FF2B5EF4-FFF2-40B4-BE49-F238E27FC236}">
                <a16:creationId xmlns:a16="http://schemas.microsoft.com/office/drawing/2014/main" id="{022C5054-8FC4-7F42-9867-B4F5E98F458E}"/>
              </a:ext>
            </a:extLst>
          </p:cNvPr>
          <p:cNvGrpSpPr/>
          <p:nvPr/>
        </p:nvGrpSpPr>
        <p:grpSpPr>
          <a:xfrm>
            <a:off x="6611075" y="5205604"/>
            <a:ext cx="1339174" cy="421977"/>
            <a:chOff x="470514" y="6098501"/>
            <a:chExt cx="1339174" cy="421977"/>
          </a:xfrm>
        </p:grpSpPr>
        <p:sp>
          <p:nvSpPr>
            <p:cNvPr id="98" name="TextBox 97">
              <a:extLst>
                <a:ext uri="{FF2B5EF4-FFF2-40B4-BE49-F238E27FC236}">
                  <a16:creationId xmlns:a16="http://schemas.microsoft.com/office/drawing/2014/main" id="{E6A8A301-AE13-AF4D-BB50-5B9CB99D346F}"/>
                </a:ext>
              </a:extLst>
            </p:cNvPr>
            <p:cNvSpPr txBox="1"/>
            <p:nvPr/>
          </p:nvSpPr>
          <p:spPr>
            <a:xfrm>
              <a:off x="470514" y="6151146"/>
              <a:ext cx="1000839" cy="369332"/>
            </a:xfrm>
            <a:prstGeom prst="rect">
              <a:avLst/>
            </a:prstGeom>
            <a:noFill/>
          </p:spPr>
          <p:txBody>
            <a:bodyPr wrap="square" rtlCol="0">
              <a:spAutoFit/>
            </a:bodyPr>
            <a:lstStyle/>
            <a:p>
              <a:r>
                <a:rPr lang="en-US" dirty="0" err="1">
                  <a:latin typeface="Times New Roman" panose="02020603050405020304" pitchFamily="18" charset="0"/>
                  <a:cs typeface="Times New Roman" panose="02020603050405020304" pitchFamily="18" charset="0"/>
                </a:rPr>
                <a:t>Lattogle</a:t>
              </a:r>
              <a:r>
                <a:rPr lang="en-US" dirty="0">
                  <a:latin typeface="Times New Roman" panose="02020603050405020304" pitchFamily="18" charset="0"/>
                  <a:cs typeface="Times New Roman" panose="02020603050405020304" pitchFamily="18" charset="0"/>
                </a:rPr>
                <a:t> </a:t>
              </a:r>
              <a:endParaRPr lang="en-US" dirty="0"/>
            </a:p>
          </p:txBody>
        </p:sp>
        <p:sp>
          <p:nvSpPr>
            <p:cNvPr id="99" name="TextBox 98">
              <a:extLst>
                <a:ext uri="{FF2B5EF4-FFF2-40B4-BE49-F238E27FC236}">
                  <a16:creationId xmlns:a16="http://schemas.microsoft.com/office/drawing/2014/main" id="{3482212A-378F-D549-805A-A8216FA12539}"/>
                </a:ext>
              </a:extLst>
            </p:cNvPr>
            <p:cNvSpPr txBox="1"/>
            <p:nvPr/>
          </p:nvSpPr>
          <p:spPr>
            <a:xfrm>
              <a:off x="1291748" y="6098501"/>
              <a:ext cx="517940" cy="369332"/>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a:t>
              </a:r>
              <a:r>
                <a:rPr lang="en-US" dirty="0"/>
                <a:t>   </a:t>
              </a:r>
            </a:p>
          </p:txBody>
        </p:sp>
      </p:grpSp>
      <p:grpSp>
        <p:nvGrpSpPr>
          <p:cNvPr id="100" name="Group 99">
            <a:extLst>
              <a:ext uri="{FF2B5EF4-FFF2-40B4-BE49-F238E27FC236}">
                <a16:creationId xmlns:a16="http://schemas.microsoft.com/office/drawing/2014/main" id="{80892B88-25D4-844C-8A8F-6E5D3568E4F0}"/>
              </a:ext>
            </a:extLst>
          </p:cNvPr>
          <p:cNvGrpSpPr/>
          <p:nvPr/>
        </p:nvGrpSpPr>
        <p:grpSpPr>
          <a:xfrm>
            <a:off x="6909048" y="1559088"/>
            <a:ext cx="1678033" cy="481586"/>
            <a:chOff x="1032936" y="5890542"/>
            <a:chExt cx="1678033" cy="481586"/>
          </a:xfrm>
        </p:grpSpPr>
        <p:sp>
          <p:nvSpPr>
            <p:cNvPr id="101" name="TextBox 100">
              <a:extLst>
                <a:ext uri="{FF2B5EF4-FFF2-40B4-BE49-F238E27FC236}">
                  <a16:creationId xmlns:a16="http://schemas.microsoft.com/office/drawing/2014/main" id="{D3E4DE28-FB84-2A4D-BCDC-A8EF2B4F91B2}"/>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102" name="TextBox 101">
              <a:extLst>
                <a:ext uri="{FF2B5EF4-FFF2-40B4-BE49-F238E27FC236}">
                  <a16:creationId xmlns:a16="http://schemas.microsoft.com/office/drawing/2014/main" id="{77BEE626-6F65-C34A-8D73-6760AAAAD3A9}"/>
                </a:ext>
              </a:extLst>
            </p:cNvPr>
            <p:cNvSpPr txBox="1"/>
            <p:nvPr/>
          </p:nvSpPr>
          <p:spPr>
            <a:xfrm>
              <a:off x="2244438" y="5890542"/>
              <a:ext cx="466531" cy="369332"/>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33321656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Picture 86">
            <a:extLst>
              <a:ext uri="{FF2B5EF4-FFF2-40B4-BE49-F238E27FC236}">
                <a16:creationId xmlns:a16="http://schemas.microsoft.com/office/drawing/2014/main" id="{A1D46894-1F08-1A43-84DF-A16BF9F8E0AA}"/>
              </a:ext>
            </a:extLst>
          </p:cNvPr>
          <p:cNvPicPr>
            <a:picLocks noChangeAspect="1"/>
          </p:cNvPicPr>
          <p:nvPr/>
        </p:nvPicPr>
        <p:blipFill>
          <a:blip r:embed="rId2"/>
          <a:stretch>
            <a:fillRect/>
          </a:stretch>
        </p:blipFill>
        <p:spPr>
          <a:xfrm>
            <a:off x="2305358" y="4786905"/>
            <a:ext cx="368685" cy="368685"/>
          </a:xfrm>
          <a:prstGeom prst="rect">
            <a:avLst/>
          </a:prstGeom>
        </p:spPr>
      </p:pic>
      <p:sp>
        <p:nvSpPr>
          <p:cNvPr id="4" name="Rectangle 3">
            <a:extLst>
              <a:ext uri="{FF2B5EF4-FFF2-40B4-BE49-F238E27FC236}">
                <a16:creationId xmlns:a16="http://schemas.microsoft.com/office/drawing/2014/main" id="{A83946BD-25D1-2345-9F60-FF9FBE33E27A}"/>
              </a:ext>
            </a:extLst>
          </p:cNvPr>
          <p:cNvSpPr/>
          <p:nvPr/>
        </p:nvSpPr>
        <p:spPr>
          <a:xfrm>
            <a:off x="277472" y="264860"/>
            <a:ext cx="8563829" cy="636926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2" name="Straight Connector 51">
            <a:extLst>
              <a:ext uri="{FF2B5EF4-FFF2-40B4-BE49-F238E27FC236}">
                <a16:creationId xmlns:a16="http://schemas.microsoft.com/office/drawing/2014/main" id="{9762A186-322F-E940-9DEA-0545E270723B}"/>
              </a:ext>
            </a:extLst>
          </p:cNvPr>
          <p:cNvCxnSpPr/>
          <p:nvPr/>
        </p:nvCxnSpPr>
        <p:spPr>
          <a:xfrm>
            <a:off x="277472" y="854015"/>
            <a:ext cx="856382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D102B384-714E-F44F-BC01-F30CCEBA84BE}"/>
              </a:ext>
            </a:extLst>
          </p:cNvPr>
          <p:cNvSpPr txBox="1"/>
          <p:nvPr/>
        </p:nvSpPr>
        <p:spPr>
          <a:xfrm>
            <a:off x="258246" y="308644"/>
            <a:ext cx="8679693" cy="492443"/>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Deflection Equation of a Lattice Truss Beam with an End Force         </a:t>
            </a:r>
          </a:p>
        </p:txBody>
      </p:sp>
      <p:sp>
        <p:nvSpPr>
          <p:cNvPr id="55" name="Rectangle 54">
            <a:extLst>
              <a:ext uri="{FF2B5EF4-FFF2-40B4-BE49-F238E27FC236}">
                <a16:creationId xmlns:a16="http://schemas.microsoft.com/office/drawing/2014/main" id="{FB001EAF-B767-F44B-BF07-44A718E728F1}"/>
              </a:ext>
            </a:extLst>
          </p:cNvPr>
          <p:cNvSpPr/>
          <p:nvPr/>
        </p:nvSpPr>
        <p:spPr>
          <a:xfrm>
            <a:off x="390537" y="4122537"/>
            <a:ext cx="8328461" cy="238520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a:extLst>
              <a:ext uri="{FF2B5EF4-FFF2-40B4-BE49-F238E27FC236}">
                <a16:creationId xmlns:a16="http://schemas.microsoft.com/office/drawing/2014/main" id="{0F72EC4B-CBF3-DE44-B5BB-11B230841518}"/>
              </a:ext>
            </a:extLst>
          </p:cNvPr>
          <p:cNvCxnSpPr>
            <a:cxnSpLocks/>
          </p:cNvCxnSpPr>
          <p:nvPr/>
        </p:nvCxnSpPr>
        <p:spPr>
          <a:xfrm>
            <a:off x="390537" y="4563941"/>
            <a:ext cx="83284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F5C9003A-C4D1-B24C-962F-1F25987D10B6}"/>
              </a:ext>
            </a:extLst>
          </p:cNvPr>
          <p:cNvSpPr txBox="1"/>
          <p:nvPr/>
        </p:nvSpPr>
        <p:spPr>
          <a:xfrm>
            <a:off x="1504950" y="4116993"/>
            <a:ext cx="68834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Deflection Equation, Baseline Example Problem    </a:t>
            </a:r>
          </a:p>
        </p:txBody>
      </p:sp>
      <p:grpSp>
        <p:nvGrpSpPr>
          <p:cNvPr id="62" name="Group 61">
            <a:extLst>
              <a:ext uri="{FF2B5EF4-FFF2-40B4-BE49-F238E27FC236}">
                <a16:creationId xmlns:a16="http://schemas.microsoft.com/office/drawing/2014/main" id="{3B023B83-0C99-C34B-BEE7-0B7651CA56A2}"/>
              </a:ext>
            </a:extLst>
          </p:cNvPr>
          <p:cNvGrpSpPr/>
          <p:nvPr/>
        </p:nvGrpSpPr>
        <p:grpSpPr>
          <a:xfrm>
            <a:off x="2944329" y="5751640"/>
            <a:ext cx="439444" cy="560994"/>
            <a:chOff x="2953753" y="5921777"/>
            <a:chExt cx="439444" cy="560994"/>
          </a:xfrm>
        </p:grpSpPr>
        <p:sp>
          <p:nvSpPr>
            <p:cNvPr id="80" name="TextBox 79">
              <a:extLst>
                <a:ext uri="{FF2B5EF4-FFF2-40B4-BE49-F238E27FC236}">
                  <a16:creationId xmlns:a16="http://schemas.microsoft.com/office/drawing/2014/main" id="{F0DA707A-BD59-FB48-8924-91B2B7E17165}"/>
                </a:ext>
              </a:extLst>
            </p:cNvPr>
            <p:cNvSpPr txBox="1"/>
            <p:nvPr/>
          </p:nvSpPr>
          <p:spPr>
            <a:xfrm>
              <a:off x="2953753" y="5921777"/>
              <a:ext cx="282117"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a:t>
              </a:r>
            </a:p>
          </p:txBody>
        </p:sp>
        <p:cxnSp>
          <p:nvCxnSpPr>
            <p:cNvPr id="81" name="Straight Connector 80">
              <a:extLst>
                <a:ext uri="{FF2B5EF4-FFF2-40B4-BE49-F238E27FC236}">
                  <a16:creationId xmlns:a16="http://schemas.microsoft.com/office/drawing/2014/main" id="{C12A5205-83B2-F145-BEDE-0A2D10B28FFA}"/>
                </a:ext>
              </a:extLst>
            </p:cNvPr>
            <p:cNvCxnSpPr>
              <a:cxnSpLocks/>
            </p:cNvCxnSpPr>
            <p:nvPr/>
          </p:nvCxnSpPr>
          <p:spPr>
            <a:xfrm flipV="1">
              <a:off x="3107422" y="6113817"/>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4DED5D50-5841-3B45-A384-31F27AC34432}"/>
                </a:ext>
              </a:extLst>
            </p:cNvPr>
            <p:cNvSpPr txBox="1"/>
            <p:nvPr/>
          </p:nvSpPr>
          <p:spPr>
            <a:xfrm>
              <a:off x="3111080" y="6113439"/>
              <a:ext cx="282117"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a:t>
              </a:r>
            </a:p>
          </p:txBody>
        </p:sp>
      </p:grpSp>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DE6E48B6-1D28-CC46-A44B-17663656822A}"/>
                  </a:ext>
                </a:extLst>
              </p:cNvPr>
              <p:cNvSpPr txBox="1"/>
              <p:nvPr/>
            </p:nvSpPr>
            <p:spPr>
              <a:xfrm>
                <a:off x="3565165" y="5797169"/>
                <a:ext cx="646359" cy="37850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2200" i="1" smtClean="0">
                              <a:latin typeface="Cambria Math" panose="02040503050406030204" pitchFamily="18" charset="0"/>
                            </a:rPr>
                          </m:ctrlPr>
                        </m:radPr>
                        <m:deg/>
                        <m:e>
                          <m:r>
                            <a:rPr lang="en-US" sz="2200" b="0" i="0" smtClean="0">
                              <a:latin typeface="Cambria Math" panose="02040503050406030204" pitchFamily="18" charset="0"/>
                            </a:rPr>
                            <m:t>2</m:t>
                          </m:r>
                        </m:e>
                      </m:rad>
                    </m:oMath>
                  </m:oMathPara>
                </a14:m>
                <a:endParaRPr lang="en-US" sz="2200" dirty="0">
                  <a:latin typeface="Arial" panose="020B0604020202020204" pitchFamily="34" charset="0"/>
                  <a:cs typeface="Arial" panose="020B0604020202020204" pitchFamily="34" charset="0"/>
                </a:endParaRPr>
              </a:p>
            </p:txBody>
          </p:sp>
        </mc:Choice>
        <mc:Fallback xmlns="">
          <p:sp>
            <p:nvSpPr>
              <p:cNvPr id="67" name="TextBox 66">
                <a:extLst>
                  <a:ext uri="{FF2B5EF4-FFF2-40B4-BE49-F238E27FC236}">
                    <a16:creationId xmlns:a16="http://schemas.microsoft.com/office/drawing/2014/main" id="{DE6E48B6-1D28-CC46-A44B-17663656822A}"/>
                  </a:ext>
                </a:extLst>
              </p:cNvPr>
              <p:cNvSpPr txBox="1">
                <a:spLocks noRot="1" noChangeAspect="1" noMove="1" noResize="1" noEditPoints="1" noAdjustHandles="1" noChangeArrowheads="1" noChangeShapeType="1" noTextEdit="1"/>
              </p:cNvSpPr>
              <p:nvPr/>
            </p:nvSpPr>
            <p:spPr>
              <a:xfrm>
                <a:off x="3565165" y="5797169"/>
                <a:ext cx="646359" cy="378502"/>
              </a:xfrm>
              <a:prstGeom prst="rect">
                <a:avLst/>
              </a:prstGeom>
              <a:blipFill>
                <a:blip r:embed="rId3"/>
                <a:stretch>
                  <a:fillRect b="-10000"/>
                </a:stretch>
              </a:blipFill>
            </p:spPr>
            <p:txBody>
              <a:bodyPr/>
              <a:lstStyle/>
              <a:p>
                <a:r>
                  <a:rPr lang="en-US">
                    <a:noFill/>
                  </a:rPr>
                  <a:t> </a:t>
                </a:r>
              </a:p>
            </p:txBody>
          </p:sp>
        </mc:Fallback>
      </mc:AlternateContent>
      <p:sp>
        <p:nvSpPr>
          <p:cNvPr id="68" name="TextBox 67">
            <a:extLst>
              <a:ext uri="{FF2B5EF4-FFF2-40B4-BE49-F238E27FC236}">
                <a16:creationId xmlns:a16="http://schemas.microsoft.com/office/drawing/2014/main" id="{A72A948D-AF87-0140-8BD0-DF11B2A611B9}"/>
              </a:ext>
            </a:extLst>
          </p:cNvPr>
          <p:cNvSpPr txBox="1"/>
          <p:nvPr/>
        </p:nvSpPr>
        <p:spPr>
          <a:xfrm>
            <a:off x="3305289" y="5854347"/>
            <a:ext cx="379080" cy="307777"/>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 </a:t>
            </a:r>
            <a:r>
              <a:rPr lang="en-US" sz="1400" dirty="0">
                <a:latin typeface="Cambria Math" panose="02040503050406030204" pitchFamily="18" charset="0"/>
                <a:ea typeface="Cambria Math" panose="02040503050406030204" pitchFamily="18" charset="0"/>
                <a:cs typeface="Times New Roman" panose="02020603050405020304" pitchFamily="18" charset="0"/>
              </a:rPr>
              <a:t>+</a:t>
            </a:r>
          </a:p>
        </p:txBody>
      </p:sp>
      <p:sp>
        <p:nvSpPr>
          <p:cNvPr id="69" name="TextBox 68">
            <a:extLst>
              <a:ext uri="{FF2B5EF4-FFF2-40B4-BE49-F238E27FC236}">
                <a16:creationId xmlns:a16="http://schemas.microsoft.com/office/drawing/2014/main" id="{B029EB3C-97B3-0F47-93ED-42C93E1C9EE0}"/>
              </a:ext>
            </a:extLst>
          </p:cNvPr>
          <p:cNvSpPr txBox="1"/>
          <p:nvPr/>
        </p:nvSpPr>
        <p:spPr>
          <a:xfrm>
            <a:off x="1094160" y="4907057"/>
            <a:ext cx="1021284" cy="430887"/>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Y(</a:t>
            </a:r>
            <a:r>
              <a:rPr lang="en-US" sz="2200" dirty="0">
                <a:solidFill>
                  <a:srgbClr val="FF0000"/>
                </a:solidFill>
                <a:latin typeface="Times New Roman" panose="02020603050405020304" pitchFamily="18" charset="0"/>
                <a:cs typeface="Times New Roman" panose="02020603050405020304" pitchFamily="18" charset="0"/>
              </a:rPr>
              <a:t>n</a:t>
            </a:r>
            <a:r>
              <a:rPr lang="en-US" sz="2200" dirty="0">
                <a:latin typeface="Times New Roman" panose="02020603050405020304" pitchFamily="18" charset="0"/>
                <a:cs typeface="Times New Roman" panose="02020603050405020304" pitchFamily="18" charset="0"/>
              </a:rPr>
              <a:t>) =  </a:t>
            </a:r>
          </a:p>
        </p:txBody>
      </p:sp>
      <p:sp>
        <p:nvSpPr>
          <p:cNvPr id="70" name="TextBox 69">
            <a:extLst>
              <a:ext uri="{FF2B5EF4-FFF2-40B4-BE49-F238E27FC236}">
                <a16:creationId xmlns:a16="http://schemas.microsoft.com/office/drawing/2014/main" id="{AE1F64B8-9FF3-964E-99FA-2ED1BC40E560}"/>
              </a:ext>
            </a:extLst>
          </p:cNvPr>
          <p:cNvSpPr txBox="1"/>
          <p:nvPr/>
        </p:nvSpPr>
        <p:spPr>
          <a:xfrm>
            <a:off x="4610832" y="4966419"/>
            <a:ext cx="36281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a:t>
            </a:r>
          </a:p>
        </p:txBody>
      </p:sp>
      <p:sp>
        <p:nvSpPr>
          <p:cNvPr id="71" name="TextBox 70">
            <a:extLst>
              <a:ext uri="{FF2B5EF4-FFF2-40B4-BE49-F238E27FC236}">
                <a16:creationId xmlns:a16="http://schemas.microsoft.com/office/drawing/2014/main" id="{90E411E4-2BE2-604B-9769-C8FE519814FC}"/>
              </a:ext>
            </a:extLst>
          </p:cNvPr>
          <p:cNvSpPr txBox="1"/>
          <p:nvPr/>
        </p:nvSpPr>
        <p:spPr>
          <a:xfrm>
            <a:off x="2763454" y="4906170"/>
            <a:ext cx="377463" cy="461665"/>
          </a:xfrm>
          <a:prstGeom prst="rect">
            <a:avLst/>
          </a:prstGeom>
          <a:noFill/>
        </p:spPr>
        <p:txBody>
          <a:bodyPr wrap="square" rtlCol="0">
            <a:spAutoFit/>
          </a:bodyPr>
          <a:lstStyle/>
          <a:p>
            <a:r>
              <a:rPr lang="en-US" sz="2400" dirty="0"/>
              <a:t>(</a:t>
            </a:r>
          </a:p>
        </p:txBody>
      </p:sp>
      <p:sp>
        <p:nvSpPr>
          <p:cNvPr id="73" name="TextBox 72">
            <a:extLst>
              <a:ext uri="{FF2B5EF4-FFF2-40B4-BE49-F238E27FC236}">
                <a16:creationId xmlns:a16="http://schemas.microsoft.com/office/drawing/2014/main" id="{235258B7-ABB6-CA49-9B9B-F53CD9E5E693}"/>
              </a:ext>
            </a:extLst>
          </p:cNvPr>
          <p:cNvSpPr txBox="1"/>
          <p:nvPr/>
        </p:nvSpPr>
        <p:spPr>
          <a:xfrm>
            <a:off x="7285487" y="5770976"/>
            <a:ext cx="475458" cy="430887"/>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 </a:t>
            </a:r>
            <a:r>
              <a:rPr lang="en-US" sz="2200" dirty="0">
                <a:solidFill>
                  <a:srgbClr val="FF0000"/>
                </a:solidFill>
                <a:latin typeface="Times New Roman" panose="02020603050405020304" pitchFamily="18" charset="0"/>
                <a:cs typeface="Times New Roman" panose="02020603050405020304" pitchFamily="18" charset="0"/>
              </a:rPr>
              <a:t>n</a:t>
            </a:r>
            <a:r>
              <a:rPr lang="en-US" sz="2200" dirty="0">
                <a:latin typeface="Times New Roman" panose="02020603050405020304" pitchFamily="18" charset="0"/>
                <a:cs typeface="Times New Roman" panose="02020603050405020304" pitchFamily="18" charset="0"/>
              </a:rPr>
              <a:t>   </a:t>
            </a:r>
          </a:p>
        </p:txBody>
      </p:sp>
      <p:sp>
        <p:nvSpPr>
          <p:cNvPr id="75" name="TextBox 74">
            <a:extLst>
              <a:ext uri="{FF2B5EF4-FFF2-40B4-BE49-F238E27FC236}">
                <a16:creationId xmlns:a16="http://schemas.microsoft.com/office/drawing/2014/main" id="{60BB92E9-4659-524D-BDB9-BBB9260FB3F6}"/>
              </a:ext>
            </a:extLst>
          </p:cNvPr>
          <p:cNvSpPr txBox="1"/>
          <p:nvPr/>
        </p:nvSpPr>
        <p:spPr>
          <a:xfrm>
            <a:off x="2102058" y="4745102"/>
            <a:ext cx="540157"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P </a:t>
            </a:r>
          </a:p>
        </p:txBody>
      </p:sp>
      <p:sp>
        <p:nvSpPr>
          <p:cNvPr id="76" name="TextBox 75">
            <a:extLst>
              <a:ext uri="{FF2B5EF4-FFF2-40B4-BE49-F238E27FC236}">
                <a16:creationId xmlns:a16="http://schemas.microsoft.com/office/drawing/2014/main" id="{4077743B-7CCD-2F46-9714-6BFA9090A960}"/>
              </a:ext>
            </a:extLst>
          </p:cNvPr>
          <p:cNvSpPr txBox="1"/>
          <p:nvPr/>
        </p:nvSpPr>
        <p:spPr>
          <a:xfrm>
            <a:off x="2074432" y="5073038"/>
            <a:ext cx="647867"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EA  </a:t>
            </a:r>
          </a:p>
        </p:txBody>
      </p:sp>
      <p:sp>
        <p:nvSpPr>
          <p:cNvPr id="77" name="Right Bracket 76">
            <a:extLst>
              <a:ext uri="{FF2B5EF4-FFF2-40B4-BE49-F238E27FC236}">
                <a16:creationId xmlns:a16="http://schemas.microsoft.com/office/drawing/2014/main" id="{C43E21F2-D531-A343-8265-25B47695E4DF}"/>
              </a:ext>
            </a:extLst>
          </p:cNvPr>
          <p:cNvSpPr/>
          <p:nvPr/>
        </p:nvSpPr>
        <p:spPr>
          <a:xfrm>
            <a:off x="7763612" y="5605241"/>
            <a:ext cx="74869" cy="789601"/>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Right Bracket 77">
            <a:extLst>
              <a:ext uri="{FF2B5EF4-FFF2-40B4-BE49-F238E27FC236}">
                <a16:creationId xmlns:a16="http://schemas.microsoft.com/office/drawing/2014/main" id="{02608898-1B9D-294E-879E-6FAF697C39E7}"/>
              </a:ext>
            </a:extLst>
          </p:cNvPr>
          <p:cNvSpPr/>
          <p:nvPr/>
        </p:nvSpPr>
        <p:spPr>
          <a:xfrm flipH="1">
            <a:off x="2688812" y="4766977"/>
            <a:ext cx="74869" cy="789601"/>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9" name="Straight Connector 78">
            <a:extLst>
              <a:ext uri="{FF2B5EF4-FFF2-40B4-BE49-F238E27FC236}">
                <a16:creationId xmlns:a16="http://schemas.microsoft.com/office/drawing/2014/main" id="{2441CB44-B93D-A944-A5C6-34FAE6A048EA}"/>
              </a:ext>
            </a:extLst>
          </p:cNvPr>
          <p:cNvCxnSpPr>
            <a:cxnSpLocks/>
          </p:cNvCxnSpPr>
          <p:nvPr/>
        </p:nvCxnSpPr>
        <p:spPr>
          <a:xfrm>
            <a:off x="2102566" y="5146341"/>
            <a:ext cx="51389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83" name="Picture 82">
            <a:extLst>
              <a:ext uri="{FF2B5EF4-FFF2-40B4-BE49-F238E27FC236}">
                <a16:creationId xmlns:a16="http://schemas.microsoft.com/office/drawing/2014/main" id="{D395CED2-4899-D044-8338-FF909230B40B}"/>
              </a:ext>
            </a:extLst>
          </p:cNvPr>
          <p:cNvPicPr>
            <a:picLocks noChangeAspect="1"/>
          </p:cNvPicPr>
          <p:nvPr/>
        </p:nvPicPr>
        <p:blipFill>
          <a:blip r:embed="rId2"/>
          <a:stretch>
            <a:fillRect/>
          </a:stretch>
        </p:blipFill>
        <p:spPr>
          <a:xfrm>
            <a:off x="3446953" y="2144328"/>
            <a:ext cx="272642" cy="272642"/>
          </a:xfrm>
          <a:prstGeom prst="rect">
            <a:avLst/>
          </a:prstGeom>
        </p:spPr>
      </p:pic>
      <p:sp>
        <p:nvSpPr>
          <p:cNvPr id="84" name="Right Brace 83">
            <a:extLst>
              <a:ext uri="{FF2B5EF4-FFF2-40B4-BE49-F238E27FC236}">
                <a16:creationId xmlns:a16="http://schemas.microsoft.com/office/drawing/2014/main" id="{D8ECD952-8D5B-DD4A-A1D4-0CC07F1DDFA4}"/>
              </a:ext>
            </a:extLst>
          </p:cNvPr>
          <p:cNvSpPr/>
          <p:nvPr/>
        </p:nvSpPr>
        <p:spPr>
          <a:xfrm rot="10800000">
            <a:off x="3771042" y="2185571"/>
            <a:ext cx="60338" cy="203034"/>
          </a:xfrm>
          <a:prstGeom prst="rightBrace">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5" name="TextBox 84">
            <a:extLst>
              <a:ext uri="{FF2B5EF4-FFF2-40B4-BE49-F238E27FC236}">
                <a16:creationId xmlns:a16="http://schemas.microsoft.com/office/drawing/2014/main" id="{988633F9-5D48-CA48-A19F-3BA3A8748555}"/>
              </a:ext>
            </a:extLst>
          </p:cNvPr>
          <p:cNvSpPr txBox="1"/>
          <p:nvPr/>
        </p:nvSpPr>
        <p:spPr>
          <a:xfrm>
            <a:off x="5774029" y="1279523"/>
            <a:ext cx="1459102" cy="307777"/>
          </a:xfrm>
          <a:prstGeom prst="rect">
            <a:avLst/>
          </a:prstGeom>
          <a:noFill/>
          <a:ln>
            <a:noFill/>
          </a:ln>
        </p:spPr>
        <p:txBody>
          <a:bodyPr wrap="square" rtlCol="0">
            <a:spAutoFit/>
          </a:bodyPr>
          <a:lstStyle/>
          <a:p>
            <a:r>
              <a:rPr lang="en-US" sz="1400" dirty="0">
                <a:latin typeface="Times New Roman" panose="02020603050405020304" pitchFamily="18" charset="0"/>
                <a:cs typeface="Times New Roman" panose="02020603050405020304" pitchFamily="18" charset="0"/>
              </a:rPr>
              <a:t>One truss unit, </a:t>
            </a:r>
            <a:r>
              <a:rPr lang="en-US" sz="1400" dirty="0">
                <a:solidFill>
                  <a:srgbClr val="FF0000"/>
                </a:solidFill>
                <a:latin typeface="Times New Roman" panose="02020603050405020304" pitchFamily="18" charset="0"/>
                <a:cs typeface="Times New Roman" panose="02020603050405020304" pitchFamily="18" charset="0"/>
              </a:rPr>
              <a:t>n</a:t>
            </a:r>
          </a:p>
        </p:txBody>
      </p:sp>
      <p:cxnSp>
        <p:nvCxnSpPr>
          <p:cNvPr id="86" name="Straight Arrow Connector 85">
            <a:extLst>
              <a:ext uri="{FF2B5EF4-FFF2-40B4-BE49-F238E27FC236}">
                <a16:creationId xmlns:a16="http://schemas.microsoft.com/office/drawing/2014/main" id="{59371219-65C1-D14C-B84E-5A38099A8ED0}"/>
              </a:ext>
            </a:extLst>
          </p:cNvPr>
          <p:cNvCxnSpPr>
            <a:cxnSpLocks/>
          </p:cNvCxnSpPr>
          <p:nvPr/>
        </p:nvCxnSpPr>
        <p:spPr>
          <a:xfrm flipH="1">
            <a:off x="5394842" y="1447524"/>
            <a:ext cx="307722" cy="0"/>
          </a:xfrm>
          <a:prstGeom prst="straightConnector1">
            <a:avLst/>
          </a:prstGeom>
          <a:ln w="12700">
            <a:solidFill>
              <a:schemeClr val="tx1"/>
            </a:solidFill>
            <a:headEnd w="lg" len="med"/>
            <a:tailEnd type="triangle" w="lg" len="med"/>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479015CD-179A-A94B-B79D-BDACA04D52CC}"/>
              </a:ext>
            </a:extLst>
          </p:cNvPr>
          <p:cNvGrpSpPr/>
          <p:nvPr/>
        </p:nvGrpSpPr>
        <p:grpSpPr>
          <a:xfrm>
            <a:off x="4128199" y="4837720"/>
            <a:ext cx="445283" cy="500224"/>
            <a:chOff x="2468192" y="4708000"/>
            <a:chExt cx="445283" cy="500224"/>
          </a:xfrm>
        </p:grpSpPr>
        <p:sp>
          <p:nvSpPr>
            <p:cNvPr id="74" name="TextBox 73">
              <a:extLst>
                <a:ext uri="{FF2B5EF4-FFF2-40B4-BE49-F238E27FC236}">
                  <a16:creationId xmlns:a16="http://schemas.microsoft.com/office/drawing/2014/main" id="{3F05F7B1-99ED-C342-8205-8DF5DCEB6D6B}"/>
                </a:ext>
              </a:extLst>
            </p:cNvPr>
            <p:cNvSpPr txBox="1"/>
            <p:nvPr/>
          </p:nvSpPr>
          <p:spPr>
            <a:xfrm>
              <a:off x="2631358" y="4708000"/>
              <a:ext cx="282117" cy="338554"/>
            </a:xfrm>
            <a:prstGeom prst="rect">
              <a:avLst/>
            </a:prstGeom>
            <a:noFill/>
          </p:spPr>
          <p:txBody>
            <a:bodyPr wrap="square" rtlCol="0">
              <a:spAutoFit/>
            </a:bodyPr>
            <a:lstStyle/>
            <a:p>
              <a:r>
                <a:rPr lang="en-US" sz="16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4</a:t>
              </a:r>
              <a:r>
                <a:rPr lang="en-US" sz="1600" dirty="0">
                  <a:latin typeface="Times New Roman" panose="02020603050405020304" pitchFamily="18" charset="0"/>
                  <a:cs typeface="Times New Roman" panose="02020603050405020304" pitchFamily="18" charset="0"/>
                </a:rPr>
                <a:t>  </a:t>
              </a:r>
            </a:p>
          </p:txBody>
        </p:sp>
        <p:sp>
          <p:nvSpPr>
            <p:cNvPr id="103" name="TextBox 102">
              <a:extLst>
                <a:ext uri="{FF2B5EF4-FFF2-40B4-BE49-F238E27FC236}">
                  <a16:creationId xmlns:a16="http://schemas.microsoft.com/office/drawing/2014/main" id="{C51BE2DB-CBA4-D84D-8C51-139700E46262}"/>
                </a:ext>
              </a:extLst>
            </p:cNvPr>
            <p:cNvSpPr txBox="1"/>
            <p:nvPr/>
          </p:nvSpPr>
          <p:spPr>
            <a:xfrm>
              <a:off x="2468192" y="4777337"/>
              <a:ext cx="437854" cy="430887"/>
            </a:xfrm>
            <a:prstGeom prst="rect">
              <a:avLst/>
            </a:prstGeom>
            <a:noFill/>
          </p:spPr>
          <p:txBody>
            <a:bodyPr wrap="square" rtlCol="0">
              <a:spAutoFit/>
            </a:bodyPr>
            <a:lstStyle/>
            <a:p>
              <a:r>
                <a:rPr lang="en-US" sz="2200" dirty="0">
                  <a:solidFill>
                    <a:srgbClr val="FF0000"/>
                  </a:solidFill>
                  <a:latin typeface="Times New Roman" panose="02020603050405020304" pitchFamily="18" charset="0"/>
                  <a:cs typeface="Times New Roman" panose="02020603050405020304" pitchFamily="18" charset="0"/>
                </a:rPr>
                <a:t>n</a:t>
              </a:r>
              <a:r>
                <a:rPr lang="en-US" sz="2200" dirty="0">
                  <a:latin typeface="Times New Roman" panose="02020603050405020304" pitchFamily="18" charset="0"/>
                  <a:cs typeface="Times New Roman" panose="02020603050405020304" pitchFamily="18" charset="0"/>
                </a:rPr>
                <a:t>   </a:t>
              </a:r>
            </a:p>
          </p:txBody>
        </p:sp>
      </p:grpSp>
      <p:grpSp>
        <p:nvGrpSpPr>
          <p:cNvPr id="29" name="Group 28">
            <a:extLst>
              <a:ext uri="{FF2B5EF4-FFF2-40B4-BE49-F238E27FC236}">
                <a16:creationId xmlns:a16="http://schemas.microsoft.com/office/drawing/2014/main" id="{890328A2-1AC2-CC43-9860-D7CAA4D05BF7}"/>
              </a:ext>
            </a:extLst>
          </p:cNvPr>
          <p:cNvGrpSpPr/>
          <p:nvPr/>
        </p:nvGrpSpPr>
        <p:grpSpPr>
          <a:xfrm>
            <a:off x="2899193" y="4922667"/>
            <a:ext cx="1184514" cy="430887"/>
            <a:chOff x="858869" y="3795145"/>
            <a:chExt cx="1184514" cy="430887"/>
          </a:xfrm>
        </p:grpSpPr>
        <p:sp>
          <p:nvSpPr>
            <p:cNvPr id="106" name="TextBox 105">
              <a:extLst>
                <a:ext uri="{FF2B5EF4-FFF2-40B4-BE49-F238E27FC236}">
                  <a16:creationId xmlns:a16="http://schemas.microsoft.com/office/drawing/2014/main" id="{ABFC8E25-FBE2-FC48-96CE-CE1575A9A378}"/>
                </a:ext>
              </a:extLst>
            </p:cNvPr>
            <p:cNvSpPr txBox="1"/>
            <p:nvPr/>
          </p:nvSpPr>
          <p:spPr>
            <a:xfrm>
              <a:off x="858869" y="3795145"/>
              <a:ext cx="401124" cy="430887"/>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4                 </a:t>
              </a:r>
            </a:p>
          </p:txBody>
        </p:sp>
        <mc:AlternateContent xmlns:mc="http://schemas.openxmlformats.org/markup-compatibility/2006" xmlns:a14="http://schemas.microsoft.com/office/drawing/2010/main">
          <mc:Choice Requires="a14">
            <p:sp>
              <p:nvSpPr>
                <p:cNvPr id="115" name="TextBox 114">
                  <a:extLst>
                    <a:ext uri="{FF2B5EF4-FFF2-40B4-BE49-F238E27FC236}">
                      <a16:creationId xmlns:a16="http://schemas.microsoft.com/office/drawing/2014/main" id="{9FA9807C-1008-6E46-945C-BE8E266D914F}"/>
                    </a:ext>
                  </a:extLst>
                </p:cNvPr>
                <p:cNvSpPr txBox="1"/>
                <p:nvPr/>
              </p:nvSpPr>
              <p:spPr>
                <a:xfrm>
                  <a:off x="1397024" y="3825299"/>
                  <a:ext cx="646359" cy="34406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a:latin typeface="Cambria Math" panose="02040503050406030204" pitchFamily="18" charset="0"/>
                          </a:rPr>
                          <m:t>8</m:t>
                        </m:r>
                        <m:rad>
                          <m:radPr>
                            <m:degHide m:val="on"/>
                            <m:ctrlPr>
                              <a:rPr lang="en-US" sz="2000" i="1" smtClean="0">
                                <a:latin typeface="Cambria Math" panose="02040503050406030204" pitchFamily="18" charset="0"/>
                              </a:rPr>
                            </m:ctrlPr>
                          </m:radPr>
                          <m:deg/>
                          <m:e>
                            <m:r>
                              <a:rPr lang="en-US" sz="2000" b="0" i="0" smtClean="0">
                                <a:latin typeface="Cambria Math" panose="02040503050406030204" pitchFamily="18" charset="0"/>
                              </a:rPr>
                              <m:t>2</m:t>
                            </m:r>
                          </m:e>
                        </m:rad>
                      </m:oMath>
                    </m:oMathPara>
                  </a14:m>
                  <a:endParaRPr lang="en-US" sz="2000" dirty="0">
                    <a:latin typeface="Arial" panose="020B0604020202020204" pitchFamily="34" charset="0"/>
                    <a:cs typeface="Arial" panose="020B0604020202020204" pitchFamily="34" charset="0"/>
                  </a:endParaRPr>
                </a:p>
              </p:txBody>
            </p:sp>
          </mc:Choice>
          <mc:Fallback xmlns="">
            <p:sp>
              <p:nvSpPr>
                <p:cNvPr id="115" name="TextBox 114">
                  <a:extLst>
                    <a:ext uri="{FF2B5EF4-FFF2-40B4-BE49-F238E27FC236}">
                      <a16:creationId xmlns:a16="http://schemas.microsoft.com/office/drawing/2014/main" id="{9FA9807C-1008-6E46-945C-BE8E266D914F}"/>
                    </a:ext>
                  </a:extLst>
                </p:cNvPr>
                <p:cNvSpPr txBox="1">
                  <a:spLocks noRot="1" noChangeAspect="1" noMove="1" noResize="1" noEditPoints="1" noAdjustHandles="1" noChangeArrowheads="1" noChangeShapeType="1" noTextEdit="1"/>
                </p:cNvSpPr>
                <p:nvPr/>
              </p:nvSpPr>
              <p:spPr>
                <a:xfrm>
                  <a:off x="1397024" y="3825299"/>
                  <a:ext cx="646359" cy="344069"/>
                </a:xfrm>
                <a:prstGeom prst="rect">
                  <a:avLst/>
                </a:prstGeom>
                <a:blipFill>
                  <a:blip r:embed="rId4"/>
                  <a:stretch>
                    <a:fillRect b="-3571"/>
                  </a:stretch>
                </a:blipFill>
              </p:spPr>
              <p:txBody>
                <a:bodyPr/>
                <a:lstStyle/>
                <a:p>
                  <a:r>
                    <a:rPr lang="en-US">
                      <a:noFill/>
                    </a:rPr>
                    <a:t> </a:t>
                  </a:r>
                </a:p>
              </p:txBody>
            </p:sp>
          </mc:Fallback>
        </mc:AlternateContent>
        <p:sp>
          <p:nvSpPr>
            <p:cNvPr id="116" name="TextBox 115">
              <a:extLst>
                <a:ext uri="{FF2B5EF4-FFF2-40B4-BE49-F238E27FC236}">
                  <a16:creationId xmlns:a16="http://schemas.microsoft.com/office/drawing/2014/main" id="{99CAE6D6-D1B3-7846-84C0-3428CDA47364}"/>
                </a:ext>
              </a:extLst>
            </p:cNvPr>
            <p:cNvSpPr txBox="1"/>
            <p:nvPr/>
          </p:nvSpPr>
          <p:spPr>
            <a:xfrm>
              <a:off x="1085982" y="3874359"/>
              <a:ext cx="379080" cy="307777"/>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 </a:t>
              </a:r>
              <a:r>
                <a:rPr lang="en-US" sz="1400" dirty="0">
                  <a:latin typeface="Cambria Math" panose="02040503050406030204" pitchFamily="18" charset="0"/>
                  <a:ea typeface="Cambria Math" panose="02040503050406030204" pitchFamily="18" charset="0"/>
                  <a:cs typeface="Times New Roman" panose="02020603050405020304" pitchFamily="18" charset="0"/>
                </a:rPr>
                <a:t>+</a:t>
              </a:r>
            </a:p>
          </p:txBody>
        </p:sp>
      </p:grpSp>
      <p:grpSp>
        <p:nvGrpSpPr>
          <p:cNvPr id="30" name="Group 29">
            <a:extLst>
              <a:ext uri="{FF2B5EF4-FFF2-40B4-BE49-F238E27FC236}">
                <a16:creationId xmlns:a16="http://schemas.microsoft.com/office/drawing/2014/main" id="{83CB6A2A-EDBA-B840-9863-2F3467B2D2A0}"/>
              </a:ext>
            </a:extLst>
          </p:cNvPr>
          <p:cNvGrpSpPr/>
          <p:nvPr/>
        </p:nvGrpSpPr>
        <p:grpSpPr>
          <a:xfrm>
            <a:off x="5136552" y="4879593"/>
            <a:ext cx="2179608" cy="487791"/>
            <a:chOff x="2245255" y="2367539"/>
            <a:chExt cx="2179608" cy="487791"/>
          </a:xfrm>
        </p:grpSpPr>
        <p:sp>
          <p:nvSpPr>
            <p:cNvPr id="107" name="TextBox 106">
              <a:extLst>
                <a:ext uri="{FF2B5EF4-FFF2-40B4-BE49-F238E27FC236}">
                  <a16:creationId xmlns:a16="http://schemas.microsoft.com/office/drawing/2014/main" id="{FE78D8BF-EFD8-B848-BC95-554AEF0B47A3}"/>
                </a:ext>
              </a:extLst>
            </p:cNvPr>
            <p:cNvSpPr txBox="1"/>
            <p:nvPr/>
          </p:nvSpPr>
          <p:spPr>
            <a:xfrm>
              <a:off x="2605094" y="2373770"/>
              <a:ext cx="282117"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cs typeface="Times New Roman" panose="02020603050405020304" pitchFamily="18" charset="0"/>
                </a:rPr>
                <a:t>  </a:t>
              </a:r>
            </a:p>
          </p:txBody>
        </p:sp>
        <p:cxnSp>
          <p:nvCxnSpPr>
            <p:cNvPr id="108" name="Straight Connector 107">
              <a:extLst>
                <a:ext uri="{FF2B5EF4-FFF2-40B4-BE49-F238E27FC236}">
                  <a16:creationId xmlns:a16="http://schemas.microsoft.com/office/drawing/2014/main" id="{91ECAA19-85AF-E346-8A52-BAC88DBB965F}"/>
                </a:ext>
              </a:extLst>
            </p:cNvPr>
            <p:cNvCxnSpPr>
              <a:cxnSpLocks/>
            </p:cNvCxnSpPr>
            <p:nvPr/>
          </p:nvCxnSpPr>
          <p:spPr>
            <a:xfrm flipV="1">
              <a:off x="2764004" y="2522774"/>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35D4CB2-C0D6-7048-A917-688D675D42EF}"/>
                </a:ext>
              </a:extLst>
            </p:cNvPr>
            <p:cNvSpPr txBox="1"/>
            <p:nvPr/>
          </p:nvSpPr>
          <p:spPr>
            <a:xfrm>
              <a:off x="2766501" y="2516776"/>
              <a:ext cx="282117"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3</a:t>
              </a:r>
              <a:r>
                <a:rPr lang="en-US" sz="1600" dirty="0">
                  <a:latin typeface="Times New Roman" panose="02020603050405020304" pitchFamily="18" charset="0"/>
                  <a:cs typeface="Times New Roman" panose="02020603050405020304" pitchFamily="18" charset="0"/>
                </a:rPr>
                <a:t>  </a:t>
              </a:r>
            </a:p>
          </p:txBody>
        </p:sp>
        <p:sp>
          <p:nvSpPr>
            <p:cNvPr id="117" name="TextBox 116">
              <a:extLst>
                <a:ext uri="{FF2B5EF4-FFF2-40B4-BE49-F238E27FC236}">
                  <a16:creationId xmlns:a16="http://schemas.microsoft.com/office/drawing/2014/main" id="{E67D1772-4FE9-FD4D-94F4-F57FD1281593}"/>
                </a:ext>
              </a:extLst>
            </p:cNvPr>
            <p:cNvSpPr txBox="1"/>
            <p:nvPr/>
          </p:nvSpPr>
          <p:spPr>
            <a:xfrm>
              <a:off x="2941149" y="2468107"/>
              <a:ext cx="379080" cy="307777"/>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 </a:t>
              </a:r>
              <a:r>
                <a:rPr lang="en-US" sz="1400" dirty="0">
                  <a:latin typeface="Cambria Math" panose="02040503050406030204" pitchFamily="18" charset="0"/>
                  <a:ea typeface="Cambria Math" panose="02040503050406030204" pitchFamily="18" charset="0"/>
                  <a:cs typeface="Times New Roman" panose="02020603050405020304" pitchFamily="18" charset="0"/>
                </a:rPr>
                <a:t>+</a:t>
              </a:r>
            </a:p>
          </p:txBody>
        </p:sp>
        <p:sp>
          <p:nvSpPr>
            <p:cNvPr id="118" name="TextBox 117">
              <a:extLst>
                <a:ext uri="{FF2B5EF4-FFF2-40B4-BE49-F238E27FC236}">
                  <a16:creationId xmlns:a16="http://schemas.microsoft.com/office/drawing/2014/main" id="{5A6600CF-95E7-8E45-90BC-589C25DA6F75}"/>
                </a:ext>
              </a:extLst>
            </p:cNvPr>
            <p:cNvSpPr txBox="1"/>
            <p:nvPr/>
          </p:nvSpPr>
          <p:spPr>
            <a:xfrm>
              <a:off x="2245255" y="2411613"/>
              <a:ext cx="537717" cy="430887"/>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10     </a:t>
              </a:r>
            </a:p>
          </p:txBody>
        </p:sp>
        <p:sp>
          <p:nvSpPr>
            <p:cNvPr id="119" name="TextBox 118">
              <a:extLst>
                <a:ext uri="{FF2B5EF4-FFF2-40B4-BE49-F238E27FC236}">
                  <a16:creationId xmlns:a16="http://schemas.microsoft.com/office/drawing/2014/main" id="{F54C189F-BD84-AE4F-91B4-C56659667DC2}"/>
                </a:ext>
              </a:extLst>
            </p:cNvPr>
            <p:cNvSpPr txBox="1"/>
            <p:nvPr/>
          </p:nvSpPr>
          <p:spPr>
            <a:xfrm>
              <a:off x="3562397" y="2367539"/>
              <a:ext cx="282117"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cs typeface="Times New Roman" panose="02020603050405020304" pitchFamily="18" charset="0"/>
                </a:rPr>
                <a:t>  </a:t>
              </a:r>
            </a:p>
          </p:txBody>
        </p:sp>
        <p:cxnSp>
          <p:nvCxnSpPr>
            <p:cNvPr id="120" name="Straight Connector 119">
              <a:extLst>
                <a:ext uri="{FF2B5EF4-FFF2-40B4-BE49-F238E27FC236}">
                  <a16:creationId xmlns:a16="http://schemas.microsoft.com/office/drawing/2014/main" id="{8DCDC154-BFFF-6240-A223-3FF6A3191D3E}"/>
                </a:ext>
              </a:extLst>
            </p:cNvPr>
            <p:cNvCxnSpPr>
              <a:cxnSpLocks/>
            </p:cNvCxnSpPr>
            <p:nvPr/>
          </p:nvCxnSpPr>
          <p:spPr>
            <a:xfrm flipV="1">
              <a:off x="3721307" y="2516543"/>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95891EA6-4D77-2C40-A395-EAFD36C467F4}"/>
                </a:ext>
              </a:extLst>
            </p:cNvPr>
            <p:cNvSpPr txBox="1"/>
            <p:nvPr/>
          </p:nvSpPr>
          <p:spPr>
            <a:xfrm>
              <a:off x="3723804" y="2510545"/>
              <a:ext cx="282117"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3</a:t>
              </a:r>
              <a:r>
                <a:rPr lang="en-US" sz="1600" dirty="0">
                  <a:latin typeface="Times New Roman" panose="02020603050405020304" pitchFamily="18" charset="0"/>
                  <a:cs typeface="Times New Roman" panose="02020603050405020304" pitchFamily="18" charset="0"/>
                </a:rPr>
                <a:t>  </a:t>
              </a:r>
            </a:p>
          </p:txBody>
        </p:sp>
        <p:sp>
          <p:nvSpPr>
            <p:cNvPr id="122" name="TextBox 121">
              <a:extLst>
                <a:ext uri="{FF2B5EF4-FFF2-40B4-BE49-F238E27FC236}">
                  <a16:creationId xmlns:a16="http://schemas.microsoft.com/office/drawing/2014/main" id="{38973313-4B45-D94E-B3B5-22623DDFEB4C}"/>
                </a:ext>
              </a:extLst>
            </p:cNvPr>
            <p:cNvSpPr txBox="1"/>
            <p:nvPr/>
          </p:nvSpPr>
          <p:spPr>
            <a:xfrm>
              <a:off x="3208997" y="2405382"/>
              <a:ext cx="537717" cy="430887"/>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10     </a:t>
              </a:r>
            </a:p>
          </p:txBody>
        </p:sp>
        <mc:AlternateContent xmlns:mc="http://schemas.openxmlformats.org/markup-compatibility/2006" xmlns:a14="http://schemas.microsoft.com/office/drawing/2010/main">
          <mc:Choice Requires="a14">
            <p:sp>
              <p:nvSpPr>
                <p:cNvPr id="123" name="TextBox 122">
                  <a:extLst>
                    <a:ext uri="{FF2B5EF4-FFF2-40B4-BE49-F238E27FC236}">
                      <a16:creationId xmlns:a16="http://schemas.microsoft.com/office/drawing/2014/main" id="{5E69CB6C-888E-8D4A-8D07-BE17DA6EE0F1}"/>
                    </a:ext>
                  </a:extLst>
                </p:cNvPr>
                <p:cNvSpPr txBox="1"/>
                <p:nvPr/>
              </p:nvSpPr>
              <p:spPr>
                <a:xfrm>
                  <a:off x="3778504" y="2430145"/>
                  <a:ext cx="646359" cy="34406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2000" i="1" smtClean="0">
                                <a:latin typeface="Cambria Math" panose="02040503050406030204" pitchFamily="18" charset="0"/>
                              </a:rPr>
                            </m:ctrlPr>
                          </m:radPr>
                          <m:deg/>
                          <m:e>
                            <m:r>
                              <a:rPr lang="en-US" sz="2000" b="0" i="0" smtClean="0">
                                <a:latin typeface="Cambria Math" panose="02040503050406030204" pitchFamily="18" charset="0"/>
                              </a:rPr>
                              <m:t>2</m:t>
                            </m:r>
                          </m:e>
                        </m:rad>
                      </m:oMath>
                    </m:oMathPara>
                  </a14:m>
                  <a:endParaRPr lang="en-US" sz="2000" dirty="0">
                    <a:latin typeface="Arial" panose="020B0604020202020204" pitchFamily="34" charset="0"/>
                    <a:cs typeface="Arial" panose="020B0604020202020204" pitchFamily="34" charset="0"/>
                  </a:endParaRPr>
                </a:p>
              </p:txBody>
            </p:sp>
          </mc:Choice>
          <mc:Fallback xmlns="">
            <p:sp>
              <p:nvSpPr>
                <p:cNvPr id="123" name="TextBox 122">
                  <a:extLst>
                    <a:ext uri="{FF2B5EF4-FFF2-40B4-BE49-F238E27FC236}">
                      <a16:creationId xmlns:a16="http://schemas.microsoft.com/office/drawing/2014/main" id="{5E69CB6C-888E-8D4A-8D07-BE17DA6EE0F1}"/>
                    </a:ext>
                  </a:extLst>
                </p:cNvPr>
                <p:cNvSpPr txBox="1">
                  <a:spLocks noRot="1" noChangeAspect="1" noMove="1" noResize="1" noEditPoints="1" noAdjustHandles="1" noChangeArrowheads="1" noChangeShapeType="1" noTextEdit="1"/>
                </p:cNvSpPr>
                <p:nvPr/>
              </p:nvSpPr>
              <p:spPr>
                <a:xfrm>
                  <a:off x="3778504" y="2430145"/>
                  <a:ext cx="646359" cy="344069"/>
                </a:xfrm>
                <a:prstGeom prst="rect">
                  <a:avLst/>
                </a:prstGeom>
                <a:blipFill>
                  <a:blip r:embed="rId5"/>
                  <a:stretch>
                    <a:fillRect b="-7143"/>
                  </a:stretch>
                </a:blipFill>
              </p:spPr>
              <p:txBody>
                <a:bodyPr/>
                <a:lstStyle/>
                <a:p>
                  <a:r>
                    <a:rPr lang="en-US">
                      <a:noFill/>
                    </a:rPr>
                    <a:t> </a:t>
                  </a:r>
                </a:p>
              </p:txBody>
            </p:sp>
          </mc:Fallback>
        </mc:AlternateContent>
      </p:grpSp>
      <p:sp>
        <p:nvSpPr>
          <p:cNvPr id="124" name="TextBox 123">
            <a:extLst>
              <a:ext uri="{FF2B5EF4-FFF2-40B4-BE49-F238E27FC236}">
                <a16:creationId xmlns:a16="http://schemas.microsoft.com/office/drawing/2014/main" id="{5AF6FD49-1146-BA4D-95D3-B6C4FD31B9BA}"/>
              </a:ext>
            </a:extLst>
          </p:cNvPr>
          <p:cNvSpPr txBox="1"/>
          <p:nvPr/>
        </p:nvSpPr>
        <p:spPr>
          <a:xfrm flipH="1">
            <a:off x="3970619" y="4906169"/>
            <a:ext cx="377463" cy="461665"/>
          </a:xfrm>
          <a:prstGeom prst="rect">
            <a:avLst/>
          </a:prstGeom>
          <a:noFill/>
        </p:spPr>
        <p:txBody>
          <a:bodyPr wrap="square" rtlCol="0">
            <a:spAutoFit/>
          </a:bodyPr>
          <a:lstStyle/>
          <a:p>
            <a:r>
              <a:rPr lang="en-US" sz="2400" dirty="0"/>
              <a:t>)</a:t>
            </a:r>
          </a:p>
        </p:txBody>
      </p:sp>
      <p:sp>
        <p:nvSpPr>
          <p:cNvPr id="126" name="TextBox 125">
            <a:extLst>
              <a:ext uri="{FF2B5EF4-FFF2-40B4-BE49-F238E27FC236}">
                <a16:creationId xmlns:a16="http://schemas.microsoft.com/office/drawing/2014/main" id="{055F80A8-32BC-B645-A024-403DF26EFF20}"/>
              </a:ext>
            </a:extLst>
          </p:cNvPr>
          <p:cNvSpPr txBox="1"/>
          <p:nvPr/>
        </p:nvSpPr>
        <p:spPr>
          <a:xfrm>
            <a:off x="5020865" y="4904869"/>
            <a:ext cx="377463" cy="461665"/>
          </a:xfrm>
          <a:prstGeom prst="rect">
            <a:avLst/>
          </a:prstGeom>
          <a:noFill/>
        </p:spPr>
        <p:txBody>
          <a:bodyPr wrap="square" rtlCol="0">
            <a:spAutoFit/>
          </a:bodyPr>
          <a:lstStyle/>
          <a:p>
            <a:r>
              <a:rPr lang="en-US" sz="2400" dirty="0"/>
              <a:t>(</a:t>
            </a:r>
          </a:p>
        </p:txBody>
      </p:sp>
      <p:grpSp>
        <p:nvGrpSpPr>
          <p:cNvPr id="127" name="Group 126">
            <a:extLst>
              <a:ext uri="{FF2B5EF4-FFF2-40B4-BE49-F238E27FC236}">
                <a16:creationId xmlns:a16="http://schemas.microsoft.com/office/drawing/2014/main" id="{BD0B5EA4-541F-5A44-AFB2-EABFC83E1BF5}"/>
              </a:ext>
            </a:extLst>
          </p:cNvPr>
          <p:cNvGrpSpPr/>
          <p:nvPr/>
        </p:nvGrpSpPr>
        <p:grpSpPr>
          <a:xfrm>
            <a:off x="7312880" y="4829980"/>
            <a:ext cx="445283" cy="500224"/>
            <a:chOff x="2468192" y="4708000"/>
            <a:chExt cx="445283" cy="500224"/>
          </a:xfrm>
        </p:grpSpPr>
        <p:sp>
          <p:nvSpPr>
            <p:cNvPr id="128" name="TextBox 127">
              <a:extLst>
                <a:ext uri="{FF2B5EF4-FFF2-40B4-BE49-F238E27FC236}">
                  <a16:creationId xmlns:a16="http://schemas.microsoft.com/office/drawing/2014/main" id="{208169B5-DCE9-9943-AF64-C9F128964E9B}"/>
                </a:ext>
              </a:extLst>
            </p:cNvPr>
            <p:cNvSpPr txBox="1"/>
            <p:nvPr/>
          </p:nvSpPr>
          <p:spPr>
            <a:xfrm>
              <a:off x="2631358" y="4708000"/>
              <a:ext cx="282117" cy="338554"/>
            </a:xfrm>
            <a:prstGeom prst="rect">
              <a:avLst/>
            </a:prstGeom>
            <a:noFill/>
          </p:spPr>
          <p:txBody>
            <a:bodyPr wrap="square" rtlCol="0">
              <a:spAutoFit/>
            </a:bodyPr>
            <a:lstStyle/>
            <a:p>
              <a:r>
                <a:rPr lang="en-US" sz="16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3</a:t>
              </a:r>
              <a:r>
                <a:rPr lang="en-US" sz="1600" dirty="0">
                  <a:latin typeface="Times New Roman" panose="02020603050405020304" pitchFamily="18" charset="0"/>
                  <a:cs typeface="Times New Roman" panose="02020603050405020304" pitchFamily="18" charset="0"/>
                </a:rPr>
                <a:t>  </a:t>
              </a:r>
            </a:p>
          </p:txBody>
        </p:sp>
        <p:sp>
          <p:nvSpPr>
            <p:cNvPr id="129" name="TextBox 128">
              <a:extLst>
                <a:ext uri="{FF2B5EF4-FFF2-40B4-BE49-F238E27FC236}">
                  <a16:creationId xmlns:a16="http://schemas.microsoft.com/office/drawing/2014/main" id="{EF7A66A7-F37B-634A-8A8E-0B8738A3F5F8}"/>
                </a:ext>
              </a:extLst>
            </p:cNvPr>
            <p:cNvSpPr txBox="1"/>
            <p:nvPr/>
          </p:nvSpPr>
          <p:spPr>
            <a:xfrm>
              <a:off x="2468192" y="4777337"/>
              <a:ext cx="437854" cy="430887"/>
            </a:xfrm>
            <a:prstGeom prst="rect">
              <a:avLst/>
            </a:prstGeom>
            <a:noFill/>
          </p:spPr>
          <p:txBody>
            <a:bodyPr wrap="square" rtlCol="0">
              <a:spAutoFit/>
            </a:bodyPr>
            <a:lstStyle/>
            <a:p>
              <a:r>
                <a:rPr lang="en-US" sz="2200" dirty="0">
                  <a:solidFill>
                    <a:srgbClr val="FF0000"/>
                  </a:solidFill>
                  <a:latin typeface="Times New Roman" panose="02020603050405020304" pitchFamily="18" charset="0"/>
                  <a:cs typeface="Times New Roman" panose="02020603050405020304" pitchFamily="18" charset="0"/>
                </a:rPr>
                <a:t>n</a:t>
              </a:r>
              <a:r>
                <a:rPr lang="en-US" sz="2200" dirty="0">
                  <a:latin typeface="Times New Roman" panose="02020603050405020304" pitchFamily="18" charset="0"/>
                  <a:cs typeface="Times New Roman" panose="02020603050405020304" pitchFamily="18" charset="0"/>
                </a:rPr>
                <a:t>   </a:t>
              </a:r>
            </a:p>
          </p:txBody>
        </p:sp>
      </p:grpSp>
      <p:sp>
        <p:nvSpPr>
          <p:cNvPr id="133" name="TextBox 132">
            <a:extLst>
              <a:ext uri="{FF2B5EF4-FFF2-40B4-BE49-F238E27FC236}">
                <a16:creationId xmlns:a16="http://schemas.microsoft.com/office/drawing/2014/main" id="{99AD3760-0E0C-D842-A32D-85BF15CCB61A}"/>
              </a:ext>
            </a:extLst>
          </p:cNvPr>
          <p:cNvSpPr txBox="1"/>
          <p:nvPr/>
        </p:nvSpPr>
        <p:spPr>
          <a:xfrm>
            <a:off x="4747706" y="5869712"/>
            <a:ext cx="379080" cy="307777"/>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 </a:t>
            </a:r>
            <a:r>
              <a:rPr lang="en-US" sz="1400" dirty="0">
                <a:latin typeface="Cambria Math" panose="02040503050406030204" pitchFamily="18" charset="0"/>
                <a:ea typeface="Cambria Math" panose="02040503050406030204" pitchFamily="18" charset="0"/>
                <a:cs typeface="Times New Roman" panose="02020603050405020304" pitchFamily="18" charset="0"/>
              </a:rPr>
              <a:t>+</a:t>
            </a:r>
          </a:p>
        </p:txBody>
      </p:sp>
      <p:sp>
        <p:nvSpPr>
          <p:cNvPr id="134" name="TextBox 133">
            <a:extLst>
              <a:ext uri="{FF2B5EF4-FFF2-40B4-BE49-F238E27FC236}">
                <a16:creationId xmlns:a16="http://schemas.microsoft.com/office/drawing/2014/main" id="{6B24EDE3-C753-6F4C-9D04-7645207E4F95}"/>
              </a:ext>
            </a:extLst>
          </p:cNvPr>
          <p:cNvSpPr txBox="1"/>
          <p:nvPr/>
        </p:nvSpPr>
        <p:spPr>
          <a:xfrm flipH="1">
            <a:off x="7135980" y="4898429"/>
            <a:ext cx="377463" cy="461665"/>
          </a:xfrm>
          <a:prstGeom prst="rect">
            <a:avLst/>
          </a:prstGeom>
          <a:noFill/>
        </p:spPr>
        <p:txBody>
          <a:bodyPr wrap="square" rtlCol="0">
            <a:spAutoFit/>
          </a:bodyPr>
          <a:lstStyle/>
          <a:p>
            <a:r>
              <a:rPr lang="en-US" sz="2400" dirty="0"/>
              <a:t>)</a:t>
            </a:r>
          </a:p>
        </p:txBody>
      </p:sp>
      <p:sp>
        <p:nvSpPr>
          <p:cNvPr id="141" name="TextBox 140">
            <a:extLst>
              <a:ext uri="{FF2B5EF4-FFF2-40B4-BE49-F238E27FC236}">
                <a16:creationId xmlns:a16="http://schemas.microsoft.com/office/drawing/2014/main" id="{F1E8C69A-BA08-AB45-84D1-CA2569C553B0}"/>
              </a:ext>
            </a:extLst>
          </p:cNvPr>
          <p:cNvSpPr txBox="1"/>
          <p:nvPr/>
        </p:nvSpPr>
        <p:spPr>
          <a:xfrm>
            <a:off x="2782814" y="5773152"/>
            <a:ext cx="377463" cy="461665"/>
          </a:xfrm>
          <a:prstGeom prst="rect">
            <a:avLst/>
          </a:prstGeom>
          <a:noFill/>
        </p:spPr>
        <p:txBody>
          <a:bodyPr wrap="square" rtlCol="0">
            <a:spAutoFit/>
          </a:bodyPr>
          <a:lstStyle/>
          <a:p>
            <a:r>
              <a:rPr lang="en-US" sz="2400" dirty="0"/>
              <a:t>(</a:t>
            </a:r>
          </a:p>
        </p:txBody>
      </p:sp>
      <p:sp>
        <p:nvSpPr>
          <p:cNvPr id="142" name="TextBox 141">
            <a:extLst>
              <a:ext uri="{FF2B5EF4-FFF2-40B4-BE49-F238E27FC236}">
                <a16:creationId xmlns:a16="http://schemas.microsoft.com/office/drawing/2014/main" id="{BDD0354F-6069-C943-B126-365D2D53321D}"/>
              </a:ext>
            </a:extLst>
          </p:cNvPr>
          <p:cNvSpPr txBox="1"/>
          <p:nvPr/>
        </p:nvSpPr>
        <p:spPr>
          <a:xfrm flipH="1">
            <a:off x="4071112" y="5768294"/>
            <a:ext cx="377463" cy="461665"/>
          </a:xfrm>
          <a:prstGeom prst="rect">
            <a:avLst/>
          </a:prstGeom>
          <a:noFill/>
        </p:spPr>
        <p:txBody>
          <a:bodyPr wrap="square" rtlCol="0">
            <a:spAutoFit/>
          </a:bodyPr>
          <a:lstStyle/>
          <a:p>
            <a:r>
              <a:rPr lang="en-US" sz="2400" dirty="0"/>
              <a:t>)</a:t>
            </a:r>
          </a:p>
        </p:txBody>
      </p:sp>
      <p:sp>
        <p:nvSpPr>
          <p:cNvPr id="144" name="TextBox 143">
            <a:extLst>
              <a:ext uri="{FF2B5EF4-FFF2-40B4-BE49-F238E27FC236}">
                <a16:creationId xmlns:a16="http://schemas.microsoft.com/office/drawing/2014/main" id="{2EC6E251-72AC-C545-B01D-3B5A7A4F85EB}"/>
              </a:ext>
            </a:extLst>
          </p:cNvPr>
          <p:cNvSpPr txBox="1"/>
          <p:nvPr/>
        </p:nvSpPr>
        <p:spPr>
          <a:xfrm>
            <a:off x="4438234" y="5745915"/>
            <a:ext cx="282117" cy="338554"/>
          </a:xfrm>
          <a:prstGeom prst="rect">
            <a:avLst/>
          </a:prstGeom>
          <a:noFill/>
        </p:spPr>
        <p:txBody>
          <a:bodyPr wrap="square" rtlCol="0">
            <a:spAutoFit/>
          </a:bodyPr>
          <a:lstStyle/>
          <a:p>
            <a:r>
              <a:rPr lang="en-US" sz="16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2 </a:t>
            </a:r>
            <a:r>
              <a:rPr lang="en-US" sz="1600" dirty="0">
                <a:latin typeface="Times New Roman" panose="02020603050405020304" pitchFamily="18" charset="0"/>
                <a:cs typeface="Times New Roman" panose="02020603050405020304" pitchFamily="18" charset="0"/>
              </a:rPr>
              <a:t>  </a:t>
            </a:r>
          </a:p>
        </p:txBody>
      </p:sp>
      <p:sp>
        <p:nvSpPr>
          <p:cNvPr id="145" name="TextBox 144">
            <a:extLst>
              <a:ext uri="{FF2B5EF4-FFF2-40B4-BE49-F238E27FC236}">
                <a16:creationId xmlns:a16="http://schemas.microsoft.com/office/drawing/2014/main" id="{610E975E-199F-724C-BBBE-5A4E19684D6A}"/>
              </a:ext>
            </a:extLst>
          </p:cNvPr>
          <p:cNvSpPr txBox="1"/>
          <p:nvPr/>
        </p:nvSpPr>
        <p:spPr>
          <a:xfrm>
            <a:off x="4265177" y="5786014"/>
            <a:ext cx="437854" cy="430887"/>
          </a:xfrm>
          <a:prstGeom prst="rect">
            <a:avLst/>
          </a:prstGeom>
          <a:noFill/>
        </p:spPr>
        <p:txBody>
          <a:bodyPr wrap="square" rtlCol="0">
            <a:spAutoFit/>
          </a:bodyPr>
          <a:lstStyle/>
          <a:p>
            <a:r>
              <a:rPr lang="en-US" sz="2200" dirty="0">
                <a:solidFill>
                  <a:srgbClr val="FF0000"/>
                </a:solidFill>
                <a:latin typeface="Times New Roman" panose="02020603050405020304" pitchFamily="18" charset="0"/>
                <a:cs typeface="Times New Roman" panose="02020603050405020304" pitchFamily="18" charset="0"/>
              </a:rPr>
              <a:t>n</a:t>
            </a:r>
            <a:r>
              <a:rPr lang="en-US" sz="2200" dirty="0">
                <a:latin typeface="Times New Roman" panose="02020603050405020304" pitchFamily="18" charset="0"/>
                <a:cs typeface="Times New Roman" panose="02020603050405020304" pitchFamily="18" charset="0"/>
              </a:rPr>
              <a:t>   </a:t>
            </a:r>
          </a:p>
        </p:txBody>
      </p:sp>
      <p:grpSp>
        <p:nvGrpSpPr>
          <p:cNvPr id="147" name="Group 146">
            <a:extLst>
              <a:ext uri="{FF2B5EF4-FFF2-40B4-BE49-F238E27FC236}">
                <a16:creationId xmlns:a16="http://schemas.microsoft.com/office/drawing/2014/main" id="{9F00BFFB-017B-3841-BD78-FF4C333CAEA9}"/>
              </a:ext>
            </a:extLst>
          </p:cNvPr>
          <p:cNvGrpSpPr/>
          <p:nvPr/>
        </p:nvGrpSpPr>
        <p:grpSpPr>
          <a:xfrm>
            <a:off x="6419523" y="5766944"/>
            <a:ext cx="443524" cy="481560"/>
            <a:chOff x="7878164" y="5575653"/>
            <a:chExt cx="443524" cy="481560"/>
          </a:xfrm>
        </p:grpSpPr>
        <p:sp>
          <p:nvSpPr>
            <p:cNvPr id="148" name="TextBox 147">
              <a:extLst>
                <a:ext uri="{FF2B5EF4-FFF2-40B4-BE49-F238E27FC236}">
                  <a16:creationId xmlns:a16="http://schemas.microsoft.com/office/drawing/2014/main" id="{D12D03D4-B724-FA49-838E-772DDA3F4C35}"/>
                </a:ext>
              </a:extLst>
            </p:cNvPr>
            <p:cNvSpPr txBox="1"/>
            <p:nvPr/>
          </p:nvSpPr>
          <p:spPr>
            <a:xfrm>
              <a:off x="7878164" y="5575653"/>
              <a:ext cx="282117"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cs typeface="Times New Roman" panose="02020603050405020304" pitchFamily="18" charset="0"/>
                </a:rPr>
                <a:t>  </a:t>
              </a:r>
            </a:p>
          </p:txBody>
        </p:sp>
        <p:cxnSp>
          <p:nvCxnSpPr>
            <p:cNvPr id="149" name="Straight Connector 148">
              <a:extLst>
                <a:ext uri="{FF2B5EF4-FFF2-40B4-BE49-F238E27FC236}">
                  <a16:creationId xmlns:a16="http://schemas.microsoft.com/office/drawing/2014/main" id="{5D18B5B3-208B-374A-8FD0-05AEFE1B1FE5}"/>
                </a:ext>
              </a:extLst>
            </p:cNvPr>
            <p:cNvCxnSpPr>
              <a:cxnSpLocks/>
            </p:cNvCxnSpPr>
            <p:nvPr/>
          </p:nvCxnSpPr>
          <p:spPr>
            <a:xfrm flipV="1">
              <a:off x="8037074" y="5724657"/>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0" name="TextBox 149">
              <a:extLst>
                <a:ext uri="{FF2B5EF4-FFF2-40B4-BE49-F238E27FC236}">
                  <a16:creationId xmlns:a16="http://schemas.microsoft.com/office/drawing/2014/main" id="{897C4649-45B2-144A-8973-91D6CF0C0E8E}"/>
                </a:ext>
              </a:extLst>
            </p:cNvPr>
            <p:cNvSpPr txBox="1"/>
            <p:nvPr/>
          </p:nvSpPr>
          <p:spPr>
            <a:xfrm>
              <a:off x="8039571" y="5718659"/>
              <a:ext cx="282117"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3</a:t>
              </a:r>
              <a:r>
                <a:rPr lang="en-US" sz="1600" dirty="0">
                  <a:latin typeface="Times New Roman" panose="02020603050405020304" pitchFamily="18" charset="0"/>
                  <a:cs typeface="Times New Roman" panose="02020603050405020304" pitchFamily="18" charset="0"/>
                </a:rPr>
                <a:t>  </a:t>
              </a:r>
            </a:p>
          </p:txBody>
        </p:sp>
      </p:grpSp>
      <p:sp>
        <p:nvSpPr>
          <p:cNvPr id="151" name="TextBox 150">
            <a:extLst>
              <a:ext uri="{FF2B5EF4-FFF2-40B4-BE49-F238E27FC236}">
                <a16:creationId xmlns:a16="http://schemas.microsoft.com/office/drawing/2014/main" id="{49357323-D855-9048-8AC7-AC6C73E07D04}"/>
              </a:ext>
            </a:extLst>
          </p:cNvPr>
          <p:cNvSpPr txBox="1"/>
          <p:nvPr/>
        </p:nvSpPr>
        <p:spPr>
          <a:xfrm>
            <a:off x="5717022" y="5757491"/>
            <a:ext cx="282117"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cs typeface="Times New Roman" panose="02020603050405020304" pitchFamily="18" charset="0"/>
              </a:rPr>
              <a:t>  </a:t>
            </a:r>
          </a:p>
        </p:txBody>
      </p:sp>
      <p:cxnSp>
        <p:nvCxnSpPr>
          <p:cNvPr id="152" name="Straight Connector 151">
            <a:extLst>
              <a:ext uri="{FF2B5EF4-FFF2-40B4-BE49-F238E27FC236}">
                <a16:creationId xmlns:a16="http://schemas.microsoft.com/office/drawing/2014/main" id="{4DBCEF19-BE17-5D4E-937C-8A0765398A90}"/>
              </a:ext>
            </a:extLst>
          </p:cNvPr>
          <p:cNvCxnSpPr>
            <a:cxnSpLocks/>
          </p:cNvCxnSpPr>
          <p:nvPr/>
        </p:nvCxnSpPr>
        <p:spPr>
          <a:xfrm flipV="1">
            <a:off x="5870902" y="5923565"/>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3" name="TextBox 152">
            <a:extLst>
              <a:ext uri="{FF2B5EF4-FFF2-40B4-BE49-F238E27FC236}">
                <a16:creationId xmlns:a16="http://schemas.microsoft.com/office/drawing/2014/main" id="{529270A6-5656-D548-AB00-E74498975FDD}"/>
              </a:ext>
            </a:extLst>
          </p:cNvPr>
          <p:cNvSpPr txBox="1"/>
          <p:nvPr/>
        </p:nvSpPr>
        <p:spPr>
          <a:xfrm>
            <a:off x="5878810" y="5928389"/>
            <a:ext cx="282117"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6</a:t>
            </a:r>
            <a:r>
              <a:rPr lang="en-US" sz="1600" dirty="0">
                <a:latin typeface="Times New Roman" panose="02020603050405020304" pitchFamily="18" charset="0"/>
                <a:cs typeface="Times New Roman" panose="02020603050405020304" pitchFamily="18" charset="0"/>
              </a:rPr>
              <a:t>  </a:t>
            </a:r>
          </a:p>
        </p:txBody>
      </p:sp>
      <p:sp>
        <p:nvSpPr>
          <p:cNvPr id="154" name="TextBox 153">
            <a:extLst>
              <a:ext uri="{FF2B5EF4-FFF2-40B4-BE49-F238E27FC236}">
                <a16:creationId xmlns:a16="http://schemas.microsoft.com/office/drawing/2014/main" id="{295BED15-EA8C-654D-8428-DCCCCED55786}"/>
              </a:ext>
            </a:extLst>
          </p:cNvPr>
          <p:cNvSpPr txBox="1"/>
          <p:nvPr/>
        </p:nvSpPr>
        <p:spPr>
          <a:xfrm>
            <a:off x="5294770" y="5816205"/>
            <a:ext cx="379080"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 </a:t>
            </a:r>
            <a:r>
              <a:rPr lang="en-US" dirty="0">
                <a:latin typeface="Cambria Math" panose="02040503050406030204" pitchFamily="18" charset="0"/>
                <a:ea typeface="Cambria Math" panose="02040503050406030204" pitchFamily="18" charset="0"/>
                <a:cs typeface="Times New Roman" panose="02020603050405020304" pitchFamily="18" charset="0"/>
              </a:rPr>
              <a:t>- </a:t>
            </a:r>
          </a:p>
        </p:txBody>
      </p:sp>
      <p:sp>
        <p:nvSpPr>
          <p:cNvPr id="155" name="TextBox 154">
            <a:extLst>
              <a:ext uri="{FF2B5EF4-FFF2-40B4-BE49-F238E27FC236}">
                <a16:creationId xmlns:a16="http://schemas.microsoft.com/office/drawing/2014/main" id="{245AB38B-872A-A443-95D7-D3BD37A378A7}"/>
              </a:ext>
            </a:extLst>
          </p:cNvPr>
          <p:cNvSpPr txBox="1"/>
          <p:nvPr/>
        </p:nvSpPr>
        <p:spPr>
          <a:xfrm>
            <a:off x="5512431" y="5790443"/>
            <a:ext cx="328351" cy="430887"/>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1     </a:t>
            </a:r>
          </a:p>
        </p:txBody>
      </p:sp>
      <mc:AlternateContent xmlns:mc="http://schemas.openxmlformats.org/markup-compatibility/2006" xmlns:a14="http://schemas.microsoft.com/office/drawing/2010/main">
        <mc:Choice Requires="a14">
          <p:sp>
            <p:nvSpPr>
              <p:cNvPr id="156" name="TextBox 155">
                <a:extLst>
                  <a:ext uri="{FF2B5EF4-FFF2-40B4-BE49-F238E27FC236}">
                    <a16:creationId xmlns:a16="http://schemas.microsoft.com/office/drawing/2014/main" id="{B3A74793-D0D0-AB49-9272-7C9F405EC5BB}"/>
                  </a:ext>
                </a:extLst>
              </p:cNvPr>
              <p:cNvSpPr txBox="1"/>
              <p:nvPr/>
            </p:nvSpPr>
            <p:spPr>
              <a:xfrm>
                <a:off x="6648284" y="5827859"/>
                <a:ext cx="646359" cy="34406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2000" i="1" smtClean="0">
                              <a:latin typeface="Cambria Math" panose="02040503050406030204" pitchFamily="18" charset="0"/>
                            </a:rPr>
                          </m:ctrlPr>
                        </m:radPr>
                        <m:deg/>
                        <m:e>
                          <m:r>
                            <a:rPr lang="en-US" sz="2000" b="0" i="0" smtClean="0">
                              <a:latin typeface="Cambria Math" panose="02040503050406030204" pitchFamily="18" charset="0"/>
                            </a:rPr>
                            <m:t>2</m:t>
                          </m:r>
                        </m:e>
                      </m:rad>
                    </m:oMath>
                  </m:oMathPara>
                </a14:m>
                <a:endParaRPr lang="en-US" sz="2000" dirty="0">
                  <a:latin typeface="Arial" panose="020B0604020202020204" pitchFamily="34" charset="0"/>
                  <a:cs typeface="Arial" panose="020B0604020202020204" pitchFamily="34" charset="0"/>
                </a:endParaRPr>
              </a:p>
            </p:txBody>
          </p:sp>
        </mc:Choice>
        <mc:Fallback xmlns="">
          <p:sp>
            <p:nvSpPr>
              <p:cNvPr id="156" name="TextBox 155">
                <a:extLst>
                  <a:ext uri="{FF2B5EF4-FFF2-40B4-BE49-F238E27FC236}">
                    <a16:creationId xmlns:a16="http://schemas.microsoft.com/office/drawing/2014/main" id="{B3A74793-D0D0-AB49-9272-7C9F405EC5BB}"/>
                  </a:ext>
                </a:extLst>
              </p:cNvPr>
              <p:cNvSpPr txBox="1">
                <a:spLocks noRot="1" noChangeAspect="1" noMove="1" noResize="1" noEditPoints="1" noAdjustHandles="1" noChangeArrowheads="1" noChangeShapeType="1" noTextEdit="1"/>
              </p:cNvSpPr>
              <p:nvPr/>
            </p:nvSpPr>
            <p:spPr>
              <a:xfrm>
                <a:off x="6648284" y="5827859"/>
                <a:ext cx="646359" cy="344069"/>
              </a:xfrm>
              <a:prstGeom prst="rect">
                <a:avLst/>
              </a:prstGeom>
              <a:blipFill>
                <a:blip r:embed="rId6"/>
                <a:stretch>
                  <a:fillRect b="-3571"/>
                </a:stretch>
              </a:blipFill>
            </p:spPr>
            <p:txBody>
              <a:bodyPr/>
              <a:lstStyle/>
              <a:p>
                <a:r>
                  <a:rPr lang="en-US">
                    <a:noFill/>
                  </a:rPr>
                  <a:t> </a:t>
                </a:r>
              </a:p>
            </p:txBody>
          </p:sp>
        </mc:Fallback>
      </mc:AlternateContent>
      <p:sp>
        <p:nvSpPr>
          <p:cNvPr id="157" name="TextBox 156">
            <a:extLst>
              <a:ext uri="{FF2B5EF4-FFF2-40B4-BE49-F238E27FC236}">
                <a16:creationId xmlns:a16="http://schemas.microsoft.com/office/drawing/2014/main" id="{8FC3CD6C-623F-3C40-855F-7B3E3C9C1D81}"/>
              </a:ext>
            </a:extLst>
          </p:cNvPr>
          <p:cNvSpPr txBox="1"/>
          <p:nvPr/>
        </p:nvSpPr>
        <p:spPr>
          <a:xfrm>
            <a:off x="6085865" y="5840915"/>
            <a:ext cx="379080" cy="307777"/>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 </a:t>
            </a:r>
            <a:r>
              <a:rPr lang="en-US" sz="1400" dirty="0">
                <a:latin typeface="Cambria Math" panose="02040503050406030204" pitchFamily="18" charset="0"/>
                <a:ea typeface="Cambria Math" panose="02040503050406030204" pitchFamily="18" charset="0"/>
                <a:cs typeface="Times New Roman" panose="02020603050405020304" pitchFamily="18" charset="0"/>
              </a:rPr>
              <a:t>+</a:t>
            </a:r>
          </a:p>
        </p:txBody>
      </p:sp>
      <p:sp>
        <p:nvSpPr>
          <p:cNvPr id="158" name="TextBox 157">
            <a:extLst>
              <a:ext uri="{FF2B5EF4-FFF2-40B4-BE49-F238E27FC236}">
                <a16:creationId xmlns:a16="http://schemas.microsoft.com/office/drawing/2014/main" id="{FC0C5A86-8D4F-8644-9C1B-736D8A2AECE7}"/>
              </a:ext>
            </a:extLst>
          </p:cNvPr>
          <p:cNvSpPr txBox="1"/>
          <p:nvPr/>
        </p:nvSpPr>
        <p:spPr>
          <a:xfrm>
            <a:off x="5208036" y="5778010"/>
            <a:ext cx="377463" cy="461665"/>
          </a:xfrm>
          <a:prstGeom prst="rect">
            <a:avLst/>
          </a:prstGeom>
          <a:noFill/>
        </p:spPr>
        <p:txBody>
          <a:bodyPr wrap="square" rtlCol="0">
            <a:spAutoFit/>
          </a:bodyPr>
          <a:lstStyle/>
          <a:p>
            <a:r>
              <a:rPr lang="en-US" sz="2400" dirty="0"/>
              <a:t>(</a:t>
            </a:r>
          </a:p>
        </p:txBody>
      </p:sp>
      <p:sp>
        <p:nvSpPr>
          <p:cNvPr id="159" name="TextBox 158">
            <a:extLst>
              <a:ext uri="{FF2B5EF4-FFF2-40B4-BE49-F238E27FC236}">
                <a16:creationId xmlns:a16="http://schemas.microsoft.com/office/drawing/2014/main" id="{B37247AC-D1C3-4B48-A6EB-A89C6D3231C2}"/>
              </a:ext>
            </a:extLst>
          </p:cNvPr>
          <p:cNvSpPr txBox="1"/>
          <p:nvPr/>
        </p:nvSpPr>
        <p:spPr>
          <a:xfrm flipH="1">
            <a:off x="7127392" y="5773152"/>
            <a:ext cx="317455" cy="461665"/>
          </a:xfrm>
          <a:prstGeom prst="rect">
            <a:avLst/>
          </a:prstGeom>
          <a:noFill/>
        </p:spPr>
        <p:txBody>
          <a:bodyPr wrap="square" rtlCol="0">
            <a:spAutoFit/>
          </a:bodyPr>
          <a:lstStyle/>
          <a:p>
            <a:r>
              <a:rPr lang="en-US" sz="2400" dirty="0"/>
              <a:t>)</a:t>
            </a:r>
          </a:p>
        </p:txBody>
      </p:sp>
      <p:sp>
        <p:nvSpPr>
          <p:cNvPr id="161" name="TextBox 160">
            <a:extLst>
              <a:ext uri="{FF2B5EF4-FFF2-40B4-BE49-F238E27FC236}">
                <a16:creationId xmlns:a16="http://schemas.microsoft.com/office/drawing/2014/main" id="{96230F91-9A77-0F40-B589-D2FA1CBF97FC}"/>
              </a:ext>
            </a:extLst>
          </p:cNvPr>
          <p:cNvSpPr txBox="1"/>
          <p:nvPr/>
        </p:nvSpPr>
        <p:spPr>
          <a:xfrm>
            <a:off x="2399321" y="5840721"/>
            <a:ext cx="36281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a:t>
            </a:r>
          </a:p>
        </p:txBody>
      </p:sp>
      <p:grpSp>
        <p:nvGrpSpPr>
          <p:cNvPr id="162" name="Group 161">
            <a:extLst>
              <a:ext uri="{FF2B5EF4-FFF2-40B4-BE49-F238E27FC236}">
                <a16:creationId xmlns:a16="http://schemas.microsoft.com/office/drawing/2014/main" id="{89512340-1484-0B49-8A6F-A31B505F006B}"/>
              </a:ext>
            </a:extLst>
          </p:cNvPr>
          <p:cNvGrpSpPr/>
          <p:nvPr/>
        </p:nvGrpSpPr>
        <p:grpSpPr>
          <a:xfrm rot="16200000">
            <a:off x="3159681" y="951078"/>
            <a:ext cx="2792059" cy="3222764"/>
            <a:chOff x="5812399" y="959886"/>
            <a:chExt cx="2464581" cy="2844769"/>
          </a:xfrm>
        </p:grpSpPr>
        <p:grpSp>
          <p:nvGrpSpPr>
            <p:cNvPr id="163" name="Group 162">
              <a:extLst>
                <a:ext uri="{FF2B5EF4-FFF2-40B4-BE49-F238E27FC236}">
                  <a16:creationId xmlns:a16="http://schemas.microsoft.com/office/drawing/2014/main" id="{D4CC717F-D8FE-1040-9DB6-2C6549488B6F}"/>
                </a:ext>
              </a:extLst>
            </p:cNvPr>
            <p:cNvGrpSpPr/>
            <p:nvPr/>
          </p:nvGrpSpPr>
          <p:grpSpPr>
            <a:xfrm>
              <a:off x="7190618" y="1949849"/>
              <a:ext cx="191044" cy="347108"/>
              <a:chOff x="7181093" y="1876824"/>
              <a:chExt cx="191044" cy="347108"/>
            </a:xfrm>
          </p:grpSpPr>
          <p:cxnSp>
            <p:nvCxnSpPr>
              <p:cNvPr id="506" name="Straight Connector 505">
                <a:extLst>
                  <a:ext uri="{FF2B5EF4-FFF2-40B4-BE49-F238E27FC236}">
                    <a16:creationId xmlns:a16="http://schemas.microsoft.com/office/drawing/2014/main" id="{96D41273-5DBF-E14D-B5F1-A0C8DB4A7023}"/>
                  </a:ext>
                </a:extLst>
              </p:cNvPr>
              <p:cNvCxnSpPr>
                <a:cxnSpLocks/>
              </p:cNvCxnSpPr>
              <p:nvPr/>
            </p:nvCxnSpPr>
            <p:spPr>
              <a:xfrm flipV="1">
                <a:off x="7193222" y="1885317"/>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7" name="Straight Connector 506">
                <a:extLst>
                  <a:ext uri="{FF2B5EF4-FFF2-40B4-BE49-F238E27FC236}">
                    <a16:creationId xmlns:a16="http://schemas.microsoft.com/office/drawing/2014/main" id="{2C10901C-6BE4-3747-A903-E247E1B313E8}"/>
                  </a:ext>
                </a:extLst>
              </p:cNvPr>
              <p:cNvCxnSpPr>
                <a:cxnSpLocks/>
              </p:cNvCxnSpPr>
              <p:nvPr/>
            </p:nvCxnSpPr>
            <p:spPr>
              <a:xfrm rot="5400000">
                <a:off x="7107754" y="1972468"/>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8" name="Straight Connector 507">
                <a:extLst>
                  <a:ext uri="{FF2B5EF4-FFF2-40B4-BE49-F238E27FC236}">
                    <a16:creationId xmlns:a16="http://schemas.microsoft.com/office/drawing/2014/main" id="{A1223732-D3E5-A740-AB91-38BAE12ECF87}"/>
                  </a:ext>
                </a:extLst>
              </p:cNvPr>
              <p:cNvCxnSpPr>
                <a:cxnSpLocks/>
              </p:cNvCxnSpPr>
              <p:nvPr/>
            </p:nvCxnSpPr>
            <p:spPr>
              <a:xfrm rot="5400000">
                <a:off x="7276023" y="1969752"/>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9" name="Straight Connector 508">
                <a:extLst>
                  <a:ext uri="{FF2B5EF4-FFF2-40B4-BE49-F238E27FC236}">
                    <a16:creationId xmlns:a16="http://schemas.microsoft.com/office/drawing/2014/main" id="{4A16490B-5C61-1D44-A5DE-0FD867353908}"/>
                  </a:ext>
                </a:extLst>
              </p:cNvPr>
              <p:cNvCxnSpPr>
                <a:cxnSpLocks/>
              </p:cNvCxnSpPr>
              <p:nvPr/>
            </p:nvCxnSpPr>
            <p:spPr>
              <a:xfrm rot="5400000">
                <a:off x="7106994" y="2139283"/>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0" name="Straight Connector 509">
                <a:extLst>
                  <a:ext uri="{FF2B5EF4-FFF2-40B4-BE49-F238E27FC236}">
                    <a16:creationId xmlns:a16="http://schemas.microsoft.com/office/drawing/2014/main" id="{776109CC-5FFF-F242-8539-F521042ABB1A}"/>
                  </a:ext>
                </a:extLst>
              </p:cNvPr>
              <p:cNvCxnSpPr>
                <a:cxnSpLocks/>
              </p:cNvCxnSpPr>
              <p:nvPr/>
            </p:nvCxnSpPr>
            <p:spPr>
              <a:xfrm rot="5400000">
                <a:off x="7275264" y="2136567"/>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1" name="Straight Connector 510">
                <a:extLst>
                  <a:ext uri="{FF2B5EF4-FFF2-40B4-BE49-F238E27FC236}">
                    <a16:creationId xmlns:a16="http://schemas.microsoft.com/office/drawing/2014/main" id="{8E95BF52-7DAA-CD41-BD6A-162E1CB1B3A9}"/>
                  </a:ext>
                </a:extLst>
              </p:cNvPr>
              <p:cNvCxnSpPr>
                <a:cxnSpLocks/>
              </p:cNvCxnSpPr>
              <p:nvPr/>
            </p:nvCxnSpPr>
            <p:spPr>
              <a:xfrm>
                <a:off x="7192243" y="1887720"/>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2" name="Straight Connector 511">
                <a:extLst>
                  <a:ext uri="{FF2B5EF4-FFF2-40B4-BE49-F238E27FC236}">
                    <a16:creationId xmlns:a16="http://schemas.microsoft.com/office/drawing/2014/main" id="{F8099F75-A03B-B44B-BCC4-7B330E5EB519}"/>
                  </a:ext>
                </a:extLst>
              </p:cNvPr>
              <p:cNvCxnSpPr>
                <a:cxnSpLocks/>
              </p:cNvCxnSpPr>
              <p:nvPr/>
            </p:nvCxnSpPr>
            <p:spPr>
              <a:xfrm>
                <a:off x="7192335" y="2055035"/>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3" name="Straight Connector 512">
                <a:extLst>
                  <a:ext uri="{FF2B5EF4-FFF2-40B4-BE49-F238E27FC236}">
                    <a16:creationId xmlns:a16="http://schemas.microsoft.com/office/drawing/2014/main" id="{5F6467A0-0383-D84E-B694-30F442A69D81}"/>
                  </a:ext>
                </a:extLst>
              </p:cNvPr>
              <p:cNvCxnSpPr/>
              <p:nvPr/>
            </p:nvCxnSpPr>
            <p:spPr>
              <a:xfrm rot="5400000">
                <a:off x="7193901" y="1888553"/>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4" name="Straight Connector 513">
                <a:extLst>
                  <a:ext uri="{FF2B5EF4-FFF2-40B4-BE49-F238E27FC236}">
                    <a16:creationId xmlns:a16="http://schemas.microsoft.com/office/drawing/2014/main" id="{0CC0CC20-6F14-ED42-B6BE-E0BA087497BA}"/>
                  </a:ext>
                </a:extLst>
              </p:cNvPr>
              <p:cNvCxnSpPr/>
              <p:nvPr/>
            </p:nvCxnSpPr>
            <p:spPr>
              <a:xfrm rot="5400000">
                <a:off x="7195174" y="2054386"/>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515" name="Oval 514">
                <a:extLst>
                  <a:ext uri="{FF2B5EF4-FFF2-40B4-BE49-F238E27FC236}">
                    <a16:creationId xmlns:a16="http://schemas.microsoft.com/office/drawing/2014/main" id="{5F26DDD3-8F72-B14B-8EEE-7E1029977CE8}"/>
                  </a:ext>
                </a:extLst>
              </p:cNvPr>
              <p:cNvSpPr/>
              <p:nvPr/>
            </p:nvSpPr>
            <p:spPr>
              <a:xfrm rot="5400000" flipV="1">
                <a:off x="7181775" y="2045735"/>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Oval 515">
                <a:extLst>
                  <a:ext uri="{FF2B5EF4-FFF2-40B4-BE49-F238E27FC236}">
                    <a16:creationId xmlns:a16="http://schemas.microsoft.com/office/drawing/2014/main" id="{074692A3-D8FC-BA46-A5C7-A0FEEB113CE2}"/>
                  </a:ext>
                </a:extLst>
              </p:cNvPr>
              <p:cNvSpPr/>
              <p:nvPr/>
            </p:nvSpPr>
            <p:spPr>
              <a:xfrm rot="5400000" flipV="1">
                <a:off x="7351247" y="2046184"/>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Oval 516">
                <a:extLst>
                  <a:ext uri="{FF2B5EF4-FFF2-40B4-BE49-F238E27FC236}">
                    <a16:creationId xmlns:a16="http://schemas.microsoft.com/office/drawing/2014/main" id="{D1071A2F-C282-B041-BD73-F9ECA47D8461}"/>
                  </a:ext>
                </a:extLst>
              </p:cNvPr>
              <p:cNvSpPr/>
              <p:nvPr/>
            </p:nvSpPr>
            <p:spPr>
              <a:xfrm rot="5400000" flipV="1">
                <a:off x="7181093" y="1879106"/>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Oval 517">
                <a:extLst>
                  <a:ext uri="{FF2B5EF4-FFF2-40B4-BE49-F238E27FC236}">
                    <a16:creationId xmlns:a16="http://schemas.microsoft.com/office/drawing/2014/main" id="{8C606777-9EE9-EC4B-AB35-B3C056489124}"/>
                  </a:ext>
                </a:extLst>
              </p:cNvPr>
              <p:cNvSpPr/>
              <p:nvPr/>
            </p:nvSpPr>
            <p:spPr>
              <a:xfrm rot="5400000" flipV="1">
                <a:off x="7350565" y="1876824"/>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4" name="Group 163">
              <a:extLst>
                <a:ext uri="{FF2B5EF4-FFF2-40B4-BE49-F238E27FC236}">
                  <a16:creationId xmlns:a16="http://schemas.microsoft.com/office/drawing/2014/main" id="{9B6F3631-771D-A840-8350-39ADBEC2CB77}"/>
                </a:ext>
              </a:extLst>
            </p:cNvPr>
            <p:cNvGrpSpPr/>
            <p:nvPr/>
          </p:nvGrpSpPr>
          <p:grpSpPr>
            <a:xfrm>
              <a:off x="7190172" y="2459475"/>
              <a:ext cx="187118" cy="348898"/>
              <a:chOff x="7177472" y="2637275"/>
              <a:chExt cx="187118" cy="348898"/>
            </a:xfrm>
          </p:grpSpPr>
          <p:cxnSp>
            <p:nvCxnSpPr>
              <p:cNvPr id="493" name="Straight Connector 492">
                <a:extLst>
                  <a:ext uri="{FF2B5EF4-FFF2-40B4-BE49-F238E27FC236}">
                    <a16:creationId xmlns:a16="http://schemas.microsoft.com/office/drawing/2014/main" id="{568EBE96-9815-F240-B4AD-B2F7A8855037}"/>
                  </a:ext>
                </a:extLst>
              </p:cNvPr>
              <p:cNvCxnSpPr>
                <a:cxnSpLocks/>
              </p:cNvCxnSpPr>
              <p:nvPr/>
            </p:nvCxnSpPr>
            <p:spPr>
              <a:xfrm flipV="1">
                <a:off x="7186413" y="2973419"/>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4" name="Straight Connector 493">
                <a:extLst>
                  <a:ext uri="{FF2B5EF4-FFF2-40B4-BE49-F238E27FC236}">
                    <a16:creationId xmlns:a16="http://schemas.microsoft.com/office/drawing/2014/main" id="{97B30B43-A620-444E-93FC-998B0D543505}"/>
                  </a:ext>
                </a:extLst>
              </p:cNvPr>
              <p:cNvCxnSpPr>
                <a:cxnSpLocks/>
              </p:cNvCxnSpPr>
              <p:nvPr/>
            </p:nvCxnSpPr>
            <p:spPr>
              <a:xfrm rot="5400000">
                <a:off x="7102922" y="2889420"/>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5" name="Straight Connector 494">
                <a:extLst>
                  <a:ext uri="{FF2B5EF4-FFF2-40B4-BE49-F238E27FC236}">
                    <a16:creationId xmlns:a16="http://schemas.microsoft.com/office/drawing/2014/main" id="{CEADF84B-78BC-9148-8D14-1A324A59068E}"/>
                  </a:ext>
                </a:extLst>
              </p:cNvPr>
              <p:cNvCxnSpPr>
                <a:cxnSpLocks/>
              </p:cNvCxnSpPr>
              <p:nvPr/>
            </p:nvCxnSpPr>
            <p:spPr>
              <a:xfrm rot="5400000">
                <a:off x="7271192" y="2886703"/>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6" name="Straight Connector 495">
                <a:extLst>
                  <a:ext uri="{FF2B5EF4-FFF2-40B4-BE49-F238E27FC236}">
                    <a16:creationId xmlns:a16="http://schemas.microsoft.com/office/drawing/2014/main" id="{8AFC5049-25DD-C941-A97C-B2E272DA84FD}"/>
                  </a:ext>
                </a:extLst>
              </p:cNvPr>
              <p:cNvCxnSpPr>
                <a:cxnSpLocks/>
              </p:cNvCxnSpPr>
              <p:nvPr/>
            </p:nvCxnSpPr>
            <p:spPr>
              <a:xfrm>
                <a:off x="7187679" y="2805413"/>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7" name="Straight Connector 496">
                <a:extLst>
                  <a:ext uri="{FF2B5EF4-FFF2-40B4-BE49-F238E27FC236}">
                    <a16:creationId xmlns:a16="http://schemas.microsoft.com/office/drawing/2014/main" id="{BE3B43F2-E923-9040-A991-66491478C5B7}"/>
                  </a:ext>
                </a:extLst>
              </p:cNvPr>
              <p:cNvCxnSpPr>
                <a:cxnSpLocks/>
              </p:cNvCxnSpPr>
              <p:nvPr/>
            </p:nvCxnSpPr>
            <p:spPr>
              <a:xfrm>
                <a:off x="7186608" y="2639992"/>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8" name="Straight Connector 497">
                <a:extLst>
                  <a:ext uri="{FF2B5EF4-FFF2-40B4-BE49-F238E27FC236}">
                    <a16:creationId xmlns:a16="http://schemas.microsoft.com/office/drawing/2014/main" id="{43FBDDA1-0383-1C4D-84AB-A4D4F16E0B3F}"/>
                  </a:ext>
                </a:extLst>
              </p:cNvPr>
              <p:cNvCxnSpPr>
                <a:cxnSpLocks/>
              </p:cNvCxnSpPr>
              <p:nvPr/>
            </p:nvCxnSpPr>
            <p:spPr>
              <a:xfrm rot="5400000">
                <a:off x="7100531" y="2723959"/>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9" name="Straight Connector 498">
                <a:extLst>
                  <a:ext uri="{FF2B5EF4-FFF2-40B4-BE49-F238E27FC236}">
                    <a16:creationId xmlns:a16="http://schemas.microsoft.com/office/drawing/2014/main" id="{F15569D7-B6D5-0641-83D3-3406DB61638D}"/>
                  </a:ext>
                </a:extLst>
              </p:cNvPr>
              <p:cNvCxnSpPr>
                <a:cxnSpLocks/>
              </p:cNvCxnSpPr>
              <p:nvPr/>
            </p:nvCxnSpPr>
            <p:spPr>
              <a:xfrm rot="5400000">
                <a:off x="7271763" y="2721242"/>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0" name="Straight Connector 499">
                <a:extLst>
                  <a:ext uri="{FF2B5EF4-FFF2-40B4-BE49-F238E27FC236}">
                    <a16:creationId xmlns:a16="http://schemas.microsoft.com/office/drawing/2014/main" id="{AAE4A0F5-02FF-EA43-854B-DE81C0C4371E}"/>
                  </a:ext>
                </a:extLst>
              </p:cNvPr>
              <p:cNvCxnSpPr/>
              <p:nvPr/>
            </p:nvCxnSpPr>
            <p:spPr>
              <a:xfrm rot="5400000">
                <a:off x="7187551" y="2639422"/>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501" name="Oval 500">
                <a:extLst>
                  <a:ext uri="{FF2B5EF4-FFF2-40B4-BE49-F238E27FC236}">
                    <a16:creationId xmlns:a16="http://schemas.microsoft.com/office/drawing/2014/main" id="{D7BADF42-81A8-2A43-B057-23EA119B19A3}"/>
                  </a:ext>
                </a:extLst>
              </p:cNvPr>
              <p:cNvSpPr/>
              <p:nvPr/>
            </p:nvSpPr>
            <p:spPr>
              <a:xfrm rot="5400000" flipV="1">
                <a:off x="7177472" y="2796551"/>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2" name="Straight Connector 501">
                <a:extLst>
                  <a:ext uri="{FF2B5EF4-FFF2-40B4-BE49-F238E27FC236}">
                    <a16:creationId xmlns:a16="http://schemas.microsoft.com/office/drawing/2014/main" id="{3BF45295-006D-404F-9482-A9D43702B596}"/>
                  </a:ext>
                </a:extLst>
              </p:cNvPr>
              <p:cNvCxnSpPr/>
              <p:nvPr/>
            </p:nvCxnSpPr>
            <p:spPr>
              <a:xfrm rot="5400000">
                <a:off x="7187551" y="2805255"/>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503" name="Oval 502">
                <a:extLst>
                  <a:ext uri="{FF2B5EF4-FFF2-40B4-BE49-F238E27FC236}">
                    <a16:creationId xmlns:a16="http://schemas.microsoft.com/office/drawing/2014/main" id="{D7B06F88-76D2-FE4C-B8F0-2E17DFCF8443}"/>
                  </a:ext>
                </a:extLst>
              </p:cNvPr>
              <p:cNvSpPr/>
              <p:nvPr/>
            </p:nvSpPr>
            <p:spPr>
              <a:xfrm rot="5400000" flipV="1">
                <a:off x="7342848" y="2795634"/>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Oval 503">
                <a:extLst>
                  <a:ext uri="{FF2B5EF4-FFF2-40B4-BE49-F238E27FC236}">
                    <a16:creationId xmlns:a16="http://schemas.microsoft.com/office/drawing/2014/main" id="{2F31E004-9E66-304D-8610-12E1D3C84FCD}"/>
                  </a:ext>
                </a:extLst>
              </p:cNvPr>
              <p:cNvSpPr/>
              <p:nvPr/>
            </p:nvSpPr>
            <p:spPr>
              <a:xfrm rot="5400000" flipV="1">
                <a:off x="7178600" y="2965284"/>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Oval 504">
                <a:extLst>
                  <a:ext uri="{FF2B5EF4-FFF2-40B4-BE49-F238E27FC236}">
                    <a16:creationId xmlns:a16="http://schemas.microsoft.com/office/drawing/2014/main" id="{A4AC12DD-91D4-804A-A847-F17EFAA8D662}"/>
                  </a:ext>
                </a:extLst>
              </p:cNvPr>
              <p:cNvSpPr/>
              <p:nvPr/>
            </p:nvSpPr>
            <p:spPr>
              <a:xfrm rot="5400000" flipV="1">
                <a:off x="7343700" y="2965284"/>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65" name="Straight Connector 164">
              <a:extLst>
                <a:ext uri="{FF2B5EF4-FFF2-40B4-BE49-F238E27FC236}">
                  <a16:creationId xmlns:a16="http://schemas.microsoft.com/office/drawing/2014/main" id="{91F7CC50-79B1-CE4C-97AB-21CF69A6E9A5}"/>
                </a:ext>
              </a:extLst>
            </p:cNvPr>
            <p:cNvCxnSpPr>
              <a:cxnSpLocks/>
            </p:cNvCxnSpPr>
            <p:nvPr/>
          </p:nvCxnSpPr>
          <p:spPr>
            <a:xfrm flipV="1">
              <a:off x="6856923" y="1796559"/>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4F0496AC-E984-884A-8B52-37E74D458AA1}"/>
                </a:ext>
              </a:extLst>
            </p:cNvPr>
            <p:cNvCxnSpPr>
              <a:cxnSpLocks/>
            </p:cNvCxnSpPr>
            <p:nvPr/>
          </p:nvCxnSpPr>
          <p:spPr>
            <a:xfrm rot="5400000" flipV="1">
              <a:off x="6862332" y="2291896"/>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E360BA09-96CF-4344-AB39-1C6AD3805D0D}"/>
                </a:ext>
              </a:extLst>
            </p:cNvPr>
            <p:cNvCxnSpPr/>
            <p:nvPr/>
          </p:nvCxnSpPr>
          <p:spPr>
            <a:xfrm flipV="1">
              <a:off x="6863165" y="2293553"/>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8" name="Group 167">
              <a:extLst>
                <a:ext uri="{FF2B5EF4-FFF2-40B4-BE49-F238E27FC236}">
                  <a16:creationId xmlns:a16="http://schemas.microsoft.com/office/drawing/2014/main" id="{14B4A73A-B881-6846-9E50-36ABA3CB729C}"/>
                </a:ext>
              </a:extLst>
            </p:cNvPr>
            <p:cNvGrpSpPr/>
            <p:nvPr/>
          </p:nvGrpSpPr>
          <p:grpSpPr>
            <a:xfrm flipV="1">
              <a:off x="6848024" y="1786273"/>
              <a:ext cx="191044" cy="513302"/>
              <a:chOff x="6866768" y="2643625"/>
              <a:chExt cx="191044" cy="513302"/>
            </a:xfrm>
          </p:grpSpPr>
          <p:cxnSp>
            <p:nvCxnSpPr>
              <p:cNvPr id="475" name="Straight Connector 474">
                <a:extLst>
                  <a:ext uri="{FF2B5EF4-FFF2-40B4-BE49-F238E27FC236}">
                    <a16:creationId xmlns:a16="http://schemas.microsoft.com/office/drawing/2014/main" id="{EFF29A60-6278-4141-98CF-17DEEAD99104}"/>
                  </a:ext>
                </a:extLst>
              </p:cNvPr>
              <p:cNvCxnSpPr>
                <a:cxnSpLocks/>
              </p:cNvCxnSpPr>
              <p:nvPr/>
            </p:nvCxnSpPr>
            <p:spPr>
              <a:xfrm rot="5400000">
                <a:off x="6794947" y="2895770"/>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6" name="Straight Connector 475">
                <a:extLst>
                  <a:ext uri="{FF2B5EF4-FFF2-40B4-BE49-F238E27FC236}">
                    <a16:creationId xmlns:a16="http://schemas.microsoft.com/office/drawing/2014/main" id="{77AFA0DA-91D9-D64F-90DB-B7BA657855C7}"/>
                  </a:ext>
                </a:extLst>
              </p:cNvPr>
              <p:cNvCxnSpPr>
                <a:cxnSpLocks/>
              </p:cNvCxnSpPr>
              <p:nvPr/>
            </p:nvCxnSpPr>
            <p:spPr>
              <a:xfrm rot="5400000">
                <a:off x="6963217" y="2893053"/>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7" name="Straight Connector 476">
                <a:extLst>
                  <a:ext uri="{FF2B5EF4-FFF2-40B4-BE49-F238E27FC236}">
                    <a16:creationId xmlns:a16="http://schemas.microsoft.com/office/drawing/2014/main" id="{DFC7819B-DD4D-0D4A-A3DC-BC58D7FB6CDA}"/>
                  </a:ext>
                </a:extLst>
              </p:cNvPr>
              <p:cNvCxnSpPr>
                <a:cxnSpLocks/>
              </p:cNvCxnSpPr>
              <p:nvPr/>
            </p:nvCxnSpPr>
            <p:spPr>
              <a:xfrm rot="5400000">
                <a:off x="6794188" y="3062585"/>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8" name="Straight Connector 477">
                <a:extLst>
                  <a:ext uri="{FF2B5EF4-FFF2-40B4-BE49-F238E27FC236}">
                    <a16:creationId xmlns:a16="http://schemas.microsoft.com/office/drawing/2014/main" id="{632866C1-105A-4446-A97E-CCD8B29B12B1}"/>
                  </a:ext>
                </a:extLst>
              </p:cNvPr>
              <p:cNvCxnSpPr>
                <a:cxnSpLocks/>
              </p:cNvCxnSpPr>
              <p:nvPr/>
            </p:nvCxnSpPr>
            <p:spPr>
              <a:xfrm rot="5400000">
                <a:off x="6962457" y="3059869"/>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9" name="Straight Connector 478">
                <a:extLst>
                  <a:ext uri="{FF2B5EF4-FFF2-40B4-BE49-F238E27FC236}">
                    <a16:creationId xmlns:a16="http://schemas.microsoft.com/office/drawing/2014/main" id="{D05FB1DF-2CC0-D648-86DD-8F1376F951E0}"/>
                  </a:ext>
                </a:extLst>
              </p:cNvPr>
              <p:cNvCxnSpPr>
                <a:cxnSpLocks/>
              </p:cNvCxnSpPr>
              <p:nvPr/>
            </p:nvCxnSpPr>
            <p:spPr>
              <a:xfrm>
                <a:off x="6879704" y="2811763"/>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0" name="Straight Connector 479">
                <a:extLst>
                  <a:ext uri="{FF2B5EF4-FFF2-40B4-BE49-F238E27FC236}">
                    <a16:creationId xmlns:a16="http://schemas.microsoft.com/office/drawing/2014/main" id="{87A93907-FA40-A949-8865-E356A22CDA95}"/>
                  </a:ext>
                </a:extLst>
              </p:cNvPr>
              <p:cNvCxnSpPr>
                <a:cxnSpLocks/>
              </p:cNvCxnSpPr>
              <p:nvPr/>
            </p:nvCxnSpPr>
            <p:spPr>
              <a:xfrm>
                <a:off x="6878633" y="2646342"/>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1" name="Straight Connector 480">
                <a:extLst>
                  <a:ext uri="{FF2B5EF4-FFF2-40B4-BE49-F238E27FC236}">
                    <a16:creationId xmlns:a16="http://schemas.microsoft.com/office/drawing/2014/main" id="{0E2CFD19-EB98-C843-AAD4-B3032F186CB6}"/>
                  </a:ext>
                </a:extLst>
              </p:cNvPr>
              <p:cNvCxnSpPr>
                <a:cxnSpLocks/>
              </p:cNvCxnSpPr>
              <p:nvPr/>
            </p:nvCxnSpPr>
            <p:spPr>
              <a:xfrm rot="5400000">
                <a:off x="6792556" y="2730309"/>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2" name="Straight Connector 481">
                <a:extLst>
                  <a:ext uri="{FF2B5EF4-FFF2-40B4-BE49-F238E27FC236}">
                    <a16:creationId xmlns:a16="http://schemas.microsoft.com/office/drawing/2014/main" id="{644CDB9D-466D-B546-B8D1-D89134239020}"/>
                  </a:ext>
                </a:extLst>
              </p:cNvPr>
              <p:cNvCxnSpPr>
                <a:cxnSpLocks/>
              </p:cNvCxnSpPr>
              <p:nvPr/>
            </p:nvCxnSpPr>
            <p:spPr>
              <a:xfrm rot="5400000">
                <a:off x="6963788" y="2727592"/>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3" name="Straight Connector 482">
                <a:extLst>
                  <a:ext uri="{FF2B5EF4-FFF2-40B4-BE49-F238E27FC236}">
                    <a16:creationId xmlns:a16="http://schemas.microsoft.com/office/drawing/2014/main" id="{E8A475FC-0E0E-EB44-9BBA-B7FB8A265E27}"/>
                  </a:ext>
                </a:extLst>
              </p:cNvPr>
              <p:cNvCxnSpPr/>
              <p:nvPr/>
            </p:nvCxnSpPr>
            <p:spPr>
              <a:xfrm rot="5400000">
                <a:off x="6879576" y="2645772"/>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84" name="Oval 483">
                <a:extLst>
                  <a:ext uri="{FF2B5EF4-FFF2-40B4-BE49-F238E27FC236}">
                    <a16:creationId xmlns:a16="http://schemas.microsoft.com/office/drawing/2014/main" id="{01470BA9-D8A5-6A44-9102-C77942D9DA37}"/>
                  </a:ext>
                </a:extLst>
              </p:cNvPr>
              <p:cNvSpPr/>
              <p:nvPr/>
            </p:nvSpPr>
            <p:spPr>
              <a:xfrm rot="5400000" flipV="1">
                <a:off x="6869497" y="2802901"/>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5" name="Straight Connector 484">
                <a:extLst>
                  <a:ext uri="{FF2B5EF4-FFF2-40B4-BE49-F238E27FC236}">
                    <a16:creationId xmlns:a16="http://schemas.microsoft.com/office/drawing/2014/main" id="{FFC58277-93DE-D84C-9E17-CD5EF5DE40DA}"/>
                  </a:ext>
                </a:extLst>
              </p:cNvPr>
              <p:cNvCxnSpPr/>
              <p:nvPr/>
            </p:nvCxnSpPr>
            <p:spPr>
              <a:xfrm rot="5400000">
                <a:off x="6879576" y="2811605"/>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86" name="Oval 485">
                <a:extLst>
                  <a:ext uri="{FF2B5EF4-FFF2-40B4-BE49-F238E27FC236}">
                    <a16:creationId xmlns:a16="http://schemas.microsoft.com/office/drawing/2014/main" id="{449210E3-E5FA-5A40-A76B-9F77CD09BBD0}"/>
                  </a:ext>
                </a:extLst>
              </p:cNvPr>
              <p:cNvSpPr/>
              <p:nvPr/>
            </p:nvSpPr>
            <p:spPr>
              <a:xfrm rot="5400000" flipV="1">
                <a:off x="7034873" y="2801984"/>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7" name="Straight Connector 486">
                <a:extLst>
                  <a:ext uri="{FF2B5EF4-FFF2-40B4-BE49-F238E27FC236}">
                    <a16:creationId xmlns:a16="http://schemas.microsoft.com/office/drawing/2014/main" id="{CA88F0C3-E9C3-4844-95B4-87ED058543DE}"/>
                  </a:ext>
                </a:extLst>
              </p:cNvPr>
              <p:cNvCxnSpPr/>
              <p:nvPr/>
            </p:nvCxnSpPr>
            <p:spPr>
              <a:xfrm rot="5400000">
                <a:off x="6879484" y="2976073"/>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88" name="Oval 487">
                <a:extLst>
                  <a:ext uri="{FF2B5EF4-FFF2-40B4-BE49-F238E27FC236}">
                    <a16:creationId xmlns:a16="http://schemas.microsoft.com/office/drawing/2014/main" id="{D152A9A9-885D-8240-971D-D061E98447BA}"/>
                  </a:ext>
                </a:extLst>
              </p:cNvPr>
              <p:cNvSpPr/>
              <p:nvPr/>
            </p:nvSpPr>
            <p:spPr>
              <a:xfrm rot="5400000" flipV="1">
                <a:off x="6866768" y="3136038"/>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9" name="Straight Connector 488">
                <a:extLst>
                  <a:ext uri="{FF2B5EF4-FFF2-40B4-BE49-F238E27FC236}">
                    <a16:creationId xmlns:a16="http://schemas.microsoft.com/office/drawing/2014/main" id="{8468DA1C-F10A-DA46-B6FC-C1509276962E}"/>
                  </a:ext>
                </a:extLst>
              </p:cNvPr>
              <p:cNvCxnSpPr>
                <a:cxnSpLocks/>
              </p:cNvCxnSpPr>
              <p:nvPr/>
            </p:nvCxnSpPr>
            <p:spPr>
              <a:xfrm>
                <a:off x="6876346" y="2977091"/>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90" name="Oval 489">
                <a:extLst>
                  <a:ext uri="{FF2B5EF4-FFF2-40B4-BE49-F238E27FC236}">
                    <a16:creationId xmlns:a16="http://schemas.microsoft.com/office/drawing/2014/main" id="{26D46D72-5418-E641-A581-3CCC4F55DB55}"/>
                  </a:ext>
                </a:extLst>
              </p:cNvPr>
              <p:cNvSpPr/>
              <p:nvPr/>
            </p:nvSpPr>
            <p:spPr>
              <a:xfrm rot="5400000" flipV="1">
                <a:off x="6867450" y="2971634"/>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Oval 490">
                <a:extLst>
                  <a:ext uri="{FF2B5EF4-FFF2-40B4-BE49-F238E27FC236}">
                    <a16:creationId xmlns:a16="http://schemas.microsoft.com/office/drawing/2014/main" id="{C9D0E66D-EB45-2641-A8E3-26479954FE40}"/>
                  </a:ext>
                </a:extLst>
              </p:cNvPr>
              <p:cNvSpPr/>
              <p:nvPr/>
            </p:nvSpPr>
            <p:spPr>
              <a:xfrm rot="5400000" flipV="1">
                <a:off x="7036922" y="2967870"/>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Oval 491">
                <a:extLst>
                  <a:ext uri="{FF2B5EF4-FFF2-40B4-BE49-F238E27FC236}">
                    <a16:creationId xmlns:a16="http://schemas.microsoft.com/office/drawing/2014/main" id="{AD94C779-3AD5-C449-9759-6671FF14DAD4}"/>
                  </a:ext>
                </a:extLst>
              </p:cNvPr>
              <p:cNvSpPr/>
              <p:nvPr/>
            </p:nvSpPr>
            <p:spPr>
              <a:xfrm rot="5400000" flipV="1">
                <a:off x="7033065" y="3133756"/>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69" name="Straight Connector 168">
              <a:extLst>
                <a:ext uri="{FF2B5EF4-FFF2-40B4-BE49-F238E27FC236}">
                  <a16:creationId xmlns:a16="http://schemas.microsoft.com/office/drawing/2014/main" id="{BDFD7A37-1A66-0A45-BB25-B239BAF3F094}"/>
                </a:ext>
              </a:extLst>
            </p:cNvPr>
            <p:cNvCxnSpPr>
              <a:cxnSpLocks/>
            </p:cNvCxnSpPr>
            <p:nvPr/>
          </p:nvCxnSpPr>
          <p:spPr>
            <a:xfrm flipV="1">
              <a:off x="6862413" y="2963894"/>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F2237D3C-9A21-3540-B2C4-6995BF176CC0}"/>
                </a:ext>
              </a:extLst>
            </p:cNvPr>
            <p:cNvCxnSpPr>
              <a:cxnSpLocks/>
            </p:cNvCxnSpPr>
            <p:nvPr/>
          </p:nvCxnSpPr>
          <p:spPr>
            <a:xfrm flipV="1">
              <a:off x="6518831" y="3135398"/>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03EF01A0-A9B7-7945-88AD-4BEDA4832801}"/>
                </a:ext>
              </a:extLst>
            </p:cNvPr>
            <p:cNvCxnSpPr>
              <a:cxnSpLocks/>
            </p:cNvCxnSpPr>
            <p:nvPr/>
          </p:nvCxnSpPr>
          <p:spPr>
            <a:xfrm flipV="1">
              <a:off x="6181249" y="1460283"/>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1AAA00A9-5C3C-9143-87F1-24B6CB316CD5}"/>
                </a:ext>
              </a:extLst>
            </p:cNvPr>
            <p:cNvCxnSpPr>
              <a:cxnSpLocks/>
            </p:cNvCxnSpPr>
            <p:nvPr/>
          </p:nvCxnSpPr>
          <p:spPr>
            <a:xfrm rot="16200000" flipV="1">
              <a:off x="6098574" y="2048616"/>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03C57A1A-EE2B-204F-AA35-E19B1E4A30C8}"/>
                </a:ext>
              </a:extLst>
            </p:cNvPr>
            <p:cNvCxnSpPr>
              <a:cxnSpLocks/>
            </p:cNvCxnSpPr>
            <p:nvPr/>
          </p:nvCxnSpPr>
          <p:spPr>
            <a:xfrm rot="16200000" flipV="1">
              <a:off x="6266844" y="2051333"/>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6C384CB1-3A91-2847-9A10-B86CFA7F9F3D}"/>
                </a:ext>
              </a:extLst>
            </p:cNvPr>
            <p:cNvCxnSpPr>
              <a:cxnSpLocks/>
            </p:cNvCxnSpPr>
            <p:nvPr/>
          </p:nvCxnSpPr>
          <p:spPr>
            <a:xfrm rot="16200000" flipV="1">
              <a:off x="6097815" y="1881801"/>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2517DA08-A675-644C-AC14-7A9C63EEFE5C}"/>
                </a:ext>
              </a:extLst>
            </p:cNvPr>
            <p:cNvCxnSpPr>
              <a:cxnSpLocks/>
            </p:cNvCxnSpPr>
            <p:nvPr/>
          </p:nvCxnSpPr>
          <p:spPr>
            <a:xfrm rot="16200000" flipV="1">
              <a:off x="6266084" y="1884518"/>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1047AE2F-27AF-0642-9AD5-F195D5916678}"/>
                </a:ext>
              </a:extLst>
            </p:cNvPr>
            <p:cNvCxnSpPr>
              <a:cxnSpLocks/>
            </p:cNvCxnSpPr>
            <p:nvPr/>
          </p:nvCxnSpPr>
          <p:spPr>
            <a:xfrm rot="16200000" flipV="1">
              <a:off x="6097056" y="1714986"/>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82020A0A-BE73-C148-BB1F-B336A4561D40}"/>
                </a:ext>
              </a:extLst>
            </p:cNvPr>
            <p:cNvCxnSpPr>
              <a:cxnSpLocks/>
            </p:cNvCxnSpPr>
            <p:nvPr/>
          </p:nvCxnSpPr>
          <p:spPr>
            <a:xfrm rot="16200000" flipV="1">
              <a:off x="6265325" y="1717703"/>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F77867B6-1EEF-3A45-8781-7B01F35A5EAF}"/>
                </a:ext>
              </a:extLst>
            </p:cNvPr>
            <p:cNvCxnSpPr>
              <a:cxnSpLocks/>
            </p:cNvCxnSpPr>
            <p:nvPr/>
          </p:nvCxnSpPr>
          <p:spPr>
            <a:xfrm rot="16200000" flipV="1">
              <a:off x="6096296" y="1548171"/>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965E7967-F422-F645-84A3-8BA8413E00EE}"/>
                </a:ext>
              </a:extLst>
            </p:cNvPr>
            <p:cNvCxnSpPr>
              <a:cxnSpLocks/>
            </p:cNvCxnSpPr>
            <p:nvPr/>
          </p:nvCxnSpPr>
          <p:spPr>
            <a:xfrm rot="16200000" flipV="1">
              <a:off x="6264566" y="1550888"/>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83427B76-2985-E34A-9A8E-CD6612739853}"/>
                </a:ext>
              </a:extLst>
            </p:cNvPr>
            <p:cNvCxnSpPr>
              <a:cxnSpLocks/>
            </p:cNvCxnSpPr>
            <p:nvPr/>
          </p:nvCxnSpPr>
          <p:spPr>
            <a:xfrm flipV="1">
              <a:off x="6183331" y="1966190"/>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3FE00F3C-324D-E54C-8541-D89572C7FB72}"/>
                </a:ext>
              </a:extLst>
            </p:cNvPr>
            <p:cNvCxnSpPr>
              <a:cxnSpLocks/>
            </p:cNvCxnSpPr>
            <p:nvPr/>
          </p:nvCxnSpPr>
          <p:spPr>
            <a:xfrm flipV="1">
              <a:off x="6182260" y="2131610"/>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3FDF54EA-2082-3C41-B913-C30F533EF6D1}"/>
                </a:ext>
              </a:extLst>
            </p:cNvPr>
            <p:cNvCxnSpPr>
              <a:cxnSpLocks/>
            </p:cNvCxnSpPr>
            <p:nvPr/>
          </p:nvCxnSpPr>
          <p:spPr>
            <a:xfrm flipV="1">
              <a:off x="6181545" y="1633300"/>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ECCCF262-07AB-3542-8D7E-AC8B26412757}"/>
                </a:ext>
              </a:extLst>
            </p:cNvPr>
            <p:cNvCxnSpPr>
              <a:cxnSpLocks/>
            </p:cNvCxnSpPr>
            <p:nvPr/>
          </p:nvCxnSpPr>
          <p:spPr>
            <a:xfrm flipV="1">
              <a:off x="6181637" y="1465985"/>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02CB7137-BA18-D74F-9A25-D1CACDA13758}"/>
                </a:ext>
              </a:extLst>
            </p:cNvPr>
            <p:cNvCxnSpPr>
              <a:cxnSpLocks/>
            </p:cNvCxnSpPr>
            <p:nvPr/>
          </p:nvCxnSpPr>
          <p:spPr>
            <a:xfrm rot="16200000" flipV="1">
              <a:off x="6096183" y="2214077"/>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A7053D49-3255-4C41-B3E0-3F30F6EA05EF}"/>
                </a:ext>
              </a:extLst>
            </p:cNvPr>
            <p:cNvCxnSpPr>
              <a:cxnSpLocks/>
            </p:cNvCxnSpPr>
            <p:nvPr/>
          </p:nvCxnSpPr>
          <p:spPr>
            <a:xfrm rot="16200000" flipV="1">
              <a:off x="6267415" y="2216794"/>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08EE8D49-9CFA-5F48-9FEF-7F668F721881}"/>
                </a:ext>
              </a:extLst>
            </p:cNvPr>
            <p:cNvCxnSpPr/>
            <p:nvPr/>
          </p:nvCxnSpPr>
          <p:spPr>
            <a:xfrm rot="16200000" flipV="1">
              <a:off x="6183203" y="2132180"/>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87" name="Oval 186">
              <a:extLst>
                <a:ext uri="{FF2B5EF4-FFF2-40B4-BE49-F238E27FC236}">
                  <a16:creationId xmlns:a16="http://schemas.microsoft.com/office/drawing/2014/main" id="{7A96B386-5BE7-9C45-9CD3-68E5B579436C}"/>
                </a:ext>
              </a:extLst>
            </p:cNvPr>
            <p:cNvSpPr/>
            <p:nvPr/>
          </p:nvSpPr>
          <p:spPr>
            <a:xfrm rot="16200000">
              <a:off x="6173124" y="2121277"/>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8" name="Straight Connector 187">
              <a:extLst>
                <a:ext uri="{FF2B5EF4-FFF2-40B4-BE49-F238E27FC236}">
                  <a16:creationId xmlns:a16="http://schemas.microsoft.com/office/drawing/2014/main" id="{48D49FB7-C9E3-6041-A50F-026862AEFBA9}"/>
                </a:ext>
              </a:extLst>
            </p:cNvPr>
            <p:cNvCxnSpPr/>
            <p:nvPr/>
          </p:nvCxnSpPr>
          <p:spPr>
            <a:xfrm rot="16200000" flipV="1">
              <a:off x="6183203" y="1966347"/>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89" name="Oval 188">
              <a:extLst>
                <a:ext uri="{FF2B5EF4-FFF2-40B4-BE49-F238E27FC236}">
                  <a16:creationId xmlns:a16="http://schemas.microsoft.com/office/drawing/2014/main" id="{912D230F-2C81-844D-88EC-A9B72F74E09F}"/>
                </a:ext>
              </a:extLst>
            </p:cNvPr>
            <p:cNvSpPr/>
            <p:nvPr/>
          </p:nvSpPr>
          <p:spPr>
            <a:xfrm rot="16200000">
              <a:off x="6338500" y="2122194"/>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0" name="Straight Connector 189">
              <a:extLst>
                <a:ext uri="{FF2B5EF4-FFF2-40B4-BE49-F238E27FC236}">
                  <a16:creationId xmlns:a16="http://schemas.microsoft.com/office/drawing/2014/main" id="{CC16BE3E-4566-ED4A-B06E-45EC561C73AF}"/>
                </a:ext>
              </a:extLst>
            </p:cNvPr>
            <p:cNvCxnSpPr/>
            <p:nvPr/>
          </p:nvCxnSpPr>
          <p:spPr>
            <a:xfrm rot="16200000" flipV="1">
              <a:off x="6183111" y="1801879"/>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6491F10F-E3AB-3140-9BF6-5EABA86A94D9}"/>
                </a:ext>
              </a:extLst>
            </p:cNvPr>
            <p:cNvCxnSpPr/>
            <p:nvPr/>
          </p:nvCxnSpPr>
          <p:spPr>
            <a:xfrm rot="16200000" flipV="1">
              <a:off x="6183203" y="1632467"/>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839C0CCC-7AFF-E14E-9164-9DDAB92C2BF7}"/>
                </a:ext>
              </a:extLst>
            </p:cNvPr>
            <p:cNvCxnSpPr/>
            <p:nvPr/>
          </p:nvCxnSpPr>
          <p:spPr>
            <a:xfrm rot="16200000" flipV="1">
              <a:off x="6184476" y="1466633"/>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93" name="Oval 192">
              <a:extLst>
                <a:ext uri="{FF2B5EF4-FFF2-40B4-BE49-F238E27FC236}">
                  <a16:creationId xmlns:a16="http://schemas.microsoft.com/office/drawing/2014/main" id="{8C634874-F6A9-1F4E-A529-A1D5D4E147B6}"/>
                </a:ext>
              </a:extLst>
            </p:cNvPr>
            <p:cNvSpPr/>
            <p:nvPr/>
          </p:nvSpPr>
          <p:spPr>
            <a:xfrm rot="16200000">
              <a:off x="6171077" y="1621511"/>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a:extLst>
                <a:ext uri="{FF2B5EF4-FFF2-40B4-BE49-F238E27FC236}">
                  <a16:creationId xmlns:a16="http://schemas.microsoft.com/office/drawing/2014/main" id="{E15C253E-EEA1-CD4D-A2E5-60AB760A3AEB}"/>
                </a:ext>
              </a:extLst>
            </p:cNvPr>
            <p:cNvSpPr/>
            <p:nvPr/>
          </p:nvSpPr>
          <p:spPr>
            <a:xfrm rot="16200000">
              <a:off x="6340549" y="1621063"/>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a:extLst>
                <a:ext uri="{FF2B5EF4-FFF2-40B4-BE49-F238E27FC236}">
                  <a16:creationId xmlns:a16="http://schemas.microsoft.com/office/drawing/2014/main" id="{D49B6B06-660D-DB4A-992C-A2D1F46EDEF3}"/>
                </a:ext>
              </a:extLst>
            </p:cNvPr>
            <p:cNvSpPr/>
            <p:nvPr/>
          </p:nvSpPr>
          <p:spPr>
            <a:xfrm rot="16200000">
              <a:off x="6339867" y="1455177"/>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a:extLst>
                <a:ext uri="{FF2B5EF4-FFF2-40B4-BE49-F238E27FC236}">
                  <a16:creationId xmlns:a16="http://schemas.microsoft.com/office/drawing/2014/main" id="{8C265E46-2FAE-7041-A6A3-BFF2B282E4CC}"/>
                </a:ext>
              </a:extLst>
            </p:cNvPr>
            <p:cNvSpPr/>
            <p:nvPr/>
          </p:nvSpPr>
          <p:spPr>
            <a:xfrm rot="16200000">
              <a:off x="6170395" y="1788141"/>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7" name="Straight Connector 196">
              <a:extLst>
                <a:ext uri="{FF2B5EF4-FFF2-40B4-BE49-F238E27FC236}">
                  <a16:creationId xmlns:a16="http://schemas.microsoft.com/office/drawing/2014/main" id="{4651C2FF-5675-4F4E-B0AC-855CB47E97D2}"/>
                </a:ext>
              </a:extLst>
            </p:cNvPr>
            <p:cNvCxnSpPr>
              <a:cxnSpLocks/>
            </p:cNvCxnSpPr>
            <p:nvPr/>
          </p:nvCxnSpPr>
          <p:spPr>
            <a:xfrm flipV="1">
              <a:off x="6179973" y="1800861"/>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98" name="Oval 197">
              <a:extLst>
                <a:ext uri="{FF2B5EF4-FFF2-40B4-BE49-F238E27FC236}">
                  <a16:creationId xmlns:a16="http://schemas.microsoft.com/office/drawing/2014/main" id="{20BAFABA-40EB-0740-81C7-032D88EA629F}"/>
                </a:ext>
              </a:extLst>
            </p:cNvPr>
            <p:cNvSpPr/>
            <p:nvPr/>
          </p:nvSpPr>
          <p:spPr>
            <a:xfrm rot="16200000">
              <a:off x="6171077" y="1952545"/>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a:extLst>
                <a:ext uri="{FF2B5EF4-FFF2-40B4-BE49-F238E27FC236}">
                  <a16:creationId xmlns:a16="http://schemas.microsoft.com/office/drawing/2014/main" id="{5B98581C-4529-DC40-AD59-AD376BEC09C0}"/>
                </a:ext>
              </a:extLst>
            </p:cNvPr>
            <p:cNvSpPr/>
            <p:nvPr/>
          </p:nvSpPr>
          <p:spPr>
            <a:xfrm rot="16200000">
              <a:off x="6340549" y="1956308"/>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a:extLst>
                <a:ext uri="{FF2B5EF4-FFF2-40B4-BE49-F238E27FC236}">
                  <a16:creationId xmlns:a16="http://schemas.microsoft.com/office/drawing/2014/main" id="{5C6A031E-304B-6B41-A7CD-324708BC7EA7}"/>
                </a:ext>
              </a:extLst>
            </p:cNvPr>
            <p:cNvSpPr/>
            <p:nvPr/>
          </p:nvSpPr>
          <p:spPr>
            <a:xfrm rot="16200000">
              <a:off x="6170395" y="1452895"/>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a:extLst>
                <a:ext uri="{FF2B5EF4-FFF2-40B4-BE49-F238E27FC236}">
                  <a16:creationId xmlns:a16="http://schemas.microsoft.com/office/drawing/2014/main" id="{76BEAE12-81CF-0F49-8071-31AC5BF7358F}"/>
                </a:ext>
              </a:extLst>
            </p:cNvPr>
            <p:cNvSpPr/>
            <p:nvPr/>
          </p:nvSpPr>
          <p:spPr>
            <a:xfrm rot="16200000">
              <a:off x="6339867" y="1790423"/>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2" name="Straight Connector 201">
              <a:extLst>
                <a:ext uri="{FF2B5EF4-FFF2-40B4-BE49-F238E27FC236}">
                  <a16:creationId xmlns:a16="http://schemas.microsoft.com/office/drawing/2014/main" id="{3A189FDB-27D3-6042-8728-DFD597DD063F}"/>
                </a:ext>
              </a:extLst>
            </p:cNvPr>
            <p:cNvCxnSpPr>
              <a:cxnSpLocks/>
            </p:cNvCxnSpPr>
            <p:nvPr/>
          </p:nvCxnSpPr>
          <p:spPr>
            <a:xfrm flipV="1">
              <a:off x="6690163" y="2293974"/>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98539085-8F74-404C-8560-6E0C673BEFF6}"/>
                </a:ext>
              </a:extLst>
            </p:cNvPr>
            <p:cNvCxnSpPr>
              <a:cxnSpLocks/>
            </p:cNvCxnSpPr>
            <p:nvPr/>
          </p:nvCxnSpPr>
          <p:spPr>
            <a:xfrm flipV="1">
              <a:off x="6687447" y="2462244"/>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02E61AAE-4FCF-A34E-AD1F-F2430C3EA2A9}"/>
                </a:ext>
              </a:extLst>
            </p:cNvPr>
            <p:cNvCxnSpPr>
              <a:cxnSpLocks/>
            </p:cNvCxnSpPr>
            <p:nvPr/>
          </p:nvCxnSpPr>
          <p:spPr>
            <a:xfrm rot="5400000" flipV="1">
              <a:off x="6689383" y="2294497"/>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4E33C575-0977-C045-83DD-08F8755D0154}"/>
                </a:ext>
              </a:extLst>
            </p:cNvPr>
            <p:cNvCxnSpPr/>
            <p:nvPr/>
          </p:nvCxnSpPr>
          <p:spPr>
            <a:xfrm flipV="1">
              <a:off x="6690216" y="2296154"/>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06" name="Oval 205">
              <a:extLst>
                <a:ext uri="{FF2B5EF4-FFF2-40B4-BE49-F238E27FC236}">
                  <a16:creationId xmlns:a16="http://schemas.microsoft.com/office/drawing/2014/main" id="{5FE81109-E382-3946-A470-4DB6654B3139}"/>
                </a:ext>
              </a:extLst>
            </p:cNvPr>
            <p:cNvSpPr/>
            <p:nvPr/>
          </p:nvSpPr>
          <p:spPr>
            <a:xfrm>
              <a:off x="6847398" y="2284028"/>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7" name="Straight Connector 206">
              <a:extLst>
                <a:ext uri="{FF2B5EF4-FFF2-40B4-BE49-F238E27FC236}">
                  <a16:creationId xmlns:a16="http://schemas.microsoft.com/office/drawing/2014/main" id="{6D1F7C4D-63AA-B045-9108-39E304282835}"/>
                </a:ext>
              </a:extLst>
            </p:cNvPr>
            <p:cNvCxnSpPr>
              <a:cxnSpLocks/>
            </p:cNvCxnSpPr>
            <p:nvPr/>
          </p:nvCxnSpPr>
          <p:spPr>
            <a:xfrm flipV="1">
              <a:off x="5848358" y="967038"/>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CB06EBA8-0038-E249-97F0-326CC7F68D87}"/>
                </a:ext>
              </a:extLst>
            </p:cNvPr>
            <p:cNvCxnSpPr/>
            <p:nvPr/>
          </p:nvCxnSpPr>
          <p:spPr>
            <a:xfrm flipV="1">
              <a:off x="8100945" y="2294859"/>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7A94B1A5-ABCB-EF4D-9981-274A9C05B5EB}"/>
                </a:ext>
              </a:extLst>
            </p:cNvPr>
            <p:cNvCxnSpPr>
              <a:cxnSpLocks/>
            </p:cNvCxnSpPr>
            <p:nvPr/>
          </p:nvCxnSpPr>
          <p:spPr>
            <a:xfrm flipV="1">
              <a:off x="6017379" y="2298720"/>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06992079-D7FE-F143-BD62-09AC16F49710}"/>
                </a:ext>
              </a:extLst>
            </p:cNvPr>
            <p:cNvCxnSpPr>
              <a:cxnSpLocks/>
            </p:cNvCxnSpPr>
            <p:nvPr/>
          </p:nvCxnSpPr>
          <p:spPr>
            <a:xfrm flipV="1">
              <a:off x="6014663" y="2466989"/>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697BA7CC-30B9-F64B-93EE-4777EC7BA87E}"/>
                </a:ext>
              </a:extLst>
            </p:cNvPr>
            <p:cNvCxnSpPr>
              <a:cxnSpLocks/>
            </p:cNvCxnSpPr>
            <p:nvPr/>
          </p:nvCxnSpPr>
          <p:spPr>
            <a:xfrm flipV="1">
              <a:off x="6181249" y="3303485"/>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6443DA28-7CB9-8545-8E69-5CDABCD33FAD}"/>
                </a:ext>
              </a:extLst>
            </p:cNvPr>
            <p:cNvCxnSpPr>
              <a:cxnSpLocks/>
            </p:cNvCxnSpPr>
            <p:nvPr/>
          </p:nvCxnSpPr>
          <p:spPr>
            <a:xfrm flipV="1">
              <a:off x="5848358" y="3792633"/>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BE9C08BC-5F6D-BA4A-B608-F6431E2C589B}"/>
                </a:ext>
              </a:extLst>
            </p:cNvPr>
            <p:cNvCxnSpPr>
              <a:cxnSpLocks/>
            </p:cNvCxnSpPr>
            <p:nvPr/>
          </p:nvCxnSpPr>
          <p:spPr>
            <a:xfrm flipV="1">
              <a:off x="6351009" y="2297201"/>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1F3D0887-0E4E-D349-BE9A-EC49875BA788}"/>
                </a:ext>
              </a:extLst>
            </p:cNvPr>
            <p:cNvCxnSpPr>
              <a:cxnSpLocks/>
            </p:cNvCxnSpPr>
            <p:nvPr/>
          </p:nvCxnSpPr>
          <p:spPr>
            <a:xfrm flipV="1">
              <a:off x="6348293" y="2465471"/>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DFFDA931-456F-2640-9CAD-165B9CBDA352}"/>
                </a:ext>
              </a:extLst>
            </p:cNvPr>
            <p:cNvCxnSpPr>
              <a:cxnSpLocks/>
            </p:cNvCxnSpPr>
            <p:nvPr/>
          </p:nvCxnSpPr>
          <p:spPr>
            <a:xfrm rot="5400000" flipV="1">
              <a:off x="6017339" y="2299510"/>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BE6E96B8-6622-4B46-8624-659A99E65AA8}"/>
                </a:ext>
              </a:extLst>
            </p:cNvPr>
            <p:cNvCxnSpPr>
              <a:cxnSpLocks/>
            </p:cNvCxnSpPr>
            <p:nvPr/>
          </p:nvCxnSpPr>
          <p:spPr>
            <a:xfrm rot="5400000" flipV="1">
              <a:off x="8095905" y="2294918"/>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8B128E2A-AF3F-BE43-B43D-B2F3F6B3E1D9}"/>
                </a:ext>
              </a:extLst>
            </p:cNvPr>
            <p:cNvCxnSpPr>
              <a:cxnSpLocks/>
            </p:cNvCxnSpPr>
            <p:nvPr/>
          </p:nvCxnSpPr>
          <p:spPr>
            <a:xfrm rot="5400000" flipV="1">
              <a:off x="5851918" y="2298439"/>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822EC399-8D47-3B46-A151-BE10FE7C032F}"/>
                </a:ext>
              </a:extLst>
            </p:cNvPr>
            <p:cNvCxnSpPr>
              <a:cxnSpLocks/>
            </p:cNvCxnSpPr>
            <p:nvPr/>
          </p:nvCxnSpPr>
          <p:spPr>
            <a:xfrm rot="5400000" flipV="1">
              <a:off x="6350229" y="2297724"/>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31580A13-A148-E948-B32C-4F2EBA38FE7A}"/>
                </a:ext>
              </a:extLst>
            </p:cNvPr>
            <p:cNvCxnSpPr>
              <a:cxnSpLocks/>
            </p:cNvCxnSpPr>
            <p:nvPr/>
          </p:nvCxnSpPr>
          <p:spPr>
            <a:xfrm rot="5400000" flipV="1">
              <a:off x="6517543" y="2297816"/>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C326714A-9096-D94E-B7F8-0E5140014082}"/>
                </a:ext>
              </a:extLst>
            </p:cNvPr>
            <p:cNvCxnSpPr>
              <a:cxnSpLocks/>
            </p:cNvCxnSpPr>
            <p:nvPr/>
          </p:nvCxnSpPr>
          <p:spPr>
            <a:xfrm flipV="1">
              <a:off x="8099060" y="2293371"/>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682FC19E-12C0-C047-99C4-ECD85E7E4D34}"/>
                </a:ext>
              </a:extLst>
            </p:cNvPr>
            <p:cNvCxnSpPr>
              <a:cxnSpLocks/>
            </p:cNvCxnSpPr>
            <p:nvPr/>
          </p:nvCxnSpPr>
          <p:spPr>
            <a:xfrm flipV="1">
              <a:off x="8096344" y="2464603"/>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6D567A0F-3197-1643-B125-45320DEECC58}"/>
                </a:ext>
              </a:extLst>
            </p:cNvPr>
            <p:cNvCxnSpPr/>
            <p:nvPr/>
          </p:nvCxnSpPr>
          <p:spPr>
            <a:xfrm flipV="1">
              <a:off x="5851348" y="2299381"/>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0A583B2C-CB0C-8241-A346-D99913EC51DD}"/>
                </a:ext>
              </a:extLst>
            </p:cNvPr>
            <p:cNvCxnSpPr/>
            <p:nvPr/>
          </p:nvCxnSpPr>
          <p:spPr>
            <a:xfrm flipV="1">
              <a:off x="6017181" y="2299381"/>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4" name="Group 223">
              <a:extLst>
                <a:ext uri="{FF2B5EF4-FFF2-40B4-BE49-F238E27FC236}">
                  <a16:creationId xmlns:a16="http://schemas.microsoft.com/office/drawing/2014/main" id="{831107C9-E6CB-E245-B165-5484A06CDAF0}"/>
                </a:ext>
              </a:extLst>
            </p:cNvPr>
            <p:cNvGrpSpPr/>
            <p:nvPr/>
          </p:nvGrpSpPr>
          <p:grpSpPr>
            <a:xfrm>
              <a:off x="5812399" y="2279065"/>
              <a:ext cx="22978" cy="42248"/>
              <a:chOff x="5615549" y="2275890"/>
              <a:chExt cx="22978" cy="42248"/>
            </a:xfrm>
          </p:grpSpPr>
          <p:cxnSp>
            <p:nvCxnSpPr>
              <p:cNvPr id="471" name="Straight Connector 470">
                <a:extLst>
                  <a:ext uri="{FF2B5EF4-FFF2-40B4-BE49-F238E27FC236}">
                    <a16:creationId xmlns:a16="http://schemas.microsoft.com/office/drawing/2014/main" id="{3E02D68A-EB8F-7F4D-B45C-0EB87C5D9EED}"/>
                  </a:ext>
                </a:extLst>
              </p:cNvPr>
              <p:cNvCxnSpPr/>
              <p:nvPr/>
            </p:nvCxnSpPr>
            <p:spPr>
              <a:xfrm flipV="1">
                <a:off x="5637245" y="2276359"/>
                <a:ext cx="0" cy="4177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2" name="Straight Connector 471">
                <a:extLst>
                  <a:ext uri="{FF2B5EF4-FFF2-40B4-BE49-F238E27FC236}">
                    <a16:creationId xmlns:a16="http://schemas.microsoft.com/office/drawing/2014/main" id="{5B8E1AA7-886A-9A4C-8E3B-33B1708B8F66}"/>
                  </a:ext>
                </a:extLst>
              </p:cNvPr>
              <p:cNvCxnSpPr/>
              <p:nvPr/>
            </p:nvCxnSpPr>
            <p:spPr>
              <a:xfrm>
                <a:off x="5617638" y="2275890"/>
                <a:ext cx="20889" cy="46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3" name="Straight Connector 472">
                <a:extLst>
                  <a:ext uri="{FF2B5EF4-FFF2-40B4-BE49-F238E27FC236}">
                    <a16:creationId xmlns:a16="http://schemas.microsoft.com/office/drawing/2014/main" id="{D6FA62E1-D4DC-894F-8D15-8E2E0665A04A}"/>
                  </a:ext>
                </a:extLst>
              </p:cNvPr>
              <p:cNvCxnSpPr/>
              <p:nvPr/>
            </p:nvCxnSpPr>
            <p:spPr>
              <a:xfrm>
                <a:off x="5615549" y="2296738"/>
                <a:ext cx="20889" cy="46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4" name="Straight Connector 473">
                <a:extLst>
                  <a:ext uri="{FF2B5EF4-FFF2-40B4-BE49-F238E27FC236}">
                    <a16:creationId xmlns:a16="http://schemas.microsoft.com/office/drawing/2014/main" id="{88F31F2E-1A17-F141-ADE8-573B4AA0265E}"/>
                  </a:ext>
                </a:extLst>
              </p:cNvPr>
              <p:cNvCxnSpPr/>
              <p:nvPr/>
            </p:nvCxnSpPr>
            <p:spPr>
              <a:xfrm>
                <a:off x="5616802" y="2317227"/>
                <a:ext cx="20889" cy="46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5" name="Group 224">
              <a:extLst>
                <a:ext uri="{FF2B5EF4-FFF2-40B4-BE49-F238E27FC236}">
                  <a16:creationId xmlns:a16="http://schemas.microsoft.com/office/drawing/2014/main" id="{6BABDE64-FAE2-2445-BBE9-4AB8F5990575}"/>
                </a:ext>
              </a:extLst>
            </p:cNvPr>
            <p:cNvGrpSpPr/>
            <p:nvPr/>
          </p:nvGrpSpPr>
          <p:grpSpPr>
            <a:xfrm>
              <a:off x="5812975" y="2443214"/>
              <a:ext cx="22978" cy="42248"/>
              <a:chOff x="5616125" y="2443214"/>
              <a:chExt cx="22978" cy="42248"/>
            </a:xfrm>
          </p:grpSpPr>
          <p:cxnSp>
            <p:nvCxnSpPr>
              <p:cNvPr id="467" name="Straight Connector 466">
                <a:extLst>
                  <a:ext uri="{FF2B5EF4-FFF2-40B4-BE49-F238E27FC236}">
                    <a16:creationId xmlns:a16="http://schemas.microsoft.com/office/drawing/2014/main" id="{B3386A7D-C1A5-DF42-8D5A-511349924CF7}"/>
                  </a:ext>
                </a:extLst>
              </p:cNvPr>
              <p:cNvCxnSpPr/>
              <p:nvPr/>
            </p:nvCxnSpPr>
            <p:spPr>
              <a:xfrm flipV="1">
                <a:off x="5637821" y="2443683"/>
                <a:ext cx="0" cy="4177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8" name="Straight Connector 467">
                <a:extLst>
                  <a:ext uri="{FF2B5EF4-FFF2-40B4-BE49-F238E27FC236}">
                    <a16:creationId xmlns:a16="http://schemas.microsoft.com/office/drawing/2014/main" id="{0AB8431F-4E16-9443-A2D4-7D5E30CBA72B}"/>
                  </a:ext>
                </a:extLst>
              </p:cNvPr>
              <p:cNvCxnSpPr/>
              <p:nvPr/>
            </p:nvCxnSpPr>
            <p:spPr>
              <a:xfrm>
                <a:off x="5618214" y="2443214"/>
                <a:ext cx="20889" cy="46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9" name="Straight Connector 468">
                <a:extLst>
                  <a:ext uri="{FF2B5EF4-FFF2-40B4-BE49-F238E27FC236}">
                    <a16:creationId xmlns:a16="http://schemas.microsoft.com/office/drawing/2014/main" id="{C0B97AE4-86B3-BE49-867A-0338D1DAE6FB}"/>
                  </a:ext>
                </a:extLst>
              </p:cNvPr>
              <p:cNvCxnSpPr/>
              <p:nvPr/>
            </p:nvCxnSpPr>
            <p:spPr>
              <a:xfrm>
                <a:off x="5616125" y="2465554"/>
                <a:ext cx="20889" cy="46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0" name="Straight Connector 469">
                <a:extLst>
                  <a:ext uri="{FF2B5EF4-FFF2-40B4-BE49-F238E27FC236}">
                    <a16:creationId xmlns:a16="http://schemas.microsoft.com/office/drawing/2014/main" id="{81913E84-4ED0-9340-B910-C93F12D5E434}"/>
                  </a:ext>
                </a:extLst>
              </p:cNvPr>
              <p:cNvCxnSpPr/>
              <p:nvPr/>
            </p:nvCxnSpPr>
            <p:spPr>
              <a:xfrm>
                <a:off x="5617378" y="2484552"/>
                <a:ext cx="20889" cy="46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26" name="Straight Connector 225">
              <a:extLst>
                <a:ext uri="{FF2B5EF4-FFF2-40B4-BE49-F238E27FC236}">
                  <a16:creationId xmlns:a16="http://schemas.microsoft.com/office/drawing/2014/main" id="{3B2A5DF0-837E-9246-B35A-2DD2C9D0A469}"/>
                </a:ext>
              </a:extLst>
            </p:cNvPr>
            <p:cNvCxnSpPr/>
            <p:nvPr/>
          </p:nvCxnSpPr>
          <p:spPr>
            <a:xfrm flipV="1">
              <a:off x="6181649" y="2299289"/>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69F24162-2830-9142-9617-FF6D1925B522}"/>
                </a:ext>
              </a:extLst>
            </p:cNvPr>
            <p:cNvCxnSpPr/>
            <p:nvPr/>
          </p:nvCxnSpPr>
          <p:spPr>
            <a:xfrm flipV="1">
              <a:off x="6351062" y="2299381"/>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38630E2B-04DD-9D42-97B2-FCA2243C468D}"/>
                </a:ext>
              </a:extLst>
            </p:cNvPr>
            <p:cNvCxnSpPr/>
            <p:nvPr/>
          </p:nvCxnSpPr>
          <p:spPr>
            <a:xfrm flipV="1">
              <a:off x="6516895" y="2300655"/>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29" name="Oval 228">
              <a:extLst>
                <a:ext uri="{FF2B5EF4-FFF2-40B4-BE49-F238E27FC236}">
                  <a16:creationId xmlns:a16="http://schemas.microsoft.com/office/drawing/2014/main" id="{A3AAFB16-6CBB-1D40-AB57-D5C13FE46E9C}"/>
                </a:ext>
              </a:extLst>
            </p:cNvPr>
            <p:cNvSpPr/>
            <p:nvPr/>
          </p:nvSpPr>
          <p:spPr>
            <a:xfrm>
              <a:off x="6341614" y="2286574"/>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a:extLst>
                <a:ext uri="{FF2B5EF4-FFF2-40B4-BE49-F238E27FC236}">
                  <a16:creationId xmlns:a16="http://schemas.microsoft.com/office/drawing/2014/main" id="{FC2121D9-88DF-9947-A6D6-833183455E0D}"/>
                </a:ext>
              </a:extLst>
            </p:cNvPr>
            <p:cNvSpPr/>
            <p:nvPr/>
          </p:nvSpPr>
          <p:spPr>
            <a:xfrm>
              <a:off x="8256091" y="2284067"/>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a:extLst>
                <a:ext uri="{FF2B5EF4-FFF2-40B4-BE49-F238E27FC236}">
                  <a16:creationId xmlns:a16="http://schemas.microsoft.com/office/drawing/2014/main" id="{0B8D73A7-147C-5741-BB89-5C5E38A775F6}"/>
                </a:ext>
              </a:extLst>
            </p:cNvPr>
            <p:cNvSpPr/>
            <p:nvPr/>
          </p:nvSpPr>
          <p:spPr>
            <a:xfrm>
              <a:off x="8253809" y="2453539"/>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a:extLst>
                <a:ext uri="{FF2B5EF4-FFF2-40B4-BE49-F238E27FC236}">
                  <a16:creationId xmlns:a16="http://schemas.microsoft.com/office/drawing/2014/main" id="{FD27291C-B3D8-DC47-8A9A-B4C25FC61A70}"/>
                </a:ext>
              </a:extLst>
            </p:cNvPr>
            <p:cNvSpPr/>
            <p:nvPr/>
          </p:nvSpPr>
          <p:spPr>
            <a:xfrm>
              <a:off x="7674170" y="2370338"/>
              <a:ext cx="12534" cy="12534"/>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3" name="Oval 232">
              <a:extLst>
                <a:ext uri="{FF2B5EF4-FFF2-40B4-BE49-F238E27FC236}">
                  <a16:creationId xmlns:a16="http://schemas.microsoft.com/office/drawing/2014/main" id="{EE586D27-D33D-D549-B25E-6C60DD078208}"/>
                </a:ext>
              </a:extLst>
            </p:cNvPr>
            <p:cNvSpPr/>
            <p:nvPr/>
          </p:nvSpPr>
          <p:spPr>
            <a:xfrm>
              <a:off x="7745224" y="2368916"/>
              <a:ext cx="12534" cy="12534"/>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4" name="Oval 233">
              <a:extLst>
                <a:ext uri="{FF2B5EF4-FFF2-40B4-BE49-F238E27FC236}">
                  <a16:creationId xmlns:a16="http://schemas.microsoft.com/office/drawing/2014/main" id="{67154C68-B630-3549-BEA9-EA6453826A59}"/>
                </a:ext>
              </a:extLst>
            </p:cNvPr>
            <p:cNvSpPr/>
            <p:nvPr/>
          </p:nvSpPr>
          <p:spPr>
            <a:xfrm>
              <a:off x="7818408" y="2369626"/>
              <a:ext cx="12534" cy="12534"/>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235" name="Straight Connector 234">
              <a:extLst>
                <a:ext uri="{FF2B5EF4-FFF2-40B4-BE49-F238E27FC236}">
                  <a16:creationId xmlns:a16="http://schemas.microsoft.com/office/drawing/2014/main" id="{EE88C82A-298A-B745-8F79-2737BA175E16}"/>
                </a:ext>
              </a:extLst>
            </p:cNvPr>
            <p:cNvCxnSpPr>
              <a:cxnSpLocks/>
            </p:cNvCxnSpPr>
            <p:nvPr/>
          </p:nvCxnSpPr>
          <p:spPr>
            <a:xfrm rot="5400000" flipV="1">
              <a:off x="6182667" y="2296151"/>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36" name="Oval 235">
              <a:extLst>
                <a:ext uri="{FF2B5EF4-FFF2-40B4-BE49-F238E27FC236}">
                  <a16:creationId xmlns:a16="http://schemas.microsoft.com/office/drawing/2014/main" id="{A33A844C-73EA-FE4E-9D01-227F5E9676F4}"/>
                </a:ext>
              </a:extLst>
            </p:cNvPr>
            <p:cNvSpPr/>
            <p:nvPr/>
          </p:nvSpPr>
          <p:spPr>
            <a:xfrm>
              <a:off x="6177210" y="2287255"/>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7" name="Straight Connector 236">
              <a:extLst>
                <a:ext uri="{FF2B5EF4-FFF2-40B4-BE49-F238E27FC236}">
                  <a16:creationId xmlns:a16="http://schemas.microsoft.com/office/drawing/2014/main" id="{BD68F125-1B0C-0344-B6B5-A7150CB9ECF3}"/>
                </a:ext>
              </a:extLst>
            </p:cNvPr>
            <p:cNvCxnSpPr>
              <a:cxnSpLocks/>
            </p:cNvCxnSpPr>
            <p:nvPr/>
          </p:nvCxnSpPr>
          <p:spPr>
            <a:xfrm rot="16200000" flipV="1">
              <a:off x="5765199" y="2045813"/>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AEC15708-C176-7546-99F5-417F385B0D26}"/>
                </a:ext>
              </a:extLst>
            </p:cNvPr>
            <p:cNvCxnSpPr>
              <a:cxnSpLocks/>
            </p:cNvCxnSpPr>
            <p:nvPr/>
          </p:nvCxnSpPr>
          <p:spPr>
            <a:xfrm rot="16200000" flipV="1">
              <a:off x="5933469" y="2048530"/>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B20F4951-34F7-0C43-B2DF-779D746F103F}"/>
                </a:ext>
              </a:extLst>
            </p:cNvPr>
            <p:cNvCxnSpPr>
              <a:cxnSpLocks/>
            </p:cNvCxnSpPr>
            <p:nvPr/>
          </p:nvCxnSpPr>
          <p:spPr>
            <a:xfrm rot="16200000" flipV="1">
              <a:off x="5764440" y="1878998"/>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C1623464-E41E-254D-86DA-608727852A34}"/>
                </a:ext>
              </a:extLst>
            </p:cNvPr>
            <p:cNvCxnSpPr>
              <a:cxnSpLocks/>
            </p:cNvCxnSpPr>
            <p:nvPr/>
          </p:nvCxnSpPr>
          <p:spPr>
            <a:xfrm rot="16200000" flipV="1">
              <a:off x="5932709" y="1881715"/>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BC5328F6-4D3D-B244-A406-A20460495453}"/>
                </a:ext>
              </a:extLst>
            </p:cNvPr>
            <p:cNvCxnSpPr>
              <a:cxnSpLocks/>
            </p:cNvCxnSpPr>
            <p:nvPr/>
          </p:nvCxnSpPr>
          <p:spPr>
            <a:xfrm rot="16200000" flipV="1">
              <a:off x="5763681" y="1712183"/>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6B6FF5CD-13CC-7A4C-8573-E39B95C37B75}"/>
                </a:ext>
              </a:extLst>
            </p:cNvPr>
            <p:cNvCxnSpPr>
              <a:cxnSpLocks/>
            </p:cNvCxnSpPr>
            <p:nvPr/>
          </p:nvCxnSpPr>
          <p:spPr>
            <a:xfrm rot="16200000" flipV="1">
              <a:off x="5931950" y="1714900"/>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3CFDFC03-B9E0-2D40-848F-311BE6C4750D}"/>
                </a:ext>
              </a:extLst>
            </p:cNvPr>
            <p:cNvCxnSpPr>
              <a:cxnSpLocks/>
            </p:cNvCxnSpPr>
            <p:nvPr/>
          </p:nvCxnSpPr>
          <p:spPr>
            <a:xfrm rot="16200000" flipV="1">
              <a:off x="5762921" y="1545368"/>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099A9129-A33A-CB42-ACF2-880A01F07AD6}"/>
                </a:ext>
              </a:extLst>
            </p:cNvPr>
            <p:cNvCxnSpPr>
              <a:cxnSpLocks/>
            </p:cNvCxnSpPr>
            <p:nvPr/>
          </p:nvCxnSpPr>
          <p:spPr>
            <a:xfrm rot="16200000" flipV="1">
              <a:off x="5931191" y="1548085"/>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D9EE9871-0279-DD4A-9630-83AB0C46162F}"/>
                </a:ext>
              </a:extLst>
            </p:cNvPr>
            <p:cNvCxnSpPr>
              <a:cxnSpLocks/>
            </p:cNvCxnSpPr>
            <p:nvPr/>
          </p:nvCxnSpPr>
          <p:spPr>
            <a:xfrm flipV="1">
              <a:off x="5849956" y="1963387"/>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6A348161-7C8B-F14B-AA39-E2E497B11779}"/>
                </a:ext>
              </a:extLst>
            </p:cNvPr>
            <p:cNvCxnSpPr>
              <a:cxnSpLocks/>
            </p:cNvCxnSpPr>
            <p:nvPr/>
          </p:nvCxnSpPr>
          <p:spPr>
            <a:xfrm flipV="1">
              <a:off x="5845365" y="973846"/>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84E90752-DC0E-D940-9C17-C2AEF0CE6AC1}"/>
                </a:ext>
              </a:extLst>
            </p:cNvPr>
            <p:cNvCxnSpPr>
              <a:cxnSpLocks/>
            </p:cNvCxnSpPr>
            <p:nvPr/>
          </p:nvCxnSpPr>
          <p:spPr>
            <a:xfrm flipV="1">
              <a:off x="5848885" y="2128807"/>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039E6344-AFD0-8C48-A2BE-DD9CB74BAA20}"/>
                </a:ext>
              </a:extLst>
            </p:cNvPr>
            <p:cNvCxnSpPr>
              <a:cxnSpLocks/>
            </p:cNvCxnSpPr>
            <p:nvPr/>
          </p:nvCxnSpPr>
          <p:spPr>
            <a:xfrm flipV="1">
              <a:off x="5848170" y="1630497"/>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78793820-DCB5-294B-88C0-BF7322E95B50}"/>
                </a:ext>
              </a:extLst>
            </p:cNvPr>
            <p:cNvCxnSpPr>
              <a:cxnSpLocks/>
            </p:cNvCxnSpPr>
            <p:nvPr/>
          </p:nvCxnSpPr>
          <p:spPr>
            <a:xfrm flipV="1">
              <a:off x="5848262" y="1463182"/>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E3CE18AB-906E-344A-A66C-36D61E3AB333}"/>
                </a:ext>
              </a:extLst>
            </p:cNvPr>
            <p:cNvCxnSpPr>
              <a:cxnSpLocks/>
            </p:cNvCxnSpPr>
            <p:nvPr/>
          </p:nvCxnSpPr>
          <p:spPr>
            <a:xfrm rot="16200000" flipV="1">
              <a:off x="5762808" y="2211274"/>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6061AFB6-4C8D-7548-8485-6B772E6D5620}"/>
                </a:ext>
              </a:extLst>
            </p:cNvPr>
            <p:cNvCxnSpPr>
              <a:cxnSpLocks/>
            </p:cNvCxnSpPr>
            <p:nvPr/>
          </p:nvCxnSpPr>
          <p:spPr>
            <a:xfrm rot="16200000" flipV="1">
              <a:off x="5934040" y="2213991"/>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21248991-A15B-A440-86BA-C0B4FCD98622}"/>
                </a:ext>
              </a:extLst>
            </p:cNvPr>
            <p:cNvCxnSpPr>
              <a:cxnSpLocks/>
            </p:cNvCxnSpPr>
            <p:nvPr/>
          </p:nvCxnSpPr>
          <p:spPr>
            <a:xfrm rot="16200000" flipV="1">
              <a:off x="5759850" y="1053157"/>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47DDC948-1EB5-944D-8254-5FF58FB52FD5}"/>
                </a:ext>
              </a:extLst>
            </p:cNvPr>
            <p:cNvCxnSpPr>
              <a:cxnSpLocks/>
            </p:cNvCxnSpPr>
            <p:nvPr/>
          </p:nvCxnSpPr>
          <p:spPr>
            <a:xfrm rot="16200000" flipV="1">
              <a:off x="5931083" y="1055874"/>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4403B727-FA21-6F4B-AA9C-8C1567727539}"/>
                </a:ext>
              </a:extLst>
            </p:cNvPr>
            <p:cNvCxnSpPr/>
            <p:nvPr/>
          </p:nvCxnSpPr>
          <p:spPr>
            <a:xfrm rot="16200000" flipV="1">
              <a:off x="5849828" y="2129377"/>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55" name="Oval 254">
              <a:extLst>
                <a:ext uri="{FF2B5EF4-FFF2-40B4-BE49-F238E27FC236}">
                  <a16:creationId xmlns:a16="http://schemas.microsoft.com/office/drawing/2014/main" id="{86E65CAA-8917-874E-AE06-D032BF0E003C}"/>
                </a:ext>
              </a:extLst>
            </p:cNvPr>
            <p:cNvSpPr/>
            <p:nvPr/>
          </p:nvSpPr>
          <p:spPr>
            <a:xfrm rot="16200000">
              <a:off x="5839749" y="2118474"/>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6" name="Straight Connector 255">
              <a:extLst>
                <a:ext uri="{FF2B5EF4-FFF2-40B4-BE49-F238E27FC236}">
                  <a16:creationId xmlns:a16="http://schemas.microsoft.com/office/drawing/2014/main" id="{923861B5-8CF3-0049-AAD5-933DF083190C}"/>
                </a:ext>
              </a:extLst>
            </p:cNvPr>
            <p:cNvCxnSpPr/>
            <p:nvPr/>
          </p:nvCxnSpPr>
          <p:spPr>
            <a:xfrm rot="16200000" flipV="1">
              <a:off x="5849828" y="1963544"/>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57" name="Oval 256">
              <a:extLst>
                <a:ext uri="{FF2B5EF4-FFF2-40B4-BE49-F238E27FC236}">
                  <a16:creationId xmlns:a16="http://schemas.microsoft.com/office/drawing/2014/main" id="{423E11CB-692F-2A49-9AB3-04E4DD9076DF}"/>
                </a:ext>
              </a:extLst>
            </p:cNvPr>
            <p:cNvSpPr/>
            <p:nvPr/>
          </p:nvSpPr>
          <p:spPr>
            <a:xfrm rot="16200000">
              <a:off x="6005125" y="2119391"/>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8" name="Straight Connector 257">
              <a:extLst>
                <a:ext uri="{FF2B5EF4-FFF2-40B4-BE49-F238E27FC236}">
                  <a16:creationId xmlns:a16="http://schemas.microsoft.com/office/drawing/2014/main" id="{D35F7B4D-F72D-E746-8BB2-9A97B9CB111B}"/>
                </a:ext>
              </a:extLst>
            </p:cNvPr>
            <p:cNvCxnSpPr/>
            <p:nvPr/>
          </p:nvCxnSpPr>
          <p:spPr>
            <a:xfrm rot="16200000" flipV="1">
              <a:off x="5849736" y="1799076"/>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E69670AE-82C8-9E4E-B021-4EB5C2D3463E}"/>
                </a:ext>
              </a:extLst>
            </p:cNvPr>
            <p:cNvCxnSpPr/>
            <p:nvPr/>
          </p:nvCxnSpPr>
          <p:spPr>
            <a:xfrm rot="16200000" flipV="1">
              <a:off x="5849828" y="1629664"/>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193474FF-F900-0340-A2C4-C1C073F010C2}"/>
                </a:ext>
              </a:extLst>
            </p:cNvPr>
            <p:cNvCxnSpPr/>
            <p:nvPr/>
          </p:nvCxnSpPr>
          <p:spPr>
            <a:xfrm rot="16200000" flipV="1">
              <a:off x="5851101" y="1463830"/>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61" name="Oval 260">
              <a:extLst>
                <a:ext uri="{FF2B5EF4-FFF2-40B4-BE49-F238E27FC236}">
                  <a16:creationId xmlns:a16="http://schemas.microsoft.com/office/drawing/2014/main" id="{742C30D8-63F0-CD41-940E-6FC529A3075F}"/>
                </a:ext>
              </a:extLst>
            </p:cNvPr>
            <p:cNvSpPr/>
            <p:nvPr/>
          </p:nvSpPr>
          <p:spPr>
            <a:xfrm rot="16200000">
              <a:off x="5837702" y="1618708"/>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val 261">
              <a:extLst>
                <a:ext uri="{FF2B5EF4-FFF2-40B4-BE49-F238E27FC236}">
                  <a16:creationId xmlns:a16="http://schemas.microsoft.com/office/drawing/2014/main" id="{307E1297-A87E-9E4B-BB13-25CDA312F185}"/>
                </a:ext>
              </a:extLst>
            </p:cNvPr>
            <p:cNvSpPr/>
            <p:nvPr/>
          </p:nvSpPr>
          <p:spPr>
            <a:xfrm rot="16200000">
              <a:off x="6007174" y="1618260"/>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Oval 262">
              <a:extLst>
                <a:ext uri="{FF2B5EF4-FFF2-40B4-BE49-F238E27FC236}">
                  <a16:creationId xmlns:a16="http://schemas.microsoft.com/office/drawing/2014/main" id="{E495D6A9-626E-F447-B5D2-F9AC7AD48705}"/>
                </a:ext>
              </a:extLst>
            </p:cNvPr>
            <p:cNvSpPr/>
            <p:nvPr/>
          </p:nvSpPr>
          <p:spPr>
            <a:xfrm rot="16200000">
              <a:off x="6006492" y="1452374"/>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Oval 263">
              <a:extLst>
                <a:ext uri="{FF2B5EF4-FFF2-40B4-BE49-F238E27FC236}">
                  <a16:creationId xmlns:a16="http://schemas.microsoft.com/office/drawing/2014/main" id="{7C54B5C2-57CE-FF4B-A58A-313964F7953B}"/>
                </a:ext>
              </a:extLst>
            </p:cNvPr>
            <p:cNvSpPr/>
            <p:nvPr/>
          </p:nvSpPr>
          <p:spPr>
            <a:xfrm rot="16200000">
              <a:off x="5837020" y="1785338"/>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5" name="Straight Connector 264">
              <a:extLst>
                <a:ext uri="{FF2B5EF4-FFF2-40B4-BE49-F238E27FC236}">
                  <a16:creationId xmlns:a16="http://schemas.microsoft.com/office/drawing/2014/main" id="{9A17C782-4C5B-5A47-8392-0A5335C0F9F7}"/>
                </a:ext>
              </a:extLst>
            </p:cNvPr>
            <p:cNvCxnSpPr/>
            <p:nvPr/>
          </p:nvCxnSpPr>
          <p:spPr>
            <a:xfrm rot="16200000" flipV="1">
              <a:off x="5845305" y="971980"/>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66" name="Oval 265">
              <a:extLst>
                <a:ext uri="{FF2B5EF4-FFF2-40B4-BE49-F238E27FC236}">
                  <a16:creationId xmlns:a16="http://schemas.microsoft.com/office/drawing/2014/main" id="{2AE470A4-E8E2-FF43-8DAE-7407B149CA1D}"/>
                </a:ext>
              </a:extLst>
            </p:cNvPr>
            <p:cNvSpPr/>
            <p:nvPr/>
          </p:nvSpPr>
          <p:spPr>
            <a:xfrm rot="16200000">
              <a:off x="5835196" y="1128503"/>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Oval 266">
              <a:extLst>
                <a:ext uri="{FF2B5EF4-FFF2-40B4-BE49-F238E27FC236}">
                  <a16:creationId xmlns:a16="http://schemas.microsoft.com/office/drawing/2014/main" id="{AC8E1527-8A3B-314E-92FF-16F3F614E9FB}"/>
                </a:ext>
              </a:extLst>
            </p:cNvPr>
            <p:cNvSpPr/>
            <p:nvPr/>
          </p:nvSpPr>
          <p:spPr>
            <a:xfrm rot="16200000">
              <a:off x="6004667" y="1128054"/>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67">
              <a:extLst>
                <a:ext uri="{FF2B5EF4-FFF2-40B4-BE49-F238E27FC236}">
                  <a16:creationId xmlns:a16="http://schemas.microsoft.com/office/drawing/2014/main" id="{8FA697F1-CC15-DD48-BB33-EE9227A41AED}"/>
                </a:ext>
              </a:extLst>
            </p:cNvPr>
            <p:cNvSpPr/>
            <p:nvPr/>
          </p:nvSpPr>
          <p:spPr>
            <a:xfrm rot="16200000">
              <a:off x="5834514" y="959886"/>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Oval 268">
              <a:extLst>
                <a:ext uri="{FF2B5EF4-FFF2-40B4-BE49-F238E27FC236}">
                  <a16:creationId xmlns:a16="http://schemas.microsoft.com/office/drawing/2014/main" id="{51FE97C9-65E6-4742-91D6-FF9B8E222168}"/>
                </a:ext>
              </a:extLst>
            </p:cNvPr>
            <p:cNvSpPr/>
            <p:nvPr/>
          </p:nvSpPr>
          <p:spPr>
            <a:xfrm rot="16200000">
              <a:off x="6003986" y="962168"/>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269">
              <a:extLst>
                <a:ext uri="{FF2B5EF4-FFF2-40B4-BE49-F238E27FC236}">
                  <a16:creationId xmlns:a16="http://schemas.microsoft.com/office/drawing/2014/main" id="{AC2ECB71-2F8E-D248-A462-0C374A08D5BB}"/>
                </a:ext>
              </a:extLst>
            </p:cNvPr>
            <p:cNvSpPr/>
            <p:nvPr/>
          </p:nvSpPr>
          <p:spPr>
            <a:xfrm rot="16200000">
              <a:off x="5923960" y="1359663"/>
              <a:ext cx="12534" cy="12534"/>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71" name="Oval 270">
              <a:extLst>
                <a:ext uri="{FF2B5EF4-FFF2-40B4-BE49-F238E27FC236}">
                  <a16:creationId xmlns:a16="http://schemas.microsoft.com/office/drawing/2014/main" id="{391C4D30-2757-4943-B952-FFFC4BA3AA9E}"/>
                </a:ext>
              </a:extLst>
            </p:cNvPr>
            <p:cNvSpPr/>
            <p:nvPr/>
          </p:nvSpPr>
          <p:spPr>
            <a:xfrm rot="16200000">
              <a:off x="5922538" y="1288609"/>
              <a:ext cx="12534" cy="12534"/>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72" name="Oval 271">
              <a:extLst>
                <a:ext uri="{FF2B5EF4-FFF2-40B4-BE49-F238E27FC236}">
                  <a16:creationId xmlns:a16="http://schemas.microsoft.com/office/drawing/2014/main" id="{37400767-709F-AE4E-B90C-CEB9F87FFBBD}"/>
                </a:ext>
              </a:extLst>
            </p:cNvPr>
            <p:cNvSpPr/>
            <p:nvPr/>
          </p:nvSpPr>
          <p:spPr>
            <a:xfrm rot="16200000">
              <a:off x="5923248" y="1215424"/>
              <a:ext cx="12534" cy="12534"/>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273" name="Straight Connector 272">
              <a:extLst>
                <a:ext uri="{FF2B5EF4-FFF2-40B4-BE49-F238E27FC236}">
                  <a16:creationId xmlns:a16="http://schemas.microsoft.com/office/drawing/2014/main" id="{14A33610-81EA-5543-AE5D-9931117B432C}"/>
                </a:ext>
              </a:extLst>
            </p:cNvPr>
            <p:cNvCxnSpPr>
              <a:cxnSpLocks/>
            </p:cNvCxnSpPr>
            <p:nvPr/>
          </p:nvCxnSpPr>
          <p:spPr>
            <a:xfrm flipV="1">
              <a:off x="5846598" y="1798058"/>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74" name="Oval 273">
              <a:extLst>
                <a:ext uri="{FF2B5EF4-FFF2-40B4-BE49-F238E27FC236}">
                  <a16:creationId xmlns:a16="http://schemas.microsoft.com/office/drawing/2014/main" id="{F38C26FF-22B7-B542-BAEC-8EEAB65F5750}"/>
                </a:ext>
              </a:extLst>
            </p:cNvPr>
            <p:cNvSpPr/>
            <p:nvPr/>
          </p:nvSpPr>
          <p:spPr>
            <a:xfrm rot="16200000">
              <a:off x="5837702" y="1949742"/>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a:extLst>
                <a:ext uri="{FF2B5EF4-FFF2-40B4-BE49-F238E27FC236}">
                  <a16:creationId xmlns:a16="http://schemas.microsoft.com/office/drawing/2014/main" id="{90E9FBA4-0417-C742-A09B-7653D9575BAF}"/>
                </a:ext>
              </a:extLst>
            </p:cNvPr>
            <p:cNvSpPr/>
            <p:nvPr/>
          </p:nvSpPr>
          <p:spPr>
            <a:xfrm rot="16200000">
              <a:off x="6007174" y="1953505"/>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275">
              <a:extLst>
                <a:ext uri="{FF2B5EF4-FFF2-40B4-BE49-F238E27FC236}">
                  <a16:creationId xmlns:a16="http://schemas.microsoft.com/office/drawing/2014/main" id="{FF410A54-7A0E-2349-9800-B825E7B43F2E}"/>
                </a:ext>
              </a:extLst>
            </p:cNvPr>
            <p:cNvSpPr/>
            <p:nvPr/>
          </p:nvSpPr>
          <p:spPr>
            <a:xfrm rot="16200000">
              <a:off x="5837020" y="1450092"/>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a:extLst>
                <a:ext uri="{FF2B5EF4-FFF2-40B4-BE49-F238E27FC236}">
                  <a16:creationId xmlns:a16="http://schemas.microsoft.com/office/drawing/2014/main" id="{4D43CDFE-B0CF-D547-8494-D35BD8323F8D}"/>
                </a:ext>
              </a:extLst>
            </p:cNvPr>
            <p:cNvSpPr/>
            <p:nvPr/>
          </p:nvSpPr>
          <p:spPr>
            <a:xfrm rot="16200000">
              <a:off x="6006492" y="1787620"/>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8" name="Straight Connector 277">
              <a:extLst>
                <a:ext uri="{FF2B5EF4-FFF2-40B4-BE49-F238E27FC236}">
                  <a16:creationId xmlns:a16="http://schemas.microsoft.com/office/drawing/2014/main" id="{E2855363-72B6-BE4B-9896-57D956CC59F0}"/>
                </a:ext>
              </a:extLst>
            </p:cNvPr>
            <p:cNvCxnSpPr>
              <a:cxnSpLocks/>
            </p:cNvCxnSpPr>
            <p:nvPr/>
          </p:nvCxnSpPr>
          <p:spPr>
            <a:xfrm rot="5400000">
              <a:off x="5766139" y="2717154"/>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6B956459-56CF-954E-BAB5-7EE9AAC4BC7F}"/>
                </a:ext>
              </a:extLst>
            </p:cNvPr>
            <p:cNvCxnSpPr>
              <a:cxnSpLocks/>
            </p:cNvCxnSpPr>
            <p:nvPr/>
          </p:nvCxnSpPr>
          <p:spPr>
            <a:xfrm rot="5400000">
              <a:off x="5934409" y="2714437"/>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62A22EF4-011B-0C47-AF02-575B9463770F}"/>
                </a:ext>
              </a:extLst>
            </p:cNvPr>
            <p:cNvCxnSpPr>
              <a:cxnSpLocks/>
            </p:cNvCxnSpPr>
            <p:nvPr/>
          </p:nvCxnSpPr>
          <p:spPr>
            <a:xfrm rot="5400000">
              <a:off x="5765380" y="2883969"/>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35AE55A9-72FC-1045-9CBE-92CFAA6FBB8E}"/>
                </a:ext>
              </a:extLst>
            </p:cNvPr>
            <p:cNvCxnSpPr>
              <a:cxnSpLocks/>
            </p:cNvCxnSpPr>
            <p:nvPr/>
          </p:nvCxnSpPr>
          <p:spPr>
            <a:xfrm rot="5400000">
              <a:off x="5933649" y="2881253"/>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C052C494-9433-7F46-BD6D-0EC9324A93FE}"/>
                </a:ext>
              </a:extLst>
            </p:cNvPr>
            <p:cNvCxnSpPr>
              <a:cxnSpLocks/>
            </p:cNvCxnSpPr>
            <p:nvPr/>
          </p:nvCxnSpPr>
          <p:spPr>
            <a:xfrm rot="5400000">
              <a:off x="5764621" y="3050784"/>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157E6F6A-FC54-6741-B8BE-81DC6D57840E}"/>
                </a:ext>
              </a:extLst>
            </p:cNvPr>
            <p:cNvCxnSpPr>
              <a:cxnSpLocks/>
            </p:cNvCxnSpPr>
            <p:nvPr/>
          </p:nvCxnSpPr>
          <p:spPr>
            <a:xfrm rot="5400000">
              <a:off x="5932890" y="3048068"/>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id="{A9CC9D05-BA08-4448-B5C2-587F03E43A33}"/>
                </a:ext>
              </a:extLst>
            </p:cNvPr>
            <p:cNvCxnSpPr>
              <a:cxnSpLocks/>
            </p:cNvCxnSpPr>
            <p:nvPr/>
          </p:nvCxnSpPr>
          <p:spPr>
            <a:xfrm rot="5400000">
              <a:off x="5763861" y="3217599"/>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id="{69E87959-5C9D-4741-B051-7A559916B2D2}"/>
                </a:ext>
              </a:extLst>
            </p:cNvPr>
            <p:cNvCxnSpPr>
              <a:cxnSpLocks/>
            </p:cNvCxnSpPr>
            <p:nvPr/>
          </p:nvCxnSpPr>
          <p:spPr>
            <a:xfrm rot="5400000">
              <a:off x="5932131" y="3214883"/>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id="{72E4430C-DC72-234D-BA9D-6A0290AEDF6B}"/>
                </a:ext>
              </a:extLst>
            </p:cNvPr>
            <p:cNvCxnSpPr>
              <a:cxnSpLocks/>
            </p:cNvCxnSpPr>
            <p:nvPr/>
          </p:nvCxnSpPr>
          <p:spPr>
            <a:xfrm>
              <a:off x="5850896" y="2633147"/>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id="{6AD508D3-CCA1-E44B-92BF-2C5123C0B29E}"/>
                </a:ext>
              </a:extLst>
            </p:cNvPr>
            <p:cNvCxnSpPr>
              <a:cxnSpLocks/>
            </p:cNvCxnSpPr>
            <p:nvPr/>
          </p:nvCxnSpPr>
          <p:spPr>
            <a:xfrm>
              <a:off x="5846305" y="3622688"/>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id="{F30FF922-A22B-F842-9710-A7EFBB72F044}"/>
                </a:ext>
              </a:extLst>
            </p:cNvPr>
            <p:cNvCxnSpPr>
              <a:cxnSpLocks/>
            </p:cNvCxnSpPr>
            <p:nvPr/>
          </p:nvCxnSpPr>
          <p:spPr>
            <a:xfrm>
              <a:off x="5849825" y="2467726"/>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34ED8271-2286-3B46-ABC6-10C6F83E99AE}"/>
                </a:ext>
              </a:extLst>
            </p:cNvPr>
            <p:cNvCxnSpPr>
              <a:cxnSpLocks/>
            </p:cNvCxnSpPr>
            <p:nvPr/>
          </p:nvCxnSpPr>
          <p:spPr>
            <a:xfrm>
              <a:off x="5849110" y="2966036"/>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id="{1A1B7ECF-7061-F249-9C19-2AC74B07A82E}"/>
                </a:ext>
              </a:extLst>
            </p:cNvPr>
            <p:cNvCxnSpPr>
              <a:cxnSpLocks/>
            </p:cNvCxnSpPr>
            <p:nvPr/>
          </p:nvCxnSpPr>
          <p:spPr>
            <a:xfrm>
              <a:off x="5849202" y="3133351"/>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id="{6B3352F0-A173-6843-AA57-3F233F10E4D9}"/>
                </a:ext>
              </a:extLst>
            </p:cNvPr>
            <p:cNvCxnSpPr>
              <a:cxnSpLocks/>
            </p:cNvCxnSpPr>
            <p:nvPr/>
          </p:nvCxnSpPr>
          <p:spPr>
            <a:xfrm rot="5400000">
              <a:off x="5763748" y="2551693"/>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a:extLst>
                <a:ext uri="{FF2B5EF4-FFF2-40B4-BE49-F238E27FC236}">
                  <a16:creationId xmlns:a16="http://schemas.microsoft.com/office/drawing/2014/main" id="{0F219B90-8BBD-E540-9245-03150DCD8290}"/>
                </a:ext>
              </a:extLst>
            </p:cNvPr>
            <p:cNvCxnSpPr>
              <a:cxnSpLocks/>
            </p:cNvCxnSpPr>
            <p:nvPr/>
          </p:nvCxnSpPr>
          <p:spPr>
            <a:xfrm rot="5400000">
              <a:off x="5934980" y="2548976"/>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a:extLst>
                <a:ext uri="{FF2B5EF4-FFF2-40B4-BE49-F238E27FC236}">
                  <a16:creationId xmlns:a16="http://schemas.microsoft.com/office/drawing/2014/main" id="{5FB00245-B2A1-B34D-8076-C263ACD2806B}"/>
                </a:ext>
              </a:extLst>
            </p:cNvPr>
            <p:cNvCxnSpPr>
              <a:cxnSpLocks/>
            </p:cNvCxnSpPr>
            <p:nvPr/>
          </p:nvCxnSpPr>
          <p:spPr>
            <a:xfrm rot="5400000">
              <a:off x="5760790" y="3709810"/>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id="{B3DFC7D8-B208-314C-8E7F-35F16753FEC6}"/>
                </a:ext>
              </a:extLst>
            </p:cNvPr>
            <p:cNvCxnSpPr>
              <a:cxnSpLocks/>
            </p:cNvCxnSpPr>
            <p:nvPr/>
          </p:nvCxnSpPr>
          <p:spPr>
            <a:xfrm rot="5400000">
              <a:off x="5932023" y="3707093"/>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CE7831DC-1C59-3F4A-A171-C9CD9937A952}"/>
                </a:ext>
              </a:extLst>
            </p:cNvPr>
            <p:cNvCxnSpPr/>
            <p:nvPr/>
          </p:nvCxnSpPr>
          <p:spPr>
            <a:xfrm rot="5400000">
              <a:off x="5850768" y="2467156"/>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96" name="Oval 295">
              <a:extLst>
                <a:ext uri="{FF2B5EF4-FFF2-40B4-BE49-F238E27FC236}">
                  <a16:creationId xmlns:a16="http://schemas.microsoft.com/office/drawing/2014/main" id="{DAC5B138-DFDF-A644-8FFE-BFF9BA23EA3D}"/>
                </a:ext>
              </a:extLst>
            </p:cNvPr>
            <p:cNvSpPr/>
            <p:nvPr/>
          </p:nvSpPr>
          <p:spPr>
            <a:xfrm rot="5400000" flipV="1">
              <a:off x="5840689" y="2624285"/>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7" name="Straight Connector 296">
              <a:extLst>
                <a:ext uri="{FF2B5EF4-FFF2-40B4-BE49-F238E27FC236}">
                  <a16:creationId xmlns:a16="http://schemas.microsoft.com/office/drawing/2014/main" id="{CE006858-3980-9548-8E8C-5CCF6F9336A0}"/>
                </a:ext>
              </a:extLst>
            </p:cNvPr>
            <p:cNvCxnSpPr/>
            <p:nvPr/>
          </p:nvCxnSpPr>
          <p:spPr>
            <a:xfrm rot="5400000">
              <a:off x="5850768" y="2632989"/>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98" name="Oval 297">
              <a:extLst>
                <a:ext uri="{FF2B5EF4-FFF2-40B4-BE49-F238E27FC236}">
                  <a16:creationId xmlns:a16="http://schemas.microsoft.com/office/drawing/2014/main" id="{E883FD62-D540-924F-AEC1-D9C9A92FC665}"/>
                </a:ext>
              </a:extLst>
            </p:cNvPr>
            <p:cNvSpPr/>
            <p:nvPr/>
          </p:nvSpPr>
          <p:spPr>
            <a:xfrm rot="5400000" flipV="1">
              <a:off x="6006065" y="2623368"/>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9" name="Straight Connector 298">
              <a:extLst>
                <a:ext uri="{FF2B5EF4-FFF2-40B4-BE49-F238E27FC236}">
                  <a16:creationId xmlns:a16="http://schemas.microsoft.com/office/drawing/2014/main" id="{D97CBF98-1F00-1A4A-9C6E-800C9F5A9CBB}"/>
                </a:ext>
              </a:extLst>
            </p:cNvPr>
            <p:cNvCxnSpPr/>
            <p:nvPr/>
          </p:nvCxnSpPr>
          <p:spPr>
            <a:xfrm rot="5400000">
              <a:off x="5850676" y="2797457"/>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27A9031A-55E9-5046-9587-E4E0CC2A2051}"/>
                </a:ext>
              </a:extLst>
            </p:cNvPr>
            <p:cNvCxnSpPr/>
            <p:nvPr/>
          </p:nvCxnSpPr>
          <p:spPr>
            <a:xfrm rot="5400000">
              <a:off x="5850768" y="2966869"/>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id="{200FF252-B872-214B-8CD6-12310363E704}"/>
                </a:ext>
              </a:extLst>
            </p:cNvPr>
            <p:cNvCxnSpPr/>
            <p:nvPr/>
          </p:nvCxnSpPr>
          <p:spPr>
            <a:xfrm rot="5400000">
              <a:off x="5852041" y="3132702"/>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02" name="Oval 301">
              <a:extLst>
                <a:ext uri="{FF2B5EF4-FFF2-40B4-BE49-F238E27FC236}">
                  <a16:creationId xmlns:a16="http://schemas.microsoft.com/office/drawing/2014/main" id="{49D8F3DB-BA21-8D49-A311-949B28B43969}"/>
                </a:ext>
              </a:extLst>
            </p:cNvPr>
            <p:cNvSpPr/>
            <p:nvPr/>
          </p:nvSpPr>
          <p:spPr>
            <a:xfrm rot="5400000" flipV="1">
              <a:off x="5838642" y="3124051"/>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Oval 302">
              <a:extLst>
                <a:ext uri="{FF2B5EF4-FFF2-40B4-BE49-F238E27FC236}">
                  <a16:creationId xmlns:a16="http://schemas.microsoft.com/office/drawing/2014/main" id="{AFD18BF5-7435-FA4A-9908-C906A9407241}"/>
                </a:ext>
              </a:extLst>
            </p:cNvPr>
            <p:cNvSpPr/>
            <p:nvPr/>
          </p:nvSpPr>
          <p:spPr>
            <a:xfrm rot="5400000" flipV="1">
              <a:off x="6008114" y="3124500"/>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Oval 303">
              <a:extLst>
                <a:ext uri="{FF2B5EF4-FFF2-40B4-BE49-F238E27FC236}">
                  <a16:creationId xmlns:a16="http://schemas.microsoft.com/office/drawing/2014/main" id="{AF9F92E4-DC51-8D45-8F77-7521388A2965}"/>
                </a:ext>
              </a:extLst>
            </p:cNvPr>
            <p:cNvSpPr/>
            <p:nvPr/>
          </p:nvSpPr>
          <p:spPr>
            <a:xfrm rot="5400000" flipV="1">
              <a:off x="6007432" y="3290386"/>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Oval 304">
              <a:extLst>
                <a:ext uri="{FF2B5EF4-FFF2-40B4-BE49-F238E27FC236}">
                  <a16:creationId xmlns:a16="http://schemas.microsoft.com/office/drawing/2014/main" id="{19EB6417-2ACA-2740-A31B-06ECCD1BB11A}"/>
                </a:ext>
              </a:extLst>
            </p:cNvPr>
            <p:cNvSpPr/>
            <p:nvPr/>
          </p:nvSpPr>
          <p:spPr>
            <a:xfrm rot="5400000" flipV="1">
              <a:off x="5837960" y="2957422"/>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6" name="Straight Connector 305">
              <a:extLst>
                <a:ext uri="{FF2B5EF4-FFF2-40B4-BE49-F238E27FC236}">
                  <a16:creationId xmlns:a16="http://schemas.microsoft.com/office/drawing/2014/main" id="{72642DA8-4EEC-0842-8F7F-9BAAC954F4FD}"/>
                </a:ext>
              </a:extLst>
            </p:cNvPr>
            <p:cNvCxnSpPr/>
            <p:nvPr/>
          </p:nvCxnSpPr>
          <p:spPr>
            <a:xfrm rot="5400000">
              <a:off x="5846245" y="3624553"/>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07" name="Oval 306">
              <a:extLst>
                <a:ext uri="{FF2B5EF4-FFF2-40B4-BE49-F238E27FC236}">
                  <a16:creationId xmlns:a16="http://schemas.microsoft.com/office/drawing/2014/main" id="{0C6C6DC1-197E-DC4B-BD1A-35391D754D0B}"/>
                </a:ext>
              </a:extLst>
            </p:cNvPr>
            <p:cNvSpPr/>
            <p:nvPr/>
          </p:nvSpPr>
          <p:spPr>
            <a:xfrm rot="5400000" flipV="1">
              <a:off x="5836136" y="3614257"/>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307">
              <a:extLst>
                <a:ext uri="{FF2B5EF4-FFF2-40B4-BE49-F238E27FC236}">
                  <a16:creationId xmlns:a16="http://schemas.microsoft.com/office/drawing/2014/main" id="{0D438766-AAB6-F643-8DC2-412EC6242E87}"/>
                </a:ext>
              </a:extLst>
            </p:cNvPr>
            <p:cNvSpPr/>
            <p:nvPr/>
          </p:nvSpPr>
          <p:spPr>
            <a:xfrm rot="5400000" flipV="1">
              <a:off x="6005607" y="3614705"/>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Oval 308">
              <a:extLst>
                <a:ext uri="{FF2B5EF4-FFF2-40B4-BE49-F238E27FC236}">
                  <a16:creationId xmlns:a16="http://schemas.microsoft.com/office/drawing/2014/main" id="{A375258F-F172-5E45-8618-B07188E4BAA7}"/>
                </a:ext>
              </a:extLst>
            </p:cNvPr>
            <p:cNvSpPr/>
            <p:nvPr/>
          </p:nvSpPr>
          <p:spPr>
            <a:xfrm rot="5400000" flipV="1">
              <a:off x="5835454" y="3782873"/>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Oval 309">
              <a:extLst>
                <a:ext uri="{FF2B5EF4-FFF2-40B4-BE49-F238E27FC236}">
                  <a16:creationId xmlns:a16="http://schemas.microsoft.com/office/drawing/2014/main" id="{E85A0A1A-8F3A-5C42-944E-706A3840116A}"/>
                </a:ext>
              </a:extLst>
            </p:cNvPr>
            <p:cNvSpPr/>
            <p:nvPr/>
          </p:nvSpPr>
          <p:spPr>
            <a:xfrm rot="5400000" flipV="1">
              <a:off x="6004926" y="3783766"/>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Oval 310">
              <a:extLst>
                <a:ext uri="{FF2B5EF4-FFF2-40B4-BE49-F238E27FC236}">
                  <a16:creationId xmlns:a16="http://schemas.microsoft.com/office/drawing/2014/main" id="{30939AA9-9602-6749-BAED-2A86B4435E37}"/>
                </a:ext>
              </a:extLst>
            </p:cNvPr>
            <p:cNvSpPr/>
            <p:nvPr/>
          </p:nvSpPr>
          <p:spPr>
            <a:xfrm rot="5400000" flipV="1">
              <a:off x="5924900" y="3391453"/>
              <a:ext cx="12534" cy="12534"/>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2" name="Oval 311">
              <a:extLst>
                <a:ext uri="{FF2B5EF4-FFF2-40B4-BE49-F238E27FC236}">
                  <a16:creationId xmlns:a16="http://schemas.microsoft.com/office/drawing/2014/main" id="{D5CCA43D-51E0-E742-BF6E-96D1423ECC5C}"/>
                </a:ext>
              </a:extLst>
            </p:cNvPr>
            <p:cNvSpPr/>
            <p:nvPr/>
          </p:nvSpPr>
          <p:spPr>
            <a:xfrm rot="5400000" flipV="1">
              <a:off x="5923478" y="3462506"/>
              <a:ext cx="12534" cy="12534"/>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3" name="Oval 312">
              <a:extLst>
                <a:ext uri="{FF2B5EF4-FFF2-40B4-BE49-F238E27FC236}">
                  <a16:creationId xmlns:a16="http://schemas.microsoft.com/office/drawing/2014/main" id="{59653C21-6BD5-7C4A-9E91-A1E973CA06DD}"/>
                </a:ext>
              </a:extLst>
            </p:cNvPr>
            <p:cNvSpPr/>
            <p:nvPr/>
          </p:nvSpPr>
          <p:spPr>
            <a:xfrm rot="5400000" flipV="1">
              <a:off x="5924188" y="3535691"/>
              <a:ext cx="12534" cy="12534"/>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314" name="Straight Connector 313">
              <a:extLst>
                <a:ext uri="{FF2B5EF4-FFF2-40B4-BE49-F238E27FC236}">
                  <a16:creationId xmlns:a16="http://schemas.microsoft.com/office/drawing/2014/main" id="{B850D12A-8D9D-BA4E-A7D3-EDA0003EEC47}"/>
                </a:ext>
              </a:extLst>
            </p:cNvPr>
            <p:cNvCxnSpPr>
              <a:cxnSpLocks/>
            </p:cNvCxnSpPr>
            <p:nvPr/>
          </p:nvCxnSpPr>
          <p:spPr>
            <a:xfrm>
              <a:off x="5847538" y="2798475"/>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15" name="Oval 314">
              <a:extLst>
                <a:ext uri="{FF2B5EF4-FFF2-40B4-BE49-F238E27FC236}">
                  <a16:creationId xmlns:a16="http://schemas.microsoft.com/office/drawing/2014/main" id="{F7C2418B-C7DD-1C43-9413-0826D5154DE2}"/>
                </a:ext>
              </a:extLst>
            </p:cNvPr>
            <p:cNvSpPr/>
            <p:nvPr/>
          </p:nvSpPr>
          <p:spPr>
            <a:xfrm rot="5400000" flipV="1">
              <a:off x="5838642" y="2793018"/>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Oval 315">
              <a:extLst>
                <a:ext uri="{FF2B5EF4-FFF2-40B4-BE49-F238E27FC236}">
                  <a16:creationId xmlns:a16="http://schemas.microsoft.com/office/drawing/2014/main" id="{2DA05182-6221-5142-A8A6-6E700BC13AE1}"/>
                </a:ext>
              </a:extLst>
            </p:cNvPr>
            <p:cNvSpPr/>
            <p:nvPr/>
          </p:nvSpPr>
          <p:spPr>
            <a:xfrm rot="5400000" flipV="1">
              <a:off x="6008114" y="2789254"/>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Oval 316">
              <a:extLst>
                <a:ext uri="{FF2B5EF4-FFF2-40B4-BE49-F238E27FC236}">
                  <a16:creationId xmlns:a16="http://schemas.microsoft.com/office/drawing/2014/main" id="{A81F40E9-3573-4741-A5A4-722F05284BFD}"/>
                </a:ext>
              </a:extLst>
            </p:cNvPr>
            <p:cNvSpPr/>
            <p:nvPr/>
          </p:nvSpPr>
          <p:spPr>
            <a:xfrm rot="5400000" flipV="1">
              <a:off x="5837960" y="3292668"/>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Oval 317">
              <a:extLst>
                <a:ext uri="{FF2B5EF4-FFF2-40B4-BE49-F238E27FC236}">
                  <a16:creationId xmlns:a16="http://schemas.microsoft.com/office/drawing/2014/main" id="{49346E65-CF67-3A44-97C9-172C6C0FD5FE}"/>
                </a:ext>
              </a:extLst>
            </p:cNvPr>
            <p:cNvSpPr/>
            <p:nvPr/>
          </p:nvSpPr>
          <p:spPr>
            <a:xfrm rot="5400000" flipV="1">
              <a:off x="6007432" y="2955140"/>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9" name="Straight Connector 318">
              <a:extLst>
                <a:ext uri="{FF2B5EF4-FFF2-40B4-BE49-F238E27FC236}">
                  <a16:creationId xmlns:a16="http://schemas.microsoft.com/office/drawing/2014/main" id="{300BA025-C4D0-9B48-85DE-5A81C8725EF4}"/>
                </a:ext>
              </a:extLst>
            </p:cNvPr>
            <p:cNvCxnSpPr>
              <a:cxnSpLocks/>
            </p:cNvCxnSpPr>
            <p:nvPr/>
          </p:nvCxnSpPr>
          <p:spPr>
            <a:xfrm rot="5400000" flipV="1">
              <a:off x="7927243" y="2297816"/>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82C8247C-7D3F-1F4D-90B2-5FFA2C3C10F2}"/>
                </a:ext>
              </a:extLst>
            </p:cNvPr>
            <p:cNvCxnSpPr/>
            <p:nvPr/>
          </p:nvCxnSpPr>
          <p:spPr>
            <a:xfrm flipV="1">
              <a:off x="7926595" y="2300655"/>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DA8E9F4E-D97A-024F-9B1E-08DABD43EFF7}"/>
                </a:ext>
              </a:extLst>
            </p:cNvPr>
            <p:cNvCxnSpPr>
              <a:cxnSpLocks/>
            </p:cNvCxnSpPr>
            <p:nvPr/>
          </p:nvCxnSpPr>
          <p:spPr>
            <a:xfrm flipV="1">
              <a:off x="7923641" y="2123576"/>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859CAE35-80E9-E54F-B934-68EF179DB49E}"/>
                </a:ext>
              </a:extLst>
            </p:cNvPr>
            <p:cNvCxnSpPr>
              <a:cxnSpLocks/>
            </p:cNvCxnSpPr>
            <p:nvPr/>
          </p:nvCxnSpPr>
          <p:spPr>
            <a:xfrm flipV="1">
              <a:off x="7923928" y="2129088"/>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CD3548DF-2D19-014E-84E3-E9823B836E64}"/>
                </a:ext>
              </a:extLst>
            </p:cNvPr>
            <p:cNvCxnSpPr>
              <a:cxnSpLocks/>
            </p:cNvCxnSpPr>
            <p:nvPr/>
          </p:nvCxnSpPr>
          <p:spPr>
            <a:xfrm rot="16200000" flipV="1">
              <a:off x="7841588" y="2208399"/>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C9800A56-3DEE-194A-B48A-6EF51342643B}"/>
                </a:ext>
              </a:extLst>
            </p:cNvPr>
            <p:cNvCxnSpPr>
              <a:cxnSpLocks/>
            </p:cNvCxnSpPr>
            <p:nvPr/>
          </p:nvCxnSpPr>
          <p:spPr>
            <a:xfrm rot="16200000" flipV="1">
              <a:off x="8009646" y="2211116"/>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AFB0B2F6-AD48-5C4A-899F-263E9E9068BE}"/>
                </a:ext>
              </a:extLst>
            </p:cNvPr>
            <p:cNvCxnSpPr/>
            <p:nvPr/>
          </p:nvCxnSpPr>
          <p:spPr>
            <a:xfrm rot="16200000" flipV="1">
              <a:off x="7923868" y="2127222"/>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26" name="Oval 325">
              <a:extLst>
                <a:ext uri="{FF2B5EF4-FFF2-40B4-BE49-F238E27FC236}">
                  <a16:creationId xmlns:a16="http://schemas.microsoft.com/office/drawing/2014/main" id="{18D3A55E-21DF-8845-9F72-4EC1CC849888}"/>
                </a:ext>
              </a:extLst>
            </p:cNvPr>
            <p:cNvSpPr/>
            <p:nvPr/>
          </p:nvSpPr>
          <p:spPr>
            <a:xfrm rot="16200000">
              <a:off x="8083230" y="2283296"/>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Oval 326">
              <a:extLst>
                <a:ext uri="{FF2B5EF4-FFF2-40B4-BE49-F238E27FC236}">
                  <a16:creationId xmlns:a16="http://schemas.microsoft.com/office/drawing/2014/main" id="{2A5FC44F-EB6C-9944-874C-1EF933336FCC}"/>
                </a:ext>
              </a:extLst>
            </p:cNvPr>
            <p:cNvSpPr/>
            <p:nvPr/>
          </p:nvSpPr>
          <p:spPr>
            <a:xfrm rot="16200000">
              <a:off x="7916252" y="2118303"/>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Oval 327">
              <a:extLst>
                <a:ext uri="{FF2B5EF4-FFF2-40B4-BE49-F238E27FC236}">
                  <a16:creationId xmlns:a16="http://schemas.microsoft.com/office/drawing/2014/main" id="{470C119E-0446-B74A-AFBB-6E4DEF1B0286}"/>
                </a:ext>
              </a:extLst>
            </p:cNvPr>
            <p:cNvSpPr/>
            <p:nvPr/>
          </p:nvSpPr>
          <p:spPr>
            <a:xfrm rot="16200000">
              <a:off x="8082549" y="2117410"/>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9" name="Straight Connector 328">
              <a:extLst>
                <a:ext uri="{FF2B5EF4-FFF2-40B4-BE49-F238E27FC236}">
                  <a16:creationId xmlns:a16="http://schemas.microsoft.com/office/drawing/2014/main" id="{A43E1537-C95E-D944-9E08-AF7213A38EDA}"/>
                </a:ext>
              </a:extLst>
            </p:cNvPr>
            <p:cNvCxnSpPr>
              <a:cxnSpLocks/>
            </p:cNvCxnSpPr>
            <p:nvPr/>
          </p:nvCxnSpPr>
          <p:spPr>
            <a:xfrm flipV="1">
              <a:off x="7933529" y="2630289"/>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7900BA1B-1CD1-3E49-9C86-421BEF15CF68}"/>
                </a:ext>
              </a:extLst>
            </p:cNvPr>
            <p:cNvCxnSpPr>
              <a:cxnSpLocks/>
            </p:cNvCxnSpPr>
            <p:nvPr/>
          </p:nvCxnSpPr>
          <p:spPr>
            <a:xfrm>
              <a:off x="7930278" y="2459749"/>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D0D206C7-3C3B-9647-B788-FBDF3F706901}"/>
                </a:ext>
              </a:extLst>
            </p:cNvPr>
            <p:cNvCxnSpPr>
              <a:cxnSpLocks/>
            </p:cNvCxnSpPr>
            <p:nvPr/>
          </p:nvCxnSpPr>
          <p:spPr>
            <a:xfrm rot="5400000">
              <a:off x="7844763" y="2546871"/>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31D4D566-072F-D846-9016-2A9BE8AEED5F}"/>
                </a:ext>
              </a:extLst>
            </p:cNvPr>
            <p:cNvCxnSpPr>
              <a:cxnSpLocks/>
            </p:cNvCxnSpPr>
            <p:nvPr/>
          </p:nvCxnSpPr>
          <p:spPr>
            <a:xfrm rot="5400000">
              <a:off x="8015996" y="2544154"/>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1AF00DE3-CEA3-514F-9F88-37F62147369C}"/>
                </a:ext>
              </a:extLst>
            </p:cNvPr>
            <p:cNvCxnSpPr/>
            <p:nvPr/>
          </p:nvCxnSpPr>
          <p:spPr>
            <a:xfrm rot="5400000">
              <a:off x="7930218" y="2461614"/>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34" name="Oval 333">
              <a:extLst>
                <a:ext uri="{FF2B5EF4-FFF2-40B4-BE49-F238E27FC236}">
                  <a16:creationId xmlns:a16="http://schemas.microsoft.com/office/drawing/2014/main" id="{E3736CE7-DA28-7742-978F-2816DEDDB163}"/>
                </a:ext>
              </a:extLst>
            </p:cNvPr>
            <p:cNvSpPr/>
            <p:nvPr/>
          </p:nvSpPr>
          <p:spPr>
            <a:xfrm rot="5400000" flipV="1">
              <a:off x="7920109" y="2451318"/>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Oval 334">
              <a:extLst>
                <a:ext uri="{FF2B5EF4-FFF2-40B4-BE49-F238E27FC236}">
                  <a16:creationId xmlns:a16="http://schemas.microsoft.com/office/drawing/2014/main" id="{5A1BEF80-B1E9-4C47-864D-FC706FDF088B}"/>
                </a:ext>
              </a:extLst>
            </p:cNvPr>
            <p:cNvSpPr/>
            <p:nvPr/>
          </p:nvSpPr>
          <p:spPr>
            <a:xfrm rot="5400000" flipV="1">
              <a:off x="8089580" y="2451766"/>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Oval 335">
              <a:extLst>
                <a:ext uri="{FF2B5EF4-FFF2-40B4-BE49-F238E27FC236}">
                  <a16:creationId xmlns:a16="http://schemas.microsoft.com/office/drawing/2014/main" id="{33FB8B28-0F84-F948-8111-D74B5EA7D13F}"/>
                </a:ext>
              </a:extLst>
            </p:cNvPr>
            <p:cNvSpPr/>
            <p:nvPr/>
          </p:nvSpPr>
          <p:spPr>
            <a:xfrm rot="5400000" flipV="1">
              <a:off x="7919427" y="2619934"/>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Oval 336">
              <a:extLst>
                <a:ext uri="{FF2B5EF4-FFF2-40B4-BE49-F238E27FC236}">
                  <a16:creationId xmlns:a16="http://schemas.microsoft.com/office/drawing/2014/main" id="{033E91AD-C496-134B-9975-7267FD0DF174}"/>
                </a:ext>
              </a:extLst>
            </p:cNvPr>
            <p:cNvSpPr/>
            <p:nvPr/>
          </p:nvSpPr>
          <p:spPr>
            <a:xfrm rot="5400000" flipV="1">
              <a:off x="8088899" y="2617652"/>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Oval 337">
              <a:extLst>
                <a:ext uri="{FF2B5EF4-FFF2-40B4-BE49-F238E27FC236}">
                  <a16:creationId xmlns:a16="http://schemas.microsoft.com/office/drawing/2014/main" id="{56EC806A-FD76-7F44-8248-A2D91B545EF5}"/>
                </a:ext>
              </a:extLst>
            </p:cNvPr>
            <p:cNvSpPr/>
            <p:nvPr/>
          </p:nvSpPr>
          <p:spPr>
            <a:xfrm>
              <a:off x="7917944" y="2287255"/>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Oval 338">
              <a:extLst>
                <a:ext uri="{FF2B5EF4-FFF2-40B4-BE49-F238E27FC236}">
                  <a16:creationId xmlns:a16="http://schemas.microsoft.com/office/drawing/2014/main" id="{46E21CA6-E406-4042-AC1D-77CC8ECCD855}"/>
                </a:ext>
              </a:extLst>
            </p:cNvPr>
            <p:cNvSpPr/>
            <p:nvPr/>
          </p:nvSpPr>
          <p:spPr>
            <a:xfrm>
              <a:off x="5841728" y="2288845"/>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Oval 339">
              <a:extLst>
                <a:ext uri="{FF2B5EF4-FFF2-40B4-BE49-F238E27FC236}">
                  <a16:creationId xmlns:a16="http://schemas.microsoft.com/office/drawing/2014/main" id="{8C125723-C7D7-164B-A1F2-E0AD716094F6}"/>
                </a:ext>
              </a:extLst>
            </p:cNvPr>
            <p:cNvSpPr/>
            <p:nvPr/>
          </p:nvSpPr>
          <p:spPr>
            <a:xfrm>
              <a:off x="5840811" y="2454221"/>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Oval 340">
              <a:extLst>
                <a:ext uri="{FF2B5EF4-FFF2-40B4-BE49-F238E27FC236}">
                  <a16:creationId xmlns:a16="http://schemas.microsoft.com/office/drawing/2014/main" id="{63E4B8E4-70B8-2A41-9D4C-F44FC68E3728}"/>
                </a:ext>
              </a:extLst>
            </p:cNvPr>
            <p:cNvSpPr/>
            <p:nvPr/>
          </p:nvSpPr>
          <p:spPr>
            <a:xfrm>
              <a:off x="6008478" y="2289302"/>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Oval 341">
              <a:extLst>
                <a:ext uri="{FF2B5EF4-FFF2-40B4-BE49-F238E27FC236}">
                  <a16:creationId xmlns:a16="http://schemas.microsoft.com/office/drawing/2014/main" id="{87D1FA99-53B9-1D4E-A9FB-61B8E60F0FD6}"/>
                </a:ext>
              </a:extLst>
            </p:cNvPr>
            <p:cNvSpPr/>
            <p:nvPr/>
          </p:nvSpPr>
          <p:spPr>
            <a:xfrm>
              <a:off x="6007561" y="2454678"/>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3" name="Straight Connector 342">
              <a:extLst>
                <a:ext uri="{FF2B5EF4-FFF2-40B4-BE49-F238E27FC236}">
                  <a16:creationId xmlns:a16="http://schemas.microsoft.com/office/drawing/2014/main" id="{CC4AE66D-1C3E-3647-9CE1-3572CDE4D18C}"/>
                </a:ext>
              </a:extLst>
            </p:cNvPr>
            <p:cNvCxnSpPr>
              <a:cxnSpLocks/>
            </p:cNvCxnSpPr>
            <p:nvPr/>
          </p:nvCxnSpPr>
          <p:spPr>
            <a:xfrm rot="16200000" flipV="1">
              <a:off x="6435124" y="2212431"/>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a:extLst>
                <a:ext uri="{FF2B5EF4-FFF2-40B4-BE49-F238E27FC236}">
                  <a16:creationId xmlns:a16="http://schemas.microsoft.com/office/drawing/2014/main" id="{1E38260A-879D-D342-9E4D-F6B8387365B1}"/>
                </a:ext>
              </a:extLst>
            </p:cNvPr>
            <p:cNvCxnSpPr>
              <a:cxnSpLocks/>
            </p:cNvCxnSpPr>
            <p:nvPr/>
          </p:nvCxnSpPr>
          <p:spPr>
            <a:xfrm rot="16200000" flipV="1">
              <a:off x="6603394" y="2215148"/>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5" name="Straight Connector 344">
              <a:extLst>
                <a:ext uri="{FF2B5EF4-FFF2-40B4-BE49-F238E27FC236}">
                  <a16:creationId xmlns:a16="http://schemas.microsoft.com/office/drawing/2014/main" id="{0691DB0A-CB2D-0F47-9CB9-1BEE5F5BAA18}"/>
                </a:ext>
              </a:extLst>
            </p:cNvPr>
            <p:cNvCxnSpPr>
              <a:cxnSpLocks/>
            </p:cNvCxnSpPr>
            <p:nvPr/>
          </p:nvCxnSpPr>
          <p:spPr>
            <a:xfrm rot="16200000" flipV="1">
              <a:off x="6434365" y="2045616"/>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6" name="Straight Connector 345">
              <a:extLst>
                <a:ext uri="{FF2B5EF4-FFF2-40B4-BE49-F238E27FC236}">
                  <a16:creationId xmlns:a16="http://schemas.microsoft.com/office/drawing/2014/main" id="{1CCB53F3-309E-D04A-B92A-685A8A41202A}"/>
                </a:ext>
              </a:extLst>
            </p:cNvPr>
            <p:cNvCxnSpPr>
              <a:cxnSpLocks/>
            </p:cNvCxnSpPr>
            <p:nvPr/>
          </p:nvCxnSpPr>
          <p:spPr>
            <a:xfrm rot="16200000" flipV="1">
              <a:off x="6602634" y="2048333"/>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7" name="Straight Connector 346">
              <a:extLst>
                <a:ext uri="{FF2B5EF4-FFF2-40B4-BE49-F238E27FC236}">
                  <a16:creationId xmlns:a16="http://schemas.microsoft.com/office/drawing/2014/main" id="{E46033C2-00ED-0345-9665-BE24F9964E67}"/>
                </a:ext>
              </a:extLst>
            </p:cNvPr>
            <p:cNvCxnSpPr>
              <a:cxnSpLocks/>
            </p:cNvCxnSpPr>
            <p:nvPr/>
          </p:nvCxnSpPr>
          <p:spPr>
            <a:xfrm rot="16200000" flipV="1">
              <a:off x="6433606" y="1878801"/>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a:extLst>
                <a:ext uri="{FF2B5EF4-FFF2-40B4-BE49-F238E27FC236}">
                  <a16:creationId xmlns:a16="http://schemas.microsoft.com/office/drawing/2014/main" id="{85F44918-F363-214A-88F0-6499905E083D}"/>
                </a:ext>
              </a:extLst>
            </p:cNvPr>
            <p:cNvCxnSpPr>
              <a:cxnSpLocks/>
            </p:cNvCxnSpPr>
            <p:nvPr/>
          </p:nvCxnSpPr>
          <p:spPr>
            <a:xfrm rot="16200000" flipV="1">
              <a:off x="6601875" y="1881518"/>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9" name="Straight Connector 348">
              <a:extLst>
                <a:ext uri="{FF2B5EF4-FFF2-40B4-BE49-F238E27FC236}">
                  <a16:creationId xmlns:a16="http://schemas.microsoft.com/office/drawing/2014/main" id="{CE22DB0F-AA35-144A-AA39-8E4D1E0B4EC2}"/>
                </a:ext>
              </a:extLst>
            </p:cNvPr>
            <p:cNvCxnSpPr>
              <a:cxnSpLocks/>
            </p:cNvCxnSpPr>
            <p:nvPr/>
          </p:nvCxnSpPr>
          <p:spPr>
            <a:xfrm rot="16200000" flipV="1">
              <a:off x="6432846" y="1711986"/>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0" name="Straight Connector 349">
              <a:extLst>
                <a:ext uri="{FF2B5EF4-FFF2-40B4-BE49-F238E27FC236}">
                  <a16:creationId xmlns:a16="http://schemas.microsoft.com/office/drawing/2014/main" id="{8F7FEACF-55A9-864D-A84A-F48E70D3E06C}"/>
                </a:ext>
              </a:extLst>
            </p:cNvPr>
            <p:cNvCxnSpPr>
              <a:cxnSpLocks/>
            </p:cNvCxnSpPr>
            <p:nvPr/>
          </p:nvCxnSpPr>
          <p:spPr>
            <a:xfrm rot="16200000" flipV="1">
              <a:off x="6601116" y="1714703"/>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1" name="Straight Connector 350">
              <a:extLst>
                <a:ext uri="{FF2B5EF4-FFF2-40B4-BE49-F238E27FC236}">
                  <a16:creationId xmlns:a16="http://schemas.microsoft.com/office/drawing/2014/main" id="{C2751C9A-572F-D043-A2E2-8B9E1B923785}"/>
                </a:ext>
              </a:extLst>
            </p:cNvPr>
            <p:cNvCxnSpPr>
              <a:cxnSpLocks/>
            </p:cNvCxnSpPr>
            <p:nvPr/>
          </p:nvCxnSpPr>
          <p:spPr>
            <a:xfrm flipV="1">
              <a:off x="6519881" y="2130005"/>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2" name="Straight Connector 351">
              <a:extLst>
                <a:ext uri="{FF2B5EF4-FFF2-40B4-BE49-F238E27FC236}">
                  <a16:creationId xmlns:a16="http://schemas.microsoft.com/office/drawing/2014/main" id="{09844D42-8CD3-2443-9A28-9E159C5C65B6}"/>
                </a:ext>
              </a:extLst>
            </p:cNvPr>
            <p:cNvCxnSpPr>
              <a:cxnSpLocks/>
            </p:cNvCxnSpPr>
            <p:nvPr/>
          </p:nvCxnSpPr>
          <p:spPr>
            <a:xfrm flipV="1">
              <a:off x="6518095" y="1797115"/>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3" name="Straight Connector 352">
              <a:extLst>
                <a:ext uri="{FF2B5EF4-FFF2-40B4-BE49-F238E27FC236}">
                  <a16:creationId xmlns:a16="http://schemas.microsoft.com/office/drawing/2014/main" id="{A0B6CF87-7FDB-D84D-A93C-E4BDB8B17462}"/>
                </a:ext>
              </a:extLst>
            </p:cNvPr>
            <p:cNvCxnSpPr>
              <a:cxnSpLocks/>
            </p:cNvCxnSpPr>
            <p:nvPr/>
          </p:nvCxnSpPr>
          <p:spPr>
            <a:xfrm flipV="1">
              <a:off x="6518187" y="1629800"/>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54" name="Oval 353">
              <a:extLst>
                <a:ext uri="{FF2B5EF4-FFF2-40B4-BE49-F238E27FC236}">
                  <a16:creationId xmlns:a16="http://schemas.microsoft.com/office/drawing/2014/main" id="{65E7BB5C-15F1-694F-B5FB-972C632B90CF}"/>
                </a:ext>
              </a:extLst>
            </p:cNvPr>
            <p:cNvSpPr/>
            <p:nvPr/>
          </p:nvSpPr>
          <p:spPr>
            <a:xfrm rot="16200000">
              <a:off x="6509674" y="2285092"/>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5" name="Straight Connector 354">
              <a:extLst>
                <a:ext uri="{FF2B5EF4-FFF2-40B4-BE49-F238E27FC236}">
                  <a16:creationId xmlns:a16="http://schemas.microsoft.com/office/drawing/2014/main" id="{F2495E68-1533-CB48-94D9-75978E5D48C0}"/>
                </a:ext>
              </a:extLst>
            </p:cNvPr>
            <p:cNvCxnSpPr/>
            <p:nvPr/>
          </p:nvCxnSpPr>
          <p:spPr>
            <a:xfrm rot="16200000" flipV="1">
              <a:off x="6519753" y="2130162"/>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56" name="Oval 355">
              <a:extLst>
                <a:ext uri="{FF2B5EF4-FFF2-40B4-BE49-F238E27FC236}">
                  <a16:creationId xmlns:a16="http://schemas.microsoft.com/office/drawing/2014/main" id="{BBE7C122-D841-8940-8346-C29220C03E6D}"/>
                </a:ext>
              </a:extLst>
            </p:cNvPr>
            <p:cNvSpPr/>
            <p:nvPr/>
          </p:nvSpPr>
          <p:spPr>
            <a:xfrm rot="16200000">
              <a:off x="6675050" y="2286009"/>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7" name="Straight Connector 356">
              <a:extLst>
                <a:ext uri="{FF2B5EF4-FFF2-40B4-BE49-F238E27FC236}">
                  <a16:creationId xmlns:a16="http://schemas.microsoft.com/office/drawing/2014/main" id="{33D7E8BE-5C95-FD40-9D9F-A79ED8E8B9A8}"/>
                </a:ext>
              </a:extLst>
            </p:cNvPr>
            <p:cNvCxnSpPr/>
            <p:nvPr/>
          </p:nvCxnSpPr>
          <p:spPr>
            <a:xfrm rot="16200000" flipV="1">
              <a:off x="6519661" y="1965694"/>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09897C64-5803-5642-A7A9-FC43C9520054}"/>
                </a:ext>
              </a:extLst>
            </p:cNvPr>
            <p:cNvCxnSpPr/>
            <p:nvPr/>
          </p:nvCxnSpPr>
          <p:spPr>
            <a:xfrm rot="16200000" flipV="1">
              <a:off x="6519753" y="1796282"/>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9" name="Straight Connector 358">
              <a:extLst>
                <a:ext uri="{FF2B5EF4-FFF2-40B4-BE49-F238E27FC236}">
                  <a16:creationId xmlns:a16="http://schemas.microsoft.com/office/drawing/2014/main" id="{0A5E94FC-CE5D-584F-9359-93248FF374DC}"/>
                </a:ext>
              </a:extLst>
            </p:cNvPr>
            <p:cNvCxnSpPr/>
            <p:nvPr/>
          </p:nvCxnSpPr>
          <p:spPr>
            <a:xfrm rot="16200000" flipV="1">
              <a:off x="6521026" y="1630448"/>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60" name="Oval 359">
              <a:extLst>
                <a:ext uri="{FF2B5EF4-FFF2-40B4-BE49-F238E27FC236}">
                  <a16:creationId xmlns:a16="http://schemas.microsoft.com/office/drawing/2014/main" id="{118C6278-3E51-FB4D-ABC4-F5EF2EA5F330}"/>
                </a:ext>
              </a:extLst>
            </p:cNvPr>
            <p:cNvSpPr/>
            <p:nvPr/>
          </p:nvSpPr>
          <p:spPr>
            <a:xfrm rot="16200000">
              <a:off x="6507627" y="1785326"/>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Oval 360">
              <a:extLst>
                <a:ext uri="{FF2B5EF4-FFF2-40B4-BE49-F238E27FC236}">
                  <a16:creationId xmlns:a16="http://schemas.microsoft.com/office/drawing/2014/main" id="{840019A0-35D0-CC47-AD17-F12E463EB974}"/>
                </a:ext>
              </a:extLst>
            </p:cNvPr>
            <p:cNvSpPr/>
            <p:nvPr/>
          </p:nvSpPr>
          <p:spPr>
            <a:xfrm rot="16200000">
              <a:off x="6677099" y="1784878"/>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Oval 361">
              <a:extLst>
                <a:ext uri="{FF2B5EF4-FFF2-40B4-BE49-F238E27FC236}">
                  <a16:creationId xmlns:a16="http://schemas.microsoft.com/office/drawing/2014/main" id="{0AF5A85B-AFDB-304A-B1DC-5B907F7DE497}"/>
                </a:ext>
              </a:extLst>
            </p:cNvPr>
            <p:cNvSpPr/>
            <p:nvPr/>
          </p:nvSpPr>
          <p:spPr>
            <a:xfrm rot="16200000">
              <a:off x="6506945" y="1951956"/>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3" name="Straight Connector 362">
              <a:extLst>
                <a:ext uri="{FF2B5EF4-FFF2-40B4-BE49-F238E27FC236}">
                  <a16:creationId xmlns:a16="http://schemas.microsoft.com/office/drawing/2014/main" id="{7F8B66EC-7EAD-B645-A95E-1CE9C2B4D763}"/>
                </a:ext>
              </a:extLst>
            </p:cNvPr>
            <p:cNvCxnSpPr>
              <a:cxnSpLocks/>
            </p:cNvCxnSpPr>
            <p:nvPr/>
          </p:nvCxnSpPr>
          <p:spPr>
            <a:xfrm flipV="1">
              <a:off x="6516523" y="1964676"/>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64" name="Oval 363">
              <a:extLst>
                <a:ext uri="{FF2B5EF4-FFF2-40B4-BE49-F238E27FC236}">
                  <a16:creationId xmlns:a16="http://schemas.microsoft.com/office/drawing/2014/main" id="{5E2AE63D-129B-BA43-87AA-408699631DAD}"/>
                </a:ext>
              </a:extLst>
            </p:cNvPr>
            <p:cNvSpPr/>
            <p:nvPr/>
          </p:nvSpPr>
          <p:spPr>
            <a:xfrm rot="16200000">
              <a:off x="6507627" y="2116360"/>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Oval 364">
              <a:extLst>
                <a:ext uri="{FF2B5EF4-FFF2-40B4-BE49-F238E27FC236}">
                  <a16:creationId xmlns:a16="http://schemas.microsoft.com/office/drawing/2014/main" id="{700A148A-C9AC-454C-914B-7B8DBF47A6A4}"/>
                </a:ext>
              </a:extLst>
            </p:cNvPr>
            <p:cNvSpPr/>
            <p:nvPr/>
          </p:nvSpPr>
          <p:spPr>
            <a:xfrm rot="16200000">
              <a:off x="6677099" y="2120123"/>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Oval 365">
              <a:extLst>
                <a:ext uri="{FF2B5EF4-FFF2-40B4-BE49-F238E27FC236}">
                  <a16:creationId xmlns:a16="http://schemas.microsoft.com/office/drawing/2014/main" id="{4A81992B-994E-5946-ADA1-49126309C431}"/>
                </a:ext>
              </a:extLst>
            </p:cNvPr>
            <p:cNvSpPr/>
            <p:nvPr/>
          </p:nvSpPr>
          <p:spPr>
            <a:xfrm rot="16200000">
              <a:off x="6676417" y="1954238"/>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7" name="Straight Connector 366">
              <a:extLst>
                <a:ext uri="{FF2B5EF4-FFF2-40B4-BE49-F238E27FC236}">
                  <a16:creationId xmlns:a16="http://schemas.microsoft.com/office/drawing/2014/main" id="{1EF28531-7C1D-7841-8B9F-425CD11D6CF4}"/>
                </a:ext>
              </a:extLst>
            </p:cNvPr>
            <p:cNvCxnSpPr>
              <a:cxnSpLocks/>
            </p:cNvCxnSpPr>
            <p:nvPr/>
          </p:nvCxnSpPr>
          <p:spPr>
            <a:xfrm flipV="1">
              <a:off x="6517799" y="1624098"/>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8" name="Straight Connector 367">
              <a:extLst>
                <a:ext uri="{FF2B5EF4-FFF2-40B4-BE49-F238E27FC236}">
                  <a16:creationId xmlns:a16="http://schemas.microsoft.com/office/drawing/2014/main" id="{ADBD57F1-4B64-424F-8DBA-729A505D0D9B}"/>
                </a:ext>
              </a:extLst>
            </p:cNvPr>
            <p:cNvCxnSpPr>
              <a:cxnSpLocks/>
            </p:cNvCxnSpPr>
            <p:nvPr/>
          </p:nvCxnSpPr>
          <p:spPr>
            <a:xfrm flipV="1">
              <a:off x="7369992" y="2292609"/>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9" name="Straight Connector 368">
              <a:extLst>
                <a:ext uri="{FF2B5EF4-FFF2-40B4-BE49-F238E27FC236}">
                  <a16:creationId xmlns:a16="http://schemas.microsoft.com/office/drawing/2014/main" id="{5DE04792-7D6B-9D48-9BEA-F2EBABB5344E}"/>
                </a:ext>
              </a:extLst>
            </p:cNvPr>
            <p:cNvCxnSpPr>
              <a:cxnSpLocks/>
            </p:cNvCxnSpPr>
            <p:nvPr/>
          </p:nvCxnSpPr>
          <p:spPr>
            <a:xfrm flipV="1">
              <a:off x="7367276" y="2460879"/>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0" name="Straight Connector 369">
              <a:extLst>
                <a:ext uri="{FF2B5EF4-FFF2-40B4-BE49-F238E27FC236}">
                  <a16:creationId xmlns:a16="http://schemas.microsoft.com/office/drawing/2014/main" id="{C53870FC-E498-1D48-AC09-E0EC05BE6D54}"/>
                </a:ext>
              </a:extLst>
            </p:cNvPr>
            <p:cNvCxnSpPr>
              <a:cxnSpLocks/>
            </p:cNvCxnSpPr>
            <p:nvPr/>
          </p:nvCxnSpPr>
          <p:spPr>
            <a:xfrm rot="5400000" flipV="1">
              <a:off x="7369212" y="2293132"/>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1" name="Straight Connector 370">
              <a:extLst>
                <a:ext uri="{FF2B5EF4-FFF2-40B4-BE49-F238E27FC236}">
                  <a16:creationId xmlns:a16="http://schemas.microsoft.com/office/drawing/2014/main" id="{E378FD05-121A-784A-8F1F-FD2F16FA91B7}"/>
                </a:ext>
              </a:extLst>
            </p:cNvPr>
            <p:cNvCxnSpPr/>
            <p:nvPr/>
          </p:nvCxnSpPr>
          <p:spPr>
            <a:xfrm flipV="1">
              <a:off x="7370045" y="2294789"/>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72" name="Oval 371">
              <a:extLst>
                <a:ext uri="{FF2B5EF4-FFF2-40B4-BE49-F238E27FC236}">
                  <a16:creationId xmlns:a16="http://schemas.microsoft.com/office/drawing/2014/main" id="{2E36DBB2-44F1-7143-896F-44FBE97A1F03}"/>
                </a:ext>
              </a:extLst>
            </p:cNvPr>
            <p:cNvSpPr/>
            <p:nvPr/>
          </p:nvSpPr>
          <p:spPr>
            <a:xfrm>
              <a:off x="7527227" y="2282663"/>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Oval 372">
              <a:extLst>
                <a:ext uri="{FF2B5EF4-FFF2-40B4-BE49-F238E27FC236}">
                  <a16:creationId xmlns:a16="http://schemas.microsoft.com/office/drawing/2014/main" id="{E9E5B426-D672-B94D-922A-D4726D34D593}"/>
                </a:ext>
              </a:extLst>
            </p:cNvPr>
            <p:cNvSpPr/>
            <p:nvPr/>
          </p:nvSpPr>
          <p:spPr>
            <a:xfrm>
              <a:off x="7527675" y="2452135"/>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4" name="Straight Connector 373">
              <a:extLst>
                <a:ext uri="{FF2B5EF4-FFF2-40B4-BE49-F238E27FC236}">
                  <a16:creationId xmlns:a16="http://schemas.microsoft.com/office/drawing/2014/main" id="{1AB72E5E-DBCE-D446-9C76-06EB6138DE50}"/>
                </a:ext>
              </a:extLst>
            </p:cNvPr>
            <p:cNvCxnSpPr>
              <a:cxnSpLocks/>
            </p:cNvCxnSpPr>
            <p:nvPr/>
          </p:nvCxnSpPr>
          <p:spPr>
            <a:xfrm flipV="1">
              <a:off x="7030838" y="2295836"/>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5" name="Straight Connector 374">
              <a:extLst>
                <a:ext uri="{FF2B5EF4-FFF2-40B4-BE49-F238E27FC236}">
                  <a16:creationId xmlns:a16="http://schemas.microsoft.com/office/drawing/2014/main" id="{13BE0D84-AC40-3240-B2AE-872162109E4E}"/>
                </a:ext>
              </a:extLst>
            </p:cNvPr>
            <p:cNvCxnSpPr>
              <a:cxnSpLocks/>
            </p:cNvCxnSpPr>
            <p:nvPr/>
          </p:nvCxnSpPr>
          <p:spPr>
            <a:xfrm flipV="1">
              <a:off x="7028122" y="2464106"/>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6" name="Straight Connector 375">
              <a:extLst>
                <a:ext uri="{FF2B5EF4-FFF2-40B4-BE49-F238E27FC236}">
                  <a16:creationId xmlns:a16="http://schemas.microsoft.com/office/drawing/2014/main" id="{A4FB5605-92A0-7B44-A8E2-F3E723189C29}"/>
                </a:ext>
              </a:extLst>
            </p:cNvPr>
            <p:cNvCxnSpPr>
              <a:cxnSpLocks/>
            </p:cNvCxnSpPr>
            <p:nvPr/>
          </p:nvCxnSpPr>
          <p:spPr>
            <a:xfrm rot="5400000" flipV="1">
              <a:off x="7030058" y="2296359"/>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7" name="Straight Connector 376">
              <a:extLst>
                <a:ext uri="{FF2B5EF4-FFF2-40B4-BE49-F238E27FC236}">
                  <a16:creationId xmlns:a16="http://schemas.microsoft.com/office/drawing/2014/main" id="{D770E451-ADA8-BD48-A294-EC506BF05582}"/>
                </a:ext>
              </a:extLst>
            </p:cNvPr>
            <p:cNvCxnSpPr>
              <a:cxnSpLocks/>
            </p:cNvCxnSpPr>
            <p:nvPr/>
          </p:nvCxnSpPr>
          <p:spPr>
            <a:xfrm rot="5400000" flipV="1">
              <a:off x="7197372" y="2296451"/>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8" name="Straight Connector 377">
              <a:extLst>
                <a:ext uri="{FF2B5EF4-FFF2-40B4-BE49-F238E27FC236}">
                  <a16:creationId xmlns:a16="http://schemas.microsoft.com/office/drawing/2014/main" id="{1DA023D7-2596-9A42-B7A2-A96435108D37}"/>
                </a:ext>
              </a:extLst>
            </p:cNvPr>
            <p:cNvCxnSpPr/>
            <p:nvPr/>
          </p:nvCxnSpPr>
          <p:spPr>
            <a:xfrm flipV="1">
              <a:off x="7030891" y="2298016"/>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9" name="Straight Connector 378">
              <a:extLst>
                <a:ext uri="{FF2B5EF4-FFF2-40B4-BE49-F238E27FC236}">
                  <a16:creationId xmlns:a16="http://schemas.microsoft.com/office/drawing/2014/main" id="{DCBDA102-4AE2-E545-ABCE-5462424AB54F}"/>
                </a:ext>
              </a:extLst>
            </p:cNvPr>
            <p:cNvCxnSpPr/>
            <p:nvPr/>
          </p:nvCxnSpPr>
          <p:spPr>
            <a:xfrm flipV="1">
              <a:off x="7196724" y="2299290"/>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80" name="Oval 379">
              <a:extLst>
                <a:ext uri="{FF2B5EF4-FFF2-40B4-BE49-F238E27FC236}">
                  <a16:creationId xmlns:a16="http://schemas.microsoft.com/office/drawing/2014/main" id="{C917EB1D-BA75-D04C-9F0F-0915FDE9343F}"/>
                </a:ext>
              </a:extLst>
            </p:cNvPr>
            <p:cNvSpPr/>
            <p:nvPr/>
          </p:nvSpPr>
          <p:spPr>
            <a:xfrm>
              <a:off x="7188073" y="2285890"/>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Oval 380">
              <a:extLst>
                <a:ext uri="{FF2B5EF4-FFF2-40B4-BE49-F238E27FC236}">
                  <a16:creationId xmlns:a16="http://schemas.microsoft.com/office/drawing/2014/main" id="{CAD473C6-7906-1E4F-A8D5-12665FF792DE}"/>
                </a:ext>
              </a:extLst>
            </p:cNvPr>
            <p:cNvSpPr/>
            <p:nvPr/>
          </p:nvSpPr>
          <p:spPr>
            <a:xfrm>
              <a:off x="7188521" y="2452187"/>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Oval 381">
              <a:extLst>
                <a:ext uri="{FF2B5EF4-FFF2-40B4-BE49-F238E27FC236}">
                  <a16:creationId xmlns:a16="http://schemas.microsoft.com/office/drawing/2014/main" id="{92DE6E4A-BF4B-8343-BFE8-D515DD3675CA}"/>
                </a:ext>
              </a:extLst>
            </p:cNvPr>
            <p:cNvSpPr/>
            <p:nvPr/>
          </p:nvSpPr>
          <p:spPr>
            <a:xfrm>
              <a:off x="7354407" y="2454680"/>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Oval 382">
              <a:extLst>
                <a:ext uri="{FF2B5EF4-FFF2-40B4-BE49-F238E27FC236}">
                  <a16:creationId xmlns:a16="http://schemas.microsoft.com/office/drawing/2014/main" id="{21DD41C2-5BC7-A44E-B9BC-1A1A18A5662A}"/>
                </a:ext>
              </a:extLst>
            </p:cNvPr>
            <p:cNvSpPr/>
            <p:nvPr/>
          </p:nvSpPr>
          <p:spPr>
            <a:xfrm>
              <a:off x="7021443" y="2285209"/>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4" name="Group 383">
              <a:extLst>
                <a:ext uri="{FF2B5EF4-FFF2-40B4-BE49-F238E27FC236}">
                  <a16:creationId xmlns:a16="http://schemas.microsoft.com/office/drawing/2014/main" id="{8328A471-2096-5E46-AE62-6FF3061EEF03}"/>
                </a:ext>
              </a:extLst>
            </p:cNvPr>
            <p:cNvGrpSpPr/>
            <p:nvPr/>
          </p:nvGrpSpPr>
          <p:grpSpPr>
            <a:xfrm>
              <a:off x="6504782" y="2455222"/>
              <a:ext cx="191044" cy="690711"/>
              <a:chOff x="6517482" y="2613972"/>
              <a:chExt cx="191044" cy="690711"/>
            </a:xfrm>
          </p:grpSpPr>
          <p:cxnSp>
            <p:nvCxnSpPr>
              <p:cNvPr id="441" name="Straight Connector 440">
                <a:extLst>
                  <a:ext uri="{FF2B5EF4-FFF2-40B4-BE49-F238E27FC236}">
                    <a16:creationId xmlns:a16="http://schemas.microsoft.com/office/drawing/2014/main" id="{B9CA5EBE-4702-7143-B4BA-6EDAB7D115E2}"/>
                  </a:ext>
                </a:extLst>
              </p:cNvPr>
              <p:cNvCxnSpPr>
                <a:cxnSpLocks/>
              </p:cNvCxnSpPr>
              <p:nvPr/>
            </p:nvCxnSpPr>
            <p:spPr>
              <a:xfrm rot="5400000">
                <a:off x="6445661" y="2876448"/>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2" name="Straight Connector 441">
                <a:extLst>
                  <a:ext uri="{FF2B5EF4-FFF2-40B4-BE49-F238E27FC236}">
                    <a16:creationId xmlns:a16="http://schemas.microsoft.com/office/drawing/2014/main" id="{768F0ACC-1AD4-4345-9F86-92D528F9076F}"/>
                  </a:ext>
                </a:extLst>
              </p:cNvPr>
              <p:cNvCxnSpPr>
                <a:cxnSpLocks/>
              </p:cNvCxnSpPr>
              <p:nvPr/>
            </p:nvCxnSpPr>
            <p:spPr>
              <a:xfrm rot="5400000">
                <a:off x="6613931" y="2873731"/>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3" name="Straight Connector 442">
                <a:extLst>
                  <a:ext uri="{FF2B5EF4-FFF2-40B4-BE49-F238E27FC236}">
                    <a16:creationId xmlns:a16="http://schemas.microsoft.com/office/drawing/2014/main" id="{F22D7E6C-10A9-2646-BC5F-7823AD6B690C}"/>
                  </a:ext>
                </a:extLst>
              </p:cNvPr>
              <p:cNvCxnSpPr>
                <a:cxnSpLocks/>
              </p:cNvCxnSpPr>
              <p:nvPr/>
            </p:nvCxnSpPr>
            <p:spPr>
              <a:xfrm rot="5400000">
                <a:off x="6444902" y="3043263"/>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4" name="Straight Connector 443">
                <a:extLst>
                  <a:ext uri="{FF2B5EF4-FFF2-40B4-BE49-F238E27FC236}">
                    <a16:creationId xmlns:a16="http://schemas.microsoft.com/office/drawing/2014/main" id="{8ECC66B9-2131-EA47-9A8C-C5C53321B99F}"/>
                  </a:ext>
                </a:extLst>
              </p:cNvPr>
              <p:cNvCxnSpPr>
                <a:cxnSpLocks/>
              </p:cNvCxnSpPr>
              <p:nvPr/>
            </p:nvCxnSpPr>
            <p:spPr>
              <a:xfrm rot="5400000">
                <a:off x="6613171" y="3040547"/>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5" name="Straight Connector 444">
                <a:extLst>
                  <a:ext uri="{FF2B5EF4-FFF2-40B4-BE49-F238E27FC236}">
                    <a16:creationId xmlns:a16="http://schemas.microsoft.com/office/drawing/2014/main" id="{B4E21979-9669-4D48-B7C2-2DE0922792CB}"/>
                  </a:ext>
                </a:extLst>
              </p:cNvPr>
              <p:cNvCxnSpPr>
                <a:cxnSpLocks/>
              </p:cNvCxnSpPr>
              <p:nvPr/>
            </p:nvCxnSpPr>
            <p:spPr>
              <a:xfrm rot="5400000">
                <a:off x="6444143" y="3210078"/>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6" name="Straight Connector 445">
                <a:extLst>
                  <a:ext uri="{FF2B5EF4-FFF2-40B4-BE49-F238E27FC236}">
                    <a16:creationId xmlns:a16="http://schemas.microsoft.com/office/drawing/2014/main" id="{C1764015-969C-DC41-A421-98D1AA892A90}"/>
                  </a:ext>
                </a:extLst>
              </p:cNvPr>
              <p:cNvCxnSpPr>
                <a:cxnSpLocks/>
              </p:cNvCxnSpPr>
              <p:nvPr/>
            </p:nvCxnSpPr>
            <p:spPr>
              <a:xfrm rot="5400000">
                <a:off x="6612412" y="3207362"/>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7" name="Straight Connector 446">
                <a:extLst>
                  <a:ext uri="{FF2B5EF4-FFF2-40B4-BE49-F238E27FC236}">
                    <a16:creationId xmlns:a16="http://schemas.microsoft.com/office/drawing/2014/main" id="{7E733ADF-82FD-1D46-BF98-418BB35FFBDA}"/>
                  </a:ext>
                </a:extLst>
              </p:cNvPr>
              <p:cNvCxnSpPr>
                <a:cxnSpLocks/>
              </p:cNvCxnSpPr>
              <p:nvPr/>
            </p:nvCxnSpPr>
            <p:spPr>
              <a:xfrm>
                <a:off x="6530418" y="2792441"/>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8" name="Straight Connector 447">
                <a:extLst>
                  <a:ext uri="{FF2B5EF4-FFF2-40B4-BE49-F238E27FC236}">
                    <a16:creationId xmlns:a16="http://schemas.microsoft.com/office/drawing/2014/main" id="{3F35311B-1199-5144-896E-A7CCCB88441F}"/>
                  </a:ext>
                </a:extLst>
              </p:cNvPr>
              <p:cNvCxnSpPr>
                <a:cxnSpLocks/>
              </p:cNvCxnSpPr>
              <p:nvPr/>
            </p:nvCxnSpPr>
            <p:spPr>
              <a:xfrm>
                <a:off x="6529347" y="2627020"/>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9" name="Straight Connector 448">
                <a:extLst>
                  <a:ext uri="{FF2B5EF4-FFF2-40B4-BE49-F238E27FC236}">
                    <a16:creationId xmlns:a16="http://schemas.microsoft.com/office/drawing/2014/main" id="{B8932D85-4838-3B45-89A7-DBDE3464A070}"/>
                  </a:ext>
                </a:extLst>
              </p:cNvPr>
              <p:cNvCxnSpPr>
                <a:cxnSpLocks/>
              </p:cNvCxnSpPr>
              <p:nvPr/>
            </p:nvCxnSpPr>
            <p:spPr>
              <a:xfrm>
                <a:off x="6528632" y="3125330"/>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0" name="Straight Connector 449">
                <a:extLst>
                  <a:ext uri="{FF2B5EF4-FFF2-40B4-BE49-F238E27FC236}">
                    <a16:creationId xmlns:a16="http://schemas.microsoft.com/office/drawing/2014/main" id="{AA4B884C-721A-0E45-B203-D8CDD59773AE}"/>
                  </a:ext>
                </a:extLst>
              </p:cNvPr>
              <p:cNvCxnSpPr>
                <a:cxnSpLocks/>
              </p:cNvCxnSpPr>
              <p:nvPr/>
            </p:nvCxnSpPr>
            <p:spPr>
              <a:xfrm rot="5400000">
                <a:off x="6443270" y="2710987"/>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1" name="Straight Connector 450">
                <a:extLst>
                  <a:ext uri="{FF2B5EF4-FFF2-40B4-BE49-F238E27FC236}">
                    <a16:creationId xmlns:a16="http://schemas.microsoft.com/office/drawing/2014/main" id="{D074EC7A-1CB1-B541-87DF-F42684FCEAC2}"/>
                  </a:ext>
                </a:extLst>
              </p:cNvPr>
              <p:cNvCxnSpPr>
                <a:cxnSpLocks/>
              </p:cNvCxnSpPr>
              <p:nvPr/>
            </p:nvCxnSpPr>
            <p:spPr>
              <a:xfrm rot="5400000">
                <a:off x="6614502" y="2708270"/>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2" name="Straight Connector 451">
                <a:extLst>
                  <a:ext uri="{FF2B5EF4-FFF2-40B4-BE49-F238E27FC236}">
                    <a16:creationId xmlns:a16="http://schemas.microsoft.com/office/drawing/2014/main" id="{BBED783D-063D-F84E-893C-260C17643040}"/>
                  </a:ext>
                </a:extLst>
              </p:cNvPr>
              <p:cNvCxnSpPr/>
              <p:nvPr/>
            </p:nvCxnSpPr>
            <p:spPr>
              <a:xfrm rot="5400000">
                <a:off x="6530290" y="2626450"/>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53" name="Oval 452">
                <a:extLst>
                  <a:ext uri="{FF2B5EF4-FFF2-40B4-BE49-F238E27FC236}">
                    <a16:creationId xmlns:a16="http://schemas.microsoft.com/office/drawing/2014/main" id="{9460AF4F-F2EF-1A44-BF7D-0E8E07B9B770}"/>
                  </a:ext>
                </a:extLst>
              </p:cNvPr>
              <p:cNvSpPr/>
              <p:nvPr/>
            </p:nvSpPr>
            <p:spPr>
              <a:xfrm rot="5400000" flipV="1">
                <a:off x="6520211" y="2783579"/>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4" name="Straight Connector 453">
                <a:extLst>
                  <a:ext uri="{FF2B5EF4-FFF2-40B4-BE49-F238E27FC236}">
                    <a16:creationId xmlns:a16="http://schemas.microsoft.com/office/drawing/2014/main" id="{2FCF45F7-E414-8D41-BEA0-B27A2825E7B1}"/>
                  </a:ext>
                </a:extLst>
              </p:cNvPr>
              <p:cNvCxnSpPr/>
              <p:nvPr/>
            </p:nvCxnSpPr>
            <p:spPr>
              <a:xfrm rot="5400000">
                <a:off x="6530290" y="2792283"/>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55" name="Oval 454">
                <a:extLst>
                  <a:ext uri="{FF2B5EF4-FFF2-40B4-BE49-F238E27FC236}">
                    <a16:creationId xmlns:a16="http://schemas.microsoft.com/office/drawing/2014/main" id="{ED78C486-C24B-6840-8DEE-8D7AA940E654}"/>
                  </a:ext>
                </a:extLst>
              </p:cNvPr>
              <p:cNvSpPr/>
              <p:nvPr/>
            </p:nvSpPr>
            <p:spPr>
              <a:xfrm rot="5400000" flipV="1">
                <a:off x="6685587" y="2782662"/>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6" name="Straight Connector 455">
                <a:extLst>
                  <a:ext uri="{FF2B5EF4-FFF2-40B4-BE49-F238E27FC236}">
                    <a16:creationId xmlns:a16="http://schemas.microsoft.com/office/drawing/2014/main" id="{83355BA3-B7BF-D048-A15A-0528F3FE7F92}"/>
                  </a:ext>
                </a:extLst>
              </p:cNvPr>
              <p:cNvCxnSpPr/>
              <p:nvPr/>
            </p:nvCxnSpPr>
            <p:spPr>
              <a:xfrm rot="5400000">
                <a:off x="6530198" y="2956751"/>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7" name="Straight Connector 456">
                <a:extLst>
                  <a:ext uri="{FF2B5EF4-FFF2-40B4-BE49-F238E27FC236}">
                    <a16:creationId xmlns:a16="http://schemas.microsoft.com/office/drawing/2014/main" id="{2354EB9E-7DB9-EC4B-BD21-C568EF6D7F54}"/>
                  </a:ext>
                </a:extLst>
              </p:cNvPr>
              <p:cNvCxnSpPr/>
              <p:nvPr/>
            </p:nvCxnSpPr>
            <p:spPr>
              <a:xfrm rot="5400000">
                <a:off x="6530290" y="3126163"/>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58" name="Oval 457">
                <a:extLst>
                  <a:ext uri="{FF2B5EF4-FFF2-40B4-BE49-F238E27FC236}">
                    <a16:creationId xmlns:a16="http://schemas.microsoft.com/office/drawing/2014/main" id="{14B448AE-D5EC-0043-98CE-410496237AD3}"/>
                  </a:ext>
                </a:extLst>
              </p:cNvPr>
              <p:cNvSpPr/>
              <p:nvPr/>
            </p:nvSpPr>
            <p:spPr>
              <a:xfrm rot="5400000" flipV="1">
                <a:off x="6518164" y="3283345"/>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F0E77EA-3BF7-A04C-A686-3C2FAFE59D36}"/>
                  </a:ext>
                </a:extLst>
              </p:cNvPr>
              <p:cNvSpPr/>
              <p:nvPr/>
            </p:nvSpPr>
            <p:spPr>
              <a:xfrm rot="5400000" flipV="1">
                <a:off x="6687636" y="3283794"/>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Oval 459">
                <a:extLst>
                  <a:ext uri="{FF2B5EF4-FFF2-40B4-BE49-F238E27FC236}">
                    <a16:creationId xmlns:a16="http://schemas.microsoft.com/office/drawing/2014/main" id="{4F84CB54-C043-AD4C-BB74-CB254177532C}"/>
                  </a:ext>
                </a:extLst>
              </p:cNvPr>
              <p:cNvSpPr/>
              <p:nvPr/>
            </p:nvSpPr>
            <p:spPr>
              <a:xfrm rot="5400000" flipV="1">
                <a:off x="6517482" y="3116716"/>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1" name="Straight Connector 460">
                <a:extLst>
                  <a:ext uri="{FF2B5EF4-FFF2-40B4-BE49-F238E27FC236}">
                    <a16:creationId xmlns:a16="http://schemas.microsoft.com/office/drawing/2014/main" id="{F50B634D-B2F1-8143-909B-CDD5597A3FA1}"/>
                  </a:ext>
                </a:extLst>
              </p:cNvPr>
              <p:cNvCxnSpPr>
                <a:cxnSpLocks/>
              </p:cNvCxnSpPr>
              <p:nvPr/>
            </p:nvCxnSpPr>
            <p:spPr>
              <a:xfrm>
                <a:off x="6527060" y="2957769"/>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62" name="Oval 461">
                <a:extLst>
                  <a:ext uri="{FF2B5EF4-FFF2-40B4-BE49-F238E27FC236}">
                    <a16:creationId xmlns:a16="http://schemas.microsoft.com/office/drawing/2014/main" id="{B3A2156E-51E3-DD4F-8C7E-182815831046}"/>
                  </a:ext>
                </a:extLst>
              </p:cNvPr>
              <p:cNvSpPr/>
              <p:nvPr/>
            </p:nvSpPr>
            <p:spPr>
              <a:xfrm rot="5400000" flipV="1">
                <a:off x="6518164" y="2952312"/>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Oval 462">
                <a:extLst>
                  <a:ext uri="{FF2B5EF4-FFF2-40B4-BE49-F238E27FC236}">
                    <a16:creationId xmlns:a16="http://schemas.microsoft.com/office/drawing/2014/main" id="{11F5F664-AD7D-0C4F-ADB2-F239BC95110A}"/>
                  </a:ext>
                </a:extLst>
              </p:cNvPr>
              <p:cNvSpPr/>
              <p:nvPr/>
            </p:nvSpPr>
            <p:spPr>
              <a:xfrm rot="5400000" flipV="1">
                <a:off x="6687636" y="2948548"/>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Oval 463">
                <a:extLst>
                  <a:ext uri="{FF2B5EF4-FFF2-40B4-BE49-F238E27FC236}">
                    <a16:creationId xmlns:a16="http://schemas.microsoft.com/office/drawing/2014/main" id="{D54E1E26-7494-6743-8C06-4B3334B16477}"/>
                  </a:ext>
                </a:extLst>
              </p:cNvPr>
              <p:cNvSpPr/>
              <p:nvPr/>
            </p:nvSpPr>
            <p:spPr>
              <a:xfrm rot="5400000" flipV="1">
                <a:off x="6686954" y="3114434"/>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Oval 464">
                <a:extLst>
                  <a:ext uri="{FF2B5EF4-FFF2-40B4-BE49-F238E27FC236}">
                    <a16:creationId xmlns:a16="http://schemas.microsoft.com/office/drawing/2014/main" id="{427F8FB8-33F9-DF4D-9F49-633002A0CB85}"/>
                  </a:ext>
                </a:extLst>
              </p:cNvPr>
              <p:cNvSpPr/>
              <p:nvPr/>
            </p:nvSpPr>
            <p:spPr>
              <a:xfrm>
                <a:off x="6520333" y="2616690"/>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C564372-8C4D-A348-B1E4-696AB56CF4CF}"/>
                  </a:ext>
                </a:extLst>
              </p:cNvPr>
              <p:cNvSpPr/>
              <p:nvPr/>
            </p:nvSpPr>
            <p:spPr>
              <a:xfrm>
                <a:off x="6687083" y="2613972"/>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85" name="Straight Connector 384">
              <a:extLst>
                <a:ext uri="{FF2B5EF4-FFF2-40B4-BE49-F238E27FC236}">
                  <a16:creationId xmlns:a16="http://schemas.microsoft.com/office/drawing/2014/main" id="{C082224A-2762-4B44-BA05-0041C46FCB6B}"/>
                </a:ext>
              </a:extLst>
            </p:cNvPr>
            <p:cNvCxnSpPr>
              <a:cxnSpLocks/>
            </p:cNvCxnSpPr>
            <p:nvPr/>
          </p:nvCxnSpPr>
          <p:spPr>
            <a:xfrm rot="5400000">
              <a:off x="6096375" y="2717426"/>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6" name="Straight Connector 385">
              <a:extLst>
                <a:ext uri="{FF2B5EF4-FFF2-40B4-BE49-F238E27FC236}">
                  <a16:creationId xmlns:a16="http://schemas.microsoft.com/office/drawing/2014/main" id="{9D20A974-BFC3-7A42-8818-E5D9253496CF}"/>
                </a:ext>
              </a:extLst>
            </p:cNvPr>
            <p:cNvCxnSpPr>
              <a:cxnSpLocks/>
            </p:cNvCxnSpPr>
            <p:nvPr/>
          </p:nvCxnSpPr>
          <p:spPr>
            <a:xfrm rot="5400000">
              <a:off x="6264645" y="2714709"/>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7" name="Straight Connector 386">
              <a:extLst>
                <a:ext uri="{FF2B5EF4-FFF2-40B4-BE49-F238E27FC236}">
                  <a16:creationId xmlns:a16="http://schemas.microsoft.com/office/drawing/2014/main" id="{64033E2E-39B3-2147-B84D-1A41D599A24A}"/>
                </a:ext>
              </a:extLst>
            </p:cNvPr>
            <p:cNvCxnSpPr>
              <a:cxnSpLocks/>
            </p:cNvCxnSpPr>
            <p:nvPr/>
          </p:nvCxnSpPr>
          <p:spPr>
            <a:xfrm rot="5400000">
              <a:off x="6095616" y="2884241"/>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8" name="Straight Connector 387">
              <a:extLst>
                <a:ext uri="{FF2B5EF4-FFF2-40B4-BE49-F238E27FC236}">
                  <a16:creationId xmlns:a16="http://schemas.microsoft.com/office/drawing/2014/main" id="{0C64A99B-E36A-AC46-A535-01BA95A6E281}"/>
                </a:ext>
              </a:extLst>
            </p:cNvPr>
            <p:cNvCxnSpPr>
              <a:cxnSpLocks/>
            </p:cNvCxnSpPr>
            <p:nvPr/>
          </p:nvCxnSpPr>
          <p:spPr>
            <a:xfrm rot="5400000">
              <a:off x="6263885" y="2881525"/>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9" name="Straight Connector 388">
              <a:extLst>
                <a:ext uri="{FF2B5EF4-FFF2-40B4-BE49-F238E27FC236}">
                  <a16:creationId xmlns:a16="http://schemas.microsoft.com/office/drawing/2014/main" id="{B1B5C31A-A71B-F647-A257-705A99077C25}"/>
                </a:ext>
              </a:extLst>
            </p:cNvPr>
            <p:cNvCxnSpPr>
              <a:cxnSpLocks/>
            </p:cNvCxnSpPr>
            <p:nvPr/>
          </p:nvCxnSpPr>
          <p:spPr>
            <a:xfrm rot="5400000">
              <a:off x="6094857" y="3051056"/>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0" name="Straight Connector 389">
              <a:extLst>
                <a:ext uri="{FF2B5EF4-FFF2-40B4-BE49-F238E27FC236}">
                  <a16:creationId xmlns:a16="http://schemas.microsoft.com/office/drawing/2014/main" id="{4377072A-72FA-3C40-ADDB-D7E3A7A6EB86}"/>
                </a:ext>
              </a:extLst>
            </p:cNvPr>
            <p:cNvCxnSpPr>
              <a:cxnSpLocks/>
            </p:cNvCxnSpPr>
            <p:nvPr/>
          </p:nvCxnSpPr>
          <p:spPr>
            <a:xfrm rot="5400000">
              <a:off x="6263126" y="3048340"/>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1" name="Straight Connector 390">
              <a:extLst>
                <a:ext uri="{FF2B5EF4-FFF2-40B4-BE49-F238E27FC236}">
                  <a16:creationId xmlns:a16="http://schemas.microsoft.com/office/drawing/2014/main" id="{E47D62CC-53A2-9D4D-A116-92E9161ECB42}"/>
                </a:ext>
              </a:extLst>
            </p:cNvPr>
            <p:cNvCxnSpPr>
              <a:cxnSpLocks/>
            </p:cNvCxnSpPr>
            <p:nvPr/>
          </p:nvCxnSpPr>
          <p:spPr>
            <a:xfrm rot="5400000">
              <a:off x="6094097" y="3217871"/>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2" name="Straight Connector 391">
              <a:extLst>
                <a:ext uri="{FF2B5EF4-FFF2-40B4-BE49-F238E27FC236}">
                  <a16:creationId xmlns:a16="http://schemas.microsoft.com/office/drawing/2014/main" id="{8E7DC3C1-E439-EE4F-ABC8-6113DD9E3AC4}"/>
                </a:ext>
              </a:extLst>
            </p:cNvPr>
            <p:cNvCxnSpPr>
              <a:cxnSpLocks/>
            </p:cNvCxnSpPr>
            <p:nvPr/>
          </p:nvCxnSpPr>
          <p:spPr>
            <a:xfrm rot="5400000">
              <a:off x="6262367" y="3215155"/>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3" name="Straight Connector 392">
              <a:extLst>
                <a:ext uri="{FF2B5EF4-FFF2-40B4-BE49-F238E27FC236}">
                  <a16:creationId xmlns:a16="http://schemas.microsoft.com/office/drawing/2014/main" id="{AD2113F9-61FC-2247-AF2B-DA4999700990}"/>
                </a:ext>
              </a:extLst>
            </p:cNvPr>
            <p:cNvCxnSpPr>
              <a:cxnSpLocks/>
            </p:cNvCxnSpPr>
            <p:nvPr/>
          </p:nvCxnSpPr>
          <p:spPr>
            <a:xfrm>
              <a:off x="6181132" y="2633419"/>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a:extLst>
                <a:ext uri="{FF2B5EF4-FFF2-40B4-BE49-F238E27FC236}">
                  <a16:creationId xmlns:a16="http://schemas.microsoft.com/office/drawing/2014/main" id="{814B9EE2-2A88-254E-903E-3A19C73A010A}"/>
                </a:ext>
              </a:extLst>
            </p:cNvPr>
            <p:cNvCxnSpPr>
              <a:cxnSpLocks/>
            </p:cNvCxnSpPr>
            <p:nvPr/>
          </p:nvCxnSpPr>
          <p:spPr>
            <a:xfrm>
              <a:off x="6180061" y="2467998"/>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5" name="Straight Connector 394">
              <a:extLst>
                <a:ext uri="{FF2B5EF4-FFF2-40B4-BE49-F238E27FC236}">
                  <a16:creationId xmlns:a16="http://schemas.microsoft.com/office/drawing/2014/main" id="{DE5751B8-3762-0845-B6D8-1440B7EBF9D9}"/>
                </a:ext>
              </a:extLst>
            </p:cNvPr>
            <p:cNvCxnSpPr>
              <a:cxnSpLocks/>
            </p:cNvCxnSpPr>
            <p:nvPr/>
          </p:nvCxnSpPr>
          <p:spPr>
            <a:xfrm>
              <a:off x="6179346" y="2966308"/>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a:extLst>
                <a:ext uri="{FF2B5EF4-FFF2-40B4-BE49-F238E27FC236}">
                  <a16:creationId xmlns:a16="http://schemas.microsoft.com/office/drawing/2014/main" id="{E22E8E32-9D77-3B42-A7C3-F80FDD0661BB}"/>
                </a:ext>
              </a:extLst>
            </p:cNvPr>
            <p:cNvCxnSpPr>
              <a:cxnSpLocks/>
            </p:cNvCxnSpPr>
            <p:nvPr/>
          </p:nvCxnSpPr>
          <p:spPr>
            <a:xfrm>
              <a:off x="6179438" y="3133623"/>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7" name="Straight Connector 396">
              <a:extLst>
                <a:ext uri="{FF2B5EF4-FFF2-40B4-BE49-F238E27FC236}">
                  <a16:creationId xmlns:a16="http://schemas.microsoft.com/office/drawing/2014/main" id="{3195796C-E0F7-0940-9447-EADF5FD42873}"/>
                </a:ext>
              </a:extLst>
            </p:cNvPr>
            <p:cNvCxnSpPr>
              <a:cxnSpLocks/>
            </p:cNvCxnSpPr>
            <p:nvPr/>
          </p:nvCxnSpPr>
          <p:spPr>
            <a:xfrm rot="5400000">
              <a:off x="6097159" y="2551965"/>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8" name="Straight Connector 397">
              <a:extLst>
                <a:ext uri="{FF2B5EF4-FFF2-40B4-BE49-F238E27FC236}">
                  <a16:creationId xmlns:a16="http://schemas.microsoft.com/office/drawing/2014/main" id="{D4048C03-5E7A-194F-A6B1-2B4A0A815E2C}"/>
                </a:ext>
              </a:extLst>
            </p:cNvPr>
            <p:cNvCxnSpPr>
              <a:cxnSpLocks/>
            </p:cNvCxnSpPr>
            <p:nvPr/>
          </p:nvCxnSpPr>
          <p:spPr>
            <a:xfrm rot="5400000">
              <a:off x="6265216" y="2549248"/>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9" name="Straight Connector 398">
              <a:extLst>
                <a:ext uri="{FF2B5EF4-FFF2-40B4-BE49-F238E27FC236}">
                  <a16:creationId xmlns:a16="http://schemas.microsoft.com/office/drawing/2014/main" id="{5AB2C626-DE94-0A4C-A5AB-BD625F7425F5}"/>
                </a:ext>
              </a:extLst>
            </p:cNvPr>
            <p:cNvCxnSpPr/>
            <p:nvPr/>
          </p:nvCxnSpPr>
          <p:spPr>
            <a:xfrm rot="5400000">
              <a:off x="6181004" y="2467428"/>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00" name="Oval 399">
              <a:extLst>
                <a:ext uri="{FF2B5EF4-FFF2-40B4-BE49-F238E27FC236}">
                  <a16:creationId xmlns:a16="http://schemas.microsoft.com/office/drawing/2014/main" id="{CCB17E6D-17FC-944C-A02C-EDD80DBD5E44}"/>
                </a:ext>
              </a:extLst>
            </p:cNvPr>
            <p:cNvSpPr/>
            <p:nvPr/>
          </p:nvSpPr>
          <p:spPr>
            <a:xfrm rot="5400000" flipV="1">
              <a:off x="6170925" y="2624557"/>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1" name="Straight Connector 400">
              <a:extLst>
                <a:ext uri="{FF2B5EF4-FFF2-40B4-BE49-F238E27FC236}">
                  <a16:creationId xmlns:a16="http://schemas.microsoft.com/office/drawing/2014/main" id="{B0CF1EC2-0B1B-074A-93EE-879FC6726CB4}"/>
                </a:ext>
              </a:extLst>
            </p:cNvPr>
            <p:cNvCxnSpPr/>
            <p:nvPr/>
          </p:nvCxnSpPr>
          <p:spPr>
            <a:xfrm rot="5400000">
              <a:off x="6181004" y="2633261"/>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02" name="Oval 401">
              <a:extLst>
                <a:ext uri="{FF2B5EF4-FFF2-40B4-BE49-F238E27FC236}">
                  <a16:creationId xmlns:a16="http://schemas.microsoft.com/office/drawing/2014/main" id="{540117EE-1916-4B42-B898-5004D3CCD510}"/>
                </a:ext>
              </a:extLst>
            </p:cNvPr>
            <p:cNvSpPr/>
            <p:nvPr/>
          </p:nvSpPr>
          <p:spPr>
            <a:xfrm rot="5400000" flipV="1">
              <a:off x="6336301" y="2623640"/>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3" name="Straight Connector 402">
              <a:extLst>
                <a:ext uri="{FF2B5EF4-FFF2-40B4-BE49-F238E27FC236}">
                  <a16:creationId xmlns:a16="http://schemas.microsoft.com/office/drawing/2014/main" id="{7D244A71-6D3F-884E-A4CD-54DE67620DF4}"/>
                </a:ext>
              </a:extLst>
            </p:cNvPr>
            <p:cNvCxnSpPr/>
            <p:nvPr/>
          </p:nvCxnSpPr>
          <p:spPr>
            <a:xfrm rot="5400000">
              <a:off x="6180912" y="2797729"/>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4" name="Straight Connector 403">
              <a:extLst>
                <a:ext uri="{FF2B5EF4-FFF2-40B4-BE49-F238E27FC236}">
                  <a16:creationId xmlns:a16="http://schemas.microsoft.com/office/drawing/2014/main" id="{FBA5921C-7A80-4640-A372-E2B0C8EA6284}"/>
                </a:ext>
              </a:extLst>
            </p:cNvPr>
            <p:cNvCxnSpPr/>
            <p:nvPr/>
          </p:nvCxnSpPr>
          <p:spPr>
            <a:xfrm rot="5400000">
              <a:off x="6181004" y="2967141"/>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5" name="Straight Connector 404">
              <a:extLst>
                <a:ext uri="{FF2B5EF4-FFF2-40B4-BE49-F238E27FC236}">
                  <a16:creationId xmlns:a16="http://schemas.microsoft.com/office/drawing/2014/main" id="{16F920A7-88DF-924F-B4F9-C25050760A87}"/>
                </a:ext>
              </a:extLst>
            </p:cNvPr>
            <p:cNvCxnSpPr/>
            <p:nvPr/>
          </p:nvCxnSpPr>
          <p:spPr>
            <a:xfrm rot="5400000">
              <a:off x="6182277" y="3132974"/>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06" name="Oval 405">
              <a:extLst>
                <a:ext uri="{FF2B5EF4-FFF2-40B4-BE49-F238E27FC236}">
                  <a16:creationId xmlns:a16="http://schemas.microsoft.com/office/drawing/2014/main" id="{AD5ED96A-266D-EF4B-857B-9F362B2BFE22}"/>
                </a:ext>
              </a:extLst>
            </p:cNvPr>
            <p:cNvSpPr/>
            <p:nvPr/>
          </p:nvSpPr>
          <p:spPr>
            <a:xfrm rot="5400000" flipV="1">
              <a:off x="6168878" y="3124323"/>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Oval 406">
              <a:extLst>
                <a:ext uri="{FF2B5EF4-FFF2-40B4-BE49-F238E27FC236}">
                  <a16:creationId xmlns:a16="http://schemas.microsoft.com/office/drawing/2014/main" id="{665B2BC9-039E-ED4C-B496-9A89943C55E8}"/>
                </a:ext>
              </a:extLst>
            </p:cNvPr>
            <p:cNvSpPr/>
            <p:nvPr/>
          </p:nvSpPr>
          <p:spPr>
            <a:xfrm rot="5400000" flipV="1">
              <a:off x="6338350" y="3124772"/>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Oval 407">
              <a:extLst>
                <a:ext uri="{FF2B5EF4-FFF2-40B4-BE49-F238E27FC236}">
                  <a16:creationId xmlns:a16="http://schemas.microsoft.com/office/drawing/2014/main" id="{976BB719-F0A5-DC44-954B-76DC143EBC0A}"/>
                </a:ext>
              </a:extLst>
            </p:cNvPr>
            <p:cNvSpPr/>
            <p:nvPr/>
          </p:nvSpPr>
          <p:spPr>
            <a:xfrm rot="5400000" flipV="1">
              <a:off x="6337668" y="3290658"/>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Oval 408">
              <a:extLst>
                <a:ext uri="{FF2B5EF4-FFF2-40B4-BE49-F238E27FC236}">
                  <a16:creationId xmlns:a16="http://schemas.microsoft.com/office/drawing/2014/main" id="{FC9A784F-3931-8441-B829-3EB1A250E1C0}"/>
                </a:ext>
              </a:extLst>
            </p:cNvPr>
            <p:cNvSpPr/>
            <p:nvPr/>
          </p:nvSpPr>
          <p:spPr>
            <a:xfrm rot="5400000" flipV="1">
              <a:off x="6168196" y="2957694"/>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0" name="Straight Connector 409">
              <a:extLst>
                <a:ext uri="{FF2B5EF4-FFF2-40B4-BE49-F238E27FC236}">
                  <a16:creationId xmlns:a16="http://schemas.microsoft.com/office/drawing/2014/main" id="{32B752EC-AE0E-3640-A108-0A3498A40EDA}"/>
                </a:ext>
              </a:extLst>
            </p:cNvPr>
            <p:cNvCxnSpPr>
              <a:cxnSpLocks/>
            </p:cNvCxnSpPr>
            <p:nvPr/>
          </p:nvCxnSpPr>
          <p:spPr>
            <a:xfrm>
              <a:off x="6177774" y="2798747"/>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11" name="Oval 410">
              <a:extLst>
                <a:ext uri="{FF2B5EF4-FFF2-40B4-BE49-F238E27FC236}">
                  <a16:creationId xmlns:a16="http://schemas.microsoft.com/office/drawing/2014/main" id="{0A164365-FDBB-F244-9BD4-44A8D2C0A1BC}"/>
                </a:ext>
              </a:extLst>
            </p:cNvPr>
            <p:cNvSpPr/>
            <p:nvPr/>
          </p:nvSpPr>
          <p:spPr>
            <a:xfrm rot="5400000" flipV="1">
              <a:off x="6168878" y="2793290"/>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Oval 411">
              <a:extLst>
                <a:ext uri="{FF2B5EF4-FFF2-40B4-BE49-F238E27FC236}">
                  <a16:creationId xmlns:a16="http://schemas.microsoft.com/office/drawing/2014/main" id="{DE3FC528-2150-9445-A65A-C5FD23C72BF6}"/>
                </a:ext>
              </a:extLst>
            </p:cNvPr>
            <p:cNvSpPr/>
            <p:nvPr/>
          </p:nvSpPr>
          <p:spPr>
            <a:xfrm rot="5400000" flipV="1">
              <a:off x="6338350" y="2789526"/>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Oval 412">
              <a:extLst>
                <a:ext uri="{FF2B5EF4-FFF2-40B4-BE49-F238E27FC236}">
                  <a16:creationId xmlns:a16="http://schemas.microsoft.com/office/drawing/2014/main" id="{DA52A5AD-B544-0E47-BD70-70D21B082C5C}"/>
                </a:ext>
              </a:extLst>
            </p:cNvPr>
            <p:cNvSpPr/>
            <p:nvPr/>
          </p:nvSpPr>
          <p:spPr>
            <a:xfrm rot="5400000" flipV="1">
              <a:off x="6168196" y="3292940"/>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Oval 413">
              <a:extLst>
                <a:ext uri="{FF2B5EF4-FFF2-40B4-BE49-F238E27FC236}">
                  <a16:creationId xmlns:a16="http://schemas.microsoft.com/office/drawing/2014/main" id="{984E43D0-8D41-E248-8484-4AFA10F7776A}"/>
                </a:ext>
              </a:extLst>
            </p:cNvPr>
            <p:cNvSpPr/>
            <p:nvPr/>
          </p:nvSpPr>
          <p:spPr>
            <a:xfrm rot="5400000" flipV="1">
              <a:off x="6337668" y="2955412"/>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Oval 414">
              <a:extLst>
                <a:ext uri="{FF2B5EF4-FFF2-40B4-BE49-F238E27FC236}">
                  <a16:creationId xmlns:a16="http://schemas.microsoft.com/office/drawing/2014/main" id="{73C017A9-1436-9A43-BE05-5303E3C95B61}"/>
                </a:ext>
              </a:extLst>
            </p:cNvPr>
            <p:cNvSpPr/>
            <p:nvPr/>
          </p:nvSpPr>
          <p:spPr>
            <a:xfrm>
              <a:off x="6171047" y="2457668"/>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Oval 415">
              <a:extLst>
                <a:ext uri="{FF2B5EF4-FFF2-40B4-BE49-F238E27FC236}">
                  <a16:creationId xmlns:a16="http://schemas.microsoft.com/office/drawing/2014/main" id="{67D61808-9808-654A-A134-AA96848FC826}"/>
                </a:ext>
              </a:extLst>
            </p:cNvPr>
            <p:cNvSpPr/>
            <p:nvPr/>
          </p:nvSpPr>
          <p:spPr>
            <a:xfrm>
              <a:off x="6337797" y="2458125"/>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Oval 416">
              <a:extLst>
                <a:ext uri="{FF2B5EF4-FFF2-40B4-BE49-F238E27FC236}">
                  <a16:creationId xmlns:a16="http://schemas.microsoft.com/office/drawing/2014/main" id="{CB2B52CB-CFDC-8E44-83BD-F56E8864663F}"/>
                </a:ext>
              </a:extLst>
            </p:cNvPr>
            <p:cNvSpPr/>
            <p:nvPr/>
          </p:nvSpPr>
          <p:spPr>
            <a:xfrm rot="16200000">
              <a:off x="6510120" y="1616710"/>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Oval 417">
              <a:extLst>
                <a:ext uri="{FF2B5EF4-FFF2-40B4-BE49-F238E27FC236}">
                  <a16:creationId xmlns:a16="http://schemas.microsoft.com/office/drawing/2014/main" id="{468E67C5-4818-7447-A1EE-4D90EAA7B8DD}"/>
                </a:ext>
              </a:extLst>
            </p:cNvPr>
            <p:cNvSpPr/>
            <p:nvPr/>
          </p:nvSpPr>
          <p:spPr>
            <a:xfrm rot="16200000">
              <a:off x="6675220" y="1619885"/>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9" name="Group 418">
              <a:extLst>
                <a:ext uri="{FF2B5EF4-FFF2-40B4-BE49-F238E27FC236}">
                  <a16:creationId xmlns:a16="http://schemas.microsoft.com/office/drawing/2014/main" id="{257F3E6B-422C-1642-910C-6FA30FA3E3EC}"/>
                </a:ext>
              </a:extLst>
            </p:cNvPr>
            <p:cNvGrpSpPr/>
            <p:nvPr/>
          </p:nvGrpSpPr>
          <p:grpSpPr>
            <a:xfrm>
              <a:off x="6847718" y="2462650"/>
              <a:ext cx="191044" cy="513302"/>
              <a:chOff x="6866768" y="2643625"/>
              <a:chExt cx="191044" cy="513302"/>
            </a:xfrm>
          </p:grpSpPr>
          <p:cxnSp>
            <p:nvCxnSpPr>
              <p:cNvPr id="423" name="Straight Connector 422">
                <a:extLst>
                  <a:ext uri="{FF2B5EF4-FFF2-40B4-BE49-F238E27FC236}">
                    <a16:creationId xmlns:a16="http://schemas.microsoft.com/office/drawing/2014/main" id="{05C01D5D-BFBA-314E-B336-04361BD5ACE8}"/>
                  </a:ext>
                </a:extLst>
              </p:cNvPr>
              <p:cNvCxnSpPr>
                <a:cxnSpLocks/>
              </p:cNvCxnSpPr>
              <p:nvPr/>
            </p:nvCxnSpPr>
            <p:spPr>
              <a:xfrm rot="5400000">
                <a:off x="6794947" y="2895770"/>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4" name="Straight Connector 423">
                <a:extLst>
                  <a:ext uri="{FF2B5EF4-FFF2-40B4-BE49-F238E27FC236}">
                    <a16:creationId xmlns:a16="http://schemas.microsoft.com/office/drawing/2014/main" id="{C7E6B5BF-02ED-604A-8260-5077A38811FA}"/>
                  </a:ext>
                </a:extLst>
              </p:cNvPr>
              <p:cNvCxnSpPr>
                <a:cxnSpLocks/>
              </p:cNvCxnSpPr>
              <p:nvPr/>
            </p:nvCxnSpPr>
            <p:spPr>
              <a:xfrm rot="5400000">
                <a:off x="6963217" y="2893053"/>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5" name="Straight Connector 424">
                <a:extLst>
                  <a:ext uri="{FF2B5EF4-FFF2-40B4-BE49-F238E27FC236}">
                    <a16:creationId xmlns:a16="http://schemas.microsoft.com/office/drawing/2014/main" id="{F6C387EC-1907-1A42-A03A-3793E168AAFE}"/>
                  </a:ext>
                </a:extLst>
              </p:cNvPr>
              <p:cNvCxnSpPr>
                <a:cxnSpLocks/>
              </p:cNvCxnSpPr>
              <p:nvPr/>
            </p:nvCxnSpPr>
            <p:spPr>
              <a:xfrm rot="5400000">
                <a:off x="6794188" y="3062585"/>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6" name="Straight Connector 425">
                <a:extLst>
                  <a:ext uri="{FF2B5EF4-FFF2-40B4-BE49-F238E27FC236}">
                    <a16:creationId xmlns:a16="http://schemas.microsoft.com/office/drawing/2014/main" id="{8B5279C9-99FC-8244-A4A1-5BF82513DCCB}"/>
                  </a:ext>
                </a:extLst>
              </p:cNvPr>
              <p:cNvCxnSpPr>
                <a:cxnSpLocks/>
              </p:cNvCxnSpPr>
              <p:nvPr/>
            </p:nvCxnSpPr>
            <p:spPr>
              <a:xfrm rot="5400000">
                <a:off x="6962457" y="3059869"/>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7" name="Straight Connector 426">
                <a:extLst>
                  <a:ext uri="{FF2B5EF4-FFF2-40B4-BE49-F238E27FC236}">
                    <a16:creationId xmlns:a16="http://schemas.microsoft.com/office/drawing/2014/main" id="{FE5FBB75-AC3D-AC45-B3DC-8723DCB80B47}"/>
                  </a:ext>
                </a:extLst>
              </p:cNvPr>
              <p:cNvCxnSpPr>
                <a:cxnSpLocks/>
              </p:cNvCxnSpPr>
              <p:nvPr/>
            </p:nvCxnSpPr>
            <p:spPr>
              <a:xfrm>
                <a:off x="6879704" y="2811763"/>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8" name="Straight Connector 427">
                <a:extLst>
                  <a:ext uri="{FF2B5EF4-FFF2-40B4-BE49-F238E27FC236}">
                    <a16:creationId xmlns:a16="http://schemas.microsoft.com/office/drawing/2014/main" id="{1E41FEBD-04C0-804F-8812-A0E957B169D9}"/>
                  </a:ext>
                </a:extLst>
              </p:cNvPr>
              <p:cNvCxnSpPr>
                <a:cxnSpLocks/>
              </p:cNvCxnSpPr>
              <p:nvPr/>
            </p:nvCxnSpPr>
            <p:spPr>
              <a:xfrm>
                <a:off x="6878633" y="2646342"/>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9" name="Straight Connector 428">
                <a:extLst>
                  <a:ext uri="{FF2B5EF4-FFF2-40B4-BE49-F238E27FC236}">
                    <a16:creationId xmlns:a16="http://schemas.microsoft.com/office/drawing/2014/main" id="{50D06589-2574-4B42-B26E-AFB517E29E1D}"/>
                  </a:ext>
                </a:extLst>
              </p:cNvPr>
              <p:cNvCxnSpPr>
                <a:cxnSpLocks/>
              </p:cNvCxnSpPr>
              <p:nvPr/>
            </p:nvCxnSpPr>
            <p:spPr>
              <a:xfrm rot="5400000">
                <a:off x="6792556" y="2730309"/>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0" name="Straight Connector 429">
                <a:extLst>
                  <a:ext uri="{FF2B5EF4-FFF2-40B4-BE49-F238E27FC236}">
                    <a16:creationId xmlns:a16="http://schemas.microsoft.com/office/drawing/2014/main" id="{21A52DB7-ECBA-B349-BD89-30DDBEC2516E}"/>
                  </a:ext>
                </a:extLst>
              </p:cNvPr>
              <p:cNvCxnSpPr>
                <a:cxnSpLocks/>
              </p:cNvCxnSpPr>
              <p:nvPr/>
            </p:nvCxnSpPr>
            <p:spPr>
              <a:xfrm rot="5400000">
                <a:off x="6963788" y="2727592"/>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1" name="Straight Connector 430">
                <a:extLst>
                  <a:ext uri="{FF2B5EF4-FFF2-40B4-BE49-F238E27FC236}">
                    <a16:creationId xmlns:a16="http://schemas.microsoft.com/office/drawing/2014/main" id="{F3A63814-FD3B-7C4B-9FE0-4EB4FA67A277}"/>
                  </a:ext>
                </a:extLst>
              </p:cNvPr>
              <p:cNvCxnSpPr/>
              <p:nvPr/>
            </p:nvCxnSpPr>
            <p:spPr>
              <a:xfrm rot="5400000">
                <a:off x="6879576" y="2645772"/>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32" name="Oval 431">
                <a:extLst>
                  <a:ext uri="{FF2B5EF4-FFF2-40B4-BE49-F238E27FC236}">
                    <a16:creationId xmlns:a16="http://schemas.microsoft.com/office/drawing/2014/main" id="{BF3A47D1-5550-E741-B98A-6AD68B04B9E5}"/>
                  </a:ext>
                </a:extLst>
              </p:cNvPr>
              <p:cNvSpPr/>
              <p:nvPr/>
            </p:nvSpPr>
            <p:spPr>
              <a:xfrm rot="5400000" flipV="1">
                <a:off x="6869497" y="2802901"/>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3" name="Straight Connector 432">
                <a:extLst>
                  <a:ext uri="{FF2B5EF4-FFF2-40B4-BE49-F238E27FC236}">
                    <a16:creationId xmlns:a16="http://schemas.microsoft.com/office/drawing/2014/main" id="{71EF9154-F111-5648-88B3-AD7F7556A53C}"/>
                  </a:ext>
                </a:extLst>
              </p:cNvPr>
              <p:cNvCxnSpPr/>
              <p:nvPr/>
            </p:nvCxnSpPr>
            <p:spPr>
              <a:xfrm rot="5400000">
                <a:off x="6879576" y="2811605"/>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34" name="Oval 433">
                <a:extLst>
                  <a:ext uri="{FF2B5EF4-FFF2-40B4-BE49-F238E27FC236}">
                    <a16:creationId xmlns:a16="http://schemas.microsoft.com/office/drawing/2014/main" id="{5F8C7BDB-D96F-E54F-86EF-E1241D4C0B94}"/>
                  </a:ext>
                </a:extLst>
              </p:cNvPr>
              <p:cNvSpPr/>
              <p:nvPr/>
            </p:nvSpPr>
            <p:spPr>
              <a:xfrm rot="5400000" flipV="1">
                <a:off x="7034873" y="2801984"/>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5" name="Straight Connector 434">
                <a:extLst>
                  <a:ext uri="{FF2B5EF4-FFF2-40B4-BE49-F238E27FC236}">
                    <a16:creationId xmlns:a16="http://schemas.microsoft.com/office/drawing/2014/main" id="{24866F15-67F0-2A46-9F32-5C2651A8C4A7}"/>
                  </a:ext>
                </a:extLst>
              </p:cNvPr>
              <p:cNvCxnSpPr/>
              <p:nvPr/>
            </p:nvCxnSpPr>
            <p:spPr>
              <a:xfrm rot="5400000">
                <a:off x="6879484" y="2976073"/>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36" name="Oval 435">
                <a:extLst>
                  <a:ext uri="{FF2B5EF4-FFF2-40B4-BE49-F238E27FC236}">
                    <a16:creationId xmlns:a16="http://schemas.microsoft.com/office/drawing/2014/main" id="{9B9942FB-1806-EB48-BA8D-D8B5E5B11B73}"/>
                  </a:ext>
                </a:extLst>
              </p:cNvPr>
              <p:cNvSpPr/>
              <p:nvPr/>
            </p:nvSpPr>
            <p:spPr>
              <a:xfrm rot="5400000" flipV="1">
                <a:off x="6866768" y="3136038"/>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7" name="Straight Connector 436">
                <a:extLst>
                  <a:ext uri="{FF2B5EF4-FFF2-40B4-BE49-F238E27FC236}">
                    <a16:creationId xmlns:a16="http://schemas.microsoft.com/office/drawing/2014/main" id="{A33C4F4C-E3FB-594F-A0F9-4C29995D6044}"/>
                  </a:ext>
                </a:extLst>
              </p:cNvPr>
              <p:cNvCxnSpPr>
                <a:cxnSpLocks/>
              </p:cNvCxnSpPr>
              <p:nvPr/>
            </p:nvCxnSpPr>
            <p:spPr>
              <a:xfrm>
                <a:off x="6876346" y="2977091"/>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38" name="Oval 437">
                <a:extLst>
                  <a:ext uri="{FF2B5EF4-FFF2-40B4-BE49-F238E27FC236}">
                    <a16:creationId xmlns:a16="http://schemas.microsoft.com/office/drawing/2014/main" id="{910EF928-02E0-9243-B680-77999A5BECC9}"/>
                  </a:ext>
                </a:extLst>
              </p:cNvPr>
              <p:cNvSpPr/>
              <p:nvPr/>
            </p:nvSpPr>
            <p:spPr>
              <a:xfrm rot="5400000" flipV="1">
                <a:off x="6867450" y="2971634"/>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Oval 438">
                <a:extLst>
                  <a:ext uri="{FF2B5EF4-FFF2-40B4-BE49-F238E27FC236}">
                    <a16:creationId xmlns:a16="http://schemas.microsoft.com/office/drawing/2014/main" id="{0CA581CA-40AF-2242-9A35-E4713EA0139B}"/>
                  </a:ext>
                </a:extLst>
              </p:cNvPr>
              <p:cNvSpPr/>
              <p:nvPr/>
            </p:nvSpPr>
            <p:spPr>
              <a:xfrm rot="5400000" flipV="1">
                <a:off x="7036922" y="2967870"/>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Oval 439">
                <a:extLst>
                  <a:ext uri="{FF2B5EF4-FFF2-40B4-BE49-F238E27FC236}">
                    <a16:creationId xmlns:a16="http://schemas.microsoft.com/office/drawing/2014/main" id="{86AEA13F-8533-5D45-B531-85614C44233D}"/>
                  </a:ext>
                </a:extLst>
              </p:cNvPr>
              <p:cNvSpPr/>
              <p:nvPr/>
            </p:nvSpPr>
            <p:spPr>
              <a:xfrm rot="5400000" flipV="1">
                <a:off x="7036240" y="3133756"/>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0" name="Oval 419">
              <a:extLst>
                <a:ext uri="{FF2B5EF4-FFF2-40B4-BE49-F238E27FC236}">
                  <a16:creationId xmlns:a16="http://schemas.microsoft.com/office/drawing/2014/main" id="{84176758-25BE-B244-BD71-87FA143B3D25}"/>
                </a:ext>
              </a:extLst>
            </p:cNvPr>
            <p:cNvSpPr/>
            <p:nvPr/>
          </p:nvSpPr>
          <p:spPr>
            <a:xfrm>
              <a:off x="6847846" y="2453500"/>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Oval 420">
              <a:extLst>
                <a:ext uri="{FF2B5EF4-FFF2-40B4-BE49-F238E27FC236}">
                  <a16:creationId xmlns:a16="http://schemas.microsoft.com/office/drawing/2014/main" id="{D708BD36-207A-954F-868D-AEE32DBFDFA3}"/>
                </a:ext>
              </a:extLst>
            </p:cNvPr>
            <p:cNvSpPr/>
            <p:nvPr/>
          </p:nvSpPr>
          <p:spPr>
            <a:xfrm>
              <a:off x="7019161" y="2454680"/>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Oval 421">
              <a:extLst>
                <a:ext uri="{FF2B5EF4-FFF2-40B4-BE49-F238E27FC236}">
                  <a16:creationId xmlns:a16="http://schemas.microsoft.com/office/drawing/2014/main" id="{DCC7AEA6-7A5C-274E-9722-3879DF359E0D}"/>
                </a:ext>
              </a:extLst>
            </p:cNvPr>
            <p:cNvSpPr/>
            <p:nvPr/>
          </p:nvSpPr>
          <p:spPr>
            <a:xfrm>
              <a:off x="7359523" y="2285890"/>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9" name="TextBox 518">
            <a:extLst>
              <a:ext uri="{FF2B5EF4-FFF2-40B4-BE49-F238E27FC236}">
                <a16:creationId xmlns:a16="http://schemas.microsoft.com/office/drawing/2014/main" id="{7ABAF2AD-7828-054E-B005-92206EF06779}"/>
              </a:ext>
            </a:extLst>
          </p:cNvPr>
          <p:cNvSpPr txBox="1"/>
          <p:nvPr/>
        </p:nvSpPr>
        <p:spPr>
          <a:xfrm>
            <a:off x="3802461" y="1048793"/>
            <a:ext cx="400108" cy="261610"/>
          </a:xfrm>
          <a:prstGeom prst="rect">
            <a:avLst/>
          </a:prstGeom>
          <a:noFill/>
        </p:spPr>
        <p:txBody>
          <a:bodyPr wrap="square" rtlCol="0">
            <a:spAutoFit/>
          </a:bodyPr>
          <a:lstStyle/>
          <a:p>
            <a:r>
              <a:rPr lang="en-US" sz="1100" dirty="0">
                <a:solidFill>
                  <a:srgbClr val="FF0000"/>
                </a:solidFill>
              </a:rPr>
              <a:t>F/2 </a:t>
            </a:r>
          </a:p>
        </p:txBody>
      </p:sp>
      <p:sp>
        <p:nvSpPr>
          <p:cNvPr id="520" name="TextBox 519">
            <a:extLst>
              <a:ext uri="{FF2B5EF4-FFF2-40B4-BE49-F238E27FC236}">
                <a16:creationId xmlns:a16="http://schemas.microsoft.com/office/drawing/2014/main" id="{3162332B-034D-9641-AFD1-61525DF2C82D}"/>
              </a:ext>
            </a:extLst>
          </p:cNvPr>
          <p:cNvSpPr txBox="1"/>
          <p:nvPr/>
        </p:nvSpPr>
        <p:spPr>
          <a:xfrm>
            <a:off x="4967605" y="1046322"/>
            <a:ext cx="395218" cy="261610"/>
          </a:xfrm>
          <a:prstGeom prst="rect">
            <a:avLst/>
          </a:prstGeom>
          <a:noFill/>
        </p:spPr>
        <p:txBody>
          <a:bodyPr wrap="square" rtlCol="0">
            <a:spAutoFit/>
          </a:bodyPr>
          <a:lstStyle/>
          <a:p>
            <a:r>
              <a:rPr lang="en-US" sz="1100" dirty="0">
                <a:solidFill>
                  <a:srgbClr val="FF0000"/>
                </a:solidFill>
              </a:rPr>
              <a:t>F/2 </a:t>
            </a:r>
          </a:p>
        </p:txBody>
      </p:sp>
      <p:cxnSp>
        <p:nvCxnSpPr>
          <p:cNvPr id="521" name="Straight Arrow Connector 520">
            <a:extLst>
              <a:ext uri="{FF2B5EF4-FFF2-40B4-BE49-F238E27FC236}">
                <a16:creationId xmlns:a16="http://schemas.microsoft.com/office/drawing/2014/main" id="{6AA1759A-DE26-3C46-A92F-E1232D606A11}"/>
              </a:ext>
            </a:extLst>
          </p:cNvPr>
          <p:cNvCxnSpPr>
            <a:cxnSpLocks/>
          </p:cNvCxnSpPr>
          <p:nvPr/>
        </p:nvCxnSpPr>
        <p:spPr>
          <a:xfrm>
            <a:off x="4188545" y="1175868"/>
            <a:ext cx="193392" cy="0"/>
          </a:xfrm>
          <a:prstGeom prst="straightConnector1">
            <a:avLst/>
          </a:prstGeom>
          <a:ln w="127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22" name="Straight Arrow Connector 521">
            <a:extLst>
              <a:ext uri="{FF2B5EF4-FFF2-40B4-BE49-F238E27FC236}">
                <a16:creationId xmlns:a16="http://schemas.microsoft.com/office/drawing/2014/main" id="{21945B2F-04B1-B54F-A00F-D823F099C981}"/>
              </a:ext>
            </a:extLst>
          </p:cNvPr>
          <p:cNvCxnSpPr>
            <a:cxnSpLocks/>
          </p:cNvCxnSpPr>
          <p:nvPr/>
        </p:nvCxnSpPr>
        <p:spPr>
          <a:xfrm>
            <a:off x="4724993" y="1187427"/>
            <a:ext cx="193392" cy="0"/>
          </a:xfrm>
          <a:prstGeom prst="straightConnector1">
            <a:avLst/>
          </a:prstGeom>
          <a:ln w="127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grpSp>
        <p:nvGrpSpPr>
          <p:cNvPr id="526" name="Group 525">
            <a:extLst>
              <a:ext uri="{FF2B5EF4-FFF2-40B4-BE49-F238E27FC236}">
                <a16:creationId xmlns:a16="http://schemas.microsoft.com/office/drawing/2014/main" id="{151CAF81-83FD-BF40-9085-90A35C59D19A}"/>
              </a:ext>
            </a:extLst>
          </p:cNvPr>
          <p:cNvGrpSpPr/>
          <p:nvPr/>
        </p:nvGrpSpPr>
        <p:grpSpPr>
          <a:xfrm>
            <a:off x="7012546" y="3534627"/>
            <a:ext cx="1678033" cy="481586"/>
            <a:chOff x="1032936" y="5890542"/>
            <a:chExt cx="1678033" cy="481586"/>
          </a:xfrm>
        </p:grpSpPr>
        <p:sp>
          <p:nvSpPr>
            <p:cNvPr id="527" name="TextBox 526">
              <a:extLst>
                <a:ext uri="{FF2B5EF4-FFF2-40B4-BE49-F238E27FC236}">
                  <a16:creationId xmlns:a16="http://schemas.microsoft.com/office/drawing/2014/main" id="{3FCFBA29-9E65-5046-9321-8BD2E766D45B}"/>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528" name="TextBox 527">
              <a:extLst>
                <a:ext uri="{FF2B5EF4-FFF2-40B4-BE49-F238E27FC236}">
                  <a16:creationId xmlns:a16="http://schemas.microsoft.com/office/drawing/2014/main" id="{E81BE27A-1135-1846-AA1D-ACD767BA69EA}"/>
                </a:ext>
              </a:extLst>
            </p:cNvPr>
            <p:cNvSpPr txBox="1"/>
            <p:nvPr/>
          </p:nvSpPr>
          <p:spPr>
            <a:xfrm>
              <a:off x="2244438" y="5890542"/>
              <a:ext cx="466531" cy="369332"/>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27309476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0C8E76-2C45-C14A-9219-ADCD682D509F}"/>
              </a:ext>
            </a:extLst>
          </p:cNvPr>
          <p:cNvSpPr/>
          <p:nvPr/>
        </p:nvSpPr>
        <p:spPr>
          <a:xfrm>
            <a:off x="277472" y="264860"/>
            <a:ext cx="8563829" cy="636926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44B29BB-479D-4B45-AC39-7832D5A27552}"/>
              </a:ext>
            </a:extLst>
          </p:cNvPr>
          <p:cNvSpPr/>
          <p:nvPr/>
        </p:nvSpPr>
        <p:spPr>
          <a:xfrm>
            <a:off x="2143447" y="2034069"/>
            <a:ext cx="4884701" cy="265142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31C6430-9CE6-C342-A261-694B74ACA924}"/>
              </a:ext>
            </a:extLst>
          </p:cNvPr>
          <p:cNvSpPr txBox="1"/>
          <p:nvPr/>
        </p:nvSpPr>
        <p:spPr>
          <a:xfrm>
            <a:off x="3400080" y="3703568"/>
            <a:ext cx="2723896"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Thank you </a:t>
            </a:r>
          </a:p>
        </p:txBody>
      </p:sp>
      <p:cxnSp>
        <p:nvCxnSpPr>
          <p:cNvPr id="17" name="Straight Connector 16">
            <a:extLst>
              <a:ext uri="{FF2B5EF4-FFF2-40B4-BE49-F238E27FC236}">
                <a16:creationId xmlns:a16="http://schemas.microsoft.com/office/drawing/2014/main" id="{334B93AE-3961-4F40-BA6F-7E76D4FDABF0}"/>
              </a:ext>
            </a:extLst>
          </p:cNvPr>
          <p:cNvCxnSpPr>
            <a:cxnSpLocks/>
          </p:cNvCxnSpPr>
          <p:nvPr/>
        </p:nvCxnSpPr>
        <p:spPr>
          <a:xfrm>
            <a:off x="2978332" y="3501443"/>
            <a:ext cx="32614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6C0E3B9A-9927-2D4C-920F-5038D409D773}"/>
              </a:ext>
            </a:extLst>
          </p:cNvPr>
          <p:cNvGrpSpPr/>
          <p:nvPr/>
        </p:nvGrpSpPr>
        <p:grpSpPr>
          <a:xfrm>
            <a:off x="2305433" y="2222600"/>
            <a:ext cx="4857203" cy="1107996"/>
            <a:chOff x="2131418" y="1934112"/>
            <a:chExt cx="4857203" cy="1107996"/>
          </a:xfrm>
        </p:grpSpPr>
        <p:sp>
          <p:nvSpPr>
            <p:cNvPr id="19" name="TextBox 18">
              <a:extLst>
                <a:ext uri="{FF2B5EF4-FFF2-40B4-BE49-F238E27FC236}">
                  <a16:creationId xmlns:a16="http://schemas.microsoft.com/office/drawing/2014/main" id="{993BF915-AE42-7E47-869F-BBD3FE890AD6}"/>
                </a:ext>
              </a:extLst>
            </p:cNvPr>
            <p:cNvSpPr txBox="1"/>
            <p:nvPr/>
          </p:nvSpPr>
          <p:spPr>
            <a:xfrm>
              <a:off x="2131418" y="1934112"/>
              <a:ext cx="4857203" cy="1107996"/>
            </a:xfrm>
            <a:prstGeom prst="rect">
              <a:avLst/>
            </a:prstGeom>
            <a:noFill/>
          </p:spPr>
          <p:txBody>
            <a:bodyPr wrap="square" rtlCol="0">
              <a:spAutoFit/>
            </a:bodyPr>
            <a:lstStyle/>
            <a:p>
              <a:r>
                <a:rPr lang="en-US" sz="6600" dirty="0">
                  <a:latin typeface="Times New Roman" panose="02020603050405020304" pitchFamily="18" charset="0"/>
                  <a:cs typeface="Times New Roman" panose="02020603050405020304" pitchFamily="18" charset="0"/>
                </a:rPr>
                <a:t> </a:t>
              </a:r>
              <a:r>
                <a:rPr lang="en-US" sz="5400" dirty="0">
                  <a:latin typeface="Times New Roman" panose="02020603050405020304" pitchFamily="18" charset="0"/>
                  <a:cs typeface="Times New Roman" panose="02020603050405020304" pitchFamily="18" charset="0"/>
                </a:rPr>
                <a:t>LATTOGLE</a:t>
              </a:r>
              <a:endParaRPr lang="en-US" sz="5400" baseline="30000"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44727887-53C1-C748-94C6-2C267D5C0303}"/>
                </a:ext>
              </a:extLst>
            </p:cNvPr>
            <p:cNvSpPr txBox="1"/>
            <p:nvPr/>
          </p:nvSpPr>
          <p:spPr>
            <a:xfrm>
              <a:off x="5881908" y="2037000"/>
              <a:ext cx="782681"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a:t>
              </a:r>
              <a:endParaRPr lang="en-US" sz="3600" dirty="0"/>
            </a:p>
          </p:txBody>
        </p:sp>
      </p:grpSp>
    </p:spTree>
    <p:extLst>
      <p:ext uri="{BB962C8B-B14F-4D97-AF65-F5344CB8AC3E}">
        <p14:creationId xmlns:p14="http://schemas.microsoft.com/office/powerpoint/2010/main" val="297529467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5" name="Straight Connector 84">
            <a:extLst>
              <a:ext uri="{FF2B5EF4-FFF2-40B4-BE49-F238E27FC236}">
                <a16:creationId xmlns:a16="http://schemas.microsoft.com/office/drawing/2014/main" id="{3F8233F8-D73F-E046-883F-0C7AD603C04B}"/>
              </a:ext>
            </a:extLst>
          </p:cNvPr>
          <p:cNvCxnSpPr>
            <a:cxnSpLocks/>
          </p:cNvCxnSpPr>
          <p:nvPr/>
        </p:nvCxnSpPr>
        <p:spPr>
          <a:xfrm>
            <a:off x="7125503" y="5303575"/>
            <a:ext cx="661575" cy="80369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2264D0EF-1252-0143-8A29-A1C98BB1FE54}"/>
              </a:ext>
            </a:extLst>
          </p:cNvPr>
          <p:cNvSpPr/>
          <p:nvPr/>
        </p:nvSpPr>
        <p:spPr>
          <a:xfrm>
            <a:off x="277472" y="264860"/>
            <a:ext cx="8563829" cy="636926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4B250419-EED8-654D-B6BC-58AB5209C2B0}"/>
              </a:ext>
            </a:extLst>
          </p:cNvPr>
          <p:cNvCxnSpPr/>
          <p:nvPr/>
        </p:nvCxnSpPr>
        <p:spPr>
          <a:xfrm>
            <a:off x="277472" y="775952"/>
            <a:ext cx="856382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8763F67E-777F-4F49-98AC-702B10E8A659}"/>
              </a:ext>
            </a:extLst>
          </p:cNvPr>
          <p:cNvSpPr txBox="1"/>
          <p:nvPr/>
        </p:nvSpPr>
        <p:spPr>
          <a:xfrm>
            <a:off x="2650672" y="254665"/>
            <a:ext cx="3706442"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Problem Statement   </a:t>
            </a:r>
          </a:p>
        </p:txBody>
      </p:sp>
      <p:sp>
        <p:nvSpPr>
          <p:cNvPr id="55" name="TextBox 54">
            <a:extLst>
              <a:ext uri="{FF2B5EF4-FFF2-40B4-BE49-F238E27FC236}">
                <a16:creationId xmlns:a16="http://schemas.microsoft.com/office/drawing/2014/main" id="{E934254E-835A-BE4E-BB90-8581F915F031}"/>
              </a:ext>
            </a:extLst>
          </p:cNvPr>
          <p:cNvSpPr txBox="1"/>
          <p:nvPr/>
        </p:nvSpPr>
        <p:spPr>
          <a:xfrm>
            <a:off x="701701" y="968801"/>
            <a:ext cx="7809875" cy="492443"/>
          </a:xfrm>
          <a:prstGeom prst="rect">
            <a:avLst/>
          </a:prstGeom>
          <a:noFill/>
        </p:spPr>
        <p:txBody>
          <a:bodyPr wrap="square" rtlCol="0">
            <a:spAutoFit/>
          </a:bodyPr>
          <a:lstStyle/>
          <a:p>
            <a:pPr algn="ctr"/>
            <a:r>
              <a:rPr lang="en-US" sz="2600" dirty="0">
                <a:latin typeface="Times New Roman" panose="02020603050405020304" pitchFamily="18" charset="0"/>
                <a:cs typeface="Times New Roman" panose="02020603050405020304" pitchFamily="18" charset="0"/>
              </a:rPr>
              <a:t>What is the end deflection of the truss design for n-units? </a:t>
            </a:r>
          </a:p>
        </p:txBody>
      </p:sp>
      <p:sp>
        <p:nvSpPr>
          <p:cNvPr id="66" name="TextBox 65">
            <a:extLst>
              <a:ext uri="{FF2B5EF4-FFF2-40B4-BE49-F238E27FC236}">
                <a16:creationId xmlns:a16="http://schemas.microsoft.com/office/drawing/2014/main" id="{1F7D1507-EDB2-634D-8867-67D9B64B61E8}"/>
              </a:ext>
            </a:extLst>
          </p:cNvPr>
          <p:cNvSpPr txBox="1"/>
          <p:nvPr/>
        </p:nvSpPr>
        <p:spPr>
          <a:xfrm>
            <a:off x="461123" y="4442326"/>
            <a:ext cx="1964416" cy="492443"/>
          </a:xfrm>
          <a:prstGeom prst="rect">
            <a:avLst/>
          </a:prstGeom>
          <a:noFill/>
        </p:spPr>
        <p:txBody>
          <a:bodyPr wrap="square" rtlCol="0">
            <a:spAutoFit/>
          </a:bodyPr>
          <a:lstStyle/>
          <a:p>
            <a:pPr algn="ctr"/>
            <a:r>
              <a:rPr lang="en-US" sz="2600" dirty="0">
                <a:latin typeface="Times New Roman" panose="02020603050405020304" pitchFamily="18" charset="0"/>
                <a:cs typeface="Times New Roman" panose="02020603050405020304" pitchFamily="18" charset="0"/>
              </a:rPr>
              <a:t>Assume: </a:t>
            </a:r>
          </a:p>
        </p:txBody>
      </p:sp>
      <p:sp>
        <p:nvSpPr>
          <p:cNvPr id="67" name="TextBox 66">
            <a:extLst>
              <a:ext uri="{FF2B5EF4-FFF2-40B4-BE49-F238E27FC236}">
                <a16:creationId xmlns:a16="http://schemas.microsoft.com/office/drawing/2014/main" id="{B00A00E3-78C5-3141-AAF5-E90D7A285896}"/>
              </a:ext>
            </a:extLst>
          </p:cNvPr>
          <p:cNvSpPr txBox="1"/>
          <p:nvPr/>
        </p:nvSpPr>
        <p:spPr>
          <a:xfrm>
            <a:off x="816431" y="5724239"/>
            <a:ext cx="4766087" cy="492443"/>
          </a:xfrm>
          <a:prstGeom prst="rect">
            <a:avLst/>
          </a:prstGeom>
          <a:noFill/>
        </p:spPr>
        <p:txBody>
          <a:bodyPr wrap="square" rtlCol="0">
            <a:spAutoFit/>
          </a:bodyPr>
          <a:lstStyle/>
          <a:p>
            <a:pPr algn="ctr"/>
            <a:r>
              <a:rPr lang="en-US" sz="2600" dirty="0">
                <a:latin typeface="Times New Roman" panose="02020603050405020304" pitchFamily="18" charset="0"/>
                <a:cs typeface="Times New Roman" panose="02020603050405020304" pitchFamily="18" charset="0"/>
              </a:rPr>
              <a:t>     Joints: Frictionless, pinned     </a:t>
            </a:r>
          </a:p>
        </p:txBody>
      </p:sp>
      <p:sp>
        <p:nvSpPr>
          <p:cNvPr id="68" name="Oval 67">
            <a:extLst>
              <a:ext uri="{FF2B5EF4-FFF2-40B4-BE49-F238E27FC236}">
                <a16:creationId xmlns:a16="http://schemas.microsoft.com/office/drawing/2014/main" id="{8C3852D2-997C-7A4A-B7C5-C5B222F5BAD6}"/>
              </a:ext>
            </a:extLst>
          </p:cNvPr>
          <p:cNvSpPr/>
          <p:nvPr/>
        </p:nvSpPr>
        <p:spPr>
          <a:xfrm>
            <a:off x="632424" y="1189868"/>
            <a:ext cx="79584" cy="7958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4A612B74-C1B3-2F43-B395-FD985323FC31}"/>
              </a:ext>
            </a:extLst>
          </p:cNvPr>
          <p:cNvSpPr/>
          <p:nvPr/>
        </p:nvSpPr>
        <p:spPr>
          <a:xfrm>
            <a:off x="1331715" y="5253559"/>
            <a:ext cx="79584" cy="7958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CB52F526-9637-4F43-AE90-823F7BAABA52}"/>
              </a:ext>
            </a:extLst>
          </p:cNvPr>
          <p:cNvSpPr/>
          <p:nvPr/>
        </p:nvSpPr>
        <p:spPr>
          <a:xfrm>
            <a:off x="1339668" y="5933072"/>
            <a:ext cx="79584" cy="7958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DF465E29-F5AA-614D-B275-559A261B3E66}"/>
              </a:ext>
            </a:extLst>
          </p:cNvPr>
          <p:cNvSpPr txBox="1"/>
          <p:nvPr/>
        </p:nvSpPr>
        <p:spPr>
          <a:xfrm>
            <a:off x="973069" y="5053889"/>
            <a:ext cx="5820690" cy="492443"/>
          </a:xfrm>
          <a:prstGeom prst="rect">
            <a:avLst/>
          </a:prstGeom>
          <a:noFill/>
          <a:ln>
            <a:noFill/>
          </a:ln>
        </p:spPr>
        <p:txBody>
          <a:bodyPr wrap="square" rtlCol="0">
            <a:spAutoFit/>
          </a:bodyPr>
          <a:lstStyle/>
          <a:p>
            <a:pPr algn="ctr"/>
            <a:r>
              <a:rPr lang="en-US" sz="2600" dirty="0">
                <a:latin typeface="Times New Roman" panose="02020603050405020304" pitchFamily="18" charset="0"/>
                <a:cs typeface="Times New Roman" panose="02020603050405020304" pitchFamily="18" charset="0"/>
              </a:rPr>
              <a:t>Tension/compression rod members      </a:t>
            </a:r>
          </a:p>
        </p:txBody>
      </p:sp>
      <p:sp>
        <p:nvSpPr>
          <p:cNvPr id="73" name="Oval 72">
            <a:extLst>
              <a:ext uri="{FF2B5EF4-FFF2-40B4-BE49-F238E27FC236}">
                <a16:creationId xmlns:a16="http://schemas.microsoft.com/office/drawing/2014/main" id="{1BF8A3E2-C218-7F4F-846E-9B2FA89511B0}"/>
              </a:ext>
            </a:extLst>
          </p:cNvPr>
          <p:cNvSpPr/>
          <p:nvPr/>
        </p:nvSpPr>
        <p:spPr>
          <a:xfrm>
            <a:off x="624663" y="4658786"/>
            <a:ext cx="79584" cy="7958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1D40F509-1FFD-4843-85AB-99F020DBD3D1}"/>
              </a:ext>
            </a:extLst>
          </p:cNvPr>
          <p:cNvSpPr txBox="1"/>
          <p:nvPr/>
        </p:nvSpPr>
        <p:spPr>
          <a:xfrm>
            <a:off x="5632979" y="3744474"/>
            <a:ext cx="1823311" cy="338554"/>
          </a:xfrm>
          <a:prstGeom prst="rect">
            <a:avLst/>
          </a:prstGeom>
          <a:noFill/>
        </p:spPr>
        <p:txBody>
          <a:bodyPr wrap="square" rtlCol="0">
            <a:spAutoFit/>
          </a:bodyPr>
          <a:lstStyle/>
          <a:p>
            <a:pPr algn="ctr"/>
            <a:r>
              <a:rPr lang="en-US" sz="1600" dirty="0">
                <a:solidFill>
                  <a:srgbClr val="7030A0"/>
                </a:solidFill>
                <a:latin typeface="Times New Roman" panose="02020603050405020304" pitchFamily="18" charset="0"/>
                <a:cs typeface="Times New Roman" panose="02020603050405020304" pitchFamily="18" charset="0"/>
              </a:rPr>
              <a:t>End deflection ? </a:t>
            </a:r>
          </a:p>
        </p:txBody>
      </p:sp>
      <p:sp>
        <p:nvSpPr>
          <p:cNvPr id="76" name="TextBox 75">
            <a:extLst>
              <a:ext uri="{FF2B5EF4-FFF2-40B4-BE49-F238E27FC236}">
                <a16:creationId xmlns:a16="http://schemas.microsoft.com/office/drawing/2014/main" id="{FEB05AB9-D310-D747-9BEA-6063C4978CAB}"/>
              </a:ext>
            </a:extLst>
          </p:cNvPr>
          <p:cNvSpPr txBox="1"/>
          <p:nvPr/>
        </p:nvSpPr>
        <p:spPr>
          <a:xfrm>
            <a:off x="5814302" y="2533222"/>
            <a:ext cx="877505" cy="307777"/>
          </a:xfrm>
          <a:prstGeom prst="rect">
            <a:avLst/>
          </a:prstGeom>
          <a:noFill/>
        </p:spPr>
        <p:txBody>
          <a:bodyPr wrap="square" rtlCol="0">
            <a:spAutoFit/>
          </a:bodyPr>
          <a:lstStyle/>
          <a:p>
            <a:r>
              <a:rPr lang="en-US" sz="1400" dirty="0">
                <a:solidFill>
                  <a:srgbClr val="FF0000"/>
                </a:solidFill>
                <a:latin typeface="Times New Roman" panose="02020603050405020304" pitchFamily="18" charset="0"/>
                <a:cs typeface="Times New Roman" panose="02020603050405020304" pitchFamily="18" charset="0"/>
              </a:rPr>
              <a:t>Force/2 </a:t>
            </a:r>
          </a:p>
        </p:txBody>
      </p:sp>
      <p:sp>
        <p:nvSpPr>
          <p:cNvPr id="77" name="TextBox 76">
            <a:extLst>
              <a:ext uri="{FF2B5EF4-FFF2-40B4-BE49-F238E27FC236}">
                <a16:creationId xmlns:a16="http://schemas.microsoft.com/office/drawing/2014/main" id="{3CFB7807-AAA2-204E-B4F3-862AA9FF9DE8}"/>
              </a:ext>
            </a:extLst>
          </p:cNvPr>
          <p:cNvSpPr txBox="1"/>
          <p:nvPr/>
        </p:nvSpPr>
        <p:spPr>
          <a:xfrm>
            <a:off x="5802854" y="3414156"/>
            <a:ext cx="870345" cy="307777"/>
          </a:xfrm>
          <a:prstGeom prst="rect">
            <a:avLst/>
          </a:prstGeom>
          <a:noFill/>
        </p:spPr>
        <p:txBody>
          <a:bodyPr wrap="square" rtlCol="0">
            <a:spAutoFit/>
          </a:bodyPr>
          <a:lstStyle/>
          <a:p>
            <a:r>
              <a:rPr lang="en-US" sz="1400" dirty="0">
                <a:solidFill>
                  <a:srgbClr val="FF0000"/>
                </a:solidFill>
                <a:latin typeface="Times New Roman" panose="02020603050405020304" pitchFamily="18" charset="0"/>
                <a:cs typeface="Times New Roman" panose="02020603050405020304" pitchFamily="18" charset="0"/>
              </a:rPr>
              <a:t>Force/2 </a:t>
            </a:r>
          </a:p>
        </p:txBody>
      </p:sp>
      <p:cxnSp>
        <p:nvCxnSpPr>
          <p:cNvPr id="78" name="Straight Connector 77">
            <a:extLst>
              <a:ext uri="{FF2B5EF4-FFF2-40B4-BE49-F238E27FC236}">
                <a16:creationId xmlns:a16="http://schemas.microsoft.com/office/drawing/2014/main" id="{86A580C2-D28F-9F4C-BD61-9F768B26E595}"/>
              </a:ext>
            </a:extLst>
          </p:cNvPr>
          <p:cNvCxnSpPr>
            <a:cxnSpLocks/>
          </p:cNvCxnSpPr>
          <p:nvPr/>
        </p:nvCxnSpPr>
        <p:spPr>
          <a:xfrm flipV="1">
            <a:off x="7142867" y="4704365"/>
            <a:ext cx="924448" cy="59884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Oval 81">
            <a:extLst>
              <a:ext uri="{FF2B5EF4-FFF2-40B4-BE49-F238E27FC236}">
                <a16:creationId xmlns:a16="http://schemas.microsoft.com/office/drawing/2014/main" id="{7C3DECE4-73CF-A540-8620-06AB23CD7B13}"/>
              </a:ext>
            </a:extLst>
          </p:cNvPr>
          <p:cNvSpPr/>
          <p:nvPr/>
        </p:nvSpPr>
        <p:spPr>
          <a:xfrm>
            <a:off x="7092848" y="5270761"/>
            <a:ext cx="78690" cy="7869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Straight Connector 79">
            <a:extLst>
              <a:ext uri="{FF2B5EF4-FFF2-40B4-BE49-F238E27FC236}">
                <a16:creationId xmlns:a16="http://schemas.microsoft.com/office/drawing/2014/main" id="{445B77DA-3896-7841-A462-28984F9E3647}"/>
              </a:ext>
            </a:extLst>
          </p:cNvPr>
          <p:cNvCxnSpPr>
            <a:cxnSpLocks/>
          </p:cNvCxnSpPr>
          <p:nvPr/>
        </p:nvCxnSpPr>
        <p:spPr>
          <a:xfrm flipV="1">
            <a:off x="7787078" y="4696165"/>
            <a:ext cx="316246" cy="14111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Oval 83">
            <a:extLst>
              <a:ext uri="{FF2B5EF4-FFF2-40B4-BE49-F238E27FC236}">
                <a16:creationId xmlns:a16="http://schemas.microsoft.com/office/drawing/2014/main" id="{1B38602B-74C0-6449-BB4F-BB4679CEAF66}"/>
              </a:ext>
            </a:extLst>
          </p:cNvPr>
          <p:cNvSpPr/>
          <p:nvPr/>
        </p:nvSpPr>
        <p:spPr>
          <a:xfrm>
            <a:off x="7739713" y="6055169"/>
            <a:ext cx="78690" cy="7869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B039DE50-9342-584B-8865-93B5E7E8C4BE}"/>
              </a:ext>
            </a:extLst>
          </p:cNvPr>
          <p:cNvSpPr/>
          <p:nvPr/>
        </p:nvSpPr>
        <p:spPr>
          <a:xfrm>
            <a:off x="8063849" y="4660592"/>
            <a:ext cx="78690" cy="7869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6" name="Straight Arrow Connector 85">
            <a:extLst>
              <a:ext uri="{FF2B5EF4-FFF2-40B4-BE49-F238E27FC236}">
                <a16:creationId xmlns:a16="http://schemas.microsoft.com/office/drawing/2014/main" id="{D509F935-9F8F-0C41-AE36-59580D1576E4}"/>
              </a:ext>
            </a:extLst>
          </p:cNvPr>
          <p:cNvCxnSpPr>
            <a:cxnSpLocks/>
          </p:cNvCxnSpPr>
          <p:nvPr/>
        </p:nvCxnSpPr>
        <p:spPr>
          <a:xfrm>
            <a:off x="5321040" y="5996584"/>
            <a:ext cx="1821827" cy="85464"/>
          </a:xfrm>
          <a:prstGeom prst="straightConnector1">
            <a:avLst/>
          </a:prstGeom>
          <a:ln w="952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3A25196F-FEEC-9242-903E-12148197CAEF}"/>
              </a:ext>
            </a:extLst>
          </p:cNvPr>
          <p:cNvCxnSpPr>
            <a:cxnSpLocks/>
          </p:cNvCxnSpPr>
          <p:nvPr/>
        </p:nvCxnSpPr>
        <p:spPr>
          <a:xfrm flipV="1">
            <a:off x="5321040" y="5493434"/>
            <a:ext cx="1410351" cy="503150"/>
          </a:xfrm>
          <a:prstGeom prst="straightConnector1">
            <a:avLst/>
          </a:prstGeom>
          <a:ln w="952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DC870F1A-EACC-8A43-AD65-E84D37EC20B7}"/>
              </a:ext>
            </a:extLst>
          </p:cNvPr>
          <p:cNvCxnSpPr>
            <a:cxnSpLocks/>
          </p:cNvCxnSpPr>
          <p:nvPr/>
        </p:nvCxnSpPr>
        <p:spPr>
          <a:xfrm flipV="1">
            <a:off x="7264174" y="4651199"/>
            <a:ext cx="526401" cy="332996"/>
          </a:xfrm>
          <a:prstGeom prst="straightConnector1">
            <a:avLst/>
          </a:prstGeom>
          <a:ln w="12700">
            <a:solidFill>
              <a:srgbClr val="00206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FD1E8E34-FC39-C045-B6F0-93B31CB4C442}"/>
              </a:ext>
            </a:extLst>
          </p:cNvPr>
          <p:cNvCxnSpPr>
            <a:cxnSpLocks/>
          </p:cNvCxnSpPr>
          <p:nvPr/>
        </p:nvCxnSpPr>
        <p:spPr>
          <a:xfrm flipV="1">
            <a:off x="8057318" y="5025624"/>
            <a:ext cx="216585" cy="897552"/>
          </a:xfrm>
          <a:prstGeom prst="straightConnector1">
            <a:avLst/>
          </a:prstGeom>
          <a:ln w="12700">
            <a:solidFill>
              <a:srgbClr val="00206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1D4E677B-6B3B-3C43-857F-A20405247BF6}"/>
              </a:ext>
            </a:extLst>
          </p:cNvPr>
          <p:cNvSpPr txBox="1"/>
          <p:nvPr/>
        </p:nvSpPr>
        <p:spPr>
          <a:xfrm>
            <a:off x="7252951" y="5216945"/>
            <a:ext cx="702925" cy="338554"/>
          </a:xfrm>
          <a:prstGeom prst="rect">
            <a:avLst/>
          </a:prstGeom>
          <a:noFill/>
        </p:spPr>
        <p:txBody>
          <a:bodyPr wrap="square" rtlCol="0">
            <a:spAutoFit/>
          </a:bodyPr>
          <a:lstStyle/>
          <a:p>
            <a:pPr algn="ctr"/>
            <a:r>
              <a:rPr lang="en-US" sz="1600" dirty="0">
                <a:solidFill>
                  <a:srgbClr val="7030A0"/>
                </a:solidFill>
                <a:latin typeface="Times New Roman" panose="02020603050405020304" pitchFamily="18" charset="0"/>
                <a:cs typeface="Times New Roman" panose="02020603050405020304" pitchFamily="18" charset="0"/>
              </a:rPr>
              <a:t>Truss  </a:t>
            </a:r>
          </a:p>
        </p:txBody>
      </p:sp>
      <p:grpSp>
        <p:nvGrpSpPr>
          <p:cNvPr id="102" name="Group 101">
            <a:extLst>
              <a:ext uri="{FF2B5EF4-FFF2-40B4-BE49-F238E27FC236}">
                <a16:creationId xmlns:a16="http://schemas.microsoft.com/office/drawing/2014/main" id="{FB84B2A0-9F6B-4F42-B01E-3B33193E31F2}"/>
              </a:ext>
            </a:extLst>
          </p:cNvPr>
          <p:cNvGrpSpPr/>
          <p:nvPr/>
        </p:nvGrpSpPr>
        <p:grpSpPr>
          <a:xfrm>
            <a:off x="3033362" y="1528126"/>
            <a:ext cx="2792059" cy="3222764"/>
            <a:chOff x="5812399" y="959886"/>
            <a:chExt cx="2464581" cy="2844769"/>
          </a:xfrm>
        </p:grpSpPr>
        <p:grpSp>
          <p:nvGrpSpPr>
            <p:cNvPr id="103" name="Group 102">
              <a:extLst>
                <a:ext uri="{FF2B5EF4-FFF2-40B4-BE49-F238E27FC236}">
                  <a16:creationId xmlns:a16="http://schemas.microsoft.com/office/drawing/2014/main" id="{8C79E4A1-79C4-C04B-9152-866BE21FE6C1}"/>
                </a:ext>
              </a:extLst>
            </p:cNvPr>
            <p:cNvGrpSpPr/>
            <p:nvPr/>
          </p:nvGrpSpPr>
          <p:grpSpPr>
            <a:xfrm>
              <a:off x="7190618" y="1949849"/>
              <a:ext cx="191044" cy="347108"/>
              <a:chOff x="7181093" y="1876824"/>
              <a:chExt cx="191044" cy="347108"/>
            </a:xfrm>
          </p:grpSpPr>
          <p:cxnSp>
            <p:nvCxnSpPr>
              <p:cNvPr id="446" name="Straight Connector 445">
                <a:extLst>
                  <a:ext uri="{FF2B5EF4-FFF2-40B4-BE49-F238E27FC236}">
                    <a16:creationId xmlns:a16="http://schemas.microsoft.com/office/drawing/2014/main" id="{3BFDF3D9-539E-004B-AF49-F84EC94B9F7F}"/>
                  </a:ext>
                </a:extLst>
              </p:cNvPr>
              <p:cNvCxnSpPr>
                <a:cxnSpLocks/>
              </p:cNvCxnSpPr>
              <p:nvPr/>
            </p:nvCxnSpPr>
            <p:spPr>
              <a:xfrm flipV="1">
                <a:off x="7193222" y="1885317"/>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7" name="Straight Connector 446">
                <a:extLst>
                  <a:ext uri="{FF2B5EF4-FFF2-40B4-BE49-F238E27FC236}">
                    <a16:creationId xmlns:a16="http://schemas.microsoft.com/office/drawing/2014/main" id="{F260607D-DF93-AA48-AA82-073917CDFB1A}"/>
                  </a:ext>
                </a:extLst>
              </p:cNvPr>
              <p:cNvCxnSpPr>
                <a:cxnSpLocks/>
              </p:cNvCxnSpPr>
              <p:nvPr/>
            </p:nvCxnSpPr>
            <p:spPr>
              <a:xfrm rot="5400000">
                <a:off x="7107754" y="1972468"/>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8" name="Straight Connector 447">
                <a:extLst>
                  <a:ext uri="{FF2B5EF4-FFF2-40B4-BE49-F238E27FC236}">
                    <a16:creationId xmlns:a16="http://schemas.microsoft.com/office/drawing/2014/main" id="{A8CB350F-AF87-9E44-BF44-9AF3DFD46A4E}"/>
                  </a:ext>
                </a:extLst>
              </p:cNvPr>
              <p:cNvCxnSpPr>
                <a:cxnSpLocks/>
              </p:cNvCxnSpPr>
              <p:nvPr/>
            </p:nvCxnSpPr>
            <p:spPr>
              <a:xfrm rot="5400000">
                <a:off x="7276023" y="1969752"/>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9" name="Straight Connector 448">
                <a:extLst>
                  <a:ext uri="{FF2B5EF4-FFF2-40B4-BE49-F238E27FC236}">
                    <a16:creationId xmlns:a16="http://schemas.microsoft.com/office/drawing/2014/main" id="{041BBB5D-0E25-6445-BC90-D1CBEF59EF3E}"/>
                  </a:ext>
                </a:extLst>
              </p:cNvPr>
              <p:cNvCxnSpPr>
                <a:cxnSpLocks/>
              </p:cNvCxnSpPr>
              <p:nvPr/>
            </p:nvCxnSpPr>
            <p:spPr>
              <a:xfrm rot="5400000">
                <a:off x="7106994" y="2139283"/>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0" name="Straight Connector 449">
                <a:extLst>
                  <a:ext uri="{FF2B5EF4-FFF2-40B4-BE49-F238E27FC236}">
                    <a16:creationId xmlns:a16="http://schemas.microsoft.com/office/drawing/2014/main" id="{2B153B89-CA9D-884A-8BF4-BF6D76120C7D}"/>
                  </a:ext>
                </a:extLst>
              </p:cNvPr>
              <p:cNvCxnSpPr>
                <a:cxnSpLocks/>
              </p:cNvCxnSpPr>
              <p:nvPr/>
            </p:nvCxnSpPr>
            <p:spPr>
              <a:xfrm rot="5400000">
                <a:off x="7275264" y="2136567"/>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1" name="Straight Connector 450">
                <a:extLst>
                  <a:ext uri="{FF2B5EF4-FFF2-40B4-BE49-F238E27FC236}">
                    <a16:creationId xmlns:a16="http://schemas.microsoft.com/office/drawing/2014/main" id="{4DA82EC7-310A-0344-BB39-70353F8C1B5F}"/>
                  </a:ext>
                </a:extLst>
              </p:cNvPr>
              <p:cNvCxnSpPr>
                <a:cxnSpLocks/>
              </p:cNvCxnSpPr>
              <p:nvPr/>
            </p:nvCxnSpPr>
            <p:spPr>
              <a:xfrm>
                <a:off x="7192243" y="1887720"/>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2" name="Straight Connector 451">
                <a:extLst>
                  <a:ext uri="{FF2B5EF4-FFF2-40B4-BE49-F238E27FC236}">
                    <a16:creationId xmlns:a16="http://schemas.microsoft.com/office/drawing/2014/main" id="{E06E5844-8FAC-E34F-B3DB-7F4D32C1CCDB}"/>
                  </a:ext>
                </a:extLst>
              </p:cNvPr>
              <p:cNvCxnSpPr>
                <a:cxnSpLocks/>
              </p:cNvCxnSpPr>
              <p:nvPr/>
            </p:nvCxnSpPr>
            <p:spPr>
              <a:xfrm>
                <a:off x="7192335" y="2055035"/>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3" name="Straight Connector 452">
                <a:extLst>
                  <a:ext uri="{FF2B5EF4-FFF2-40B4-BE49-F238E27FC236}">
                    <a16:creationId xmlns:a16="http://schemas.microsoft.com/office/drawing/2014/main" id="{CA86D515-54EE-8646-B567-715850E72391}"/>
                  </a:ext>
                </a:extLst>
              </p:cNvPr>
              <p:cNvCxnSpPr/>
              <p:nvPr/>
            </p:nvCxnSpPr>
            <p:spPr>
              <a:xfrm rot="5400000">
                <a:off x="7193901" y="1888553"/>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4" name="Straight Connector 453">
                <a:extLst>
                  <a:ext uri="{FF2B5EF4-FFF2-40B4-BE49-F238E27FC236}">
                    <a16:creationId xmlns:a16="http://schemas.microsoft.com/office/drawing/2014/main" id="{AD9938D2-368A-8040-8CE2-208161F94830}"/>
                  </a:ext>
                </a:extLst>
              </p:cNvPr>
              <p:cNvCxnSpPr/>
              <p:nvPr/>
            </p:nvCxnSpPr>
            <p:spPr>
              <a:xfrm rot="5400000">
                <a:off x="7195174" y="2054386"/>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55" name="Oval 454">
                <a:extLst>
                  <a:ext uri="{FF2B5EF4-FFF2-40B4-BE49-F238E27FC236}">
                    <a16:creationId xmlns:a16="http://schemas.microsoft.com/office/drawing/2014/main" id="{72DEFEE0-7198-4143-923A-89DA9DC66745}"/>
                  </a:ext>
                </a:extLst>
              </p:cNvPr>
              <p:cNvSpPr/>
              <p:nvPr/>
            </p:nvSpPr>
            <p:spPr>
              <a:xfrm rot="5400000" flipV="1">
                <a:off x="7181775" y="2045735"/>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Oval 455">
                <a:extLst>
                  <a:ext uri="{FF2B5EF4-FFF2-40B4-BE49-F238E27FC236}">
                    <a16:creationId xmlns:a16="http://schemas.microsoft.com/office/drawing/2014/main" id="{6B11DAAC-1CD8-C44D-B0FE-A067786C4765}"/>
                  </a:ext>
                </a:extLst>
              </p:cNvPr>
              <p:cNvSpPr/>
              <p:nvPr/>
            </p:nvSpPr>
            <p:spPr>
              <a:xfrm rot="5400000" flipV="1">
                <a:off x="7351247" y="2046184"/>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4D9CCBAC-B2A5-9F4B-9D37-60F17E8EA798}"/>
                  </a:ext>
                </a:extLst>
              </p:cNvPr>
              <p:cNvSpPr/>
              <p:nvPr/>
            </p:nvSpPr>
            <p:spPr>
              <a:xfrm rot="5400000" flipV="1">
                <a:off x="7181093" y="1879106"/>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Oval 457">
                <a:extLst>
                  <a:ext uri="{FF2B5EF4-FFF2-40B4-BE49-F238E27FC236}">
                    <a16:creationId xmlns:a16="http://schemas.microsoft.com/office/drawing/2014/main" id="{836CFFEE-853B-9C45-BC8B-EDD41255CE5A}"/>
                  </a:ext>
                </a:extLst>
              </p:cNvPr>
              <p:cNvSpPr/>
              <p:nvPr/>
            </p:nvSpPr>
            <p:spPr>
              <a:xfrm rot="5400000" flipV="1">
                <a:off x="7350565" y="1876824"/>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5614CABE-6D41-0648-A3E3-86D4D9AFC0F1}"/>
                </a:ext>
              </a:extLst>
            </p:cNvPr>
            <p:cNvGrpSpPr/>
            <p:nvPr/>
          </p:nvGrpSpPr>
          <p:grpSpPr>
            <a:xfrm>
              <a:off x="7190172" y="2459475"/>
              <a:ext cx="187118" cy="348898"/>
              <a:chOff x="7177472" y="2637275"/>
              <a:chExt cx="187118" cy="348898"/>
            </a:xfrm>
          </p:grpSpPr>
          <p:cxnSp>
            <p:nvCxnSpPr>
              <p:cNvPr id="433" name="Straight Connector 432">
                <a:extLst>
                  <a:ext uri="{FF2B5EF4-FFF2-40B4-BE49-F238E27FC236}">
                    <a16:creationId xmlns:a16="http://schemas.microsoft.com/office/drawing/2014/main" id="{D7CAC261-AEBD-2E40-8F46-CA05E9F42CFF}"/>
                  </a:ext>
                </a:extLst>
              </p:cNvPr>
              <p:cNvCxnSpPr>
                <a:cxnSpLocks/>
              </p:cNvCxnSpPr>
              <p:nvPr/>
            </p:nvCxnSpPr>
            <p:spPr>
              <a:xfrm flipV="1">
                <a:off x="7186413" y="2973419"/>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4" name="Straight Connector 433">
                <a:extLst>
                  <a:ext uri="{FF2B5EF4-FFF2-40B4-BE49-F238E27FC236}">
                    <a16:creationId xmlns:a16="http://schemas.microsoft.com/office/drawing/2014/main" id="{F2B9FED3-DD33-DD48-87D9-87724636D5DD}"/>
                  </a:ext>
                </a:extLst>
              </p:cNvPr>
              <p:cNvCxnSpPr>
                <a:cxnSpLocks/>
              </p:cNvCxnSpPr>
              <p:nvPr/>
            </p:nvCxnSpPr>
            <p:spPr>
              <a:xfrm rot="5400000">
                <a:off x="7102922" y="2889420"/>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5" name="Straight Connector 434">
                <a:extLst>
                  <a:ext uri="{FF2B5EF4-FFF2-40B4-BE49-F238E27FC236}">
                    <a16:creationId xmlns:a16="http://schemas.microsoft.com/office/drawing/2014/main" id="{B07D6E7A-45F2-214D-988F-6805A82A1C08}"/>
                  </a:ext>
                </a:extLst>
              </p:cNvPr>
              <p:cNvCxnSpPr>
                <a:cxnSpLocks/>
              </p:cNvCxnSpPr>
              <p:nvPr/>
            </p:nvCxnSpPr>
            <p:spPr>
              <a:xfrm rot="5400000">
                <a:off x="7271192" y="2886703"/>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6" name="Straight Connector 435">
                <a:extLst>
                  <a:ext uri="{FF2B5EF4-FFF2-40B4-BE49-F238E27FC236}">
                    <a16:creationId xmlns:a16="http://schemas.microsoft.com/office/drawing/2014/main" id="{E66100B3-764B-844B-BC3A-CB8C791BE5B9}"/>
                  </a:ext>
                </a:extLst>
              </p:cNvPr>
              <p:cNvCxnSpPr>
                <a:cxnSpLocks/>
              </p:cNvCxnSpPr>
              <p:nvPr/>
            </p:nvCxnSpPr>
            <p:spPr>
              <a:xfrm>
                <a:off x="7187679" y="2805413"/>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7" name="Straight Connector 436">
                <a:extLst>
                  <a:ext uri="{FF2B5EF4-FFF2-40B4-BE49-F238E27FC236}">
                    <a16:creationId xmlns:a16="http://schemas.microsoft.com/office/drawing/2014/main" id="{587994EB-7362-4F49-919A-2ACB4C30B85F}"/>
                  </a:ext>
                </a:extLst>
              </p:cNvPr>
              <p:cNvCxnSpPr>
                <a:cxnSpLocks/>
              </p:cNvCxnSpPr>
              <p:nvPr/>
            </p:nvCxnSpPr>
            <p:spPr>
              <a:xfrm>
                <a:off x="7186608" y="2639992"/>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8" name="Straight Connector 437">
                <a:extLst>
                  <a:ext uri="{FF2B5EF4-FFF2-40B4-BE49-F238E27FC236}">
                    <a16:creationId xmlns:a16="http://schemas.microsoft.com/office/drawing/2014/main" id="{207A814F-A4E1-9B47-95DB-038B3DECACC3}"/>
                  </a:ext>
                </a:extLst>
              </p:cNvPr>
              <p:cNvCxnSpPr>
                <a:cxnSpLocks/>
              </p:cNvCxnSpPr>
              <p:nvPr/>
            </p:nvCxnSpPr>
            <p:spPr>
              <a:xfrm rot="5400000">
                <a:off x="7100531" y="2723959"/>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9" name="Straight Connector 438">
                <a:extLst>
                  <a:ext uri="{FF2B5EF4-FFF2-40B4-BE49-F238E27FC236}">
                    <a16:creationId xmlns:a16="http://schemas.microsoft.com/office/drawing/2014/main" id="{0ED1CDCD-B814-F441-AAFD-CEBBBFF131E4}"/>
                  </a:ext>
                </a:extLst>
              </p:cNvPr>
              <p:cNvCxnSpPr>
                <a:cxnSpLocks/>
              </p:cNvCxnSpPr>
              <p:nvPr/>
            </p:nvCxnSpPr>
            <p:spPr>
              <a:xfrm rot="5400000">
                <a:off x="7271763" y="2721242"/>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0" name="Straight Connector 439">
                <a:extLst>
                  <a:ext uri="{FF2B5EF4-FFF2-40B4-BE49-F238E27FC236}">
                    <a16:creationId xmlns:a16="http://schemas.microsoft.com/office/drawing/2014/main" id="{654FA28E-F8C7-EF44-A829-C306234ED988}"/>
                  </a:ext>
                </a:extLst>
              </p:cNvPr>
              <p:cNvCxnSpPr/>
              <p:nvPr/>
            </p:nvCxnSpPr>
            <p:spPr>
              <a:xfrm rot="5400000">
                <a:off x="7187551" y="2639422"/>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41" name="Oval 440">
                <a:extLst>
                  <a:ext uri="{FF2B5EF4-FFF2-40B4-BE49-F238E27FC236}">
                    <a16:creationId xmlns:a16="http://schemas.microsoft.com/office/drawing/2014/main" id="{4C9F2868-214C-BC4C-89DA-44F3D251F5BB}"/>
                  </a:ext>
                </a:extLst>
              </p:cNvPr>
              <p:cNvSpPr/>
              <p:nvPr/>
            </p:nvSpPr>
            <p:spPr>
              <a:xfrm rot="5400000" flipV="1">
                <a:off x="7177472" y="2796551"/>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2" name="Straight Connector 441">
                <a:extLst>
                  <a:ext uri="{FF2B5EF4-FFF2-40B4-BE49-F238E27FC236}">
                    <a16:creationId xmlns:a16="http://schemas.microsoft.com/office/drawing/2014/main" id="{34F881E7-1FD4-C248-9582-C8068F637B35}"/>
                  </a:ext>
                </a:extLst>
              </p:cNvPr>
              <p:cNvCxnSpPr/>
              <p:nvPr/>
            </p:nvCxnSpPr>
            <p:spPr>
              <a:xfrm rot="5400000">
                <a:off x="7187551" y="2805255"/>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43" name="Oval 442">
                <a:extLst>
                  <a:ext uri="{FF2B5EF4-FFF2-40B4-BE49-F238E27FC236}">
                    <a16:creationId xmlns:a16="http://schemas.microsoft.com/office/drawing/2014/main" id="{08DA9344-8FC2-E647-B3A6-4E68F4132047}"/>
                  </a:ext>
                </a:extLst>
              </p:cNvPr>
              <p:cNvSpPr/>
              <p:nvPr/>
            </p:nvSpPr>
            <p:spPr>
              <a:xfrm rot="5400000" flipV="1">
                <a:off x="7342848" y="2795634"/>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Oval 443">
                <a:extLst>
                  <a:ext uri="{FF2B5EF4-FFF2-40B4-BE49-F238E27FC236}">
                    <a16:creationId xmlns:a16="http://schemas.microsoft.com/office/drawing/2014/main" id="{3CCD2E7B-2698-5346-9E59-87E89EBAB805}"/>
                  </a:ext>
                </a:extLst>
              </p:cNvPr>
              <p:cNvSpPr/>
              <p:nvPr/>
            </p:nvSpPr>
            <p:spPr>
              <a:xfrm rot="5400000" flipV="1">
                <a:off x="7178600" y="2965284"/>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Oval 444">
                <a:extLst>
                  <a:ext uri="{FF2B5EF4-FFF2-40B4-BE49-F238E27FC236}">
                    <a16:creationId xmlns:a16="http://schemas.microsoft.com/office/drawing/2014/main" id="{FD5C1D26-30EE-6C40-AC20-32537165511A}"/>
                  </a:ext>
                </a:extLst>
              </p:cNvPr>
              <p:cNvSpPr/>
              <p:nvPr/>
            </p:nvSpPr>
            <p:spPr>
              <a:xfrm rot="5400000" flipV="1">
                <a:off x="7343700" y="2965284"/>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5" name="Straight Connector 104">
              <a:extLst>
                <a:ext uri="{FF2B5EF4-FFF2-40B4-BE49-F238E27FC236}">
                  <a16:creationId xmlns:a16="http://schemas.microsoft.com/office/drawing/2014/main" id="{49EB054C-AAF3-8D4F-AEAF-377773F9A72D}"/>
                </a:ext>
              </a:extLst>
            </p:cNvPr>
            <p:cNvCxnSpPr>
              <a:cxnSpLocks/>
            </p:cNvCxnSpPr>
            <p:nvPr/>
          </p:nvCxnSpPr>
          <p:spPr>
            <a:xfrm flipV="1">
              <a:off x="6856923" y="1796559"/>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6DD90472-D97D-6644-8D38-36FF896D602D}"/>
                </a:ext>
              </a:extLst>
            </p:cNvPr>
            <p:cNvCxnSpPr>
              <a:cxnSpLocks/>
            </p:cNvCxnSpPr>
            <p:nvPr/>
          </p:nvCxnSpPr>
          <p:spPr>
            <a:xfrm rot="5400000" flipV="1">
              <a:off x="6862332" y="2291896"/>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5119E80E-42AE-554F-A0BF-ADBFE8A2422E}"/>
                </a:ext>
              </a:extLst>
            </p:cNvPr>
            <p:cNvCxnSpPr/>
            <p:nvPr/>
          </p:nvCxnSpPr>
          <p:spPr>
            <a:xfrm flipV="1">
              <a:off x="6863165" y="2293553"/>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8" name="Group 107">
              <a:extLst>
                <a:ext uri="{FF2B5EF4-FFF2-40B4-BE49-F238E27FC236}">
                  <a16:creationId xmlns:a16="http://schemas.microsoft.com/office/drawing/2014/main" id="{22C17F57-61DC-D84E-BB96-FBFEE7447B09}"/>
                </a:ext>
              </a:extLst>
            </p:cNvPr>
            <p:cNvGrpSpPr/>
            <p:nvPr/>
          </p:nvGrpSpPr>
          <p:grpSpPr>
            <a:xfrm flipV="1">
              <a:off x="6848024" y="1786273"/>
              <a:ext cx="191044" cy="513302"/>
              <a:chOff x="6866768" y="2643625"/>
              <a:chExt cx="191044" cy="513302"/>
            </a:xfrm>
          </p:grpSpPr>
          <p:cxnSp>
            <p:nvCxnSpPr>
              <p:cNvPr id="415" name="Straight Connector 414">
                <a:extLst>
                  <a:ext uri="{FF2B5EF4-FFF2-40B4-BE49-F238E27FC236}">
                    <a16:creationId xmlns:a16="http://schemas.microsoft.com/office/drawing/2014/main" id="{8F042823-2845-4C4E-B560-C8400952BFCB}"/>
                  </a:ext>
                </a:extLst>
              </p:cNvPr>
              <p:cNvCxnSpPr>
                <a:cxnSpLocks/>
              </p:cNvCxnSpPr>
              <p:nvPr/>
            </p:nvCxnSpPr>
            <p:spPr>
              <a:xfrm rot="5400000">
                <a:off x="6794947" y="2895770"/>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6" name="Straight Connector 415">
                <a:extLst>
                  <a:ext uri="{FF2B5EF4-FFF2-40B4-BE49-F238E27FC236}">
                    <a16:creationId xmlns:a16="http://schemas.microsoft.com/office/drawing/2014/main" id="{186E36A5-A8FF-9F45-9E6D-88D7B49F4E49}"/>
                  </a:ext>
                </a:extLst>
              </p:cNvPr>
              <p:cNvCxnSpPr>
                <a:cxnSpLocks/>
              </p:cNvCxnSpPr>
              <p:nvPr/>
            </p:nvCxnSpPr>
            <p:spPr>
              <a:xfrm rot="5400000">
                <a:off x="6963217" y="2893053"/>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7" name="Straight Connector 416">
                <a:extLst>
                  <a:ext uri="{FF2B5EF4-FFF2-40B4-BE49-F238E27FC236}">
                    <a16:creationId xmlns:a16="http://schemas.microsoft.com/office/drawing/2014/main" id="{7F1A09DE-85EE-1C4A-9D65-9967B90C98BF}"/>
                  </a:ext>
                </a:extLst>
              </p:cNvPr>
              <p:cNvCxnSpPr>
                <a:cxnSpLocks/>
              </p:cNvCxnSpPr>
              <p:nvPr/>
            </p:nvCxnSpPr>
            <p:spPr>
              <a:xfrm rot="5400000">
                <a:off x="6794188" y="3062585"/>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8" name="Straight Connector 417">
                <a:extLst>
                  <a:ext uri="{FF2B5EF4-FFF2-40B4-BE49-F238E27FC236}">
                    <a16:creationId xmlns:a16="http://schemas.microsoft.com/office/drawing/2014/main" id="{07A46351-174E-5F40-900D-A16759D73DB5}"/>
                  </a:ext>
                </a:extLst>
              </p:cNvPr>
              <p:cNvCxnSpPr>
                <a:cxnSpLocks/>
              </p:cNvCxnSpPr>
              <p:nvPr/>
            </p:nvCxnSpPr>
            <p:spPr>
              <a:xfrm rot="5400000">
                <a:off x="6962457" y="3059869"/>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9" name="Straight Connector 418">
                <a:extLst>
                  <a:ext uri="{FF2B5EF4-FFF2-40B4-BE49-F238E27FC236}">
                    <a16:creationId xmlns:a16="http://schemas.microsoft.com/office/drawing/2014/main" id="{FD25FED5-FFC8-9440-B6C6-F912C9EA5BF7}"/>
                  </a:ext>
                </a:extLst>
              </p:cNvPr>
              <p:cNvCxnSpPr>
                <a:cxnSpLocks/>
              </p:cNvCxnSpPr>
              <p:nvPr/>
            </p:nvCxnSpPr>
            <p:spPr>
              <a:xfrm>
                <a:off x="6879704" y="2811763"/>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0" name="Straight Connector 419">
                <a:extLst>
                  <a:ext uri="{FF2B5EF4-FFF2-40B4-BE49-F238E27FC236}">
                    <a16:creationId xmlns:a16="http://schemas.microsoft.com/office/drawing/2014/main" id="{34D9AE6B-D251-FA44-A2C6-40D5142A5931}"/>
                  </a:ext>
                </a:extLst>
              </p:cNvPr>
              <p:cNvCxnSpPr>
                <a:cxnSpLocks/>
              </p:cNvCxnSpPr>
              <p:nvPr/>
            </p:nvCxnSpPr>
            <p:spPr>
              <a:xfrm>
                <a:off x="6878633" y="2646342"/>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1" name="Straight Connector 420">
                <a:extLst>
                  <a:ext uri="{FF2B5EF4-FFF2-40B4-BE49-F238E27FC236}">
                    <a16:creationId xmlns:a16="http://schemas.microsoft.com/office/drawing/2014/main" id="{561869EA-649C-8F41-8147-B4E516DE3BE0}"/>
                  </a:ext>
                </a:extLst>
              </p:cNvPr>
              <p:cNvCxnSpPr>
                <a:cxnSpLocks/>
              </p:cNvCxnSpPr>
              <p:nvPr/>
            </p:nvCxnSpPr>
            <p:spPr>
              <a:xfrm rot="5400000">
                <a:off x="6792556" y="2730309"/>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2" name="Straight Connector 421">
                <a:extLst>
                  <a:ext uri="{FF2B5EF4-FFF2-40B4-BE49-F238E27FC236}">
                    <a16:creationId xmlns:a16="http://schemas.microsoft.com/office/drawing/2014/main" id="{3888E635-8D9F-A347-9D3D-2D62267C346C}"/>
                  </a:ext>
                </a:extLst>
              </p:cNvPr>
              <p:cNvCxnSpPr>
                <a:cxnSpLocks/>
              </p:cNvCxnSpPr>
              <p:nvPr/>
            </p:nvCxnSpPr>
            <p:spPr>
              <a:xfrm rot="5400000">
                <a:off x="6963788" y="2727592"/>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3" name="Straight Connector 422">
                <a:extLst>
                  <a:ext uri="{FF2B5EF4-FFF2-40B4-BE49-F238E27FC236}">
                    <a16:creationId xmlns:a16="http://schemas.microsoft.com/office/drawing/2014/main" id="{98FC6287-D360-E646-88FF-807CABC7770C}"/>
                  </a:ext>
                </a:extLst>
              </p:cNvPr>
              <p:cNvCxnSpPr/>
              <p:nvPr/>
            </p:nvCxnSpPr>
            <p:spPr>
              <a:xfrm rot="5400000">
                <a:off x="6879576" y="2645772"/>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24" name="Oval 423">
                <a:extLst>
                  <a:ext uri="{FF2B5EF4-FFF2-40B4-BE49-F238E27FC236}">
                    <a16:creationId xmlns:a16="http://schemas.microsoft.com/office/drawing/2014/main" id="{D32BBC4A-EF99-FE4A-8D07-A4150173E3EC}"/>
                  </a:ext>
                </a:extLst>
              </p:cNvPr>
              <p:cNvSpPr/>
              <p:nvPr/>
            </p:nvSpPr>
            <p:spPr>
              <a:xfrm rot="5400000" flipV="1">
                <a:off x="6869497" y="2802901"/>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5" name="Straight Connector 424">
                <a:extLst>
                  <a:ext uri="{FF2B5EF4-FFF2-40B4-BE49-F238E27FC236}">
                    <a16:creationId xmlns:a16="http://schemas.microsoft.com/office/drawing/2014/main" id="{D7460F54-C67C-E148-9DB0-C7DCEAE6E1C6}"/>
                  </a:ext>
                </a:extLst>
              </p:cNvPr>
              <p:cNvCxnSpPr/>
              <p:nvPr/>
            </p:nvCxnSpPr>
            <p:spPr>
              <a:xfrm rot="5400000">
                <a:off x="6879576" y="2811605"/>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26" name="Oval 425">
                <a:extLst>
                  <a:ext uri="{FF2B5EF4-FFF2-40B4-BE49-F238E27FC236}">
                    <a16:creationId xmlns:a16="http://schemas.microsoft.com/office/drawing/2014/main" id="{918EFDFC-313C-FF45-82A9-145AB18DB2DD}"/>
                  </a:ext>
                </a:extLst>
              </p:cNvPr>
              <p:cNvSpPr/>
              <p:nvPr/>
            </p:nvSpPr>
            <p:spPr>
              <a:xfrm rot="5400000" flipV="1">
                <a:off x="7034873" y="2801984"/>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7" name="Straight Connector 426">
                <a:extLst>
                  <a:ext uri="{FF2B5EF4-FFF2-40B4-BE49-F238E27FC236}">
                    <a16:creationId xmlns:a16="http://schemas.microsoft.com/office/drawing/2014/main" id="{DF775B9D-E7BB-2A4A-8AD0-E45BEF7F07E9}"/>
                  </a:ext>
                </a:extLst>
              </p:cNvPr>
              <p:cNvCxnSpPr/>
              <p:nvPr/>
            </p:nvCxnSpPr>
            <p:spPr>
              <a:xfrm rot="5400000">
                <a:off x="6879484" y="2976073"/>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28" name="Oval 427">
                <a:extLst>
                  <a:ext uri="{FF2B5EF4-FFF2-40B4-BE49-F238E27FC236}">
                    <a16:creationId xmlns:a16="http://schemas.microsoft.com/office/drawing/2014/main" id="{169BD533-531E-DE4C-8724-C61C4B2B073F}"/>
                  </a:ext>
                </a:extLst>
              </p:cNvPr>
              <p:cNvSpPr/>
              <p:nvPr/>
            </p:nvSpPr>
            <p:spPr>
              <a:xfrm rot="5400000" flipV="1">
                <a:off x="6866768" y="3136038"/>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9" name="Straight Connector 428">
                <a:extLst>
                  <a:ext uri="{FF2B5EF4-FFF2-40B4-BE49-F238E27FC236}">
                    <a16:creationId xmlns:a16="http://schemas.microsoft.com/office/drawing/2014/main" id="{1CE7F7A9-FA23-1A43-8839-3A572A751176}"/>
                  </a:ext>
                </a:extLst>
              </p:cNvPr>
              <p:cNvCxnSpPr>
                <a:cxnSpLocks/>
              </p:cNvCxnSpPr>
              <p:nvPr/>
            </p:nvCxnSpPr>
            <p:spPr>
              <a:xfrm>
                <a:off x="6876346" y="2977091"/>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30" name="Oval 429">
                <a:extLst>
                  <a:ext uri="{FF2B5EF4-FFF2-40B4-BE49-F238E27FC236}">
                    <a16:creationId xmlns:a16="http://schemas.microsoft.com/office/drawing/2014/main" id="{DA109383-97F7-084F-B836-43D659383824}"/>
                  </a:ext>
                </a:extLst>
              </p:cNvPr>
              <p:cNvSpPr/>
              <p:nvPr/>
            </p:nvSpPr>
            <p:spPr>
              <a:xfrm rot="5400000" flipV="1">
                <a:off x="6867450" y="2971634"/>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Oval 430">
                <a:extLst>
                  <a:ext uri="{FF2B5EF4-FFF2-40B4-BE49-F238E27FC236}">
                    <a16:creationId xmlns:a16="http://schemas.microsoft.com/office/drawing/2014/main" id="{BF2A25CD-6F8C-EF41-B0EB-CEE0CE7E6E27}"/>
                  </a:ext>
                </a:extLst>
              </p:cNvPr>
              <p:cNvSpPr/>
              <p:nvPr/>
            </p:nvSpPr>
            <p:spPr>
              <a:xfrm rot="5400000" flipV="1">
                <a:off x="7036922" y="2967870"/>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Oval 431">
                <a:extLst>
                  <a:ext uri="{FF2B5EF4-FFF2-40B4-BE49-F238E27FC236}">
                    <a16:creationId xmlns:a16="http://schemas.microsoft.com/office/drawing/2014/main" id="{7D5B82AF-532B-594E-95E0-4BEA99129C02}"/>
                  </a:ext>
                </a:extLst>
              </p:cNvPr>
              <p:cNvSpPr/>
              <p:nvPr/>
            </p:nvSpPr>
            <p:spPr>
              <a:xfrm rot="5400000" flipV="1">
                <a:off x="7033065" y="3133756"/>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9" name="Straight Connector 108">
              <a:extLst>
                <a:ext uri="{FF2B5EF4-FFF2-40B4-BE49-F238E27FC236}">
                  <a16:creationId xmlns:a16="http://schemas.microsoft.com/office/drawing/2014/main" id="{845D3A4E-4F15-AA44-B572-B5DB984243B2}"/>
                </a:ext>
              </a:extLst>
            </p:cNvPr>
            <p:cNvCxnSpPr>
              <a:cxnSpLocks/>
            </p:cNvCxnSpPr>
            <p:nvPr/>
          </p:nvCxnSpPr>
          <p:spPr>
            <a:xfrm flipV="1">
              <a:off x="6862413" y="2963894"/>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4B8D8E68-4507-E64A-9F59-6C6252491E4D}"/>
                </a:ext>
              </a:extLst>
            </p:cNvPr>
            <p:cNvCxnSpPr>
              <a:cxnSpLocks/>
            </p:cNvCxnSpPr>
            <p:nvPr/>
          </p:nvCxnSpPr>
          <p:spPr>
            <a:xfrm flipV="1">
              <a:off x="6518831" y="3135398"/>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9FE41638-AEC6-9A41-A239-1A9C9BC7B781}"/>
                </a:ext>
              </a:extLst>
            </p:cNvPr>
            <p:cNvCxnSpPr>
              <a:cxnSpLocks/>
            </p:cNvCxnSpPr>
            <p:nvPr/>
          </p:nvCxnSpPr>
          <p:spPr>
            <a:xfrm flipV="1">
              <a:off x="6181249" y="1460283"/>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1DB52469-5667-7C47-97A4-EB802933BDE3}"/>
                </a:ext>
              </a:extLst>
            </p:cNvPr>
            <p:cNvCxnSpPr>
              <a:cxnSpLocks/>
            </p:cNvCxnSpPr>
            <p:nvPr/>
          </p:nvCxnSpPr>
          <p:spPr>
            <a:xfrm rot="16200000" flipV="1">
              <a:off x="6098574" y="2048616"/>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EB2DAF46-10A6-4A40-B81B-8DB2F2ADC842}"/>
                </a:ext>
              </a:extLst>
            </p:cNvPr>
            <p:cNvCxnSpPr>
              <a:cxnSpLocks/>
            </p:cNvCxnSpPr>
            <p:nvPr/>
          </p:nvCxnSpPr>
          <p:spPr>
            <a:xfrm rot="16200000" flipV="1">
              <a:off x="6266844" y="2051333"/>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A233F5EE-3D87-5A4A-9897-A9B4058C7062}"/>
                </a:ext>
              </a:extLst>
            </p:cNvPr>
            <p:cNvCxnSpPr>
              <a:cxnSpLocks/>
            </p:cNvCxnSpPr>
            <p:nvPr/>
          </p:nvCxnSpPr>
          <p:spPr>
            <a:xfrm rot="16200000" flipV="1">
              <a:off x="6097815" y="1881801"/>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6083990F-C4C4-234A-85E6-60DF0B718FCD}"/>
                </a:ext>
              </a:extLst>
            </p:cNvPr>
            <p:cNvCxnSpPr>
              <a:cxnSpLocks/>
            </p:cNvCxnSpPr>
            <p:nvPr/>
          </p:nvCxnSpPr>
          <p:spPr>
            <a:xfrm rot="16200000" flipV="1">
              <a:off x="6266084" y="1884518"/>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EC6B6F3-30C7-9548-83DC-53E9869485FC}"/>
                </a:ext>
              </a:extLst>
            </p:cNvPr>
            <p:cNvCxnSpPr>
              <a:cxnSpLocks/>
            </p:cNvCxnSpPr>
            <p:nvPr/>
          </p:nvCxnSpPr>
          <p:spPr>
            <a:xfrm rot="16200000" flipV="1">
              <a:off x="6097056" y="1714986"/>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BDE38718-8328-DC4B-8730-EF3B5C183F6E}"/>
                </a:ext>
              </a:extLst>
            </p:cNvPr>
            <p:cNvCxnSpPr>
              <a:cxnSpLocks/>
            </p:cNvCxnSpPr>
            <p:nvPr/>
          </p:nvCxnSpPr>
          <p:spPr>
            <a:xfrm rot="16200000" flipV="1">
              <a:off x="6265325" y="1717703"/>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3EA2802-FF3E-364B-AAD4-0E76D5D2CCFD}"/>
                </a:ext>
              </a:extLst>
            </p:cNvPr>
            <p:cNvCxnSpPr>
              <a:cxnSpLocks/>
            </p:cNvCxnSpPr>
            <p:nvPr/>
          </p:nvCxnSpPr>
          <p:spPr>
            <a:xfrm rot="16200000" flipV="1">
              <a:off x="6096296" y="1548171"/>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7113ECD8-AC9A-0546-A6C3-CD08AFEB569B}"/>
                </a:ext>
              </a:extLst>
            </p:cNvPr>
            <p:cNvCxnSpPr>
              <a:cxnSpLocks/>
            </p:cNvCxnSpPr>
            <p:nvPr/>
          </p:nvCxnSpPr>
          <p:spPr>
            <a:xfrm rot="16200000" flipV="1">
              <a:off x="6264566" y="1550888"/>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F8077D17-8F83-6549-8A05-8031F9789B93}"/>
                </a:ext>
              </a:extLst>
            </p:cNvPr>
            <p:cNvCxnSpPr>
              <a:cxnSpLocks/>
            </p:cNvCxnSpPr>
            <p:nvPr/>
          </p:nvCxnSpPr>
          <p:spPr>
            <a:xfrm flipV="1">
              <a:off x="6183331" y="1966190"/>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2DEB9019-A43C-1E40-BC1D-453E5DF36E5A}"/>
                </a:ext>
              </a:extLst>
            </p:cNvPr>
            <p:cNvCxnSpPr>
              <a:cxnSpLocks/>
            </p:cNvCxnSpPr>
            <p:nvPr/>
          </p:nvCxnSpPr>
          <p:spPr>
            <a:xfrm flipV="1">
              <a:off x="6182260" y="2131610"/>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23336C50-9149-7948-B9C3-F62CD480DB57}"/>
                </a:ext>
              </a:extLst>
            </p:cNvPr>
            <p:cNvCxnSpPr>
              <a:cxnSpLocks/>
            </p:cNvCxnSpPr>
            <p:nvPr/>
          </p:nvCxnSpPr>
          <p:spPr>
            <a:xfrm flipV="1">
              <a:off x="6181545" y="1633300"/>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8372E9DA-21C8-9841-B99A-DA350ECC36D1}"/>
                </a:ext>
              </a:extLst>
            </p:cNvPr>
            <p:cNvCxnSpPr>
              <a:cxnSpLocks/>
            </p:cNvCxnSpPr>
            <p:nvPr/>
          </p:nvCxnSpPr>
          <p:spPr>
            <a:xfrm flipV="1">
              <a:off x="6181637" y="1465985"/>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75C3542A-DF05-304F-AE2C-F43C6CB906F4}"/>
                </a:ext>
              </a:extLst>
            </p:cNvPr>
            <p:cNvCxnSpPr>
              <a:cxnSpLocks/>
            </p:cNvCxnSpPr>
            <p:nvPr/>
          </p:nvCxnSpPr>
          <p:spPr>
            <a:xfrm rot="16200000" flipV="1">
              <a:off x="6096183" y="2214077"/>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AAD49D39-21FB-C544-B098-140D2990F296}"/>
                </a:ext>
              </a:extLst>
            </p:cNvPr>
            <p:cNvCxnSpPr>
              <a:cxnSpLocks/>
            </p:cNvCxnSpPr>
            <p:nvPr/>
          </p:nvCxnSpPr>
          <p:spPr>
            <a:xfrm rot="16200000" flipV="1">
              <a:off x="6267415" y="2216794"/>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74BF7EF3-2E03-A145-8880-BF4E64F05D85}"/>
                </a:ext>
              </a:extLst>
            </p:cNvPr>
            <p:cNvCxnSpPr/>
            <p:nvPr/>
          </p:nvCxnSpPr>
          <p:spPr>
            <a:xfrm rot="16200000" flipV="1">
              <a:off x="6183203" y="2132180"/>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Oval 126">
              <a:extLst>
                <a:ext uri="{FF2B5EF4-FFF2-40B4-BE49-F238E27FC236}">
                  <a16:creationId xmlns:a16="http://schemas.microsoft.com/office/drawing/2014/main" id="{BB7A62B7-F316-FF44-AB61-523F4171B18F}"/>
                </a:ext>
              </a:extLst>
            </p:cNvPr>
            <p:cNvSpPr/>
            <p:nvPr/>
          </p:nvSpPr>
          <p:spPr>
            <a:xfrm rot="16200000">
              <a:off x="6173124" y="2121277"/>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8" name="Straight Connector 127">
              <a:extLst>
                <a:ext uri="{FF2B5EF4-FFF2-40B4-BE49-F238E27FC236}">
                  <a16:creationId xmlns:a16="http://schemas.microsoft.com/office/drawing/2014/main" id="{7411B470-7293-624A-A49F-99A26E300D9C}"/>
                </a:ext>
              </a:extLst>
            </p:cNvPr>
            <p:cNvCxnSpPr/>
            <p:nvPr/>
          </p:nvCxnSpPr>
          <p:spPr>
            <a:xfrm rot="16200000" flipV="1">
              <a:off x="6183203" y="1966347"/>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Oval 128">
              <a:extLst>
                <a:ext uri="{FF2B5EF4-FFF2-40B4-BE49-F238E27FC236}">
                  <a16:creationId xmlns:a16="http://schemas.microsoft.com/office/drawing/2014/main" id="{8523A64F-397D-E34B-907C-02A01CB89D39}"/>
                </a:ext>
              </a:extLst>
            </p:cNvPr>
            <p:cNvSpPr/>
            <p:nvPr/>
          </p:nvSpPr>
          <p:spPr>
            <a:xfrm rot="16200000">
              <a:off x="6338500" y="2122194"/>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0" name="Straight Connector 129">
              <a:extLst>
                <a:ext uri="{FF2B5EF4-FFF2-40B4-BE49-F238E27FC236}">
                  <a16:creationId xmlns:a16="http://schemas.microsoft.com/office/drawing/2014/main" id="{194027A6-88B8-DC46-8F0D-568CE2BB2C67}"/>
                </a:ext>
              </a:extLst>
            </p:cNvPr>
            <p:cNvCxnSpPr/>
            <p:nvPr/>
          </p:nvCxnSpPr>
          <p:spPr>
            <a:xfrm rot="16200000" flipV="1">
              <a:off x="6183111" y="1801879"/>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27A064-4A6E-E841-A993-735923E6DC81}"/>
                </a:ext>
              </a:extLst>
            </p:cNvPr>
            <p:cNvCxnSpPr/>
            <p:nvPr/>
          </p:nvCxnSpPr>
          <p:spPr>
            <a:xfrm rot="16200000" flipV="1">
              <a:off x="6183203" y="1632467"/>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C4C1AB34-5DA6-494E-A80B-1F923BE8FBA6}"/>
                </a:ext>
              </a:extLst>
            </p:cNvPr>
            <p:cNvCxnSpPr/>
            <p:nvPr/>
          </p:nvCxnSpPr>
          <p:spPr>
            <a:xfrm rot="16200000" flipV="1">
              <a:off x="6184476" y="1466633"/>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33" name="Oval 132">
              <a:extLst>
                <a:ext uri="{FF2B5EF4-FFF2-40B4-BE49-F238E27FC236}">
                  <a16:creationId xmlns:a16="http://schemas.microsoft.com/office/drawing/2014/main" id="{8B38B36E-6760-B543-9C93-7FD28CECC6AA}"/>
                </a:ext>
              </a:extLst>
            </p:cNvPr>
            <p:cNvSpPr/>
            <p:nvPr/>
          </p:nvSpPr>
          <p:spPr>
            <a:xfrm rot="16200000">
              <a:off x="6171077" y="1621511"/>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D25B6D20-FACF-AB41-B93D-44F6E0A8D3CE}"/>
                </a:ext>
              </a:extLst>
            </p:cNvPr>
            <p:cNvSpPr/>
            <p:nvPr/>
          </p:nvSpPr>
          <p:spPr>
            <a:xfrm rot="16200000">
              <a:off x="6340549" y="1621063"/>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9519F8FE-1427-944F-AF76-56F00EC2CC62}"/>
                </a:ext>
              </a:extLst>
            </p:cNvPr>
            <p:cNvSpPr/>
            <p:nvPr/>
          </p:nvSpPr>
          <p:spPr>
            <a:xfrm rot="16200000">
              <a:off x="6339867" y="1455177"/>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a:extLst>
                <a:ext uri="{FF2B5EF4-FFF2-40B4-BE49-F238E27FC236}">
                  <a16:creationId xmlns:a16="http://schemas.microsoft.com/office/drawing/2014/main" id="{353A35F5-ECB6-EA4E-A953-E2DEA602BD7B}"/>
                </a:ext>
              </a:extLst>
            </p:cNvPr>
            <p:cNvSpPr/>
            <p:nvPr/>
          </p:nvSpPr>
          <p:spPr>
            <a:xfrm rot="16200000">
              <a:off x="6170395" y="1788141"/>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7" name="Straight Connector 136">
              <a:extLst>
                <a:ext uri="{FF2B5EF4-FFF2-40B4-BE49-F238E27FC236}">
                  <a16:creationId xmlns:a16="http://schemas.microsoft.com/office/drawing/2014/main" id="{29EF42BB-4B4B-9347-9CB4-20426986E817}"/>
                </a:ext>
              </a:extLst>
            </p:cNvPr>
            <p:cNvCxnSpPr>
              <a:cxnSpLocks/>
            </p:cNvCxnSpPr>
            <p:nvPr/>
          </p:nvCxnSpPr>
          <p:spPr>
            <a:xfrm flipV="1">
              <a:off x="6179973" y="1800861"/>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38" name="Oval 137">
              <a:extLst>
                <a:ext uri="{FF2B5EF4-FFF2-40B4-BE49-F238E27FC236}">
                  <a16:creationId xmlns:a16="http://schemas.microsoft.com/office/drawing/2014/main" id="{FD8EF119-79E0-5B42-9E0B-4012E4B35DDE}"/>
                </a:ext>
              </a:extLst>
            </p:cNvPr>
            <p:cNvSpPr/>
            <p:nvPr/>
          </p:nvSpPr>
          <p:spPr>
            <a:xfrm rot="16200000">
              <a:off x="6171077" y="1952545"/>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a:extLst>
                <a:ext uri="{FF2B5EF4-FFF2-40B4-BE49-F238E27FC236}">
                  <a16:creationId xmlns:a16="http://schemas.microsoft.com/office/drawing/2014/main" id="{B45B40DE-ABAC-9841-A976-F4CF07D31244}"/>
                </a:ext>
              </a:extLst>
            </p:cNvPr>
            <p:cNvSpPr/>
            <p:nvPr/>
          </p:nvSpPr>
          <p:spPr>
            <a:xfrm rot="16200000">
              <a:off x="6340549" y="1956308"/>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867E1E1E-370D-3D41-808B-0465A6446E49}"/>
                </a:ext>
              </a:extLst>
            </p:cNvPr>
            <p:cNvSpPr/>
            <p:nvPr/>
          </p:nvSpPr>
          <p:spPr>
            <a:xfrm rot="16200000">
              <a:off x="6170395" y="1452895"/>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AB24A21D-0544-904F-BA33-6E0FAAC794F8}"/>
                </a:ext>
              </a:extLst>
            </p:cNvPr>
            <p:cNvSpPr/>
            <p:nvPr/>
          </p:nvSpPr>
          <p:spPr>
            <a:xfrm rot="16200000">
              <a:off x="6339867" y="1790423"/>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2" name="Straight Connector 141">
              <a:extLst>
                <a:ext uri="{FF2B5EF4-FFF2-40B4-BE49-F238E27FC236}">
                  <a16:creationId xmlns:a16="http://schemas.microsoft.com/office/drawing/2014/main" id="{617F065E-2696-F54B-B3C6-CFBF015F8457}"/>
                </a:ext>
              </a:extLst>
            </p:cNvPr>
            <p:cNvCxnSpPr>
              <a:cxnSpLocks/>
            </p:cNvCxnSpPr>
            <p:nvPr/>
          </p:nvCxnSpPr>
          <p:spPr>
            <a:xfrm flipV="1">
              <a:off x="6690163" y="2293974"/>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616203D1-335A-C141-8E8A-554B39660864}"/>
                </a:ext>
              </a:extLst>
            </p:cNvPr>
            <p:cNvCxnSpPr>
              <a:cxnSpLocks/>
            </p:cNvCxnSpPr>
            <p:nvPr/>
          </p:nvCxnSpPr>
          <p:spPr>
            <a:xfrm flipV="1">
              <a:off x="6687447" y="2462244"/>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DD9F9A1C-2122-8340-AA43-16D2B1AAE7F6}"/>
                </a:ext>
              </a:extLst>
            </p:cNvPr>
            <p:cNvCxnSpPr>
              <a:cxnSpLocks/>
            </p:cNvCxnSpPr>
            <p:nvPr/>
          </p:nvCxnSpPr>
          <p:spPr>
            <a:xfrm rot="5400000" flipV="1">
              <a:off x="6689383" y="2294497"/>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CEFD2B16-075C-5F4B-BC22-AA7FBB59AE64}"/>
                </a:ext>
              </a:extLst>
            </p:cNvPr>
            <p:cNvCxnSpPr/>
            <p:nvPr/>
          </p:nvCxnSpPr>
          <p:spPr>
            <a:xfrm flipV="1">
              <a:off x="6690216" y="2296154"/>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46" name="Oval 145">
              <a:extLst>
                <a:ext uri="{FF2B5EF4-FFF2-40B4-BE49-F238E27FC236}">
                  <a16:creationId xmlns:a16="http://schemas.microsoft.com/office/drawing/2014/main" id="{F6284321-A526-7041-AAAD-664F4DC708B1}"/>
                </a:ext>
              </a:extLst>
            </p:cNvPr>
            <p:cNvSpPr/>
            <p:nvPr/>
          </p:nvSpPr>
          <p:spPr>
            <a:xfrm>
              <a:off x="6847398" y="2284028"/>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7" name="Straight Connector 146">
              <a:extLst>
                <a:ext uri="{FF2B5EF4-FFF2-40B4-BE49-F238E27FC236}">
                  <a16:creationId xmlns:a16="http://schemas.microsoft.com/office/drawing/2014/main" id="{61E49E90-9B7A-0546-927A-F572C3F4C35B}"/>
                </a:ext>
              </a:extLst>
            </p:cNvPr>
            <p:cNvCxnSpPr>
              <a:cxnSpLocks/>
            </p:cNvCxnSpPr>
            <p:nvPr/>
          </p:nvCxnSpPr>
          <p:spPr>
            <a:xfrm flipV="1">
              <a:off x="5848358" y="967038"/>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44342BEF-92F6-6942-939C-F27521FDCEB2}"/>
                </a:ext>
              </a:extLst>
            </p:cNvPr>
            <p:cNvCxnSpPr/>
            <p:nvPr/>
          </p:nvCxnSpPr>
          <p:spPr>
            <a:xfrm flipV="1">
              <a:off x="8100945" y="2294859"/>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12C36703-CE59-5C4D-BFEA-8652B0D7E663}"/>
                </a:ext>
              </a:extLst>
            </p:cNvPr>
            <p:cNvCxnSpPr>
              <a:cxnSpLocks/>
            </p:cNvCxnSpPr>
            <p:nvPr/>
          </p:nvCxnSpPr>
          <p:spPr>
            <a:xfrm flipV="1">
              <a:off x="6017379" y="2298720"/>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0C024039-CD13-7047-8D55-36A6DF45A79D}"/>
                </a:ext>
              </a:extLst>
            </p:cNvPr>
            <p:cNvCxnSpPr>
              <a:cxnSpLocks/>
            </p:cNvCxnSpPr>
            <p:nvPr/>
          </p:nvCxnSpPr>
          <p:spPr>
            <a:xfrm flipV="1">
              <a:off x="6014663" y="2466989"/>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6FE23E7D-6A8E-FD4C-806C-7691C1038A8B}"/>
                </a:ext>
              </a:extLst>
            </p:cNvPr>
            <p:cNvCxnSpPr>
              <a:cxnSpLocks/>
            </p:cNvCxnSpPr>
            <p:nvPr/>
          </p:nvCxnSpPr>
          <p:spPr>
            <a:xfrm flipV="1">
              <a:off x="6181249" y="3303485"/>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20A614E3-EC83-3A4D-B9C3-81E2C7F8B058}"/>
                </a:ext>
              </a:extLst>
            </p:cNvPr>
            <p:cNvCxnSpPr>
              <a:cxnSpLocks/>
            </p:cNvCxnSpPr>
            <p:nvPr/>
          </p:nvCxnSpPr>
          <p:spPr>
            <a:xfrm flipV="1">
              <a:off x="5848358" y="3792633"/>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C3C672E9-B1F8-5D43-8479-242C55E0DF9F}"/>
                </a:ext>
              </a:extLst>
            </p:cNvPr>
            <p:cNvCxnSpPr>
              <a:cxnSpLocks/>
            </p:cNvCxnSpPr>
            <p:nvPr/>
          </p:nvCxnSpPr>
          <p:spPr>
            <a:xfrm flipV="1">
              <a:off x="6351009" y="2297201"/>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47290E8A-5145-4844-8323-720EF0837EA2}"/>
                </a:ext>
              </a:extLst>
            </p:cNvPr>
            <p:cNvCxnSpPr>
              <a:cxnSpLocks/>
            </p:cNvCxnSpPr>
            <p:nvPr/>
          </p:nvCxnSpPr>
          <p:spPr>
            <a:xfrm flipV="1">
              <a:off x="6348293" y="2465471"/>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389DD837-7EB3-0E43-B1B2-23F16507B3D0}"/>
                </a:ext>
              </a:extLst>
            </p:cNvPr>
            <p:cNvCxnSpPr>
              <a:cxnSpLocks/>
            </p:cNvCxnSpPr>
            <p:nvPr/>
          </p:nvCxnSpPr>
          <p:spPr>
            <a:xfrm rot="5400000" flipV="1">
              <a:off x="6017339" y="2299510"/>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05A8E580-F63B-E14A-9535-09B963C792C7}"/>
                </a:ext>
              </a:extLst>
            </p:cNvPr>
            <p:cNvCxnSpPr>
              <a:cxnSpLocks/>
            </p:cNvCxnSpPr>
            <p:nvPr/>
          </p:nvCxnSpPr>
          <p:spPr>
            <a:xfrm rot="5400000" flipV="1">
              <a:off x="8095905" y="2294918"/>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528F6882-2D68-6A4F-9662-EA147DEB2F67}"/>
                </a:ext>
              </a:extLst>
            </p:cNvPr>
            <p:cNvCxnSpPr>
              <a:cxnSpLocks/>
            </p:cNvCxnSpPr>
            <p:nvPr/>
          </p:nvCxnSpPr>
          <p:spPr>
            <a:xfrm rot="5400000" flipV="1">
              <a:off x="5851918" y="2298439"/>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A8986A29-50B3-4544-8F8C-A2D29328E172}"/>
                </a:ext>
              </a:extLst>
            </p:cNvPr>
            <p:cNvCxnSpPr>
              <a:cxnSpLocks/>
            </p:cNvCxnSpPr>
            <p:nvPr/>
          </p:nvCxnSpPr>
          <p:spPr>
            <a:xfrm rot="5400000" flipV="1">
              <a:off x="6350229" y="2297724"/>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82AB2CC0-20B3-7C44-8CAA-13B57196E051}"/>
                </a:ext>
              </a:extLst>
            </p:cNvPr>
            <p:cNvCxnSpPr>
              <a:cxnSpLocks/>
            </p:cNvCxnSpPr>
            <p:nvPr/>
          </p:nvCxnSpPr>
          <p:spPr>
            <a:xfrm rot="5400000" flipV="1">
              <a:off x="6517543" y="2297816"/>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5137913B-8679-A247-9263-217AD46D0DB9}"/>
                </a:ext>
              </a:extLst>
            </p:cNvPr>
            <p:cNvCxnSpPr>
              <a:cxnSpLocks/>
            </p:cNvCxnSpPr>
            <p:nvPr/>
          </p:nvCxnSpPr>
          <p:spPr>
            <a:xfrm flipV="1">
              <a:off x="8099060" y="2293371"/>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FE36372D-1A6C-4548-BF62-AC1987ED0084}"/>
                </a:ext>
              </a:extLst>
            </p:cNvPr>
            <p:cNvCxnSpPr>
              <a:cxnSpLocks/>
            </p:cNvCxnSpPr>
            <p:nvPr/>
          </p:nvCxnSpPr>
          <p:spPr>
            <a:xfrm flipV="1">
              <a:off x="8096344" y="2464603"/>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0B8B6694-3C70-2246-882F-7B42DBFEBF91}"/>
                </a:ext>
              </a:extLst>
            </p:cNvPr>
            <p:cNvCxnSpPr/>
            <p:nvPr/>
          </p:nvCxnSpPr>
          <p:spPr>
            <a:xfrm flipV="1">
              <a:off x="5851348" y="2299381"/>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A258D863-2BF9-5042-A132-03FA1B18483A}"/>
                </a:ext>
              </a:extLst>
            </p:cNvPr>
            <p:cNvCxnSpPr/>
            <p:nvPr/>
          </p:nvCxnSpPr>
          <p:spPr>
            <a:xfrm flipV="1">
              <a:off x="6017181" y="2299381"/>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4" name="Group 163">
              <a:extLst>
                <a:ext uri="{FF2B5EF4-FFF2-40B4-BE49-F238E27FC236}">
                  <a16:creationId xmlns:a16="http://schemas.microsoft.com/office/drawing/2014/main" id="{662D48E4-B3EE-4B4C-BC00-D882E2CD4F5F}"/>
                </a:ext>
              </a:extLst>
            </p:cNvPr>
            <p:cNvGrpSpPr/>
            <p:nvPr/>
          </p:nvGrpSpPr>
          <p:grpSpPr>
            <a:xfrm>
              <a:off x="5812399" y="2279065"/>
              <a:ext cx="22978" cy="42248"/>
              <a:chOff x="5615549" y="2275890"/>
              <a:chExt cx="22978" cy="42248"/>
            </a:xfrm>
          </p:grpSpPr>
          <p:cxnSp>
            <p:nvCxnSpPr>
              <p:cNvPr id="411" name="Straight Connector 410">
                <a:extLst>
                  <a:ext uri="{FF2B5EF4-FFF2-40B4-BE49-F238E27FC236}">
                    <a16:creationId xmlns:a16="http://schemas.microsoft.com/office/drawing/2014/main" id="{BC7A3FB1-1118-B24A-910B-7BAB7C3B2BE2}"/>
                  </a:ext>
                </a:extLst>
              </p:cNvPr>
              <p:cNvCxnSpPr/>
              <p:nvPr/>
            </p:nvCxnSpPr>
            <p:spPr>
              <a:xfrm flipV="1">
                <a:off x="5637245" y="2276359"/>
                <a:ext cx="0" cy="4177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2" name="Straight Connector 411">
                <a:extLst>
                  <a:ext uri="{FF2B5EF4-FFF2-40B4-BE49-F238E27FC236}">
                    <a16:creationId xmlns:a16="http://schemas.microsoft.com/office/drawing/2014/main" id="{A9CC2C9A-1857-B843-BBD9-1F7749022D46}"/>
                  </a:ext>
                </a:extLst>
              </p:cNvPr>
              <p:cNvCxnSpPr/>
              <p:nvPr/>
            </p:nvCxnSpPr>
            <p:spPr>
              <a:xfrm>
                <a:off x="5617638" y="2275890"/>
                <a:ext cx="20889" cy="46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3" name="Straight Connector 412">
                <a:extLst>
                  <a:ext uri="{FF2B5EF4-FFF2-40B4-BE49-F238E27FC236}">
                    <a16:creationId xmlns:a16="http://schemas.microsoft.com/office/drawing/2014/main" id="{41D5D156-0E2F-A947-98C5-B865CE1D048F}"/>
                  </a:ext>
                </a:extLst>
              </p:cNvPr>
              <p:cNvCxnSpPr/>
              <p:nvPr/>
            </p:nvCxnSpPr>
            <p:spPr>
              <a:xfrm>
                <a:off x="5615549" y="2296738"/>
                <a:ext cx="20889" cy="46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4" name="Straight Connector 413">
                <a:extLst>
                  <a:ext uri="{FF2B5EF4-FFF2-40B4-BE49-F238E27FC236}">
                    <a16:creationId xmlns:a16="http://schemas.microsoft.com/office/drawing/2014/main" id="{EFA40FDA-2F8E-5549-94A5-4A88251418BA}"/>
                  </a:ext>
                </a:extLst>
              </p:cNvPr>
              <p:cNvCxnSpPr/>
              <p:nvPr/>
            </p:nvCxnSpPr>
            <p:spPr>
              <a:xfrm>
                <a:off x="5616802" y="2317227"/>
                <a:ext cx="20889" cy="46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5" name="Group 164">
              <a:extLst>
                <a:ext uri="{FF2B5EF4-FFF2-40B4-BE49-F238E27FC236}">
                  <a16:creationId xmlns:a16="http://schemas.microsoft.com/office/drawing/2014/main" id="{27A59A5D-4D26-C440-9F76-502441F971AD}"/>
                </a:ext>
              </a:extLst>
            </p:cNvPr>
            <p:cNvGrpSpPr/>
            <p:nvPr/>
          </p:nvGrpSpPr>
          <p:grpSpPr>
            <a:xfrm>
              <a:off x="5812975" y="2443214"/>
              <a:ext cx="22978" cy="42248"/>
              <a:chOff x="5616125" y="2443214"/>
              <a:chExt cx="22978" cy="42248"/>
            </a:xfrm>
          </p:grpSpPr>
          <p:cxnSp>
            <p:nvCxnSpPr>
              <p:cNvPr id="407" name="Straight Connector 406">
                <a:extLst>
                  <a:ext uri="{FF2B5EF4-FFF2-40B4-BE49-F238E27FC236}">
                    <a16:creationId xmlns:a16="http://schemas.microsoft.com/office/drawing/2014/main" id="{5D4DBBA2-6016-3C4F-89C0-CDB2569F6F00}"/>
                  </a:ext>
                </a:extLst>
              </p:cNvPr>
              <p:cNvCxnSpPr/>
              <p:nvPr/>
            </p:nvCxnSpPr>
            <p:spPr>
              <a:xfrm flipV="1">
                <a:off x="5637821" y="2443683"/>
                <a:ext cx="0" cy="4177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8" name="Straight Connector 407">
                <a:extLst>
                  <a:ext uri="{FF2B5EF4-FFF2-40B4-BE49-F238E27FC236}">
                    <a16:creationId xmlns:a16="http://schemas.microsoft.com/office/drawing/2014/main" id="{12C940FC-0AC6-FE43-AA99-F7700FCC9947}"/>
                  </a:ext>
                </a:extLst>
              </p:cNvPr>
              <p:cNvCxnSpPr/>
              <p:nvPr/>
            </p:nvCxnSpPr>
            <p:spPr>
              <a:xfrm>
                <a:off x="5618214" y="2443214"/>
                <a:ext cx="20889" cy="46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9" name="Straight Connector 408">
                <a:extLst>
                  <a:ext uri="{FF2B5EF4-FFF2-40B4-BE49-F238E27FC236}">
                    <a16:creationId xmlns:a16="http://schemas.microsoft.com/office/drawing/2014/main" id="{D8C1C442-563A-B545-9240-D221A06BCC49}"/>
                  </a:ext>
                </a:extLst>
              </p:cNvPr>
              <p:cNvCxnSpPr/>
              <p:nvPr/>
            </p:nvCxnSpPr>
            <p:spPr>
              <a:xfrm>
                <a:off x="5616125" y="2465554"/>
                <a:ext cx="20889" cy="46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0" name="Straight Connector 409">
                <a:extLst>
                  <a:ext uri="{FF2B5EF4-FFF2-40B4-BE49-F238E27FC236}">
                    <a16:creationId xmlns:a16="http://schemas.microsoft.com/office/drawing/2014/main" id="{EBDBD0BF-4729-154D-9CD3-0D1358C5EA4E}"/>
                  </a:ext>
                </a:extLst>
              </p:cNvPr>
              <p:cNvCxnSpPr/>
              <p:nvPr/>
            </p:nvCxnSpPr>
            <p:spPr>
              <a:xfrm>
                <a:off x="5617378" y="2484552"/>
                <a:ext cx="20889" cy="46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66" name="Straight Connector 165">
              <a:extLst>
                <a:ext uri="{FF2B5EF4-FFF2-40B4-BE49-F238E27FC236}">
                  <a16:creationId xmlns:a16="http://schemas.microsoft.com/office/drawing/2014/main" id="{6B1715B5-168D-884A-A52B-B0226E65369A}"/>
                </a:ext>
              </a:extLst>
            </p:cNvPr>
            <p:cNvCxnSpPr/>
            <p:nvPr/>
          </p:nvCxnSpPr>
          <p:spPr>
            <a:xfrm flipV="1">
              <a:off x="6181649" y="2299289"/>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23B3FC56-4A1B-7349-89F9-6E84940E84A0}"/>
                </a:ext>
              </a:extLst>
            </p:cNvPr>
            <p:cNvCxnSpPr/>
            <p:nvPr/>
          </p:nvCxnSpPr>
          <p:spPr>
            <a:xfrm flipV="1">
              <a:off x="6351062" y="2299381"/>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A5E0EF6F-4F8E-954A-9312-18404B427CFE}"/>
                </a:ext>
              </a:extLst>
            </p:cNvPr>
            <p:cNvCxnSpPr/>
            <p:nvPr/>
          </p:nvCxnSpPr>
          <p:spPr>
            <a:xfrm flipV="1">
              <a:off x="6516895" y="2300655"/>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69" name="Oval 168">
              <a:extLst>
                <a:ext uri="{FF2B5EF4-FFF2-40B4-BE49-F238E27FC236}">
                  <a16:creationId xmlns:a16="http://schemas.microsoft.com/office/drawing/2014/main" id="{2E91F454-2B2C-AD47-9058-E2B73B996D61}"/>
                </a:ext>
              </a:extLst>
            </p:cNvPr>
            <p:cNvSpPr/>
            <p:nvPr/>
          </p:nvSpPr>
          <p:spPr>
            <a:xfrm>
              <a:off x="6341614" y="2286574"/>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a:extLst>
                <a:ext uri="{FF2B5EF4-FFF2-40B4-BE49-F238E27FC236}">
                  <a16:creationId xmlns:a16="http://schemas.microsoft.com/office/drawing/2014/main" id="{FEB3720C-3CB8-6C4C-A70F-259F0670F932}"/>
                </a:ext>
              </a:extLst>
            </p:cNvPr>
            <p:cNvSpPr/>
            <p:nvPr/>
          </p:nvSpPr>
          <p:spPr>
            <a:xfrm>
              <a:off x="8256091" y="2284067"/>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a:extLst>
                <a:ext uri="{FF2B5EF4-FFF2-40B4-BE49-F238E27FC236}">
                  <a16:creationId xmlns:a16="http://schemas.microsoft.com/office/drawing/2014/main" id="{47621248-E237-084B-98D3-905524CB6ADE}"/>
                </a:ext>
              </a:extLst>
            </p:cNvPr>
            <p:cNvSpPr/>
            <p:nvPr/>
          </p:nvSpPr>
          <p:spPr>
            <a:xfrm>
              <a:off x="8253809" y="2453539"/>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a:extLst>
                <a:ext uri="{FF2B5EF4-FFF2-40B4-BE49-F238E27FC236}">
                  <a16:creationId xmlns:a16="http://schemas.microsoft.com/office/drawing/2014/main" id="{CD71509E-7794-2042-815A-1BB56EF7F59E}"/>
                </a:ext>
              </a:extLst>
            </p:cNvPr>
            <p:cNvSpPr/>
            <p:nvPr/>
          </p:nvSpPr>
          <p:spPr>
            <a:xfrm>
              <a:off x="7674170" y="2370338"/>
              <a:ext cx="12534" cy="12534"/>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3" name="Oval 172">
              <a:extLst>
                <a:ext uri="{FF2B5EF4-FFF2-40B4-BE49-F238E27FC236}">
                  <a16:creationId xmlns:a16="http://schemas.microsoft.com/office/drawing/2014/main" id="{C2F5AFA4-6133-3843-8875-68CC747A7AA6}"/>
                </a:ext>
              </a:extLst>
            </p:cNvPr>
            <p:cNvSpPr/>
            <p:nvPr/>
          </p:nvSpPr>
          <p:spPr>
            <a:xfrm>
              <a:off x="7745224" y="2368916"/>
              <a:ext cx="12534" cy="12534"/>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4" name="Oval 173">
              <a:extLst>
                <a:ext uri="{FF2B5EF4-FFF2-40B4-BE49-F238E27FC236}">
                  <a16:creationId xmlns:a16="http://schemas.microsoft.com/office/drawing/2014/main" id="{63BBE263-ABEF-B645-86C4-128640C6CCED}"/>
                </a:ext>
              </a:extLst>
            </p:cNvPr>
            <p:cNvSpPr/>
            <p:nvPr/>
          </p:nvSpPr>
          <p:spPr>
            <a:xfrm>
              <a:off x="7818408" y="2369626"/>
              <a:ext cx="12534" cy="12534"/>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75" name="Straight Connector 174">
              <a:extLst>
                <a:ext uri="{FF2B5EF4-FFF2-40B4-BE49-F238E27FC236}">
                  <a16:creationId xmlns:a16="http://schemas.microsoft.com/office/drawing/2014/main" id="{DF783CF4-DA26-3945-A793-8DE8B3084709}"/>
                </a:ext>
              </a:extLst>
            </p:cNvPr>
            <p:cNvCxnSpPr>
              <a:cxnSpLocks/>
            </p:cNvCxnSpPr>
            <p:nvPr/>
          </p:nvCxnSpPr>
          <p:spPr>
            <a:xfrm rot="5400000" flipV="1">
              <a:off x="6182667" y="2296151"/>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76" name="Oval 175">
              <a:extLst>
                <a:ext uri="{FF2B5EF4-FFF2-40B4-BE49-F238E27FC236}">
                  <a16:creationId xmlns:a16="http://schemas.microsoft.com/office/drawing/2014/main" id="{49578210-430E-0044-B470-104BBEC72A3D}"/>
                </a:ext>
              </a:extLst>
            </p:cNvPr>
            <p:cNvSpPr/>
            <p:nvPr/>
          </p:nvSpPr>
          <p:spPr>
            <a:xfrm>
              <a:off x="6177210" y="2287255"/>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7" name="Straight Connector 176">
              <a:extLst>
                <a:ext uri="{FF2B5EF4-FFF2-40B4-BE49-F238E27FC236}">
                  <a16:creationId xmlns:a16="http://schemas.microsoft.com/office/drawing/2014/main" id="{0B44EC15-736A-D542-9A75-96E4AFED777A}"/>
                </a:ext>
              </a:extLst>
            </p:cNvPr>
            <p:cNvCxnSpPr>
              <a:cxnSpLocks/>
            </p:cNvCxnSpPr>
            <p:nvPr/>
          </p:nvCxnSpPr>
          <p:spPr>
            <a:xfrm rot="16200000" flipV="1">
              <a:off x="5765199" y="2045813"/>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51BDE9E3-2F14-D14F-82B4-EBF5DFFE7DFB}"/>
                </a:ext>
              </a:extLst>
            </p:cNvPr>
            <p:cNvCxnSpPr>
              <a:cxnSpLocks/>
            </p:cNvCxnSpPr>
            <p:nvPr/>
          </p:nvCxnSpPr>
          <p:spPr>
            <a:xfrm rot="16200000" flipV="1">
              <a:off x="5933469" y="2048530"/>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5C7B4B78-A324-DF49-A8B2-B6868C2CA6DE}"/>
                </a:ext>
              </a:extLst>
            </p:cNvPr>
            <p:cNvCxnSpPr>
              <a:cxnSpLocks/>
            </p:cNvCxnSpPr>
            <p:nvPr/>
          </p:nvCxnSpPr>
          <p:spPr>
            <a:xfrm rot="16200000" flipV="1">
              <a:off x="5764440" y="1878998"/>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6CD243CC-6974-6F4F-87F6-B9A6E939980C}"/>
                </a:ext>
              </a:extLst>
            </p:cNvPr>
            <p:cNvCxnSpPr>
              <a:cxnSpLocks/>
            </p:cNvCxnSpPr>
            <p:nvPr/>
          </p:nvCxnSpPr>
          <p:spPr>
            <a:xfrm rot="16200000" flipV="1">
              <a:off x="5932709" y="1881715"/>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E46C32FC-9298-AF42-954E-A780DAB81634}"/>
                </a:ext>
              </a:extLst>
            </p:cNvPr>
            <p:cNvCxnSpPr>
              <a:cxnSpLocks/>
            </p:cNvCxnSpPr>
            <p:nvPr/>
          </p:nvCxnSpPr>
          <p:spPr>
            <a:xfrm rot="16200000" flipV="1">
              <a:off x="5763681" y="1712183"/>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C3328B8A-2EF2-8448-9848-E066EFF54DC3}"/>
                </a:ext>
              </a:extLst>
            </p:cNvPr>
            <p:cNvCxnSpPr>
              <a:cxnSpLocks/>
            </p:cNvCxnSpPr>
            <p:nvPr/>
          </p:nvCxnSpPr>
          <p:spPr>
            <a:xfrm rot="16200000" flipV="1">
              <a:off x="5931950" y="1714900"/>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5BE5C673-A214-5548-877D-E118B2F44309}"/>
                </a:ext>
              </a:extLst>
            </p:cNvPr>
            <p:cNvCxnSpPr>
              <a:cxnSpLocks/>
            </p:cNvCxnSpPr>
            <p:nvPr/>
          </p:nvCxnSpPr>
          <p:spPr>
            <a:xfrm rot="16200000" flipV="1">
              <a:off x="5762921" y="1545368"/>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ED1E185E-0C6D-5F49-828A-20FE4F16709E}"/>
                </a:ext>
              </a:extLst>
            </p:cNvPr>
            <p:cNvCxnSpPr>
              <a:cxnSpLocks/>
            </p:cNvCxnSpPr>
            <p:nvPr/>
          </p:nvCxnSpPr>
          <p:spPr>
            <a:xfrm rot="16200000" flipV="1">
              <a:off x="5931191" y="1548085"/>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15A17EDC-A41F-0C41-910E-6727BEF425A0}"/>
                </a:ext>
              </a:extLst>
            </p:cNvPr>
            <p:cNvCxnSpPr>
              <a:cxnSpLocks/>
            </p:cNvCxnSpPr>
            <p:nvPr/>
          </p:nvCxnSpPr>
          <p:spPr>
            <a:xfrm flipV="1">
              <a:off x="5849956" y="1963387"/>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40E4F530-96EE-9E44-87F8-B3D5D2D15144}"/>
                </a:ext>
              </a:extLst>
            </p:cNvPr>
            <p:cNvCxnSpPr>
              <a:cxnSpLocks/>
            </p:cNvCxnSpPr>
            <p:nvPr/>
          </p:nvCxnSpPr>
          <p:spPr>
            <a:xfrm flipV="1">
              <a:off x="5845365" y="973846"/>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CFF658DA-DB7A-F74D-B116-85368D99EEE5}"/>
                </a:ext>
              </a:extLst>
            </p:cNvPr>
            <p:cNvCxnSpPr>
              <a:cxnSpLocks/>
            </p:cNvCxnSpPr>
            <p:nvPr/>
          </p:nvCxnSpPr>
          <p:spPr>
            <a:xfrm flipV="1">
              <a:off x="5848885" y="2128807"/>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D7A69A01-5795-F04B-B124-6965C18B09A5}"/>
                </a:ext>
              </a:extLst>
            </p:cNvPr>
            <p:cNvCxnSpPr>
              <a:cxnSpLocks/>
            </p:cNvCxnSpPr>
            <p:nvPr/>
          </p:nvCxnSpPr>
          <p:spPr>
            <a:xfrm flipV="1">
              <a:off x="5848170" y="1630497"/>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E1955D41-8AC1-7941-AAEC-4FCA16D1B96D}"/>
                </a:ext>
              </a:extLst>
            </p:cNvPr>
            <p:cNvCxnSpPr>
              <a:cxnSpLocks/>
            </p:cNvCxnSpPr>
            <p:nvPr/>
          </p:nvCxnSpPr>
          <p:spPr>
            <a:xfrm flipV="1">
              <a:off x="5848262" y="1463182"/>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C6A9ED78-9EAA-E544-817C-C79F3E6649B4}"/>
                </a:ext>
              </a:extLst>
            </p:cNvPr>
            <p:cNvCxnSpPr>
              <a:cxnSpLocks/>
            </p:cNvCxnSpPr>
            <p:nvPr/>
          </p:nvCxnSpPr>
          <p:spPr>
            <a:xfrm rot="16200000" flipV="1">
              <a:off x="5762808" y="2211274"/>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0CBD472B-FF1C-9848-9847-57D5C9A8389D}"/>
                </a:ext>
              </a:extLst>
            </p:cNvPr>
            <p:cNvCxnSpPr>
              <a:cxnSpLocks/>
            </p:cNvCxnSpPr>
            <p:nvPr/>
          </p:nvCxnSpPr>
          <p:spPr>
            <a:xfrm rot="16200000" flipV="1">
              <a:off x="5934040" y="2213991"/>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F4B70994-4FC3-2D47-BBB1-52DDA3707D45}"/>
                </a:ext>
              </a:extLst>
            </p:cNvPr>
            <p:cNvCxnSpPr>
              <a:cxnSpLocks/>
            </p:cNvCxnSpPr>
            <p:nvPr/>
          </p:nvCxnSpPr>
          <p:spPr>
            <a:xfrm rot="16200000" flipV="1">
              <a:off x="5759850" y="1053157"/>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77B00DFF-740D-424D-8DCD-B31C646093E8}"/>
                </a:ext>
              </a:extLst>
            </p:cNvPr>
            <p:cNvCxnSpPr>
              <a:cxnSpLocks/>
            </p:cNvCxnSpPr>
            <p:nvPr/>
          </p:nvCxnSpPr>
          <p:spPr>
            <a:xfrm rot="16200000" flipV="1">
              <a:off x="5931083" y="1055874"/>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26727283-203F-0645-A0AD-21AB49D8683A}"/>
                </a:ext>
              </a:extLst>
            </p:cNvPr>
            <p:cNvCxnSpPr/>
            <p:nvPr/>
          </p:nvCxnSpPr>
          <p:spPr>
            <a:xfrm rot="16200000" flipV="1">
              <a:off x="5849828" y="2129377"/>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95" name="Oval 194">
              <a:extLst>
                <a:ext uri="{FF2B5EF4-FFF2-40B4-BE49-F238E27FC236}">
                  <a16:creationId xmlns:a16="http://schemas.microsoft.com/office/drawing/2014/main" id="{4F2F0327-4FDF-CB48-A65B-8CB90993820C}"/>
                </a:ext>
              </a:extLst>
            </p:cNvPr>
            <p:cNvSpPr/>
            <p:nvPr/>
          </p:nvSpPr>
          <p:spPr>
            <a:xfrm rot="16200000">
              <a:off x="5839749" y="2118474"/>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6" name="Straight Connector 195">
              <a:extLst>
                <a:ext uri="{FF2B5EF4-FFF2-40B4-BE49-F238E27FC236}">
                  <a16:creationId xmlns:a16="http://schemas.microsoft.com/office/drawing/2014/main" id="{435B922F-9D83-F14B-ABA5-CFEF1128B11C}"/>
                </a:ext>
              </a:extLst>
            </p:cNvPr>
            <p:cNvCxnSpPr/>
            <p:nvPr/>
          </p:nvCxnSpPr>
          <p:spPr>
            <a:xfrm rot="16200000" flipV="1">
              <a:off x="5849828" y="1963544"/>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97" name="Oval 196">
              <a:extLst>
                <a:ext uri="{FF2B5EF4-FFF2-40B4-BE49-F238E27FC236}">
                  <a16:creationId xmlns:a16="http://schemas.microsoft.com/office/drawing/2014/main" id="{144A33B9-8CEF-0D4C-AEC1-E581B47B01EE}"/>
                </a:ext>
              </a:extLst>
            </p:cNvPr>
            <p:cNvSpPr/>
            <p:nvPr/>
          </p:nvSpPr>
          <p:spPr>
            <a:xfrm rot="16200000">
              <a:off x="6005125" y="2119391"/>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8" name="Straight Connector 197">
              <a:extLst>
                <a:ext uri="{FF2B5EF4-FFF2-40B4-BE49-F238E27FC236}">
                  <a16:creationId xmlns:a16="http://schemas.microsoft.com/office/drawing/2014/main" id="{AD491DFE-601A-1647-8D4E-8165C68C3D22}"/>
                </a:ext>
              </a:extLst>
            </p:cNvPr>
            <p:cNvCxnSpPr/>
            <p:nvPr/>
          </p:nvCxnSpPr>
          <p:spPr>
            <a:xfrm rot="16200000" flipV="1">
              <a:off x="5849736" y="1799076"/>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354D6FB2-C60C-904D-8EA1-1129FF5C760E}"/>
                </a:ext>
              </a:extLst>
            </p:cNvPr>
            <p:cNvCxnSpPr/>
            <p:nvPr/>
          </p:nvCxnSpPr>
          <p:spPr>
            <a:xfrm rot="16200000" flipV="1">
              <a:off x="5849828" y="1629664"/>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C20D5731-DCC4-9E43-A5ED-7ACE50FD8DC5}"/>
                </a:ext>
              </a:extLst>
            </p:cNvPr>
            <p:cNvCxnSpPr/>
            <p:nvPr/>
          </p:nvCxnSpPr>
          <p:spPr>
            <a:xfrm rot="16200000" flipV="1">
              <a:off x="5851101" y="1463830"/>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01" name="Oval 200">
              <a:extLst>
                <a:ext uri="{FF2B5EF4-FFF2-40B4-BE49-F238E27FC236}">
                  <a16:creationId xmlns:a16="http://schemas.microsoft.com/office/drawing/2014/main" id="{B581EA08-CCDC-4546-BD6A-200BD1F389D1}"/>
                </a:ext>
              </a:extLst>
            </p:cNvPr>
            <p:cNvSpPr/>
            <p:nvPr/>
          </p:nvSpPr>
          <p:spPr>
            <a:xfrm rot="16200000">
              <a:off x="5837702" y="1618708"/>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a:extLst>
                <a:ext uri="{FF2B5EF4-FFF2-40B4-BE49-F238E27FC236}">
                  <a16:creationId xmlns:a16="http://schemas.microsoft.com/office/drawing/2014/main" id="{4C779348-00D5-CE49-9F8F-7BB6BD498EE9}"/>
                </a:ext>
              </a:extLst>
            </p:cNvPr>
            <p:cNvSpPr/>
            <p:nvPr/>
          </p:nvSpPr>
          <p:spPr>
            <a:xfrm rot="16200000">
              <a:off x="6007174" y="1618260"/>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21277D46-5C10-AC48-B21C-54A8C73593AB}"/>
                </a:ext>
              </a:extLst>
            </p:cNvPr>
            <p:cNvSpPr/>
            <p:nvPr/>
          </p:nvSpPr>
          <p:spPr>
            <a:xfrm rot="16200000">
              <a:off x="6006492" y="1452374"/>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27C7FFFF-62EC-EF43-ADF7-FAA3E2FD33F2}"/>
                </a:ext>
              </a:extLst>
            </p:cNvPr>
            <p:cNvSpPr/>
            <p:nvPr/>
          </p:nvSpPr>
          <p:spPr>
            <a:xfrm rot="16200000">
              <a:off x="5837020" y="1785338"/>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5" name="Straight Connector 204">
              <a:extLst>
                <a:ext uri="{FF2B5EF4-FFF2-40B4-BE49-F238E27FC236}">
                  <a16:creationId xmlns:a16="http://schemas.microsoft.com/office/drawing/2014/main" id="{4196BA40-9952-7147-B656-CBB9ABC0A195}"/>
                </a:ext>
              </a:extLst>
            </p:cNvPr>
            <p:cNvCxnSpPr/>
            <p:nvPr/>
          </p:nvCxnSpPr>
          <p:spPr>
            <a:xfrm rot="16200000" flipV="1">
              <a:off x="5845305" y="971980"/>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06" name="Oval 205">
              <a:extLst>
                <a:ext uri="{FF2B5EF4-FFF2-40B4-BE49-F238E27FC236}">
                  <a16:creationId xmlns:a16="http://schemas.microsoft.com/office/drawing/2014/main" id="{521B2EAB-37DF-3348-9E43-7B3E24DDEAA3}"/>
                </a:ext>
              </a:extLst>
            </p:cNvPr>
            <p:cNvSpPr/>
            <p:nvPr/>
          </p:nvSpPr>
          <p:spPr>
            <a:xfrm rot="16200000">
              <a:off x="5835196" y="1128503"/>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76050411-21E2-5E45-9DDE-7E0A73FF9AD9}"/>
                </a:ext>
              </a:extLst>
            </p:cNvPr>
            <p:cNvSpPr/>
            <p:nvPr/>
          </p:nvSpPr>
          <p:spPr>
            <a:xfrm rot="16200000">
              <a:off x="6004667" y="1128054"/>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1703E8A8-AE7F-9344-B9EF-4DC87D19B97A}"/>
                </a:ext>
              </a:extLst>
            </p:cNvPr>
            <p:cNvSpPr/>
            <p:nvPr/>
          </p:nvSpPr>
          <p:spPr>
            <a:xfrm rot="16200000">
              <a:off x="5834514" y="959886"/>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FED621BD-96CB-BD4F-96F7-CA961D5CA389}"/>
                </a:ext>
              </a:extLst>
            </p:cNvPr>
            <p:cNvSpPr/>
            <p:nvPr/>
          </p:nvSpPr>
          <p:spPr>
            <a:xfrm rot="16200000">
              <a:off x="6003986" y="962168"/>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a:extLst>
                <a:ext uri="{FF2B5EF4-FFF2-40B4-BE49-F238E27FC236}">
                  <a16:creationId xmlns:a16="http://schemas.microsoft.com/office/drawing/2014/main" id="{E492D3E0-15C0-5D40-9026-A44443DE2E27}"/>
                </a:ext>
              </a:extLst>
            </p:cNvPr>
            <p:cNvSpPr/>
            <p:nvPr/>
          </p:nvSpPr>
          <p:spPr>
            <a:xfrm rot="16200000">
              <a:off x="5923960" y="1359663"/>
              <a:ext cx="12534" cy="12534"/>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1" name="Oval 210">
              <a:extLst>
                <a:ext uri="{FF2B5EF4-FFF2-40B4-BE49-F238E27FC236}">
                  <a16:creationId xmlns:a16="http://schemas.microsoft.com/office/drawing/2014/main" id="{3E502D3D-ADE3-DC46-B6B6-000829370D5B}"/>
                </a:ext>
              </a:extLst>
            </p:cNvPr>
            <p:cNvSpPr/>
            <p:nvPr/>
          </p:nvSpPr>
          <p:spPr>
            <a:xfrm rot="16200000">
              <a:off x="5922538" y="1288609"/>
              <a:ext cx="12534" cy="12534"/>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2" name="Oval 211">
              <a:extLst>
                <a:ext uri="{FF2B5EF4-FFF2-40B4-BE49-F238E27FC236}">
                  <a16:creationId xmlns:a16="http://schemas.microsoft.com/office/drawing/2014/main" id="{001A3209-2193-6A40-B372-E8992413033E}"/>
                </a:ext>
              </a:extLst>
            </p:cNvPr>
            <p:cNvSpPr/>
            <p:nvPr/>
          </p:nvSpPr>
          <p:spPr>
            <a:xfrm rot="16200000">
              <a:off x="5923248" y="1215424"/>
              <a:ext cx="12534" cy="12534"/>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213" name="Straight Connector 212">
              <a:extLst>
                <a:ext uri="{FF2B5EF4-FFF2-40B4-BE49-F238E27FC236}">
                  <a16:creationId xmlns:a16="http://schemas.microsoft.com/office/drawing/2014/main" id="{2FD7EF4A-0823-CE4A-8B2F-7251AB1BB744}"/>
                </a:ext>
              </a:extLst>
            </p:cNvPr>
            <p:cNvCxnSpPr>
              <a:cxnSpLocks/>
            </p:cNvCxnSpPr>
            <p:nvPr/>
          </p:nvCxnSpPr>
          <p:spPr>
            <a:xfrm flipV="1">
              <a:off x="5846598" y="1798058"/>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14" name="Oval 213">
              <a:extLst>
                <a:ext uri="{FF2B5EF4-FFF2-40B4-BE49-F238E27FC236}">
                  <a16:creationId xmlns:a16="http://schemas.microsoft.com/office/drawing/2014/main" id="{E88803D9-73DF-0642-9821-A8CB5FAE0326}"/>
                </a:ext>
              </a:extLst>
            </p:cNvPr>
            <p:cNvSpPr/>
            <p:nvPr/>
          </p:nvSpPr>
          <p:spPr>
            <a:xfrm rot="16200000">
              <a:off x="5837702" y="1949742"/>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a:extLst>
                <a:ext uri="{FF2B5EF4-FFF2-40B4-BE49-F238E27FC236}">
                  <a16:creationId xmlns:a16="http://schemas.microsoft.com/office/drawing/2014/main" id="{679AF337-9194-FD4B-B911-4D137AF263B9}"/>
                </a:ext>
              </a:extLst>
            </p:cNvPr>
            <p:cNvSpPr/>
            <p:nvPr/>
          </p:nvSpPr>
          <p:spPr>
            <a:xfrm rot="16200000">
              <a:off x="6007174" y="1953505"/>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a:extLst>
                <a:ext uri="{FF2B5EF4-FFF2-40B4-BE49-F238E27FC236}">
                  <a16:creationId xmlns:a16="http://schemas.microsoft.com/office/drawing/2014/main" id="{EBEDBDF0-5780-CE43-AEED-FD327744B565}"/>
                </a:ext>
              </a:extLst>
            </p:cNvPr>
            <p:cNvSpPr/>
            <p:nvPr/>
          </p:nvSpPr>
          <p:spPr>
            <a:xfrm rot="16200000">
              <a:off x="5837020" y="1450092"/>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a:extLst>
                <a:ext uri="{FF2B5EF4-FFF2-40B4-BE49-F238E27FC236}">
                  <a16:creationId xmlns:a16="http://schemas.microsoft.com/office/drawing/2014/main" id="{DF93C9A1-62B5-1143-AB45-D5FEECAD9FB6}"/>
                </a:ext>
              </a:extLst>
            </p:cNvPr>
            <p:cNvSpPr/>
            <p:nvPr/>
          </p:nvSpPr>
          <p:spPr>
            <a:xfrm rot="16200000">
              <a:off x="6006492" y="1787620"/>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8" name="Straight Connector 217">
              <a:extLst>
                <a:ext uri="{FF2B5EF4-FFF2-40B4-BE49-F238E27FC236}">
                  <a16:creationId xmlns:a16="http://schemas.microsoft.com/office/drawing/2014/main" id="{634C1FD6-B2A1-3C4B-8189-F707C6417E68}"/>
                </a:ext>
              </a:extLst>
            </p:cNvPr>
            <p:cNvCxnSpPr>
              <a:cxnSpLocks/>
            </p:cNvCxnSpPr>
            <p:nvPr/>
          </p:nvCxnSpPr>
          <p:spPr>
            <a:xfrm rot="5400000">
              <a:off x="5766139" y="2717154"/>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42E305F3-7546-CD47-8E38-F7E5B69EC5F4}"/>
                </a:ext>
              </a:extLst>
            </p:cNvPr>
            <p:cNvCxnSpPr>
              <a:cxnSpLocks/>
            </p:cNvCxnSpPr>
            <p:nvPr/>
          </p:nvCxnSpPr>
          <p:spPr>
            <a:xfrm rot="5400000">
              <a:off x="5934409" y="2714437"/>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8374A62A-9F1F-7F44-BA2F-7E6CF710DE4A}"/>
                </a:ext>
              </a:extLst>
            </p:cNvPr>
            <p:cNvCxnSpPr>
              <a:cxnSpLocks/>
            </p:cNvCxnSpPr>
            <p:nvPr/>
          </p:nvCxnSpPr>
          <p:spPr>
            <a:xfrm rot="5400000">
              <a:off x="5765380" y="2883969"/>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70A9BFA4-E50C-D44E-A612-FBD18E325345}"/>
                </a:ext>
              </a:extLst>
            </p:cNvPr>
            <p:cNvCxnSpPr>
              <a:cxnSpLocks/>
            </p:cNvCxnSpPr>
            <p:nvPr/>
          </p:nvCxnSpPr>
          <p:spPr>
            <a:xfrm rot="5400000">
              <a:off x="5933649" y="2881253"/>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39E94FA2-0E94-4142-97F7-F7BC253BD127}"/>
                </a:ext>
              </a:extLst>
            </p:cNvPr>
            <p:cNvCxnSpPr>
              <a:cxnSpLocks/>
            </p:cNvCxnSpPr>
            <p:nvPr/>
          </p:nvCxnSpPr>
          <p:spPr>
            <a:xfrm rot="5400000">
              <a:off x="5764621" y="3050784"/>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A4A1D269-8B63-5B4C-B7BA-584419C3A822}"/>
                </a:ext>
              </a:extLst>
            </p:cNvPr>
            <p:cNvCxnSpPr>
              <a:cxnSpLocks/>
            </p:cNvCxnSpPr>
            <p:nvPr/>
          </p:nvCxnSpPr>
          <p:spPr>
            <a:xfrm rot="5400000">
              <a:off x="5932890" y="3048068"/>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91990A33-E03A-9440-BC25-4D5535CDD9E5}"/>
                </a:ext>
              </a:extLst>
            </p:cNvPr>
            <p:cNvCxnSpPr>
              <a:cxnSpLocks/>
            </p:cNvCxnSpPr>
            <p:nvPr/>
          </p:nvCxnSpPr>
          <p:spPr>
            <a:xfrm rot="5400000">
              <a:off x="5763861" y="3217599"/>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E94B3B74-AD26-DF4F-8B27-29A507644074}"/>
                </a:ext>
              </a:extLst>
            </p:cNvPr>
            <p:cNvCxnSpPr>
              <a:cxnSpLocks/>
            </p:cNvCxnSpPr>
            <p:nvPr/>
          </p:nvCxnSpPr>
          <p:spPr>
            <a:xfrm rot="5400000">
              <a:off x="5932131" y="3214883"/>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A16AC868-449B-7B4A-8581-E55901CF4D99}"/>
                </a:ext>
              </a:extLst>
            </p:cNvPr>
            <p:cNvCxnSpPr>
              <a:cxnSpLocks/>
            </p:cNvCxnSpPr>
            <p:nvPr/>
          </p:nvCxnSpPr>
          <p:spPr>
            <a:xfrm>
              <a:off x="5850896" y="2633147"/>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302DC499-D7DB-AF45-B5EA-51A680842F12}"/>
                </a:ext>
              </a:extLst>
            </p:cNvPr>
            <p:cNvCxnSpPr>
              <a:cxnSpLocks/>
            </p:cNvCxnSpPr>
            <p:nvPr/>
          </p:nvCxnSpPr>
          <p:spPr>
            <a:xfrm>
              <a:off x="5846305" y="3622688"/>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D2DA3BED-C129-9A4C-9EDB-785F90060F80}"/>
                </a:ext>
              </a:extLst>
            </p:cNvPr>
            <p:cNvCxnSpPr>
              <a:cxnSpLocks/>
            </p:cNvCxnSpPr>
            <p:nvPr/>
          </p:nvCxnSpPr>
          <p:spPr>
            <a:xfrm>
              <a:off x="5849825" y="2467726"/>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9789D49A-87CD-9B42-9384-8A0CDE06654F}"/>
                </a:ext>
              </a:extLst>
            </p:cNvPr>
            <p:cNvCxnSpPr>
              <a:cxnSpLocks/>
            </p:cNvCxnSpPr>
            <p:nvPr/>
          </p:nvCxnSpPr>
          <p:spPr>
            <a:xfrm>
              <a:off x="5849110" y="2966036"/>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359B55FE-1924-7C44-90E9-39C549233D2B}"/>
                </a:ext>
              </a:extLst>
            </p:cNvPr>
            <p:cNvCxnSpPr>
              <a:cxnSpLocks/>
            </p:cNvCxnSpPr>
            <p:nvPr/>
          </p:nvCxnSpPr>
          <p:spPr>
            <a:xfrm>
              <a:off x="5849202" y="3133351"/>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CEBF758F-4BAC-3143-BEFE-E2368BB1164D}"/>
                </a:ext>
              </a:extLst>
            </p:cNvPr>
            <p:cNvCxnSpPr>
              <a:cxnSpLocks/>
            </p:cNvCxnSpPr>
            <p:nvPr/>
          </p:nvCxnSpPr>
          <p:spPr>
            <a:xfrm rot="5400000">
              <a:off x="5763748" y="2551693"/>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93CB07BF-4708-AC41-8BE8-02CEC4F50E9D}"/>
                </a:ext>
              </a:extLst>
            </p:cNvPr>
            <p:cNvCxnSpPr>
              <a:cxnSpLocks/>
            </p:cNvCxnSpPr>
            <p:nvPr/>
          </p:nvCxnSpPr>
          <p:spPr>
            <a:xfrm rot="5400000">
              <a:off x="5934980" y="2548976"/>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F4F36108-3391-2440-AC29-C1D9B41F077E}"/>
                </a:ext>
              </a:extLst>
            </p:cNvPr>
            <p:cNvCxnSpPr>
              <a:cxnSpLocks/>
            </p:cNvCxnSpPr>
            <p:nvPr/>
          </p:nvCxnSpPr>
          <p:spPr>
            <a:xfrm rot="5400000">
              <a:off x="5760790" y="3709810"/>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A944B385-9E92-C74D-A616-FB48E5D551EA}"/>
                </a:ext>
              </a:extLst>
            </p:cNvPr>
            <p:cNvCxnSpPr>
              <a:cxnSpLocks/>
            </p:cNvCxnSpPr>
            <p:nvPr/>
          </p:nvCxnSpPr>
          <p:spPr>
            <a:xfrm rot="5400000">
              <a:off x="5932023" y="3707093"/>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D55C1E28-4F2E-7446-884C-262926E3EF98}"/>
                </a:ext>
              </a:extLst>
            </p:cNvPr>
            <p:cNvCxnSpPr/>
            <p:nvPr/>
          </p:nvCxnSpPr>
          <p:spPr>
            <a:xfrm rot="5400000">
              <a:off x="5850768" y="2467156"/>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36" name="Oval 235">
              <a:extLst>
                <a:ext uri="{FF2B5EF4-FFF2-40B4-BE49-F238E27FC236}">
                  <a16:creationId xmlns:a16="http://schemas.microsoft.com/office/drawing/2014/main" id="{16B84500-5748-004C-B250-1FE992E14DE9}"/>
                </a:ext>
              </a:extLst>
            </p:cNvPr>
            <p:cNvSpPr/>
            <p:nvPr/>
          </p:nvSpPr>
          <p:spPr>
            <a:xfrm rot="5400000" flipV="1">
              <a:off x="5840689" y="2624285"/>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7" name="Straight Connector 236">
              <a:extLst>
                <a:ext uri="{FF2B5EF4-FFF2-40B4-BE49-F238E27FC236}">
                  <a16:creationId xmlns:a16="http://schemas.microsoft.com/office/drawing/2014/main" id="{56BE9CA7-0F99-AE45-B659-F0A6913B2EB1}"/>
                </a:ext>
              </a:extLst>
            </p:cNvPr>
            <p:cNvCxnSpPr/>
            <p:nvPr/>
          </p:nvCxnSpPr>
          <p:spPr>
            <a:xfrm rot="5400000">
              <a:off x="5850768" y="2632989"/>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38" name="Oval 237">
              <a:extLst>
                <a:ext uri="{FF2B5EF4-FFF2-40B4-BE49-F238E27FC236}">
                  <a16:creationId xmlns:a16="http://schemas.microsoft.com/office/drawing/2014/main" id="{DA1C9201-B48E-7549-A008-065CEB40E548}"/>
                </a:ext>
              </a:extLst>
            </p:cNvPr>
            <p:cNvSpPr/>
            <p:nvPr/>
          </p:nvSpPr>
          <p:spPr>
            <a:xfrm rot="5400000" flipV="1">
              <a:off x="6006065" y="2623368"/>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9" name="Straight Connector 238">
              <a:extLst>
                <a:ext uri="{FF2B5EF4-FFF2-40B4-BE49-F238E27FC236}">
                  <a16:creationId xmlns:a16="http://schemas.microsoft.com/office/drawing/2014/main" id="{11406AA3-617E-344E-89A0-E7ECE31833AB}"/>
                </a:ext>
              </a:extLst>
            </p:cNvPr>
            <p:cNvCxnSpPr/>
            <p:nvPr/>
          </p:nvCxnSpPr>
          <p:spPr>
            <a:xfrm rot="5400000">
              <a:off x="5850676" y="2797457"/>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C376DEBB-55A3-0C46-803F-CA3E2D304BF8}"/>
                </a:ext>
              </a:extLst>
            </p:cNvPr>
            <p:cNvCxnSpPr/>
            <p:nvPr/>
          </p:nvCxnSpPr>
          <p:spPr>
            <a:xfrm rot="5400000">
              <a:off x="5850768" y="2966869"/>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543B7958-6459-B24B-8CE5-3C8CB54362E7}"/>
                </a:ext>
              </a:extLst>
            </p:cNvPr>
            <p:cNvCxnSpPr/>
            <p:nvPr/>
          </p:nvCxnSpPr>
          <p:spPr>
            <a:xfrm rot="5400000">
              <a:off x="5852041" y="3132702"/>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42" name="Oval 241">
              <a:extLst>
                <a:ext uri="{FF2B5EF4-FFF2-40B4-BE49-F238E27FC236}">
                  <a16:creationId xmlns:a16="http://schemas.microsoft.com/office/drawing/2014/main" id="{125FD28E-B965-6940-AB2B-435A9B9B3E41}"/>
                </a:ext>
              </a:extLst>
            </p:cNvPr>
            <p:cNvSpPr/>
            <p:nvPr/>
          </p:nvSpPr>
          <p:spPr>
            <a:xfrm rot="5400000" flipV="1">
              <a:off x="5838642" y="3124051"/>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42">
              <a:extLst>
                <a:ext uri="{FF2B5EF4-FFF2-40B4-BE49-F238E27FC236}">
                  <a16:creationId xmlns:a16="http://schemas.microsoft.com/office/drawing/2014/main" id="{3EC4FD40-777C-6747-B4AE-47289656E389}"/>
                </a:ext>
              </a:extLst>
            </p:cNvPr>
            <p:cNvSpPr/>
            <p:nvPr/>
          </p:nvSpPr>
          <p:spPr>
            <a:xfrm rot="5400000" flipV="1">
              <a:off x="6008114" y="3124500"/>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243">
              <a:extLst>
                <a:ext uri="{FF2B5EF4-FFF2-40B4-BE49-F238E27FC236}">
                  <a16:creationId xmlns:a16="http://schemas.microsoft.com/office/drawing/2014/main" id="{0ECA554A-5C1F-4A4F-8A44-286A84A3F5B8}"/>
                </a:ext>
              </a:extLst>
            </p:cNvPr>
            <p:cNvSpPr/>
            <p:nvPr/>
          </p:nvSpPr>
          <p:spPr>
            <a:xfrm rot="5400000" flipV="1">
              <a:off x="6007432" y="3290386"/>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a:extLst>
                <a:ext uri="{FF2B5EF4-FFF2-40B4-BE49-F238E27FC236}">
                  <a16:creationId xmlns:a16="http://schemas.microsoft.com/office/drawing/2014/main" id="{C3BFE143-6ADA-C748-BC2A-729AD5489DBF}"/>
                </a:ext>
              </a:extLst>
            </p:cNvPr>
            <p:cNvSpPr/>
            <p:nvPr/>
          </p:nvSpPr>
          <p:spPr>
            <a:xfrm rot="5400000" flipV="1">
              <a:off x="5837960" y="2957422"/>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6" name="Straight Connector 245">
              <a:extLst>
                <a:ext uri="{FF2B5EF4-FFF2-40B4-BE49-F238E27FC236}">
                  <a16:creationId xmlns:a16="http://schemas.microsoft.com/office/drawing/2014/main" id="{0B2668AA-4935-574C-9DBE-700B2AD3B9EA}"/>
                </a:ext>
              </a:extLst>
            </p:cNvPr>
            <p:cNvCxnSpPr/>
            <p:nvPr/>
          </p:nvCxnSpPr>
          <p:spPr>
            <a:xfrm rot="5400000">
              <a:off x="5846245" y="3624553"/>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47" name="Oval 246">
              <a:extLst>
                <a:ext uri="{FF2B5EF4-FFF2-40B4-BE49-F238E27FC236}">
                  <a16:creationId xmlns:a16="http://schemas.microsoft.com/office/drawing/2014/main" id="{0110F7C4-54B9-1C4E-86EC-7313FD23A6C5}"/>
                </a:ext>
              </a:extLst>
            </p:cNvPr>
            <p:cNvSpPr/>
            <p:nvPr/>
          </p:nvSpPr>
          <p:spPr>
            <a:xfrm rot="5400000" flipV="1">
              <a:off x="5836136" y="3614257"/>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a:extLst>
                <a:ext uri="{FF2B5EF4-FFF2-40B4-BE49-F238E27FC236}">
                  <a16:creationId xmlns:a16="http://schemas.microsoft.com/office/drawing/2014/main" id="{BE424EFB-0726-7A4E-AD3E-3E92D0AAA16C}"/>
                </a:ext>
              </a:extLst>
            </p:cNvPr>
            <p:cNvSpPr/>
            <p:nvPr/>
          </p:nvSpPr>
          <p:spPr>
            <a:xfrm rot="5400000" flipV="1">
              <a:off x="6005607" y="3614705"/>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val 248">
              <a:extLst>
                <a:ext uri="{FF2B5EF4-FFF2-40B4-BE49-F238E27FC236}">
                  <a16:creationId xmlns:a16="http://schemas.microsoft.com/office/drawing/2014/main" id="{F86FA06F-3B46-704F-83AF-82D77EF51491}"/>
                </a:ext>
              </a:extLst>
            </p:cNvPr>
            <p:cNvSpPr/>
            <p:nvPr/>
          </p:nvSpPr>
          <p:spPr>
            <a:xfrm rot="5400000" flipV="1">
              <a:off x="5835454" y="3782873"/>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49">
              <a:extLst>
                <a:ext uri="{FF2B5EF4-FFF2-40B4-BE49-F238E27FC236}">
                  <a16:creationId xmlns:a16="http://schemas.microsoft.com/office/drawing/2014/main" id="{17DBE0CD-1445-9E40-B087-A51F76182952}"/>
                </a:ext>
              </a:extLst>
            </p:cNvPr>
            <p:cNvSpPr/>
            <p:nvPr/>
          </p:nvSpPr>
          <p:spPr>
            <a:xfrm rot="5400000" flipV="1">
              <a:off x="6004926" y="3783766"/>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250">
              <a:extLst>
                <a:ext uri="{FF2B5EF4-FFF2-40B4-BE49-F238E27FC236}">
                  <a16:creationId xmlns:a16="http://schemas.microsoft.com/office/drawing/2014/main" id="{94CD0292-16FB-0249-8CCD-65F8F21675DB}"/>
                </a:ext>
              </a:extLst>
            </p:cNvPr>
            <p:cNvSpPr/>
            <p:nvPr/>
          </p:nvSpPr>
          <p:spPr>
            <a:xfrm rot="5400000" flipV="1">
              <a:off x="5924900" y="3391453"/>
              <a:ext cx="12534" cy="12534"/>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2" name="Oval 251">
              <a:extLst>
                <a:ext uri="{FF2B5EF4-FFF2-40B4-BE49-F238E27FC236}">
                  <a16:creationId xmlns:a16="http://schemas.microsoft.com/office/drawing/2014/main" id="{68807DEC-C813-6145-B452-B96B6F6EEFE7}"/>
                </a:ext>
              </a:extLst>
            </p:cNvPr>
            <p:cNvSpPr/>
            <p:nvPr/>
          </p:nvSpPr>
          <p:spPr>
            <a:xfrm rot="5400000" flipV="1">
              <a:off x="5923478" y="3462506"/>
              <a:ext cx="12534" cy="12534"/>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3" name="Oval 252">
              <a:extLst>
                <a:ext uri="{FF2B5EF4-FFF2-40B4-BE49-F238E27FC236}">
                  <a16:creationId xmlns:a16="http://schemas.microsoft.com/office/drawing/2014/main" id="{D2EC733E-A007-9C42-BDCF-9EAF52844532}"/>
                </a:ext>
              </a:extLst>
            </p:cNvPr>
            <p:cNvSpPr/>
            <p:nvPr/>
          </p:nvSpPr>
          <p:spPr>
            <a:xfrm rot="5400000" flipV="1">
              <a:off x="5924188" y="3535691"/>
              <a:ext cx="12534" cy="12534"/>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254" name="Straight Connector 253">
              <a:extLst>
                <a:ext uri="{FF2B5EF4-FFF2-40B4-BE49-F238E27FC236}">
                  <a16:creationId xmlns:a16="http://schemas.microsoft.com/office/drawing/2014/main" id="{3DB3CD06-5BF0-4742-B5C6-03539B0A620D}"/>
                </a:ext>
              </a:extLst>
            </p:cNvPr>
            <p:cNvCxnSpPr>
              <a:cxnSpLocks/>
            </p:cNvCxnSpPr>
            <p:nvPr/>
          </p:nvCxnSpPr>
          <p:spPr>
            <a:xfrm>
              <a:off x="5847538" y="2798475"/>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55" name="Oval 254">
              <a:extLst>
                <a:ext uri="{FF2B5EF4-FFF2-40B4-BE49-F238E27FC236}">
                  <a16:creationId xmlns:a16="http://schemas.microsoft.com/office/drawing/2014/main" id="{A63267D8-6F7B-844B-92C5-BFE14D61FD3D}"/>
                </a:ext>
              </a:extLst>
            </p:cNvPr>
            <p:cNvSpPr/>
            <p:nvPr/>
          </p:nvSpPr>
          <p:spPr>
            <a:xfrm rot="5400000" flipV="1">
              <a:off x="5838642" y="2793018"/>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a:extLst>
                <a:ext uri="{FF2B5EF4-FFF2-40B4-BE49-F238E27FC236}">
                  <a16:creationId xmlns:a16="http://schemas.microsoft.com/office/drawing/2014/main" id="{37E96F25-64CE-2E49-B238-B5D3C977BD71}"/>
                </a:ext>
              </a:extLst>
            </p:cNvPr>
            <p:cNvSpPr/>
            <p:nvPr/>
          </p:nvSpPr>
          <p:spPr>
            <a:xfrm rot="5400000" flipV="1">
              <a:off x="6008114" y="2789254"/>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a:extLst>
                <a:ext uri="{FF2B5EF4-FFF2-40B4-BE49-F238E27FC236}">
                  <a16:creationId xmlns:a16="http://schemas.microsoft.com/office/drawing/2014/main" id="{CB48D16F-0039-DB4A-A023-ADFAD32CD791}"/>
                </a:ext>
              </a:extLst>
            </p:cNvPr>
            <p:cNvSpPr/>
            <p:nvPr/>
          </p:nvSpPr>
          <p:spPr>
            <a:xfrm rot="5400000" flipV="1">
              <a:off x="5837960" y="3292668"/>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257">
              <a:extLst>
                <a:ext uri="{FF2B5EF4-FFF2-40B4-BE49-F238E27FC236}">
                  <a16:creationId xmlns:a16="http://schemas.microsoft.com/office/drawing/2014/main" id="{A5E4893E-758E-E940-9156-6A18991447B1}"/>
                </a:ext>
              </a:extLst>
            </p:cNvPr>
            <p:cNvSpPr/>
            <p:nvPr/>
          </p:nvSpPr>
          <p:spPr>
            <a:xfrm rot="5400000" flipV="1">
              <a:off x="6007432" y="2955140"/>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9" name="Straight Connector 258">
              <a:extLst>
                <a:ext uri="{FF2B5EF4-FFF2-40B4-BE49-F238E27FC236}">
                  <a16:creationId xmlns:a16="http://schemas.microsoft.com/office/drawing/2014/main" id="{D682ED68-888F-BD42-AC9C-3E8A854F39FA}"/>
                </a:ext>
              </a:extLst>
            </p:cNvPr>
            <p:cNvCxnSpPr>
              <a:cxnSpLocks/>
            </p:cNvCxnSpPr>
            <p:nvPr/>
          </p:nvCxnSpPr>
          <p:spPr>
            <a:xfrm rot="5400000" flipV="1">
              <a:off x="7927243" y="2297816"/>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7608083C-A25B-6A42-BFC0-4BD4F515EC20}"/>
                </a:ext>
              </a:extLst>
            </p:cNvPr>
            <p:cNvCxnSpPr/>
            <p:nvPr/>
          </p:nvCxnSpPr>
          <p:spPr>
            <a:xfrm flipV="1">
              <a:off x="7926595" y="2300655"/>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938FB834-512F-0D4D-AC79-1F12F216737F}"/>
                </a:ext>
              </a:extLst>
            </p:cNvPr>
            <p:cNvCxnSpPr>
              <a:cxnSpLocks/>
            </p:cNvCxnSpPr>
            <p:nvPr/>
          </p:nvCxnSpPr>
          <p:spPr>
            <a:xfrm flipV="1">
              <a:off x="7923641" y="2123576"/>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127607F8-FE73-7F4C-A337-92EF04164DE4}"/>
                </a:ext>
              </a:extLst>
            </p:cNvPr>
            <p:cNvCxnSpPr>
              <a:cxnSpLocks/>
            </p:cNvCxnSpPr>
            <p:nvPr/>
          </p:nvCxnSpPr>
          <p:spPr>
            <a:xfrm flipV="1">
              <a:off x="7923928" y="2129088"/>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82C3648E-09AD-AD4D-9AC5-C3F71B6CE77B}"/>
                </a:ext>
              </a:extLst>
            </p:cNvPr>
            <p:cNvCxnSpPr>
              <a:cxnSpLocks/>
            </p:cNvCxnSpPr>
            <p:nvPr/>
          </p:nvCxnSpPr>
          <p:spPr>
            <a:xfrm rot="16200000" flipV="1">
              <a:off x="7841588" y="2208399"/>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C80112E9-1590-B44E-9031-F9B738075C71}"/>
                </a:ext>
              </a:extLst>
            </p:cNvPr>
            <p:cNvCxnSpPr>
              <a:cxnSpLocks/>
            </p:cNvCxnSpPr>
            <p:nvPr/>
          </p:nvCxnSpPr>
          <p:spPr>
            <a:xfrm rot="16200000" flipV="1">
              <a:off x="8009646" y="2211116"/>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51685C60-D53B-7740-90A8-E2F02705A94B}"/>
                </a:ext>
              </a:extLst>
            </p:cNvPr>
            <p:cNvCxnSpPr/>
            <p:nvPr/>
          </p:nvCxnSpPr>
          <p:spPr>
            <a:xfrm rot="16200000" flipV="1">
              <a:off x="7923868" y="2127222"/>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66" name="Oval 265">
              <a:extLst>
                <a:ext uri="{FF2B5EF4-FFF2-40B4-BE49-F238E27FC236}">
                  <a16:creationId xmlns:a16="http://schemas.microsoft.com/office/drawing/2014/main" id="{27316DB2-8117-1545-B71C-BF1CB21BFE7F}"/>
                </a:ext>
              </a:extLst>
            </p:cNvPr>
            <p:cNvSpPr/>
            <p:nvPr/>
          </p:nvSpPr>
          <p:spPr>
            <a:xfrm rot="16200000">
              <a:off x="8083230" y="2283296"/>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Oval 266">
              <a:extLst>
                <a:ext uri="{FF2B5EF4-FFF2-40B4-BE49-F238E27FC236}">
                  <a16:creationId xmlns:a16="http://schemas.microsoft.com/office/drawing/2014/main" id="{F1BA3AF5-D274-844A-BE89-74E27D4905F3}"/>
                </a:ext>
              </a:extLst>
            </p:cNvPr>
            <p:cNvSpPr/>
            <p:nvPr/>
          </p:nvSpPr>
          <p:spPr>
            <a:xfrm rot="16200000">
              <a:off x="7916252" y="2118303"/>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67">
              <a:extLst>
                <a:ext uri="{FF2B5EF4-FFF2-40B4-BE49-F238E27FC236}">
                  <a16:creationId xmlns:a16="http://schemas.microsoft.com/office/drawing/2014/main" id="{F187C514-3A07-714C-AF5E-14F23C026C03}"/>
                </a:ext>
              </a:extLst>
            </p:cNvPr>
            <p:cNvSpPr/>
            <p:nvPr/>
          </p:nvSpPr>
          <p:spPr>
            <a:xfrm rot="16200000">
              <a:off x="8082549" y="2117410"/>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9" name="Straight Connector 268">
              <a:extLst>
                <a:ext uri="{FF2B5EF4-FFF2-40B4-BE49-F238E27FC236}">
                  <a16:creationId xmlns:a16="http://schemas.microsoft.com/office/drawing/2014/main" id="{A371B984-957E-1E4F-9CF0-2369EC06BBAF}"/>
                </a:ext>
              </a:extLst>
            </p:cNvPr>
            <p:cNvCxnSpPr>
              <a:cxnSpLocks/>
            </p:cNvCxnSpPr>
            <p:nvPr/>
          </p:nvCxnSpPr>
          <p:spPr>
            <a:xfrm flipV="1">
              <a:off x="7933529" y="2630289"/>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98008644-89F4-AB43-8CF1-EFA3F32B4506}"/>
                </a:ext>
              </a:extLst>
            </p:cNvPr>
            <p:cNvCxnSpPr>
              <a:cxnSpLocks/>
            </p:cNvCxnSpPr>
            <p:nvPr/>
          </p:nvCxnSpPr>
          <p:spPr>
            <a:xfrm>
              <a:off x="7930278" y="2459749"/>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A4CC3867-0FE4-3B4D-88F3-1D20F4F7D4D8}"/>
                </a:ext>
              </a:extLst>
            </p:cNvPr>
            <p:cNvCxnSpPr>
              <a:cxnSpLocks/>
            </p:cNvCxnSpPr>
            <p:nvPr/>
          </p:nvCxnSpPr>
          <p:spPr>
            <a:xfrm rot="5400000">
              <a:off x="7844763" y="2546871"/>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919E5592-4F1A-8C44-B474-0040EC45ADC7}"/>
                </a:ext>
              </a:extLst>
            </p:cNvPr>
            <p:cNvCxnSpPr>
              <a:cxnSpLocks/>
            </p:cNvCxnSpPr>
            <p:nvPr/>
          </p:nvCxnSpPr>
          <p:spPr>
            <a:xfrm rot="5400000">
              <a:off x="8015996" y="2544154"/>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972E97C3-E4F2-8B48-BFFB-1A4F4AC8F666}"/>
                </a:ext>
              </a:extLst>
            </p:cNvPr>
            <p:cNvCxnSpPr/>
            <p:nvPr/>
          </p:nvCxnSpPr>
          <p:spPr>
            <a:xfrm rot="5400000">
              <a:off x="7930218" y="2461614"/>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74" name="Oval 273">
              <a:extLst>
                <a:ext uri="{FF2B5EF4-FFF2-40B4-BE49-F238E27FC236}">
                  <a16:creationId xmlns:a16="http://schemas.microsoft.com/office/drawing/2014/main" id="{B8E573A1-7ECB-8D41-91A5-B7BEA44AD3E4}"/>
                </a:ext>
              </a:extLst>
            </p:cNvPr>
            <p:cNvSpPr/>
            <p:nvPr/>
          </p:nvSpPr>
          <p:spPr>
            <a:xfrm rot="5400000" flipV="1">
              <a:off x="7920109" y="2451318"/>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a:extLst>
                <a:ext uri="{FF2B5EF4-FFF2-40B4-BE49-F238E27FC236}">
                  <a16:creationId xmlns:a16="http://schemas.microsoft.com/office/drawing/2014/main" id="{945F1896-D6A7-104F-982C-4F48BD3FB9E9}"/>
                </a:ext>
              </a:extLst>
            </p:cNvPr>
            <p:cNvSpPr/>
            <p:nvPr/>
          </p:nvSpPr>
          <p:spPr>
            <a:xfrm rot="5400000" flipV="1">
              <a:off x="8089580" y="2451766"/>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275">
              <a:extLst>
                <a:ext uri="{FF2B5EF4-FFF2-40B4-BE49-F238E27FC236}">
                  <a16:creationId xmlns:a16="http://schemas.microsoft.com/office/drawing/2014/main" id="{429C3849-C4D8-AC4F-BD52-47FC57BAAF0F}"/>
                </a:ext>
              </a:extLst>
            </p:cNvPr>
            <p:cNvSpPr/>
            <p:nvPr/>
          </p:nvSpPr>
          <p:spPr>
            <a:xfrm rot="5400000" flipV="1">
              <a:off x="7919427" y="2619934"/>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a:extLst>
                <a:ext uri="{FF2B5EF4-FFF2-40B4-BE49-F238E27FC236}">
                  <a16:creationId xmlns:a16="http://schemas.microsoft.com/office/drawing/2014/main" id="{4DB4EB12-C669-824F-B86A-14EE0C343965}"/>
                </a:ext>
              </a:extLst>
            </p:cNvPr>
            <p:cNvSpPr/>
            <p:nvPr/>
          </p:nvSpPr>
          <p:spPr>
            <a:xfrm rot="5400000" flipV="1">
              <a:off x="8088899" y="2617652"/>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77">
              <a:extLst>
                <a:ext uri="{FF2B5EF4-FFF2-40B4-BE49-F238E27FC236}">
                  <a16:creationId xmlns:a16="http://schemas.microsoft.com/office/drawing/2014/main" id="{CA6FAD3E-28B2-F140-B6F9-22B06CC5204F}"/>
                </a:ext>
              </a:extLst>
            </p:cNvPr>
            <p:cNvSpPr/>
            <p:nvPr/>
          </p:nvSpPr>
          <p:spPr>
            <a:xfrm>
              <a:off x="7917944" y="2287255"/>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Oval 278">
              <a:extLst>
                <a:ext uri="{FF2B5EF4-FFF2-40B4-BE49-F238E27FC236}">
                  <a16:creationId xmlns:a16="http://schemas.microsoft.com/office/drawing/2014/main" id="{C96443DE-58DB-3845-A394-3BD8B63E8230}"/>
                </a:ext>
              </a:extLst>
            </p:cNvPr>
            <p:cNvSpPr/>
            <p:nvPr/>
          </p:nvSpPr>
          <p:spPr>
            <a:xfrm>
              <a:off x="5841728" y="2288845"/>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val 279">
              <a:extLst>
                <a:ext uri="{FF2B5EF4-FFF2-40B4-BE49-F238E27FC236}">
                  <a16:creationId xmlns:a16="http://schemas.microsoft.com/office/drawing/2014/main" id="{8EB731BD-F518-5F43-84F1-380BEA797261}"/>
                </a:ext>
              </a:extLst>
            </p:cNvPr>
            <p:cNvSpPr/>
            <p:nvPr/>
          </p:nvSpPr>
          <p:spPr>
            <a:xfrm>
              <a:off x="5840811" y="2454221"/>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280">
              <a:extLst>
                <a:ext uri="{FF2B5EF4-FFF2-40B4-BE49-F238E27FC236}">
                  <a16:creationId xmlns:a16="http://schemas.microsoft.com/office/drawing/2014/main" id="{409E03BA-D191-9144-84A3-840D17954F0B}"/>
                </a:ext>
              </a:extLst>
            </p:cNvPr>
            <p:cNvSpPr/>
            <p:nvPr/>
          </p:nvSpPr>
          <p:spPr>
            <a:xfrm>
              <a:off x="6008478" y="2289302"/>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a:extLst>
                <a:ext uri="{FF2B5EF4-FFF2-40B4-BE49-F238E27FC236}">
                  <a16:creationId xmlns:a16="http://schemas.microsoft.com/office/drawing/2014/main" id="{531D9939-6E8F-374A-B533-DB5D867D5833}"/>
                </a:ext>
              </a:extLst>
            </p:cNvPr>
            <p:cNvSpPr/>
            <p:nvPr/>
          </p:nvSpPr>
          <p:spPr>
            <a:xfrm>
              <a:off x="6007561" y="2454678"/>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3" name="Straight Connector 282">
              <a:extLst>
                <a:ext uri="{FF2B5EF4-FFF2-40B4-BE49-F238E27FC236}">
                  <a16:creationId xmlns:a16="http://schemas.microsoft.com/office/drawing/2014/main" id="{F2C604E3-4B3F-FF48-AD08-1246B10292D7}"/>
                </a:ext>
              </a:extLst>
            </p:cNvPr>
            <p:cNvCxnSpPr>
              <a:cxnSpLocks/>
            </p:cNvCxnSpPr>
            <p:nvPr/>
          </p:nvCxnSpPr>
          <p:spPr>
            <a:xfrm rot="16200000" flipV="1">
              <a:off x="6435124" y="2212431"/>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id="{44A525B2-5991-7642-83C4-EF4C22F9E9C3}"/>
                </a:ext>
              </a:extLst>
            </p:cNvPr>
            <p:cNvCxnSpPr>
              <a:cxnSpLocks/>
            </p:cNvCxnSpPr>
            <p:nvPr/>
          </p:nvCxnSpPr>
          <p:spPr>
            <a:xfrm rot="16200000" flipV="1">
              <a:off x="6603394" y="2215148"/>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id="{3EFD9FF2-0F69-DF45-8802-B5F7686D8C39}"/>
                </a:ext>
              </a:extLst>
            </p:cNvPr>
            <p:cNvCxnSpPr>
              <a:cxnSpLocks/>
            </p:cNvCxnSpPr>
            <p:nvPr/>
          </p:nvCxnSpPr>
          <p:spPr>
            <a:xfrm rot="16200000" flipV="1">
              <a:off x="6434365" y="2045616"/>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id="{E7ABC25B-80B3-D342-BF21-63989E3208D1}"/>
                </a:ext>
              </a:extLst>
            </p:cNvPr>
            <p:cNvCxnSpPr>
              <a:cxnSpLocks/>
            </p:cNvCxnSpPr>
            <p:nvPr/>
          </p:nvCxnSpPr>
          <p:spPr>
            <a:xfrm rot="16200000" flipV="1">
              <a:off x="6602634" y="2048333"/>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id="{E683A1EE-140F-A541-B76B-F82163E8B204}"/>
                </a:ext>
              </a:extLst>
            </p:cNvPr>
            <p:cNvCxnSpPr>
              <a:cxnSpLocks/>
            </p:cNvCxnSpPr>
            <p:nvPr/>
          </p:nvCxnSpPr>
          <p:spPr>
            <a:xfrm rot="16200000" flipV="1">
              <a:off x="6433606" y="1878801"/>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id="{6C952FC1-102D-6E4D-8F10-5305622CBCBE}"/>
                </a:ext>
              </a:extLst>
            </p:cNvPr>
            <p:cNvCxnSpPr>
              <a:cxnSpLocks/>
            </p:cNvCxnSpPr>
            <p:nvPr/>
          </p:nvCxnSpPr>
          <p:spPr>
            <a:xfrm rot="16200000" flipV="1">
              <a:off x="6601875" y="1881518"/>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63EE2C76-20D7-C14D-A7DA-AA0CABC70A68}"/>
                </a:ext>
              </a:extLst>
            </p:cNvPr>
            <p:cNvCxnSpPr>
              <a:cxnSpLocks/>
            </p:cNvCxnSpPr>
            <p:nvPr/>
          </p:nvCxnSpPr>
          <p:spPr>
            <a:xfrm rot="16200000" flipV="1">
              <a:off x="6432846" y="1711986"/>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id="{698ABFB2-FC37-CA48-8FF0-E290C465B3D3}"/>
                </a:ext>
              </a:extLst>
            </p:cNvPr>
            <p:cNvCxnSpPr>
              <a:cxnSpLocks/>
            </p:cNvCxnSpPr>
            <p:nvPr/>
          </p:nvCxnSpPr>
          <p:spPr>
            <a:xfrm rot="16200000" flipV="1">
              <a:off x="6601116" y="1714703"/>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id="{AB0407DB-FFC0-DF4F-A21F-1CB2355AD5F1}"/>
                </a:ext>
              </a:extLst>
            </p:cNvPr>
            <p:cNvCxnSpPr>
              <a:cxnSpLocks/>
            </p:cNvCxnSpPr>
            <p:nvPr/>
          </p:nvCxnSpPr>
          <p:spPr>
            <a:xfrm flipV="1">
              <a:off x="6519881" y="2130005"/>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a:extLst>
                <a:ext uri="{FF2B5EF4-FFF2-40B4-BE49-F238E27FC236}">
                  <a16:creationId xmlns:a16="http://schemas.microsoft.com/office/drawing/2014/main" id="{034C21CE-E81F-1648-A64A-0AC08B6C658B}"/>
                </a:ext>
              </a:extLst>
            </p:cNvPr>
            <p:cNvCxnSpPr>
              <a:cxnSpLocks/>
            </p:cNvCxnSpPr>
            <p:nvPr/>
          </p:nvCxnSpPr>
          <p:spPr>
            <a:xfrm flipV="1">
              <a:off x="6518095" y="1797115"/>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a:extLst>
                <a:ext uri="{FF2B5EF4-FFF2-40B4-BE49-F238E27FC236}">
                  <a16:creationId xmlns:a16="http://schemas.microsoft.com/office/drawing/2014/main" id="{A8DDD3B5-B795-A747-915E-54592DBE91CC}"/>
                </a:ext>
              </a:extLst>
            </p:cNvPr>
            <p:cNvCxnSpPr>
              <a:cxnSpLocks/>
            </p:cNvCxnSpPr>
            <p:nvPr/>
          </p:nvCxnSpPr>
          <p:spPr>
            <a:xfrm flipV="1">
              <a:off x="6518187" y="1629800"/>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94" name="Oval 293">
              <a:extLst>
                <a:ext uri="{FF2B5EF4-FFF2-40B4-BE49-F238E27FC236}">
                  <a16:creationId xmlns:a16="http://schemas.microsoft.com/office/drawing/2014/main" id="{AC79D240-244D-644A-8191-078B184704E3}"/>
                </a:ext>
              </a:extLst>
            </p:cNvPr>
            <p:cNvSpPr/>
            <p:nvPr/>
          </p:nvSpPr>
          <p:spPr>
            <a:xfrm rot="16200000">
              <a:off x="6509674" y="2285092"/>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5" name="Straight Connector 294">
              <a:extLst>
                <a:ext uri="{FF2B5EF4-FFF2-40B4-BE49-F238E27FC236}">
                  <a16:creationId xmlns:a16="http://schemas.microsoft.com/office/drawing/2014/main" id="{5F11F3A0-B6AE-7E4F-A382-ED11DC15C2B5}"/>
                </a:ext>
              </a:extLst>
            </p:cNvPr>
            <p:cNvCxnSpPr/>
            <p:nvPr/>
          </p:nvCxnSpPr>
          <p:spPr>
            <a:xfrm rot="16200000" flipV="1">
              <a:off x="6519753" y="2130162"/>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96" name="Oval 295">
              <a:extLst>
                <a:ext uri="{FF2B5EF4-FFF2-40B4-BE49-F238E27FC236}">
                  <a16:creationId xmlns:a16="http://schemas.microsoft.com/office/drawing/2014/main" id="{B53AF086-1BB9-1347-B0D7-E988542DBEFF}"/>
                </a:ext>
              </a:extLst>
            </p:cNvPr>
            <p:cNvSpPr/>
            <p:nvPr/>
          </p:nvSpPr>
          <p:spPr>
            <a:xfrm rot="16200000">
              <a:off x="6675050" y="2286009"/>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7" name="Straight Connector 296">
              <a:extLst>
                <a:ext uri="{FF2B5EF4-FFF2-40B4-BE49-F238E27FC236}">
                  <a16:creationId xmlns:a16="http://schemas.microsoft.com/office/drawing/2014/main" id="{D01E7E89-45B5-9E42-BE36-8ED7F07E06A5}"/>
                </a:ext>
              </a:extLst>
            </p:cNvPr>
            <p:cNvCxnSpPr/>
            <p:nvPr/>
          </p:nvCxnSpPr>
          <p:spPr>
            <a:xfrm rot="16200000" flipV="1">
              <a:off x="6519661" y="1965694"/>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a16="http://schemas.microsoft.com/office/drawing/2014/main" id="{EEA94819-B91D-C14E-8E14-DD577FC86D39}"/>
                </a:ext>
              </a:extLst>
            </p:cNvPr>
            <p:cNvCxnSpPr/>
            <p:nvPr/>
          </p:nvCxnSpPr>
          <p:spPr>
            <a:xfrm rot="16200000" flipV="1">
              <a:off x="6519753" y="1796282"/>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DA7698A3-A547-B54C-BC86-6EA51F22081D}"/>
                </a:ext>
              </a:extLst>
            </p:cNvPr>
            <p:cNvCxnSpPr/>
            <p:nvPr/>
          </p:nvCxnSpPr>
          <p:spPr>
            <a:xfrm rot="16200000" flipV="1">
              <a:off x="6521026" y="1630448"/>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00" name="Oval 299">
              <a:extLst>
                <a:ext uri="{FF2B5EF4-FFF2-40B4-BE49-F238E27FC236}">
                  <a16:creationId xmlns:a16="http://schemas.microsoft.com/office/drawing/2014/main" id="{451D9215-7EA0-E841-A59C-03C28E7C0152}"/>
                </a:ext>
              </a:extLst>
            </p:cNvPr>
            <p:cNvSpPr/>
            <p:nvPr/>
          </p:nvSpPr>
          <p:spPr>
            <a:xfrm rot="16200000">
              <a:off x="6507627" y="1785326"/>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val 300">
              <a:extLst>
                <a:ext uri="{FF2B5EF4-FFF2-40B4-BE49-F238E27FC236}">
                  <a16:creationId xmlns:a16="http://schemas.microsoft.com/office/drawing/2014/main" id="{4704BBE7-488E-6B40-AADB-6F743283A0BC}"/>
                </a:ext>
              </a:extLst>
            </p:cNvPr>
            <p:cNvSpPr/>
            <p:nvPr/>
          </p:nvSpPr>
          <p:spPr>
            <a:xfrm rot="16200000">
              <a:off x="6677099" y="1784878"/>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Oval 301">
              <a:extLst>
                <a:ext uri="{FF2B5EF4-FFF2-40B4-BE49-F238E27FC236}">
                  <a16:creationId xmlns:a16="http://schemas.microsoft.com/office/drawing/2014/main" id="{2B438A0E-F7C6-364D-A423-2F0391EE3E80}"/>
                </a:ext>
              </a:extLst>
            </p:cNvPr>
            <p:cNvSpPr/>
            <p:nvPr/>
          </p:nvSpPr>
          <p:spPr>
            <a:xfrm rot="16200000">
              <a:off x="6506945" y="1951956"/>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3" name="Straight Connector 302">
              <a:extLst>
                <a:ext uri="{FF2B5EF4-FFF2-40B4-BE49-F238E27FC236}">
                  <a16:creationId xmlns:a16="http://schemas.microsoft.com/office/drawing/2014/main" id="{EF5EEAE6-A77C-CA4E-9AAD-B0974ADA69C5}"/>
                </a:ext>
              </a:extLst>
            </p:cNvPr>
            <p:cNvCxnSpPr>
              <a:cxnSpLocks/>
            </p:cNvCxnSpPr>
            <p:nvPr/>
          </p:nvCxnSpPr>
          <p:spPr>
            <a:xfrm flipV="1">
              <a:off x="6516523" y="1964676"/>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04" name="Oval 303">
              <a:extLst>
                <a:ext uri="{FF2B5EF4-FFF2-40B4-BE49-F238E27FC236}">
                  <a16:creationId xmlns:a16="http://schemas.microsoft.com/office/drawing/2014/main" id="{732D1768-5210-2740-AEB1-45057FD3521E}"/>
                </a:ext>
              </a:extLst>
            </p:cNvPr>
            <p:cNvSpPr/>
            <p:nvPr/>
          </p:nvSpPr>
          <p:spPr>
            <a:xfrm rot="16200000">
              <a:off x="6507627" y="2116360"/>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Oval 304">
              <a:extLst>
                <a:ext uri="{FF2B5EF4-FFF2-40B4-BE49-F238E27FC236}">
                  <a16:creationId xmlns:a16="http://schemas.microsoft.com/office/drawing/2014/main" id="{7756F4BD-8F51-0A40-8347-6286657138FE}"/>
                </a:ext>
              </a:extLst>
            </p:cNvPr>
            <p:cNvSpPr/>
            <p:nvPr/>
          </p:nvSpPr>
          <p:spPr>
            <a:xfrm rot="16200000">
              <a:off x="6677099" y="2120123"/>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Oval 305">
              <a:extLst>
                <a:ext uri="{FF2B5EF4-FFF2-40B4-BE49-F238E27FC236}">
                  <a16:creationId xmlns:a16="http://schemas.microsoft.com/office/drawing/2014/main" id="{FCA99DA7-6989-5B42-952D-A9F8A24D2138}"/>
                </a:ext>
              </a:extLst>
            </p:cNvPr>
            <p:cNvSpPr/>
            <p:nvPr/>
          </p:nvSpPr>
          <p:spPr>
            <a:xfrm rot="16200000">
              <a:off x="6676417" y="1954238"/>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7" name="Straight Connector 306">
              <a:extLst>
                <a:ext uri="{FF2B5EF4-FFF2-40B4-BE49-F238E27FC236}">
                  <a16:creationId xmlns:a16="http://schemas.microsoft.com/office/drawing/2014/main" id="{80A9573D-E2B9-9C4F-843E-A4DD80DAE740}"/>
                </a:ext>
              </a:extLst>
            </p:cNvPr>
            <p:cNvCxnSpPr>
              <a:cxnSpLocks/>
            </p:cNvCxnSpPr>
            <p:nvPr/>
          </p:nvCxnSpPr>
          <p:spPr>
            <a:xfrm flipV="1">
              <a:off x="6517799" y="1624098"/>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id="{37DFABD9-71AF-8244-AF43-0EDEAF2D4F8B}"/>
                </a:ext>
              </a:extLst>
            </p:cNvPr>
            <p:cNvCxnSpPr>
              <a:cxnSpLocks/>
            </p:cNvCxnSpPr>
            <p:nvPr/>
          </p:nvCxnSpPr>
          <p:spPr>
            <a:xfrm flipV="1">
              <a:off x="7369992" y="2292609"/>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3EFA0A87-1562-C743-87E5-FBDDC78B0CDF}"/>
                </a:ext>
              </a:extLst>
            </p:cNvPr>
            <p:cNvCxnSpPr>
              <a:cxnSpLocks/>
            </p:cNvCxnSpPr>
            <p:nvPr/>
          </p:nvCxnSpPr>
          <p:spPr>
            <a:xfrm flipV="1">
              <a:off x="7367276" y="2460879"/>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a16="http://schemas.microsoft.com/office/drawing/2014/main" id="{2ECE957B-4CC3-4646-A999-8DBEE5A277D7}"/>
                </a:ext>
              </a:extLst>
            </p:cNvPr>
            <p:cNvCxnSpPr>
              <a:cxnSpLocks/>
            </p:cNvCxnSpPr>
            <p:nvPr/>
          </p:nvCxnSpPr>
          <p:spPr>
            <a:xfrm rot="5400000" flipV="1">
              <a:off x="7369212" y="2293132"/>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a:extLst>
                <a:ext uri="{FF2B5EF4-FFF2-40B4-BE49-F238E27FC236}">
                  <a16:creationId xmlns:a16="http://schemas.microsoft.com/office/drawing/2014/main" id="{F4EA65F2-9517-BC43-84C3-89340E413492}"/>
                </a:ext>
              </a:extLst>
            </p:cNvPr>
            <p:cNvCxnSpPr/>
            <p:nvPr/>
          </p:nvCxnSpPr>
          <p:spPr>
            <a:xfrm flipV="1">
              <a:off x="7370045" y="2294789"/>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12" name="Oval 311">
              <a:extLst>
                <a:ext uri="{FF2B5EF4-FFF2-40B4-BE49-F238E27FC236}">
                  <a16:creationId xmlns:a16="http://schemas.microsoft.com/office/drawing/2014/main" id="{0E979A46-40BC-A34F-BCA0-30E7E7D63D41}"/>
                </a:ext>
              </a:extLst>
            </p:cNvPr>
            <p:cNvSpPr/>
            <p:nvPr/>
          </p:nvSpPr>
          <p:spPr>
            <a:xfrm>
              <a:off x="7527227" y="2282663"/>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Oval 312">
              <a:extLst>
                <a:ext uri="{FF2B5EF4-FFF2-40B4-BE49-F238E27FC236}">
                  <a16:creationId xmlns:a16="http://schemas.microsoft.com/office/drawing/2014/main" id="{9154478F-7B59-834F-A861-83DD3337DA3A}"/>
                </a:ext>
              </a:extLst>
            </p:cNvPr>
            <p:cNvSpPr/>
            <p:nvPr/>
          </p:nvSpPr>
          <p:spPr>
            <a:xfrm>
              <a:off x="7527675" y="2452135"/>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4" name="Straight Connector 313">
              <a:extLst>
                <a:ext uri="{FF2B5EF4-FFF2-40B4-BE49-F238E27FC236}">
                  <a16:creationId xmlns:a16="http://schemas.microsoft.com/office/drawing/2014/main" id="{748891A2-43C7-C64B-AB98-6BD6972D5E31}"/>
                </a:ext>
              </a:extLst>
            </p:cNvPr>
            <p:cNvCxnSpPr>
              <a:cxnSpLocks/>
            </p:cNvCxnSpPr>
            <p:nvPr/>
          </p:nvCxnSpPr>
          <p:spPr>
            <a:xfrm flipV="1">
              <a:off x="7030838" y="2295836"/>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5" name="Straight Connector 314">
              <a:extLst>
                <a:ext uri="{FF2B5EF4-FFF2-40B4-BE49-F238E27FC236}">
                  <a16:creationId xmlns:a16="http://schemas.microsoft.com/office/drawing/2014/main" id="{D1762AA4-3408-F243-ABFD-258F1B449CDE}"/>
                </a:ext>
              </a:extLst>
            </p:cNvPr>
            <p:cNvCxnSpPr>
              <a:cxnSpLocks/>
            </p:cNvCxnSpPr>
            <p:nvPr/>
          </p:nvCxnSpPr>
          <p:spPr>
            <a:xfrm flipV="1">
              <a:off x="7028122" y="2464106"/>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E70AE48E-95EF-EA49-B4C6-D91AA3EC3F4E}"/>
                </a:ext>
              </a:extLst>
            </p:cNvPr>
            <p:cNvCxnSpPr>
              <a:cxnSpLocks/>
            </p:cNvCxnSpPr>
            <p:nvPr/>
          </p:nvCxnSpPr>
          <p:spPr>
            <a:xfrm rot="5400000" flipV="1">
              <a:off x="7030058" y="2296359"/>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F110EB33-8F02-2E4D-8829-B6DC6C4CC7A7}"/>
                </a:ext>
              </a:extLst>
            </p:cNvPr>
            <p:cNvCxnSpPr>
              <a:cxnSpLocks/>
            </p:cNvCxnSpPr>
            <p:nvPr/>
          </p:nvCxnSpPr>
          <p:spPr>
            <a:xfrm rot="5400000" flipV="1">
              <a:off x="7197372" y="2296451"/>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F52801AF-B188-9548-B52F-858F1D4E15BE}"/>
                </a:ext>
              </a:extLst>
            </p:cNvPr>
            <p:cNvCxnSpPr/>
            <p:nvPr/>
          </p:nvCxnSpPr>
          <p:spPr>
            <a:xfrm flipV="1">
              <a:off x="7030891" y="2298016"/>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456C4456-F803-104E-9F36-0D7865C8BB7B}"/>
                </a:ext>
              </a:extLst>
            </p:cNvPr>
            <p:cNvCxnSpPr/>
            <p:nvPr/>
          </p:nvCxnSpPr>
          <p:spPr>
            <a:xfrm flipV="1">
              <a:off x="7196724" y="2299290"/>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20" name="Oval 319">
              <a:extLst>
                <a:ext uri="{FF2B5EF4-FFF2-40B4-BE49-F238E27FC236}">
                  <a16:creationId xmlns:a16="http://schemas.microsoft.com/office/drawing/2014/main" id="{4367E3D7-6B23-814A-A398-22288D3257B5}"/>
                </a:ext>
              </a:extLst>
            </p:cNvPr>
            <p:cNvSpPr/>
            <p:nvPr/>
          </p:nvSpPr>
          <p:spPr>
            <a:xfrm>
              <a:off x="7188073" y="2285890"/>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Oval 320">
              <a:extLst>
                <a:ext uri="{FF2B5EF4-FFF2-40B4-BE49-F238E27FC236}">
                  <a16:creationId xmlns:a16="http://schemas.microsoft.com/office/drawing/2014/main" id="{EA62F11E-A51D-9F49-826B-A91A7B4599CA}"/>
                </a:ext>
              </a:extLst>
            </p:cNvPr>
            <p:cNvSpPr/>
            <p:nvPr/>
          </p:nvSpPr>
          <p:spPr>
            <a:xfrm>
              <a:off x="7188521" y="2452187"/>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a:extLst>
                <a:ext uri="{FF2B5EF4-FFF2-40B4-BE49-F238E27FC236}">
                  <a16:creationId xmlns:a16="http://schemas.microsoft.com/office/drawing/2014/main" id="{962E1308-BA7A-B04E-98C4-77E3242EEB01}"/>
                </a:ext>
              </a:extLst>
            </p:cNvPr>
            <p:cNvSpPr/>
            <p:nvPr/>
          </p:nvSpPr>
          <p:spPr>
            <a:xfrm>
              <a:off x="7354407" y="2454680"/>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322">
              <a:extLst>
                <a:ext uri="{FF2B5EF4-FFF2-40B4-BE49-F238E27FC236}">
                  <a16:creationId xmlns:a16="http://schemas.microsoft.com/office/drawing/2014/main" id="{8176E4AE-4BFE-3B49-BB99-633846637099}"/>
                </a:ext>
              </a:extLst>
            </p:cNvPr>
            <p:cNvSpPr/>
            <p:nvPr/>
          </p:nvSpPr>
          <p:spPr>
            <a:xfrm>
              <a:off x="7021443" y="2285209"/>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4" name="Group 323">
              <a:extLst>
                <a:ext uri="{FF2B5EF4-FFF2-40B4-BE49-F238E27FC236}">
                  <a16:creationId xmlns:a16="http://schemas.microsoft.com/office/drawing/2014/main" id="{8154106F-36FE-8840-8DA3-D3DBFB9DB91A}"/>
                </a:ext>
              </a:extLst>
            </p:cNvPr>
            <p:cNvGrpSpPr/>
            <p:nvPr/>
          </p:nvGrpSpPr>
          <p:grpSpPr>
            <a:xfrm>
              <a:off x="6504782" y="2455222"/>
              <a:ext cx="191044" cy="690711"/>
              <a:chOff x="6517482" y="2613972"/>
              <a:chExt cx="191044" cy="690711"/>
            </a:xfrm>
          </p:grpSpPr>
          <p:cxnSp>
            <p:nvCxnSpPr>
              <p:cNvPr id="381" name="Straight Connector 380">
                <a:extLst>
                  <a:ext uri="{FF2B5EF4-FFF2-40B4-BE49-F238E27FC236}">
                    <a16:creationId xmlns:a16="http://schemas.microsoft.com/office/drawing/2014/main" id="{45734DB3-9C70-1946-A69F-5F8CCBA4C81C}"/>
                  </a:ext>
                </a:extLst>
              </p:cNvPr>
              <p:cNvCxnSpPr>
                <a:cxnSpLocks/>
              </p:cNvCxnSpPr>
              <p:nvPr/>
            </p:nvCxnSpPr>
            <p:spPr>
              <a:xfrm rot="5400000">
                <a:off x="6445661" y="2876448"/>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2" name="Straight Connector 381">
                <a:extLst>
                  <a:ext uri="{FF2B5EF4-FFF2-40B4-BE49-F238E27FC236}">
                    <a16:creationId xmlns:a16="http://schemas.microsoft.com/office/drawing/2014/main" id="{AA62A2FA-19ED-5540-A0EF-B0296DA50E1F}"/>
                  </a:ext>
                </a:extLst>
              </p:cNvPr>
              <p:cNvCxnSpPr>
                <a:cxnSpLocks/>
              </p:cNvCxnSpPr>
              <p:nvPr/>
            </p:nvCxnSpPr>
            <p:spPr>
              <a:xfrm rot="5400000">
                <a:off x="6613931" y="2873731"/>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3" name="Straight Connector 382">
                <a:extLst>
                  <a:ext uri="{FF2B5EF4-FFF2-40B4-BE49-F238E27FC236}">
                    <a16:creationId xmlns:a16="http://schemas.microsoft.com/office/drawing/2014/main" id="{65E1280C-D44F-3E47-8F9D-060F61777AC2}"/>
                  </a:ext>
                </a:extLst>
              </p:cNvPr>
              <p:cNvCxnSpPr>
                <a:cxnSpLocks/>
              </p:cNvCxnSpPr>
              <p:nvPr/>
            </p:nvCxnSpPr>
            <p:spPr>
              <a:xfrm rot="5400000">
                <a:off x="6444902" y="3043263"/>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4" name="Straight Connector 383">
                <a:extLst>
                  <a:ext uri="{FF2B5EF4-FFF2-40B4-BE49-F238E27FC236}">
                    <a16:creationId xmlns:a16="http://schemas.microsoft.com/office/drawing/2014/main" id="{F574448D-7BB8-AD44-87CC-8155E24857DD}"/>
                  </a:ext>
                </a:extLst>
              </p:cNvPr>
              <p:cNvCxnSpPr>
                <a:cxnSpLocks/>
              </p:cNvCxnSpPr>
              <p:nvPr/>
            </p:nvCxnSpPr>
            <p:spPr>
              <a:xfrm rot="5400000">
                <a:off x="6613171" y="3040547"/>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5" name="Straight Connector 384">
                <a:extLst>
                  <a:ext uri="{FF2B5EF4-FFF2-40B4-BE49-F238E27FC236}">
                    <a16:creationId xmlns:a16="http://schemas.microsoft.com/office/drawing/2014/main" id="{E5B4B2FE-7157-004D-9E1A-EE29DB0AA4E8}"/>
                  </a:ext>
                </a:extLst>
              </p:cNvPr>
              <p:cNvCxnSpPr>
                <a:cxnSpLocks/>
              </p:cNvCxnSpPr>
              <p:nvPr/>
            </p:nvCxnSpPr>
            <p:spPr>
              <a:xfrm rot="5400000">
                <a:off x="6444143" y="3210078"/>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6" name="Straight Connector 385">
                <a:extLst>
                  <a:ext uri="{FF2B5EF4-FFF2-40B4-BE49-F238E27FC236}">
                    <a16:creationId xmlns:a16="http://schemas.microsoft.com/office/drawing/2014/main" id="{211E0F23-8C02-824F-B30D-460657FCA79B}"/>
                  </a:ext>
                </a:extLst>
              </p:cNvPr>
              <p:cNvCxnSpPr>
                <a:cxnSpLocks/>
              </p:cNvCxnSpPr>
              <p:nvPr/>
            </p:nvCxnSpPr>
            <p:spPr>
              <a:xfrm rot="5400000">
                <a:off x="6612412" y="3207362"/>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7" name="Straight Connector 386">
                <a:extLst>
                  <a:ext uri="{FF2B5EF4-FFF2-40B4-BE49-F238E27FC236}">
                    <a16:creationId xmlns:a16="http://schemas.microsoft.com/office/drawing/2014/main" id="{9B0AE07F-0A98-2E49-ABDA-ED8F892325E3}"/>
                  </a:ext>
                </a:extLst>
              </p:cNvPr>
              <p:cNvCxnSpPr>
                <a:cxnSpLocks/>
              </p:cNvCxnSpPr>
              <p:nvPr/>
            </p:nvCxnSpPr>
            <p:spPr>
              <a:xfrm>
                <a:off x="6530418" y="2792441"/>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8" name="Straight Connector 387">
                <a:extLst>
                  <a:ext uri="{FF2B5EF4-FFF2-40B4-BE49-F238E27FC236}">
                    <a16:creationId xmlns:a16="http://schemas.microsoft.com/office/drawing/2014/main" id="{D468E4ED-63A2-A448-AED9-9A266F014ED6}"/>
                  </a:ext>
                </a:extLst>
              </p:cNvPr>
              <p:cNvCxnSpPr>
                <a:cxnSpLocks/>
              </p:cNvCxnSpPr>
              <p:nvPr/>
            </p:nvCxnSpPr>
            <p:spPr>
              <a:xfrm>
                <a:off x="6529347" y="2627020"/>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9" name="Straight Connector 388">
                <a:extLst>
                  <a:ext uri="{FF2B5EF4-FFF2-40B4-BE49-F238E27FC236}">
                    <a16:creationId xmlns:a16="http://schemas.microsoft.com/office/drawing/2014/main" id="{1E9698E9-11C8-5848-8308-6BB4685B1580}"/>
                  </a:ext>
                </a:extLst>
              </p:cNvPr>
              <p:cNvCxnSpPr>
                <a:cxnSpLocks/>
              </p:cNvCxnSpPr>
              <p:nvPr/>
            </p:nvCxnSpPr>
            <p:spPr>
              <a:xfrm>
                <a:off x="6528632" y="3125330"/>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0" name="Straight Connector 389">
                <a:extLst>
                  <a:ext uri="{FF2B5EF4-FFF2-40B4-BE49-F238E27FC236}">
                    <a16:creationId xmlns:a16="http://schemas.microsoft.com/office/drawing/2014/main" id="{2A7C2F43-A122-954B-83E9-5F9489F00085}"/>
                  </a:ext>
                </a:extLst>
              </p:cNvPr>
              <p:cNvCxnSpPr>
                <a:cxnSpLocks/>
              </p:cNvCxnSpPr>
              <p:nvPr/>
            </p:nvCxnSpPr>
            <p:spPr>
              <a:xfrm rot="5400000">
                <a:off x="6443270" y="2710987"/>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1" name="Straight Connector 390">
                <a:extLst>
                  <a:ext uri="{FF2B5EF4-FFF2-40B4-BE49-F238E27FC236}">
                    <a16:creationId xmlns:a16="http://schemas.microsoft.com/office/drawing/2014/main" id="{FFCFD71F-2E62-B74A-8BD7-00FDA2CAEDF3}"/>
                  </a:ext>
                </a:extLst>
              </p:cNvPr>
              <p:cNvCxnSpPr>
                <a:cxnSpLocks/>
              </p:cNvCxnSpPr>
              <p:nvPr/>
            </p:nvCxnSpPr>
            <p:spPr>
              <a:xfrm rot="5400000">
                <a:off x="6614502" y="2708270"/>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2" name="Straight Connector 391">
                <a:extLst>
                  <a:ext uri="{FF2B5EF4-FFF2-40B4-BE49-F238E27FC236}">
                    <a16:creationId xmlns:a16="http://schemas.microsoft.com/office/drawing/2014/main" id="{BCBDB069-3D99-684C-884B-7F8BB9A205DA}"/>
                  </a:ext>
                </a:extLst>
              </p:cNvPr>
              <p:cNvCxnSpPr/>
              <p:nvPr/>
            </p:nvCxnSpPr>
            <p:spPr>
              <a:xfrm rot="5400000">
                <a:off x="6530290" y="2626450"/>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93" name="Oval 392">
                <a:extLst>
                  <a:ext uri="{FF2B5EF4-FFF2-40B4-BE49-F238E27FC236}">
                    <a16:creationId xmlns:a16="http://schemas.microsoft.com/office/drawing/2014/main" id="{5A7FBA84-3F19-C549-8FD0-AAA406BC1885}"/>
                  </a:ext>
                </a:extLst>
              </p:cNvPr>
              <p:cNvSpPr/>
              <p:nvPr/>
            </p:nvSpPr>
            <p:spPr>
              <a:xfrm rot="5400000" flipV="1">
                <a:off x="6520211" y="2783579"/>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4" name="Straight Connector 393">
                <a:extLst>
                  <a:ext uri="{FF2B5EF4-FFF2-40B4-BE49-F238E27FC236}">
                    <a16:creationId xmlns:a16="http://schemas.microsoft.com/office/drawing/2014/main" id="{CD20867D-4DB9-A046-BFE5-A0FE4F7325DD}"/>
                  </a:ext>
                </a:extLst>
              </p:cNvPr>
              <p:cNvCxnSpPr/>
              <p:nvPr/>
            </p:nvCxnSpPr>
            <p:spPr>
              <a:xfrm rot="5400000">
                <a:off x="6530290" y="2792283"/>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95" name="Oval 394">
                <a:extLst>
                  <a:ext uri="{FF2B5EF4-FFF2-40B4-BE49-F238E27FC236}">
                    <a16:creationId xmlns:a16="http://schemas.microsoft.com/office/drawing/2014/main" id="{09732F60-6DAB-A144-A3A9-ABDB9837F8A4}"/>
                  </a:ext>
                </a:extLst>
              </p:cNvPr>
              <p:cNvSpPr/>
              <p:nvPr/>
            </p:nvSpPr>
            <p:spPr>
              <a:xfrm rot="5400000" flipV="1">
                <a:off x="6685587" y="2782662"/>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6" name="Straight Connector 395">
                <a:extLst>
                  <a:ext uri="{FF2B5EF4-FFF2-40B4-BE49-F238E27FC236}">
                    <a16:creationId xmlns:a16="http://schemas.microsoft.com/office/drawing/2014/main" id="{734F956F-3BFF-0948-912B-E11C7F1D1FD1}"/>
                  </a:ext>
                </a:extLst>
              </p:cNvPr>
              <p:cNvCxnSpPr/>
              <p:nvPr/>
            </p:nvCxnSpPr>
            <p:spPr>
              <a:xfrm rot="5400000">
                <a:off x="6530198" y="2956751"/>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7" name="Straight Connector 396">
                <a:extLst>
                  <a:ext uri="{FF2B5EF4-FFF2-40B4-BE49-F238E27FC236}">
                    <a16:creationId xmlns:a16="http://schemas.microsoft.com/office/drawing/2014/main" id="{C0548FCC-6399-FB41-85D7-940AF7112159}"/>
                  </a:ext>
                </a:extLst>
              </p:cNvPr>
              <p:cNvCxnSpPr/>
              <p:nvPr/>
            </p:nvCxnSpPr>
            <p:spPr>
              <a:xfrm rot="5400000">
                <a:off x="6530290" y="3126163"/>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98" name="Oval 397">
                <a:extLst>
                  <a:ext uri="{FF2B5EF4-FFF2-40B4-BE49-F238E27FC236}">
                    <a16:creationId xmlns:a16="http://schemas.microsoft.com/office/drawing/2014/main" id="{C2A2FB86-75B8-DA42-80F2-DF19FA70D0AE}"/>
                  </a:ext>
                </a:extLst>
              </p:cNvPr>
              <p:cNvSpPr/>
              <p:nvPr/>
            </p:nvSpPr>
            <p:spPr>
              <a:xfrm rot="5400000" flipV="1">
                <a:off x="6518164" y="3283345"/>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Oval 398">
                <a:extLst>
                  <a:ext uri="{FF2B5EF4-FFF2-40B4-BE49-F238E27FC236}">
                    <a16:creationId xmlns:a16="http://schemas.microsoft.com/office/drawing/2014/main" id="{B356214A-A943-8345-953C-6B0F9D8E2EDC}"/>
                  </a:ext>
                </a:extLst>
              </p:cNvPr>
              <p:cNvSpPr/>
              <p:nvPr/>
            </p:nvSpPr>
            <p:spPr>
              <a:xfrm rot="5400000" flipV="1">
                <a:off x="6687636" y="3283794"/>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Oval 399">
                <a:extLst>
                  <a:ext uri="{FF2B5EF4-FFF2-40B4-BE49-F238E27FC236}">
                    <a16:creationId xmlns:a16="http://schemas.microsoft.com/office/drawing/2014/main" id="{11527876-9E36-AA42-9471-0AC82872DA16}"/>
                  </a:ext>
                </a:extLst>
              </p:cNvPr>
              <p:cNvSpPr/>
              <p:nvPr/>
            </p:nvSpPr>
            <p:spPr>
              <a:xfrm rot="5400000" flipV="1">
                <a:off x="6517482" y="3116716"/>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1" name="Straight Connector 400">
                <a:extLst>
                  <a:ext uri="{FF2B5EF4-FFF2-40B4-BE49-F238E27FC236}">
                    <a16:creationId xmlns:a16="http://schemas.microsoft.com/office/drawing/2014/main" id="{C06A8AD8-E2AB-EE44-8E5C-5EC240ED51B8}"/>
                  </a:ext>
                </a:extLst>
              </p:cNvPr>
              <p:cNvCxnSpPr>
                <a:cxnSpLocks/>
              </p:cNvCxnSpPr>
              <p:nvPr/>
            </p:nvCxnSpPr>
            <p:spPr>
              <a:xfrm>
                <a:off x="6527060" y="2957769"/>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02" name="Oval 401">
                <a:extLst>
                  <a:ext uri="{FF2B5EF4-FFF2-40B4-BE49-F238E27FC236}">
                    <a16:creationId xmlns:a16="http://schemas.microsoft.com/office/drawing/2014/main" id="{D25F2E05-347C-E144-98D1-89DAF49E6A8B}"/>
                  </a:ext>
                </a:extLst>
              </p:cNvPr>
              <p:cNvSpPr/>
              <p:nvPr/>
            </p:nvSpPr>
            <p:spPr>
              <a:xfrm rot="5400000" flipV="1">
                <a:off x="6518164" y="2952312"/>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Oval 402">
                <a:extLst>
                  <a:ext uri="{FF2B5EF4-FFF2-40B4-BE49-F238E27FC236}">
                    <a16:creationId xmlns:a16="http://schemas.microsoft.com/office/drawing/2014/main" id="{D08BE914-B5B9-954E-8558-F9D55BEBDC34}"/>
                  </a:ext>
                </a:extLst>
              </p:cNvPr>
              <p:cNvSpPr/>
              <p:nvPr/>
            </p:nvSpPr>
            <p:spPr>
              <a:xfrm rot="5400000" flipV="1">
                <a:off x="6687636" y="2948548"/>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Oval 403">
                <a:extLst>
                  <a:ext uri="{FF2B5EF4-FFF2-40B4-BE49-F238E27FC236}">
                    <a16:creationId xmlns:a16="http://schemas.microsoft.com/office/drawing/2014/main" id="{6E5FEEFA-D58B-E34D-BE13-DE937E66742F}"/>
                  </a:ext>
                </a:extLst>
              </p:cNvPr>
              <p:cNvSpPr/>
              <p:nvPr/>
            </p:nvSpPr>
            <p:spPr>
              <a:xfrm rot="5400000" flipV="1">
                <a:off x="6686954" y="3114434"/>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Oval 404">
                <a:extLst>
                  <a:ext uri="{FF2B5EF4-FFF2-40B4-BE49-F238E27FC236}">
                    <a16:creationId xmlns:a16="http://schemas.microsoft.com/office/drawing/2014/main" id="{16706A5D-B3AE-5445-87A9-E47F560162AB}"/>
                  </a:ext>
                </a:extLst>
              </p:cNvPr>
              <p:cNvSpPr/>
              <p:nvPr/>
            </p:nvSpPr>
            <p:spPr>
              <a:xfrm>
                <a:off x="6520333" y="2616690"/>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Oval 405">
                <a:extLst>
                  <a:ext uri="{FF2B5EF4-FFF2-40B4-BE49-F238E27FC236}">
                    <a16:creationId xmlns:a16="http://schemas.microsoft.com/office/drawing/2014/main" id="{3C312BD2-3312-4E41-AA9B-1064FA6C26E4}"/>
                  </a:ext>
                </a:extLst>
              </p:cNvPr>
              <p:cNvSpPr/>
              <p:nvPr/>
            </p:nvSpPr>
            <p:spPr>
              <a:xfrm>
                <a:off x="6687083" y="2613972"/>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25" name="Straight Connector 324">
              <a:extLst>
                <a:ext uri="{FF2B5EF4-FFF2-40B4-BE49-F238E27FC236}">
                  <a16:creationId xmlns:a16="http://schemas.microsoft.com/office/drawing/2014/main" id="{C59BA4C9-0E0B-D84F-8011-9B1244CB0A59}"/>
                </a:ext>
              </a:extLst>
            </p:cNvPr>
            <p:cNvCxnSpPr>
              <a:cxnSpLocks/>
            </p:cNvCxnSpPr>
            <p:nvPr/>
          </p:nvCxnSpPr>
          <p:spPr>
            <a:xfrm rot="5400000">
              <a:off x="6096375" y="2717426"/>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E252BD5B-5743-AC4D-98D2-AA5006766718}"/>
                </a:ext>
              </a:extLst>
            </p:cNvPr>
            <p:cNvCxnSpPr>
              <a:cxnSpLocks/>
            </p:cNvCxnSpPr>
            <p:nvPr/>
          </p:nvCxnSpPr>
          <p:spPr>
            <a:xfrm rot="5400000">
              <a:off x="6264645" y="2714709"/>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F9EEC664-59F7-4C4B-A4B4-CC7FC79DD2F5}"/>
                </a:ext>
              </a:extLst>
            </p:cNvPr>
            <p:cNvCxnSpPr>
              <a:cxnSpLocks/>
            </p:cNvCxnSpPr>
            <p:nvPr/>
          </p:nvCxnSpPr>
          <p:spPr>
            <a:xfrm rot="5400000">
              <a:off x="6095616" y="2884241"/>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28C8DDCE-E4A5-6F49-8F5F-7F23F2C9EED6}"/>
                </a:ext>
              </a:extLst>
            </p:cNvPr>
            <p:cNvCxnSpPr>
              <a:cxnSpLocks/>
            </p:cNvCxnSpPr>
            <p:nvPr/>
          </p:nvCxnSpPr>
          <p:spPr>
            <a:xfrm rot="5400000">
              <a:off x="6263885" y="2881525"/>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AA4ADBFF-D525-A248-8701-19BCEE66DA62}"/>
                </a:ext>
              </a:extLst>
            </p:cNvPr>
            <p:cNvCxnSpPr>
              <a:cxnSpLocks/>
            </p:cNvCxnSpPr>
            <p:nvPr/>
          </p:nvCxnSpPr>
          <p:spPr>
            <a:xfrm rot="5400000">
              <a:off x="6094857" y="3051056"/>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90150CC9-9194-BF44-8FCE-DE479713FEC4}"/>
                </a:ext>
              </a:extLst>
            </p:cNvPr>
            <p:cNvCxnSpPr>
              <a:cxnSpLocks/>
            </p:cNvCxnSpPr>
            <p:nvPr/>
          </p:nvCxnSpPr>
          <p:spPr>
            <a:xfrm rot="5400000">
              <a:off x="6263126" y="3048340"/>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7FB3E6C6-4CB4-9E42-B419-497F52494214}"/>
                </a:ext>
              </a:extLst>
            </p:cNvPr>
            <p:cNvCxnSpPr>
              <a:cxnSpLocks/>
            </p:cNvCxnSpPr>
            <p:nvPr/>
          </p:nvCxnSpPr>
          <p:spPr>
            <a:xfrm rot="5400000">
              <a:off x="6094097" y="3217871"/>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A0C02772-F74C-7045-A18A-186BBB3EA598}"/>
                </a:ext>
              </a:extLst>
            </p:cNvPr>
            <p:cNvCxnSpPr>
              <a:cxnSpLocks/>
            </p:cNvCxnSpPr>
            <p:nvPr/>
          </p:nvCxnSpPr>
          <p:spPr>
            <a:xfrm rot="5400000">
              <a:off x="6262367" y="3215155"/>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A5C95F09-26D6-474C-A6BF-C779389112EC}"/>
                </a:ext>
              </a:extLst>
            </p:cNvPr>
            <p:cNvCxnSpPr>
              <a:cxnSpLocks/>
            </p:cNvCxnSpPr>
            <p:nvPr/>
          </p:nvCxnSpPr>
          <p:spPr>
            <a:xfrm>
              <a:off x="6181132" y="2633419"/>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2867B874-C700-2543-B312-D41F5C880764}"/>
                </a:ext>
              </a:extLst>
            </p:cNvPr>
            <p:cNvCxnSpPr>
              <a:cxnSpLocks/>
            </p:cNvCxnSpPr>
            <p:nvPr/>
          </p:nvCxnSpPr>
          <p:spPr>
            <a:xfrm>
              <a:off x="6180061" y="2467998"/>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9B3B6B1C-467B-164A-89D5-F4215426990A}"/>
                </a:ext>
              </a:extLst>
            </p:cNvPr>
            <p:cNvCxnSpPr>
              <a:cxnSpLocks/>
            </p:cNvCxnSpPr>
            <p:nvPr/>
          </p:nvCxnSpPr>
          <p:spPr>
            <a:xfrm>
              <a:off x="6179346" y="2966308"/>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B8030CF9-09C6-5E45-B563-878E672DD2C7}"/>
                </a:ext>
              </a:extLst>
            </p:cNvPr>
            <p:cNvCxnSpPr>
              <a:cxnSpLocks/>
            </p:cNvCxnSpPr>
            <p:nvPr/>
          </p:nvCxnSpPr>
          <p:spPr>
            <a:xfrm>
              <a:off x="6179438" y="3133623"/>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E822008D-107A-E74D-B72F-A6E3149578AD}"/>
                </a:ext>
              </a:extLst>
            </p:cNvPr>
            <p:cNvCxnSpPr>
              <a:cxnSpLocks/>
            </p:cNvCxnSpPr>
            <p:nvPr/>
          </p:nvCxnSpPr>
          <p:spPr>
            <a:xfrm rot="5400000">
              <a:off x="6097159" y="2551965"/>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321F4008-ADB2-6045-8A55-1CFF023A29DA}"/>
                </a:ext>
              </a:extLst>
            </p:cNvPr>
            <p:cNvCxnSpPr>
              <a:cxnSpLocks/>
            </p:cNvCxnSpPr>
            <p:nvPr/>
          </p:nvCxnSpPr>
          <p:spPr>
            <a:xfrm rot="5400000">
              <a:off x="6265216" y="2549248"/>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823A2510-1E7C-2A41-9C0C-87622A5B07E4}"/>
                </a:ext>
              </a:extLst>
            </p:cNvPr>
            <p:cNvCxnSpPr/>
            <p:nvPr/>
          </p:nvCxnSpPr>
          <p:spPr>
            <a:xfrm rot="5400000">
              <a:off x="6181004" y="2467428"/>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40" name="Oval 339">
              <a:extLst>
                <a:ext uri="{FF2B5EF4-FFF2-40B4-BE49-F238E27FC236}">
                  <a16:creationId xmlns:a16="http://schemas.microsoft.com/office/drawing/2014/main" id="{9880FFEA-9E20-ED45-954A-17E944D3A7F5}"/>
                </a:ext>
              </a:extLst>
            </p:cNvPr>
            <p:cNvSpPr/>
            <p:nvPr/>
          </p:nvSpPr>
          <p:spPr>
            <a:xfrm rot="5400000" flipV="1">
              <a:off x="6170925" y="2624557"/>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1" name="Straight Connector 340">
              <a:extLst>
                <a:ext uri="{FF2B5EF4-FFF2-40B4-BE49-F238E27FC236}">
                  <a16:creationId xmlns:a16="http://schemas.microsoft.com/office/drawing/2014/main" id="{2DB4C79C-6490-9746-B3C8-94940D61BE08}"/>
                </a:ext>
              </a:extLst>
            </p:cNvPr>
            <p:cNvCxnSpPr/>
            <p:nvPr/>
          </p:nvCxnSpPr>
          <p:spPr>
            <a:xfrm rot="5400000">
              <a:off x="6181004" y="2633261"/>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42" name="Oval 341">
              <a:extLst>
                <a:ext uri="{FF2B5EF4-FFF2-40B4-BE49-F238E27FC236}">
                  <a16:creationId xmlns:a16="http://schemas.microsoft.com/office/drawing/2014/main" id="{F9D306C3-F8A9-414A-97EC-5B2AB2FB6003}"/>
                </a:ext>
              </a:extLst>
            </p:cNvPr>
            <p:cNvSpPr/>
            <p:nvPr/>
          </p:nvSpPr>
          <p:spPr>
            <a:xfrm rot="5400000" flipV="1">
              <a:off x="6336301" y="2623640"/>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3" name="Straight Connector 342">
              <a:extLst>
                <a:ext uri="{FF2B5EF4-FFF2-40B4-BE49-F238E27FC236}">
                  <a16:creationId xmlns:a16="http://schemas.microsoft.com/office/drawing/2014/main" id="{C4421D6C-4554-7D40-8D2A-C4B72F8451AD}"/>
                </a:ext>
              </a:extLst>
            </p:cNvPr>
            <p:cNvCxnSpPr/>
            <p:nvPr/>
          </p:nvCxnSpPr>
          <p:spPr>
            <a:xfrm rot="5400000">
              <a:off x="6180912" y="2797729"/>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a:extLst>
                <a:ext uri="{FF2B5EF4-FFF2-40B4-BE49-F238E27FC236}">
                  <a16:creationId xmlns:a16="http://schemas.microsoft.com/office/drawing/2014/main" id="{0D31F537-A445-8040-B8F1-E5FC595212F7}"/>
                </a:ext>
              </a:extLst>
            </p:cNvPr>
            <p:cNvCxnSpPr/>
            <p:nvPr/>
          </p:nvCxnSpPr>
          <p:spPr>
            <a:xfrm rot="5400000">
              <a:off x="6181004" y="2967141"/>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5" name="Straight Connector 344">
              <a:extLst>
                <a:ext uri="{FF2B5EF4-FFF2-40B4-BE49-F238E27FC236}">
                  <a16:creationId xmlns:a16="http://schemas.microsoft.com/office/drawing/2014/main" id="{99744073-00B1-3047-8A9B-2809D58C38BC}"/>
                </a:ext>
              </a:extLst>
            </p:cNvPr>
            <p:cNvCxnSpPr/>
            <p:nvPr/>
          </p:nvCxnSpPr>
          <p:spPr>
            <a:xfrm rot="5400000">
              <a:off x="6182277" y="3132974"/>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46" name="Oval 345">
              <a:extLst>
                <a:ext uri="{FF2B5EF4-FFF2-40B4-BE49-F238E27FC236}">
                  <a16:creationId xmlns:a16="http://schemas.microsoft.com/office/drawing/2014/main" id="{DEE1B85A-D2D1-184A-8E42-8F21E3463219}"/>
                </a:ext>
              </a:extLst>
            </p:cNvPr>
            <p:cNvSpPr/>
            <p:nvPr/>
          </p:nvSpPr>
          <p:spPr>
            <a:xfrm rot="5400000" flipV="1">
              <a:off x="6168878" y="3124323"/>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Oval 346">
              <a:extLst>
                <a:ext uri="{FF2B5EF4-FFF2-40B4-BE49-F238E27FC236}">
                  <a16:creationId xmlns:a16="http://schemas.microsoft.com/office/drawing/2014/main" id="{E3DADD60-917F-1F40-A974-DE1CDDAF9F2A}"/>
                </a:ext>
              </a:extLst>
            </p:cNvPr>
            <p:cNvSpPr/>
            <p:nvPr/>
          </p:nvSpPr>
          <p:spPr>
            <a:xfrm rot="5400000" flipV="1">
              <a:off x="6338350" y="3124772"/>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Oval 347">
              <a:extLst>
                <a:ext uri="{FF2B5EF4-FFF2-40B4-BE49-F238E27FC236}">
                  <a16:creationId xmlns:a16="http://schemas.microsoft.com/office/drawing/2014/main" id="{1EAEDF1D-606D-4C44-9477-9E9EB25473CD}"/>
                </a:ext>
              </a:extLst>
            </p:cNvPr>
            <p:cNvSpPr/>
            <p:nvPr/>
          </p:nvSpPr>
          <p:spPr>
            <a:xfrm rot="5400000" flipV="1">
              <a:off x="6337668" y="3290658"/>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Oval 348">
              <a:extLst>
                <a:ext uri="{FF2B5EF4-FFF2-40B4-BE49-F238E27FC236}">
                  <a16:creationId xmlns:a16="http://schemas.microsoft.com/office/drawing/2014/main" id="{58B9839F-3F72-DF47-A82D-698AAF1B4D27}"/>
                </a:ext>
              </a:extLst>
            </p:cNvPr>
            <p:cNvSpPr/>
            <p:nvPr/>
          </p:nvSpPr>
          <p:spPr>
            <a:xfrm rot="5400000" flipV="1">
              <a:off x="6168196" y="2957694"/>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0" name="Straight Connector 349">
              <a:extLst>
                <a:ext uri="{FF2B5EF4-FFF2-40B4-BE49-F238E27FC236}">
                  <a16:creationId xmlns:a16="http://schemas.microsoft.com/office/drawing/2014/main" id="{AD402716-97A1-C540-A1C5-643B1ACCF4C4}"/>
                </a:ext>
              </a:extLst>
            </p:cNvPr>
            <p:cNvCxnSpPr>
              <a:cxnSpLocks/>
            </p:cNvCxnSpPr>
            <p:nvPr/>
          </p:nvCxnSpPr>
          <p:spPr>
            <a:xfrm>
              <a:off x="6177774" y="2798747"/>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51" name="Oval 350">
              <a:extLst>
                <a:ext uri="{FF2B5EF4-FFF2-40B4-BE49-F238E27FC236}">
                  <a16:creationId xmlns:a16="http://schemas.microsoft.com/office/drawing/2014/main" id="{0D129FA1-246F-084F-8E16-8B012586E6C3}"/>
                </a:ext>
              </a:extLst>
            </p:cNvPr>
            <p:cNvSpPr/>
            <p:nvPr/>
          </p:nvSpPr>
          <p:spPr>
            <a:xfrm rot="5400000" flipV="1">
              <a:off x="6168878" y="2793290"/>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Oval 351">
              <a:extLst>
                <a:ext uri="{FF2B5EF4-FFF2-40B4-BE49-F238E27FC236}">
                  <a16:creationId xmlns:a16="http://schemas.microsoft.com/office/drawing/2014/main" id="{35342E5F-F061-BF43-BBD4-3562C43FA5F0}"/>
                </a:ext>
              </a:extLst>
            </p:cNvPr>
            <p:cNvSpPr/>
            <p:nvPr/>
          </p:nvSpPr>
          <p:spPr>
            <a:xfrm rot="5400000" flipV="1">
              <a:off x="6338350" y="2789526"/>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Oval 352">
              <a:extLst>
                <a:ext uri="{FF2B5EF4-FFF2-40B4-BE49-F238E27FC236}">
                  <a16:creationId xmlns:a16="http://schemas.microsoft.com/office/drawing/2014/main" id="{DEF93245-12DE-BF42-810D-DAC9217E6666}"/>
                </a:ext>
              </a:extLst>
            </p:cNvPr>
            <p:cNvSpPr/>
            <p:nvPr/>
          </p:nvSpPr>
          <p:spPr>
            <a:xfrm rot="5400000" flipV="1">
              <a:off x="6168196" y="3292940"/>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Oval 353">
              <a:extLst>
                <a:ext uri="{FF2B5EF4-FFF2-40B4-BE49-F238E27FC236}">
                  <a16:creationId xmlns:a16="http://schemas.microsoft.com/office/drawing/2014/main" id="{DC60F788-9672-9A42-B788-A3A71526D90A}"/>
                </a:ext>
              </a:extLst>
            </p:cNvPr>
            <p:cNvSpPr/>
            <p:nvPr/>
          </p:nvSpPr>
          <p:spPr>
            <a:xfrm rot="5400000" flipV="1">
              <a:off x="6337668" y="2955412"/>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Oval 354">
              <a:extLst>
                <a:ext uri="{FF2B5EF4-FFF2-40B4-BE49-F238E27FC236}">
                  <a16:creationId xmlns:a16="http://schemas.microsoft.com/office/drawing/2014/main" id="{788F0243-E559-2947-A890-1DFFABC97174}"/>
                </a:ext>
              </a:extLst>
            </p:cNvPr>
            <p:cNvSpPr/>
            <p:nvPr/>
          </p:nvSpPr>
          <p:spPr>
            <a:xfrm>
              <a:off x="6171047" y="2457668"/>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Oval 355">
              <a:extLst>
                <a:ext uri="{FF2B5EF4-FFF2-40B4-BE49-F238E27FC236}">
                  <a16:creationId xmlns:a16="http://schemas.microsoft.com/office/drawing/2014/main" id="{FD468D8A-2212-0043-B121-75A2BEA81296}"/>
                </a:ext>
              </a:extLst>
            </p:cNvPr>
            <p:cNvSpPr/>
            <p:nvPr/>
          </p:nvSpPr>
          <p:spPr>
            <a:xfrm>
              <a:off x="6337797" y="2458125"/>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Oval 356">
              <a:extLst>
                <a:ext uri="{FF2B5EF4-FFF2-40B4-BE49-F238E27FC236}">
                  <a16:creationId xmlns:a16="http://schemas.microsoft.com/office/drawing/2014/main" id="{270CDD49-F04E-B24C-A72D-4C7A56B9B777}"/>
                </a:ext>
              </a:extLst>
            </p:cNvPr>
            <p:cNvSpPr/>
            <p:nvPr/>
          </p:nvSpPr>
          <p:spPr>
            <a:xfrm rot="16200000">
              <a:off x="6510120" y="1616710"/>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Oval 357">
              <a:extLst>
                <a:ext uri="{FF2B5EF4-FFF2-40B4-BE49-F238E27FC236}">
                  <a16:creationId xmlns:a16="http://schemas.microsoft.com/office/drawing/2014/main" id="{FC46586D-7B92-474B-8FC7-476419125252}"/>
                </a:ext>
              </a:extLst>
            </p:cNvPr>
            <p:cNvSpPr/>
            <p:nvPr/>
          </p:nvSpPr>
          <p:spPr>
            <a:xfrm rot="16200000">
              <a:off x="6675220" y="1619885"/>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9" name="Group 358">
              <a:extLst>
                <a:ext uri="{FF2B5EF4-FFF2-40B4-BE49-F238E27FC236}">
                  <a16:creationId xmlns:a16="http://schemas.microsoft.com/office/drawing/2014/main" id="{9FBB2B8C-BF4C-B24C-92DA-326D458964DD}"/>
                </a:ext>
              </a:extLst>
            </p:cNvPr>
            <p:cNvGrpSpPr/>
            <p:nvPr/>
          </p:nvGrpSpPr>
          <p:grpSpPr>
            <a:xfrm>
              <a:off x="6847718" y="2462650"/>
              <a:ext cx="191044" cy="513302"/>
              <a:chOff x="6866768" y="2643625"/>
              <a:chExt cx="191044" cy="513302"/>
            </a:xfrm>
          </p:grpSpPr>
          <p:cxnSp>
            <p:nvCxnSpPr>
              <p:cNvPr id="363" name="Straight Connector 362">
                <a:extLst>
                  <a:ext uri="{FF2B5EF4-FFF2-40B4-BE49-F238E27FC236}">
                    <a16:creationId xmlns:a16="http://schemas.microsoft.com/office/drawing/2014/main" id="{D9DDA923-A41D-A745-A580-0CCB2E74851B}"/>
                  </a:ext>
                </a:extLst>
              </p:cNvPr>
              <p:cNvCxnSpPr>
                <a:cxnSpLocks/>
              </p:cNvCxnSpPr>
              <p:nvPr/>
            </p:nvCxnSpPr>
            <p:spPr>
              <a:xfrm rot="5400000">
                <a:off x="6794947" y="2895770"/>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4" name="Straight Connector 363">
                <a:extLst>
                  <a:ext uri="{FF2B5EF4-FFF2-40B4-BE49-F238E27FC236}">
                    <a16:creationId xmlns:a16="http://schemas.microsoft.com/office/drawing/2014/main" id="{B5FA5E45-DF52-544A-88F6-7D76482ADB72}"/>
                  </a:ext>
                </a:extLst>
              </p:cNvPr>
              <p:cNvCxnSpPr>
                <a:cxnSpLocks/>
              </p:cNvCxnSpPr>
              <p:nvPr/>
            </p:nvCxnSpPr>
            <p:spPr>
              <a:xfrm rot="5400000">
                <a:off x="6963217" y="2893053"/>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5" name="Straight Connector 364">
                <a:extLst>
                  <a:ext uri="{FF2B5EF4-FFF2-40B4-BE49-F238E27FC236}">
                    <a16:creationId xmlns:a16="http://schemas.microsoft.com/office/drawing/2014/main" id="{A6E5CACD-6D21-4B4D-86F5-02D059BE64E6}"/>
                  </a:ext>
                </a:extLst>
              </p:cNvPr>
              <p:cNvCxnSpPr>
                <a:cxnSpLocks/>
              </p:cNvCxnSpPr>
              <p:nvPr/>
            </p:nvCxnSpPr>
            <p:spPr>
              <a:xfrm rot="5400000">
                <a:off x="6794188" y="3062585"/>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6" name="Straight Connector 365">
                <a:extLst>
                  <a:ext uri="{FF2B5EF4-FFF2-40B4-BE49-F238E27FC236}">
                    <a16:creationId xmlns:a16="http://schemas.microsoft.com/office/drawing/2014/main" id="{B1175807-38CF-3844-81DE-06382B907EFB}"/>
                  </a:ext>
                </a:extLst>
              </p:cNvPr>
              <p:cNvCxnSpPr>
                <a:cxnSpLocks/>
              </p:cNvCxnSpPr>
              <p:nvPr/>
            </p:nvCxnSpPr>
            <p:spPr>
              <a:xfrm rot="5400000">
                <a:off x="6962457" y="3059869"/>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7" name="Straight Connector 366">
                <a:extLst>
                  <a:ext uri="{FF2B5EF4-FFF2-40B4-BE49-F238E27FC236}">
                    <a16:creationId xmlns:a16="http://schemas.microsoft.com/office/drawing/2014/main" id="{983638C1-416E-B149-84E7-A0778F399D10}"/>
                  </a:ext>
                </a:extLst>
              </p:cNvPr>
              <p:cNvCxnSpPr>
                <a:cxnSpLocks/>
              </p:cNvCxnSpPr>
              <p:nvPr/>
            </p:nvCxnSpPr>
            <p:spPr>
              <a:xfrm>
                <a:off x="6879704" y="2811763"/>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8" name="Straight Connector 367">
                <a:extLst>
                  <a:ext uri="{FF2B5EF4-FFF2-40B4-BE49-F238E27FC236}">
                    <a16:creationId xmlns:a16="http://schemas.microsoft.com/office/drawing/2014/main" id="{BE14A98C-18B6-6F46-A6BF-B7940E840F2C}"/>
                  </a:ext>
                </a:extLst>
              </p:cNvPr>
              <p:cNvCxnSpPr>
                <a:cxnSpLocks/>
              </p:cNvCxnSpPr>
              <p:nvPr/>
            </p:nvCxnSpPr>
            <p:spPr>
              <a:xfrm>
                <a:off x="6878633" y="2646342"/>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9" name="Straight Connector 368">
                <a:extLst>
                  <a:ext uri="{FF2B5EF4-FFF2-40B4-BE49-F238E27FC236}">
                    <a16:creationId xmlns:a16="http://schemas.microsoft.com/office/drawing/2014/main" id="{C869D715-2AE0-9D4C-A972-F13A6DE0371D}"/>
                  </a:ext>
                </a:extLst>
              </p:cNvPr>
              <p:cNvCxnSpPr>
                <a:cxnSpLocks/>
              </p:cNvCxnSpPr>
              <p:nvPr/>
            </p:nvCxnSpPr>
            <p:spPr>
              <a:xfrm rot="5400000">
                <a:off x="6792556" y="2730309"/>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0" name="Straight Connector 369">
                <a:extLst>
                  <a:ext uri="{FF2B5EF4-FFF2-40B4-BE49-F238E27FC236}">
                    <a16:creationId xmlns:a16="http://schemas.microsoft.com/office/drawing/2014/main" id="{295B6D89-FD80-AC47-BF8D-E188A959B950}"/>
                  </a:ext>
                </a:extLst>
              </p:cNvPr>
              <p:cNvCxnSpPr>
                <a:cxnSpLocks/>
              </p:cNvCxnSpPr>
              <p:nvPr/>
            </p:nvCxnSpPr>
            <p:spPr>
              <a:xfrm rot="5400000">
                <a:off x="6963788" y="2727592"/>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1" name="Straight Connector 370">
                <a:extLst>
                  <a:ext uri="{FF2B5EF4-FFF2-40B4-BE49-F238E27FC236}">
                    <a16:creationId xmlns:a16="http://schemas.microsoft.com/office/drawing/2014/main" id="{E4B6C40C-7A4F-0243-99F7-6ECDC03A91C9}"/>
                  </a:ext>
                </a:extLst>
              </p:cNvPr>
              <p:cNvCxnSpPr/>
              <p:nvPr/>
            </p:nvCxnSpPr>
            <p:spPr>
              <a:xfrm rot="5400000">
                <a:off x="6879576" y="2645772"/>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72" name="Oval 371">
                <a:extLst>
                  <a:ext uri="{FF2B5EF4-FFF2-40B4-BE49-F238E27FC236}">
                    <a16:creationId xmlns:a16="http://schemas.microsoft.com/office/drawing/2014/main" id="{419A15E7-5772-F84C-B0C9-02230F638309}"/>
                  </a:ext>
                </a:extLst>
              </p:cNvPr>
              <p:cNvSpPr/>
              <p:nvPr/>
            </p:nvSpPr>
            <p:spPr>
              <a:xfrm rot="5400000" flipV="1">
                <a:off x="6869497" y="2802901"/>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3" name="Straight Connector 372">
                <a:extLst>
                  <a:ext uri="{FF2B5EF4-FFF2-40B4-BE49-F238E27FC236}">
                    <a16:creationId xmlns:a16="http://schemas.microsoft.com/office/drawing/2014/main" id="{B1AF1822-8273-A042-8421-90F93A83FE08}"/>
                  </a:ext>
                </a:extLst>
              </p:cNvPr>
              <p:cNvCxnSpPr/>
              <p:nvPr/>
            </p:nvCxnSpPr>
            <p:spPr>
              <a:xfrm rot="5400000">
                <a:off x="6879576" y="2811605"/>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74" name="Oval 373">
                <a:extLst>
                  <a:ext uri="{FF2B5EF4-FFF2-40B4-BE49-F238E27FC236}">
                    <a16:creationId xmlns:a16="http://schemas.microsoft.com/office/drawing/2014/main" id="{A68D291E-7A01-544C-B8E3-8F9C22F01829}"/>
                  </a:ext>
                </a:extLst>
              </p:cNvPr>
              <p:cNvSpPr/>
              <p:nvPr/>
            </p:nvSpPr>
            <p:spPr>
              <a:xfrm rot="5400000" flipV="1">
                <a:off x="7034873" y="2801984"/>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5" name="Straight Connector 374">
                <a:extLst>
                  <a:ext uri="{FF2B5EF4-FFF2-40B4-BE49-F238E27FC236}">
                    <a16:creationId xmlns:a16="http://schemas.microsoft.com/office/drawing/2014/main" id="{AD7133EE-1350-104C-9096-84689E249FE9}"/>
                  </a:ext>
                </a:extLst>
              </p:cNvPr>
              <p:cNvCxnSpPr/>
              <p:nvPr/>
            </p:nvCxnSpPr>
            <p:spPr>
              <a:xfrm rot="5400000">
                <a:off x="6879484" y="2976073"/>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76" name="Oval 375">
                <a:extLst>
                  <a:ext uri="{FF2B5EF4-FFF2-40B4-BE49-F238E27FC236}">
                    <a16:creationId xmlns:a16="http://schemas.microsoft.com/office/drawing/2014/main" id="{D54152E4-41A2-784A-B4E2-C860A6D652F0}"/>
                  </a:ext>
                </a:extLst>
              </p:cNvPr>
              <p:cNvSpPr/>
              <p:nvPr/>
            </p:nvSpPr>
            <p:spPr>
              <a:xfrm rot="5400000" flipV="1">
                <a:off x="6866768" y="3136038"/>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7" name="Straight Connector 376">
                <a:extLst>
                  <a:ext uri="{FF2B5EF4-FFF2-40B4-BE49-F238E27FC236}">
                    <a16:creationId xmlns:a16="http://schemas.microsoft.com/office/drawing/2014/main" id="{B1E5425D-5D41-AA45-82EA-B55AAA513673}"/>
                  </a:ext>
                </a:extLst>
              </p:cNvPr>
              <p:cNvCxnSpPr>
                <a:cxnSpLocks/>
              </p:cNvCxnSpPr>
              <p:nvPr/>
            </p:nvCxnSpPr>
            <p:spPr>
              <a:xfrm>
                <a:off x="6876346" y="2977091"/>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78" name="Oval 377">
                <a:extLst>
                  <a:ext uri="{FF2B5EF4-FFF2-40B4-BE49-F238E27FC236}">
                    <a16:creationId xmlns:a16="http://schemas.microsoft.com/office/drawing/2014/main" id="{9D350C4C-ABB0-E844-9BB7-ACD72C31885E}"/>
                  </a:ext>
                </a:extLst>
              </p:cNvPr>
              <p:cNvSpPr/>
              <p:nvPr/>
            </p:nvSpPr>
            <p:spPr>
              <a:xfrm rot="5400000" flipV="1">
                <a:off x="6867450" y="2971634"/>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Oval 378">
                <a:extLst>
                  <a:ext uri="{FF2B5EF4-FFF2-40B4-BE49-F238E27FC236}">
                    <a16:creationId xmlns:a16="http://schemas.microsoft.com/office/drawing/2014/main" id="{CF928484-0639-C840-AA28-25F9DC22D2BF}"/>
                  </a:ext>
                </a:extLst>
              </p:cNvPr>
              <p:cNvSpPr/>
              <p:nvPr/>
            </p:nvSpPr>
            <p:spPr>
              <a:xfrm rot="5400000" flipV="1">
                <a:off x="7036922" y="2967870"/>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Oval 379">
                <a:extLst>
                  <a:ext uri="{FF2B5EF4-FFF2-40B4-BE49-F238E27FC236}">
                    <a16:creationId xmlns:a16="http://schemas.microsoft.com/office/drawing/2014/main" id="{CF654F89-00E0-7443-9F7C-6D54959DE63D}"/>
                  </a:ext>
                </a:extLst>
              </p:cNvPr>
              <p:cNvSpPr/>
              <p:nvPr/>
            </p:nvSpPr>
            <p:spPr>
              <a:xfrm rot="5400000" flipV="1">
                <a:off x="7036240" y="3133756"/>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0" name="Oval 359">
              <a:extLst>
                <a:ext uri="{FF2B5EF4-FFF2-40B4-BE49-F238E27FC236}">
                  <a16:creationId xmlns:a16="http://schemas.microsoft.com/office/drawing/2014/main" id="{891551A3-1F49-074B-804F-4490F5E65D22}"/>
                </a:ext>
              </a:extLst>
            </p:cNvPr>
            <p:cNvSpPr/>
            <p:nvPr/>
          </p:nvSpPr>
          <p:spPr>
            <a:xfrm>
              <a:off x="6847846" y="2453500"/>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Oval 360">
              <a:extLst>
                <a:ext uri="{FF2B5EF4-FFF2-40B4-BE49-F238E27FC236}">
                  <a16:creationId xmlns:a16="http://schemas.microsoft.com/office/drawing/2014/main" id="{862A2061-6936-AB42-9147-F0F896ADD274}"/>
                </a:ext>
              </a:extLst>
            </p:cNvPr>
            <p:cNvSpPr/>
            <p:nvPr/>
          </p:nvSpPr>
          <p:spPr>
            <a:xfrm>
              <a:off x="7019161" y="2454680"/>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Oval 361">
              <a:extLst>
                <a:ext uri="{FF2B5EF4-FFF2-40B4-BE49-F238E27FC236}">
                  <a16:creationId xmlns:a16="http://schemas.microsoft.com/office/drawing/2014/main" id="{1B9730D4-BACE-BA41-9242-581FA0A17D79}"/>
                </a:ext>
              </a:extLst>
            </p:cNvPr>
            <p:cNvSpPr/>
            <p:nvPr/>
          </p:nvSpPr>
          <p:spPr>
            <a:xfrm>
              <a:off x="7359523" y="2285890"/>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59" name="Straight Arrow Connector 458">
            <a:extLst>
              <a:ext uri="{FF2B5EF4-FFF2-40B4-BE49-F238E27FC236}">
                <a16:creationId xmlns:a16="http://schemas.microsoft.com/office/drawing/2014/main" id="{03D14C5C-A1AC-D44E-8444-4BE59DE7FD51}"/>
              </a:ext>
            </a:extLst>
          </p:cNvPr>
          <p:cNvCxnSpPr>
            <a:cxnSpLocks/>
          </p:cNvCxnSpPr>
          <p:nvPr/>
        </p:nvCxnSpPr>
        <p:spPr>
          <a:xfrm>
            <a:off x="5954164" y="2871756"/>
            <a:ext cx="0" cy="164499"/>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60" name="Straight Arrow Connector 459">
            <a:extLst>
              <a:ext uri="{FF2B5EF4-FFF2-40B4-BE49-F238E27FC236}">
                <a16:creationId xmlns:a16="http://schemas.microsoft.com/office/drawing/2014/main" id="{A45912C8-A26A-2B49-86BB-7AB2C6EC7EBD}"/>
              </a:ext>
            </a:extLst>
          </p:cNvPr>
          <p:cNvCxnSpPr>
            <a:cxnSpLocks/>
          </p:cNvCxnSpPr>
          <p:nvPr/>
        </p:nvCxnSpPr>
        <p:spPr>
          <a:xfrm>
            <a:off x="5945158" y="3225934"/>
            <a:ext cx="0" cy="171658"/>
          </a:xfrm>
          <a:prstGeom prst="straightConnector1">
            <a:avLst/>
          </a:prstGeom>
          <a:ln w="25400">
            <a:solidFill>
              <a:srgbClr val="FF0000"/>
            </a:solidFill>
            <a:headEnd w="lg" len="med"/>
            <a:tailEnd type="triangle" w="lg" len="med"/>
          </a:ln>
        </p:spPr>
        <p:style>
          <a:lnRef idx="1">
            <a:schemeClr val="accent1"/>
          </a:lnRef>
          <a:fillRef idx="0">
            <a:schemeClr val="accent1"/>
          </a:fillRef>
          <a:effectRef idx="0">
            <a:schemeClr val="accent1"/>
          </a:effectRef>
          <a:fontRef idx="minor">
            <a:schemeClr val="tx1"/>
          </a:fontRef>
        </p:style>
      </p:cxnSp>
      <p:grpSp>
        <p:nvGrpSpPr>
          <p:cNvPr id="464" name="Group 463">
            <a:extLst>
              <a:ext uri="{FF2B5EF4-FFF2-40B4-BE49-F238E27FC236}">
                <a16:creationId xmlns:a16="http://schemas.microsoft.com/office/drawing/2014/main" id="{5DFF5FEB-D438-724C-A0EF-19670B7084C1}"/>
              </a:ext>
            </a:extLst>
          </p:cNvPr>
          <p:cNvGrpSpPr/>
          <p:nvPr/>
        </p:nvGrpSpPr>
        <p:grpSpPr>
          <a:xfrm>
            <a:off x="533603" y="3964936"/>
            <a:ext cx="1678033" cy="481586"/>
            <a:chOff x="1032936" y="5890542"/>
            <a:chExt cx="1678033" cy="481586"/>
          </a:xfrm>
        </p:grpSpPr>
        <p:sp>
          <p:nvSpPr>
            <p:cNvPr id="465" name="TextBox 464">
              <a:extLst>
                <a:ext uri="{FF2B5EF4-FFF2-40B4-BE49-F238E27FC236}">
                  <a16:creationId xmlns:a16="http://schemas.microsoft.com/office/drawing/2014/main" id="{BA7017E4-75A9-F041-9003-382551AB6C14}"/>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466" name="TextBox 465">
              <a:extLst>
                <a:ext uri="{FF2B5EF4-FFF2-40B4-BE49-F238E27FC236}">
                  <a16:creationId xmlns:a16="http://schemas.microsoft.com/office/drawing/2014/main" id="{40C1A313-8739-E745-B637-7AA1DA8EB52C}"/>
                </a:ext>
              </a:extLst>
            </p:cNvPr>
            <p:cNvSpPr txBox="1"/>
            <p:nvPr/>
          </p:nvSpPr>
          <p:spPr>
            <a:xfrm>
              <a:off x="2244438" y="5890542"/>
              <a:ext cx="466531" cy="369332"/>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3428999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 name="TextBox 768">
            <a:extLst>
              <a:ext uri="{FF2B5EF4-FFF2-40B4-BE49-F238E27FC236}">
                <a16:creationId xmlns:a16="http://schemas.microsoft.com/office/drawing/2014/main" id="{C2A874DD-598A-594B-AFBC-6EA8D872C29A}"/>
              </a:ext>
            </a:extLst>
          </p:cNvPr>
          <p:cNvSpPr txBox="1"/>
          <p:nvPr/>
        </p:nvSpPr>
        <p:spPr>
          <a:xfrm>
            <a:off x="534250" y="1263475"/>
            <a:ext cx="1728579" cy="400110"/>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Design: </a:t>
            </a:r>
          </a:p>
        </p:txBody>
      </p:sp>
      <p:sp>
        <p:nvSpPr>
          <p:cNvPr id="771" name="Rectangle 770">
            <a:extLst>
              <a:ext uri="{FF2B5EF4-FFF2-40B4-BE49-F238E27FC236}">
                <a16:creationId xmlns:a16="http://schemas.microsoft.com/office/drawing/2014/main" id="{484E645F-2349-C042-83A5-A5F9D9E0A24C}"/>
              </a:ext>
            </a:extLst>
          </p:cNvPr>
          <p:cNvSpPr/>
          <p:nvPr/>
        </p:nvSpPr>
        <p:spPr>
          <a:xfrm>
            <a:off x="277472" y="264860"/>
            <a:ext cx="8563829" cy="636926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72" name="Straight Connector 771">
            <a:extLst>
              <a:ext uri="{FF2B5EF4-FFF2-40B4-BE49-F238E27FC236}">
                <a16:creationId xmlns:a16="http://schemas.microsoft.com/office/drawing/2014/main" id="{C6D67F51-9D12-8840-BA46-5D30F2D34725}"/>
              </a:ext>
            </a:extLst>
          </p:cNvPr>
          <p:cNvCxnSpPr/>
          <p:nvPr/>
        </p:nvCxnSpPr>
        <p:spPr>
          <a:xfrm>
            <a:off x="277472" y="793606"/>
            <a:ext cx="856382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73" name="TextBox 772">
            <a:extLst>
              <a:ext uri="{FF2B5EF4-FFF2-40B4-BE49-F238E27FC236}">
                <a16:creationId xmlns:a16="http://schemas.microsoft.com/office/drawing/2014/main" id="{1573643B-CD53-F94E-BFCF-39AE8744374B}"/>
              </a:ext>
            </a:extLst>
          </p:cNvPr>
          <p:cNvSpPr txBox="1"/>
          <p:nvPr/>
        </p:nvSpPr>
        <p:spPr>
          <a:xfrm>
            <a:off x="1303067" y="276534"/>
            <a:ext cx="6718853"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Truss Design and Definitions      </a:t>
            </a:r>
          </a:p>
        </p:txBody>
      </p:sp>
      <p:sp>
        <p:nvSpPr>
          <p:cNvPr id="774" name="TextBox 773">
            <a:extLst>
              <a:ext uri="{FF2B5EF4-FFF2-40B4-BE49-F238E27FC236}">
                <a16:creationId xmlns:a16="http://schemas.microsoft.com/office/drawing/2014/main" id="{70E73097-CB5E-9E41-A6F2-CB66DC5A46D0}"/>
              </a:ext>
            </a:extLst>
          </p:cNvPr>
          <p:cNvSpPr txBox="1"/>
          <p:nvPr/>
        </p:nvSpPr>
        <p:spPr>
          <a:xfrm>
            <a:off x="4739216" y="5916726"/>
            <a:ext cx="336685" cy="215444"/>
          </a:xfrm>
          <a:prstGeom prst="rect">
            <a:avLst/>
          </a:prstGeom>
          <a:noFill/>
        </p:spPr>
        <p:txBody>
          <a:bodyPr wrap="square" rtlCol="0">
            <a:spAutoFit/>
          </a:bodyPr>
          <a:lstStyle/>
          <a:p>
            <a:r>
              <a:rPr lang="en-US" sz="800" dirty="0">
                <a:solidFill>
                  <a:srgbClr val="FF0000"/>
                </a:solidFill>
                <a:latin typeface="Times New Roman" panose="02020603050405020304" pitchFamily="18" charset="0"/>
                <a:cs typeface="Times New Roman" panose="02020603050405020304" pitchFamily="18" charset="0"/>
              </a:rPr>
              <a:t>0, 0</a:t>
            </a:r>
          </a:p>
        </p:txBody>
      </p:sp>
      <p:sp>
        <p:nvSpPr>
          <p:cNvPr id="775" name="TextBox 774">
            <a:extLst>
              <a:ext uri="{FF2B5EF4-FFF2-40B4-BE49-F238E27FC236}">
                <a16:creationId xmlns:a16="http://schemas.microsoft.com/office/drawing/2014/main" id="{7C556446-A918-5B49-8653-7BAC19927BBD}"/>
              </a:ext>
            </a:extLst>
          </p:cNvPr>
          <p:cNvSpPr txBox="1"/>
          <p:nvPr/>
        </p:nvSpPr>
        <p:spPr>
          <a:xfrm>
            <a:off x="5026571" y="5902656"/>
            <a:ext cx="336686" cy="215444"/>
          </a:xfrm>
          <a:prstGeom prst="rect">
            <a:avLst/>
          </a:prstGeom>
          <a:noFill/>
        </p:spPr>
        <p:txBody>
          <a:bodyPr wrap="square" rtlCol="0">
            <a:spAutoFit/>
          </a:bodyPr>
          <a:lstStyle/>
          <a:p>
            <a:r>
              <a:rPr lang="en-US" sz="800" dirty="0">
                <a:solidFill>
                  <a:srgbClr val="FF0000"/>
                </a:solidFill>
                <a:latin typeface="Times New Roman" panose="02020603050405020304" pitchFamily="18" charset="0"/>
                <a:cs typeface="Times New Roman" panose="02020603050405020304" pitchFamily="18" charset="0"/>
              </a:rPr>
              <a:t>1, 0</a:t>
            </a:r>
          </a:p>
        </p:txBody>
      </p:sp>
      <p:sp>
        <p:nvSpPr>
          <p:cNvPr id="776" name="TextBox 775">
            <a:extLst>
              <a:ext uri="{FF2B5EF4-FFF2-40B4-BE49-F238E27FC236}">
                <a16:creationId xmlns:a16="http://schemas.microsoft.com/office/drawing/2014/main" id="{922ABF3A-3ED2-1144-BD97-2A7BA1315795}"/>
              </a:ext>
            </a:extLst>
          </p:cNvPr>
          <p:cNvSpPr txBox="1"/>
          <p:nvPr/>
        </p:nvSpPr>
        <p:spPr>
          <a:xfrm>
            <a:off x="5356867" y="5901513"/>
            <a:ext cx="336686" cy="215444"/>
          </a:xfrm>
          <a:prstGeom prst="rect">
            <a:avLst/>
          </a:prstGeom>
          <a:noFill/>
        </p:spPr>
        <p:txBody>
          <a:bodyPr wrap="square" rtlCol="0">
            <a:spAutoFit/>
          </a:bodyPr>
          <a:lstStyle/>
          <a:p>
            <a:r>
              <a:rPr lang="en-US" sz="800" dirty="0">
                <a:solidFill>
                  <a:srgbClr val="FF0000"/>
                </a:solidFill>
                <a:latin typeface="Times New Roman" panose="02020603050405020304" pitchFamily="18" charset="0"/>
                <a:cs typeface="Times New Roman" panose="02020603050405020304" pitchFamily="18" charset="0"/>
              </a:rPr>
              <a:t>2, 0</a:t>
            </a:r>
          </a:p>
        </p:txBody>
      </p:sp>
      <p:sp>
        <p:nvSpPr>
          <p:cNvPr id="777" name="TextBox 776">
            <a:extLst>
              <a:ext uri="{FF2B5EF4-FFF2-40B4-BE49-F238E27FC236}">
                <a16:creationId xmlns:a16="http://schemas.microsoft.com/office/drawing/2014/main" id="{7B097F85-ED84-4A45-9F96-1FCAF740FF70}"/>
              </a:ext>
            </a:extLst>
          </p:cNvPr>
          <p:cNvSpPr txBox="1"/>
          <p:nvPr/>
        </p:nvSpPr>
        <p:spPr>
          <a:xfrm>
            <a:off x="5639663" y="5909667"/>
            <a:ext cx="336686" cy="215444"/>
          </a:xfrm>
          <a:prstGeom prst="rect">
            <a:avLst/>
          </a:prstGeom>
          <a:noFill/>
        </p:spPr>
        <p:txBody>
          <a:bodyPr wrap="square" rtlCol="0">
            <a:spAutoFit/>
          </a:bodyPr>
          <a:lstStyle/>
          <a:p>
            <a:r>
              <a:rPr lang="en-US" sz="800" dirty="0">
                <a:solidFill>
                  <a:srgbClr val="FF0000"/>
                </a:solidFill>
                <a:latin typeface="Times New Roman" panose="02020603050405020304" pitchFamily="18" charset="0"/>
                <a:cs typeface="Times New Roman" panose="02020603050405020304" pitchFamily="18" charset="0"/>
              </a:rPr>
              <a:t>3, 0</a:t>
            </a:r>
          </a:p>
        </p:txBody>
      </p:sp>
      <p:sp>
        <p:nvSpPr>
          <p:cNvPr id="778" name="TextBox 777">
            <a:extLst>
              <a:ext uri="{FF2B5EF4-FFF2-40B4-BE49-F238E27FC236}">
                <a16:creationId xmlns:a16="http://schemas.microsoft.com/office/drawing/2014/main" id="{8F004546-FA20-3048-B124-1E49398D0257}"/>
              </a:ext>
            </a:extLst>
          </p:cNvPr>
          <p:cNvSpPr txBox="1"/>
          <p:nvPr/>
        </p:nvSpPr>
        <p:spPr>
          <a:xfrm>
            <a:off x="4887284" y="5391927"/>
            <a:ext cx="338213" cy="215444"/>
          </a:xfrm>
          <a:prstGeom prst="rect">
            <a:avLst/>
          </a:prstGeom>
          <a:noFill/>
        </p:spPr>
        <p:txBody>
          <a:bodyPr wrap="square" rtlCol="0">
            <a:spAutoFit/>
          </a:bodyPr>
          <a:lstStyle/>
          <a:p>
            <a:r>
              <a:rPr lang="en-US" sz="800" dirty="0">
                <a:solidFill>
                  <a:srgbClr val="FF0000"/>
                </a:solidFill>
                <a:latin typeface="Times New Roman" panose="02020603050405020304" pitchFamily="18" charset="0"/>
                <a:cs typeface="Times New Roman" panose="02020603050405020304" pitchFamily="18" charset="0"/>
              </a:rPr>
              <a:t>0, 1</a:t>
            </a:r>
          </a:p>
        </p:txBody>
      </p:sp>
      <p:sp>
        <p:nvSpPr>
          <p:cNvPr id="779" name="TextBox 778">
            <a:extLst>
              <a:ext uri="{FF2B5EF4-FFF2-40B4-BE49-F238E27FC236}">
                <a16:creationId xmlns:a16="http://schemas.microsoft.com/office/drawing/2014/main" id="{FFE053D9-1CF5-0D43-B0EC-F6C521F15940}"/>
              </a:ext>
            </a:extLst>
          </p:cNvPr>
          <p:cNvSpPr txBox="1"/>
          <p:nvPr/>
        </p:nvSpPr>
        <p:spPr>
          <a:xfrm>
            <a:off x="5377162" y="5396200"/>
            <a:ext cx="338284" cy="215444"/>
          </a:xfrm>
          <a:prstGeom prst="rect">
            <a:avLst/>
          </a:prstGeom>
          <a:noFill/>
        </p:spPr>
        <p:txBody>
          <a:bodyPr wrap="square" rtlCol="0">
            <a:spAutoFit/>
          </a:bodyPr>
          <a:lstStyle/>
          <a:p>
            <a:r>
              <a:rPr lang="en-US" sz="800" dirty="0">
                <a:solidFill>
                  <a:srgbClr val="FF0000"/>
                </a:solidFill>
                <a:latin typeface="Times New Roman" panose="02020603050405020304" pitchFamily="18" charset="0"/>
                <a:cs typeface="Times New Roman" panose="02020603050405020304" pitchFamily="18" charset="0"/>
              </a:rPr>
              <a:t>2, 1</a:t>
            </a:r>
          </a:p>
        </p:txBody>
      </p:sp>
      <p:sp>
        <p:nvSpPr>
          <p:cNvPr id="780" name="TextBox 779">
            <a:extLst>
              <a:ext uri="{FF2B5EF4-FFF2-40B4-BE49-F238E27FC236}">
                <a16:creationId xmlns:a16="http://schemas.microsoft.com/office/drawing/2014/main" id="{B6FCD5E8-0C8B-E945-B9A3-E87BDB272CB8}"/>
              </a:ext>
            </a:extLst>
          </p:cNvPr>
          <p:cNvSpPr txBox="1"/>
          <p:nvPr/>
        </p:nvSpPr>
        <p:spPr>
          <a:xfrm>
            <a:off x="5108361" y="5397160"/>
            <a:ext cx="338213" cy="215444"/>
          </a:xfrm>
          <a:prstGeom prst="rect">
            <a:avLst/>
          </a:prstGeom>
          <a:noFill/>
        </p:spPr>
        <p:txBody>
          <a:bodyPr wrap="square" rtlCol="0">
            <a:spAutoFit/>
          </a:bodyPr>
          <a:lstStyle/>
          <a:p>
            <a:r>
              <a:rPr lang="en-US" sz="800" dirty="0">
                <a:solidFill>
                  <a:srgbClr val="FF0000"/>
                </a:solidFill>
                <a:latin typeface="Times New Roman" panose="02020603050405020304" pitchFamily="18" charset="0"/>
                <a:cs typeface="Times New Roman" panose="02020603050405020304" pitchFamily="18" charset="0"/>
              </a:rPr>
              <a:t>1, 1</a:t>
            </a:r>
          </a:p>
        </p:txBody>
      </p:sp>
      <p:sp>
        <p:nvSpPr>
          <p:cNvPr id="781" name="TextBox 780">
            <a:extLst>
              <a:ext uri="{FF2B5EF4-FFF2-40B4-BE49-F238E27FC236}">
                <a16:creationId xmlns:a16="http://schemas.microsoft.com/office/drawing/2014/main" id="{9E686DB9-4D89-4749-A358-8061DF517257}"/>
              </a:ext>
            </a:extLst>
          </p:cNvPr>
          <p:cNvSpPr txBox="1"/>
          <p:nvPr/>
        </p:nvSpPr>
        <p:spPr>
          <a:xfrm>
            <a:off x="5664849" y="5400473"/>
            <a:ext cx="338213" cy="215444"/>
          </a:xfrm>
          <a:prstGeom prst="rect">
            <a:avLst/>
          </a:prstGeom>
          <a:noFill/>
        </p:spPr>
        <p:txBody>
          <a:bodyPr wrap="square" rtlCol="0">
            <a:spAutoFit/>
          </a:bodyPr>
          <a:lstStyle/>
          <a:p>
            <a:r>
              <a:rPr lang="en-US" sz="800" dirty="0">
                <a:solidFill>
                  <a:srgbClr val="FF0000"/>
                </a:solidFill>
                <a:latin typeface="Times New Roman" panose="02020603050405020304" pitchFamily="18" charset="0"/>
                <a:cs typeface="Times New Roman" panose="02020603050405020304" pitchFamily="18" charset="0"/>
              </a:rPr>
              <a:t>3, 1</a:t>
            </a:r>
          </a:p>
        </p:txBody>
      </p:sp>
      <p:sp>
        <p:nvSpPr>
          <p:cNvPr id="783" name="TextBox 782">
            <a:extLst>
              <a:ext uri="{FF2B5EF4-FFF2-40B4-BE49-F238E27FC236}">
                <a16:creationId xmlns:a16="http://schemas.microsoft.com/office/drawing/2014/main" id="{C99036A7-DFE9-2144-A2F9-87DB91248827}"/>
              </a:ext>
            </a:extLst>
          </p:cNvPr>
          <p:cNvSpPr txBox="1"/>
          <p:nvPr/>
        </p:nvSpPr>
        <p:spPr>
          <a:xfrm>
            <a:off x="5916401" y="5907122"/>
            <a:ext cx="336686" cy="215444"/>
          </a:xfrm>
          <a:prstGeom prst="rect">
            <a:avLst/>
          </a:prstGeom>
          <a:noFill/>
        </p:spPr>
        <p:txBody>
          <a:bodyPr wrap="square" rtlCol="0">
            <a:spAutoFit/>
          </a:bodyPr>
          <a:lstStyle/>
          <a:p>
            <a:r>
              <a:rPr lang="en-US" sz="800" dirty="0">
                <a:solidFill>
                  <a:srgbClr val="FF0000"/>
                </a:solidFill>
                <a:latin typeface="Times New Roman" panose="02020603050405020304" pitchFamily="18" charset="0"/>
                <a:cs typeface="Times New Roman" panose="02020603050405020304" pitchFamily="18" charset="0"/>
              </a:rPr>
              <a:t>4, 0</a:t>
            </a:r>
          </a:p>
        </p:txBody>
      </p:sp>
      <p:sp>
        <p:nvSpPr>
          <p:cNvPr id="784" name="TextBox 783">
            <a:extLst>
              <a:ext uri="{FF2B5EF4-FFF2-40B4-BE49-F238E27FC236}">
                <a16:creationId xmlns:a16="http://schemas.microsoft.com/office/drawing/2014/main" id="{0E8B2410-020D-D749-B944-91157ED3C8CA}"/>
              </a:ext>
            </a:extLst>
          </p:cNvPr>
          <p:cNvSpPr txBox="1"/>
          <p:nvPr/>
        </p:nvSpPr>
        <p:spPr>
          <a:xfrm>
            <a:off x="6229605" y="5404746"/>
            <a:ext cx="338213" cy="215444"/>
          </a:xfrm>
          <a:prstGeom prst="rect">
            <a:avLst/>
          </a:prstGeom>
          <a:noFill/>
        </p:spPr>
        <p:txBody>
          <a:bodyPr wrap="square" rtlCol="0">
            <a:spAutoFit/>
          </a:bodyPr>
          <a:lstStyle/>
          <a:p>
            <a:r>
              <a:rPr lang="en-US" sz="800" dirty="0">
                <a:solidFill>
                  <a:srgbClr val="FF0000"/>
                </a:solidFill>
                <a:latin typeface="Times New Roman" panose="02020603050405020304" pitchFamily="18" charset="0"/>
                <a:cs typeface="Times New Roman" panose="02020603050405020304" pitchFamily="18" charset="0"/>
              </a:rPr>
              <a:t>5, 1</a:t>
            </a:r>
          </a:p>
        </p:txBody>
      </p:sp>
      <p:sp>
        <p:nvSpPr>
          <p:cNvPr id="785" name="TextBox 784">
            <a:extLst>
              <a:ext uri="{FF2B5EF4-FFF2-40B4-BE49-F238E27FC236}">
                <a16:creationId xmlns:a16="http://schemas.microsoft.com/office/drawing/2014/main" id="{D458EF4F-48D8-2641-B66E-09403E73DBA3}"/>
              </a:ext>
            </a:extLst>
          </p:cNvPr>
          <p:cNvSpPr txBox="1"/>
          <p:nvPr/>
        </p:nvSpPr>
        <p:spPr>
          <a:xfrm>
            <a:off x="6229605" y="5901866"/>
            <a:ext cx="336687" cy="215444"/>
          </a:xfrm>
          <a:prstGeom prst="rect">
            <a:avLst/>
          </a:prstGeom>
          <a:noFill/>
        </p:spPr>
        <p:txBody>
          <a:bodyPr wrap="square" rtlCol="0">
            <a:spAutoFit/>
          </a:bodyPr>
          <a:lstStyle/>
          <a:p>
            <a:r>
              <a:rPr lang="en-US" sz="800" dirty="0">
                <a:solidFill>
                  <a:srgbClr val="FF0000"/>
                </a:solidFill>
                <a:latin typeface="Times New Roman" panose="02020603050405020304" pitchFamily="18" charset="0"/>
                <a:cs typeface="Times New Roman" panose="02020603050405020304" pitchFamily="18" charset="0"/>
              </a:rPr>
              <a:t>5, 0</a:t>
            </a:r>
          </a:p>
        </p:txBody>
      </p:sp>
      <p:sp>
        <p:nvSpPr>
          <p:cNvPr id="786" name="TextBox 785">
            <a:extLst>
              <a:ext uri="{FF2B5EF4-FFF2-40B4-BE49-F238E27FC236}">
                <a16:creationId xmlns:a16="http://schemas.microsoft.com/office/drawing/2014/main" id="{32434A14-35E8-114C-8789-80C09826F436}"/>
              </a:ext>
            </a:extLst>
          </p:cNvPr>
          <p:cNvSpPr txBox="1"/>
          <p:nvPr/>
        </p:nvSpPr>
        <p:spPr>
          <a:xfrm>
            <a:off x="5932079" y="5404226"/>
            <a:ext cx="338214" cy="215444"/>
          </a:xfrm>
          <a:prstGeom prst="rect">
            <a:avLst/>
          </a:prstGeom>
          <a:noFill/>
        </p:spPr>
        <p:txBody>
          <a:bodyPr wrap="square" rtlCol="0">
            <a:spAutoFit/>
          </a:bodyPr>
          <a:lstStyle/>
          <a:p>
            <a:r>
              <a:rPr lang="en-US" sz="800" dirty="0">
                <a:solidFill>
                  <a:srgbClr val="FF0000"/>
                </a:solidFill>
                <a:latin typeface="Times New Roman" panose="02020603050405020304" pitchFamily="18" charset="0"/>
                <a:cs typeface="Times New Roman" panose="02020603050405020304" pitchFamily="18" charset="0"/>
              </a:rPr>
              <a:t>4, 1</a:t>
            </a:r>
          </a:p>
        </p:txBody>
      </p:sp>
      <p:grpSp>
        <p:nvGrpSpPr>
          <p:cNvPr id="796" name="Group 795">
            <a:extLst>
              <a:ext uri="{FF2B5EF4-FFF2-40B4-BE49-F238E27FC236}">
                <a16:creationId xmlns:a16="http://schemas.microsoft.com/office/drawing/2014/main" id="{64904D31-FE24-4B45-891F-0B8DE63B9977}"/>
              </a:ext>
            </a:extLst>
          </p:cNvPr>
          <p:cNvGrpSpPr/>
          <p:nvPr/>
        </p:nvGrpSpPr>
        <p:grpSpPr>
          <a:xfrm rot="16200000">
            <a:off x="2645665" y="1334151"/>
            <a:ext cx="4288777" cy="4950367"/>
            <a:chOff x="5812399" y="959886"/>
            <a:chExt cx="2464581" cy="2844769"/>
          </a:xfrm>
        </p:grpSpPr>
        <p:grpSp>
          <p:nvGrpSpPr>
            <p:cNvPr id="797" name="Group 796">
              <a:extLst>
                <a:ext uri="{FF2B5EF4-FFF2-40B4-BE49-F238E27FC236}">
                  <a16:creationId xmlns:a16="http://schemas.microsoft.com/office/drawing/2014/main" id="{D1355D41-EE2A-9241-A078-9B29712904CD}"/>
                </a:ext>
              </a:extLst>
            </p:cNvPr>
            <p:cNvGrpSpPr/>
            <p:nvPr/>
          </p:nvGrpSpPr>
          <p:grpSpPr>
            <a:xfrm>
              <a:off x="7190618" y="1949849"/>
              <a:ext cx="191044" cy="347108"/>
              <a:chOff x="7181093" y="1876824"/>
              <a:chExt cx="191044" cy="347108"/>
            </a:xfrm>
          </p:grpSpPr>
          <p:cxnSp>
            <p:nvCxnSpPr>
              <p:cNvPr id="1140" name="Straight Connector 1139">
                <a:extLst>
                  <a:ext uri="{FF2B5EF4-FFF2-40B4-BE49-F238E27FC236}">
                    <a16:creationId xmlns:a16="http://schemas.microsoft.com/office/drawing/2014/main" id="{E3FC90AC-A2BA-B541-A39D-2B76A65EA2A8}"/>
                  </a:ext>
                </a:extLst>
              </p:cNvPr>
              <p:cNvCxnSpPr>
                <a:cxnSpLocks/>
              </p:cNvCxnSpPr>
              <p:nvPr/>
            </p:nvCxnSpPr>
            <p:spPr>
              <a:xfrm flipV="1">
                <a:off x="7193222" y="1885317"/>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1" name="Straight Connector 1140">
                <a:extLst>
                  <a:ext uri="{FF2B5EF4-FFF2-40B4-BE49-F238E27FC236}">
                    <a16:creationId xmlns:a16="http://schemas.microsoft.com/office/drawing/2014/main" id="{2B6E6125-21AB-BD48-8664-495C03E0DDCD}"/>
                  </a:ext>
                </a:extLst>
              </p:cNvPr>
              <p:cNvCxnSpPr>
                <a:cxnSpLocks/>
              </p:cNvCxnSpPr>
              <p:nvPr/>
            </p:nvCxnSpPr>
            <p:spPr>
              <a:xfrm rot="5400000">
                <a:off x="7107754" y="1972468"/>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2" name="Straight Connector 1141">
                <a:extLst>
                  <a:ext uri="{FF2B5EF4-FFF2-40B4-BE49-F238E27FC236}">
                    <a16:creationId xmlns:a16="http://schemas.microsoft.com/office/drawing/2014/main" id="{BD4710BD-9548-6345-A664-D04E330CCEF8}"/>
                  </a:ext>
                </a:extLst>
              </p:cNvPr>
              <p:cNvCxnSpPr>
                <a:cxnSpLocks/>
              </p:cNvCxnSpPr>
              <p:nvPr/>
            </p:nvCxnSpPr>
            <p:spPr>
              <a:xfrm rot="5400000">
                <a:off x="7276023" y="1969752"/>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3" name="Straight Connector 1142">
                <a:extLst>
                  <a:ext uri="{FF2B5EF4-FFF2-40B4-BE49-F238E27FC236}">
                    <a16:creationId xmlns:a16="http://schemas.microsoft.com/office/drawing/2014/main" id="{3C427906-1636-104A-B25B-312030058EE0}"/>
                  </a:ext>
                </a:extLst>
              </p:cNvPr>
              <p:cNvCxnSpPr>
                <a:cxnSpLocks/>
              </p:cNvCxnSpPr>
              <p:nvPr/>
            </p:nvCxnSpPr>
            <p:spPr>
              <a:xfrm rot="5400000">
                <a:off x="7106994" y="2139283"/>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4" name="Straight Connector 1143">
                <a:extLst>
                  <a:ext uri="{FF2B5EF4-FFF2-40B4-BE49-F238E27FC236}">
                    <a16:creationId xmlns:a16="http://schemas.microsoft.com/office/drawing/2014/main" id="{FC3BDFC9-6AFA-714B-9B56-5AD03B0F39C2}"/>
                  </a:ext>
                </a:extLst>
              </p:cNvPr>
              <p:cNvCxnSpPr>
                <a:cxnSpLocks/>
              </p:cNvCxnSpPr>
              <p:nvPr/>
            </p:nvCxnSpPr>
            <p:spPr>
              <a:xfrm rot="5400000">
                <a:off x="7275264" y="2136567"/>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5" name="Straight Connector 1144">
                <a:extLst>
                  <a:ext uri="{FF2B5EF4-FFF2-40B4-BE49-F238E27FC236}">
                    <a16:creationId xmlns:a16="http://schemas.microsoft.com/office/drawing/2014/main" id="{B853E007-342C-2B42-BFD5-5A546977AE24}"/>
                  </a:ext>
                </a:extLst>
              </p:cNvPr>
              <p:cNvCxnSpPr>
                <a:cxnSpLocks/>
              </p:cNvCxnSpPr>
              <p:nvPr/>
            </p:nvCxnSpPr>
            <p:spPr>
              <a:xfrm>
                <a:off x="7192243" y="1887720"/>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6" name="Straight Connector 1145">
                <a:extLst>
                  <a:ext uri="{FF2B5EF4-FFF2-40B4-BE49-F238E27FC236}">
                    <a16:creationId xmlns:a16="http://schemas.microsoft.com/office/drawing/2014/main" id="{5087C9FF-0208-7241-B9C7-5219A97BD5C1}"/>
                  </a:ext>
                </a:extLst>
              </p:cNvPr>
              <p:cNvCxnSpPr>
                <a:cxnSpLocks/>
              </p:cNvCxnSpPr>
              <p:nvPr/>
            </p:nvCxnSpPr>
            <p:spPr>
              <a:xfrm>
                <a:off x="7192335" y="2055035"/>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7" name="Straight Connector 1146">
                <a:extLst>
                  <a:ext uri="{FF2B5EF4-FFF2-40B4-BE49-F238E27FC236}">
                    <a16:creationId xmlns:a16="http://schemas.microsoft.com/office/drawing/2014/main" id="{64197DDA-A77C-824B-8967-3EF0DD2FD273}"/>
                  </a:ext>
                </a:extLst>
              </p:cNvPr>
              <p:cNvCxnSpPr/>
              <p:nvPr/>
            </p:nvCxnSpPr>
            <p:spPr>
              <a:xfrm rot="5400000">
                <a:off x="7193901" y="1888553"/>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8" name="Straight Connector 1147">
                <a:extLst>
                  <a:ext uri="{FF2B5EF4-FFF2-40B4-BE49-F238E27FC236}">
                    <a16:creationId xmlns:a16="http://schemas.microsoft.com/office/drawing/2014/main" id="{3EA16715-89E6-9944-9C5E-CEAD50F52E09}"/>
                  </a:ext>
                </a:extLst>
              </p:cNvPr>
              <p:cNvCxnSpPr/>
              <p:nvPr/>
            </p:nvCxnSpPr>
            <p:spPr>
              <a:xfrm rot="5400000">
                <a:off x="7195174" y="2054386"/>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149" name="Oval 1148">
                <a:extLst>
                  <a:ext uri="{FF2B5EF4-FFF2-40B4-BE49-F238E27FC236}">
                    <a16:creationId xmlns:a16="http://schemas.microsoft.com/office/drawing/2014/main" id="{828C440C-257F-314A-9794-A83EBF0F71E1}"/>
                  </a:ext>
                </a:extLst>
              </p:cNvPr>
              <p:cNvSpPr/>
              <p:nvPr/>
            </p:nvSpPr>
            <p:spPr>
              <a:xfrm rot="5400000" flipV="1">
                <a:off x="7181775" y="2045735"/>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0" name="Oval 1149">
                <a:extLst>
                  <a:ext uri="{FF2B5EF4-FFF2-40B4-BE49-F238E27FC236}">
                    <a16:creationId xmlns:a16="http://schemas.microsoft.com/office/drawing/2014/main" id="{F92DB790-558E-774D-831A-61DCA6E18F44}"/>
                  </a:ext>
                </a:extLst>
              </p:cNvPr>
              <p:cNvSpPr/>
              <p:nvPr/>
            </p:nvSpPr>
            <p:spPr>
              <a:xfrm rot="5400000" flipV="1">
                <a:off x="7351247" y="2046184"/>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1" name="Oval 1150">
                <a:extLst>
                  <a:ext uri="{FF2B5EF4-FFF2-40B4-BE49-F238E27FC236}">
                    <a16:creationId xmlns:a16="http://schemas.microsoft.com/office/drawing/2014/main" id="{7CDF3FC2-467D-BE46-A96A-4DD87234FA7C}"/>
                  </a:ext>
                </a:extLst>
              </p:cNvPr>
              <p:cNvSpPr/>
              <p:nvPr/>
            </p:nvSpPr>
            <p:spPr>
              <a:xfrm rot="5400000" flipV="1">
                <a:off x="7181093" y="1879106"/>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2" name="Oval 1151">
                <a:extLst>
                  <a:ext uri="{FF2B5EF4-FFF2-40B4-BE49-F238E27FC236}">
                    <a16:creationId xmlns:a16="http://schemas.microsoft.com/office/drawing/2014/main" id="{B6824D42-D000-304B-A29E-5431D694BBD1}"/>
                  </a:ext>
                </a:extLst>
              </p:cNvPr>
              <p:cNvSpPr/>
              <p:nvPr/>
            </p:nvSpPr>
            <p:spPr>
              <a:xfrm rot="5400000" flipV="1">
                <a:off x="7350565" y="1876824"/>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8" name="Group 797">
              <a:extLst>
                <a:ext uri="{FF2B5EF4-FFF2-40B4-BE49-F238E27FC236}">
                  <a16:creationId xmlns:a16="http://schemas.microsoft.com/office/drawing/2014/main" id="{6B90DCBB-49B4-B043-B530-0EA62BF75892}"/>
                </a:ext>
              </a:extLst>
            </p:cNvPr>
            <p:cNvGrpSpPr/>
            <p:nvPr/>
          </p:nvGrpSpPr>
          <p:grpSpPr>
            <a:xfrm>
              <a:off x="7190172" y="2459475"/>
              <a:ext cx="187118" cy="348898"/>
              <a:chOff x="7177472" y="2637275"/>
              <a:chExt cx="187118" cy="348898"/>
            </a:xfrm>
          </p:grpSpPr>
          <p:cxnSp>
            <p:nvCxnSpPr>
              <p:cNvPr id="1127" name="Straight Connector 1126">
                <a:extLst>
                  <a:ext uri="{FF2B5EF4-FFF2-40B4-BE49-F238E27FC236}">
                    <a16:creationId xmlns:a16="http://schemas.microsoft.com/office/drawing/2014/main" id="{4E9DF428-1800-A44A-AE08-7D5F941948DB}"/>
                  </a:ext>
                </a:extLst>
              </p:cNvPr>
              <p:cNvCxnSpPr>
                <a:cxnSpLocks/>
              </p:cNvCxnSpPr>
              <p:nvPr/>
            </p:nvCxnSpPr>
            <p:spPr>
              <a:xfrm flipV="1">
                <a:off x="7186413" y="2973419"/>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8" name="Straight Connector 1127">
                <a:extLst>
                  <a:ext uri="{FF2B5EF4-FFF2-40B4-BE49-F238E27FC236}">
                    <a16:creationId xmlns:a16="http://schemas.microsoft.com/office/drawing/2014/main" id="{5E85CAEB-5B46-874E-B5C0-CA67E8AE25F2}"/>
                  </a:ext>
                </a:extLst>
              </p:cNvPr>
              <p:cNvCxnSpPr>
                <a:cxnSpLocks/>
              </p:cNvCxnSpPr>
              <p:nvPr/>
            </p:nvCxnSpPr>
            <p:spPr>
              <a:xfrm rot="5400000">
                <a:off x="7102922" y="2889420"/>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9" name="Straight Connector 1128">
                <a:extLst>
                  <a:ext uri="{FF2B5EF4-FFF2-40B4-BE49-F238E27FC236}">
                    <a16:creationId xmlns:a16="http://schemas.microsoft.com/office/drawing/2014/main" id="{9AEF5F3F-FBC7-7A4E-97AB-E56E0B83AFB4}"/>
                  </a:ext>
                </a:extLst>
              </p:cNvPr>
              <p:cNvCxnSpPr>
                <a:cxnSpLocks/>
              </p:cNvCxnSpPr>
              <p:nvPr/>
            </p:nvCxnSpPr>
            <p:spPr>
              <a:xfrm rot="5400000">
                <a:off x="7271192" y="2886703"/>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0" name="Straight Connector 1129">
                <a:extLst>
                  <a:ext uri="{FF2B5EF4-FFF2-40B4-BE49-F238E27FC236}">
                    <a16:creationId xmlns:a16="http://schemas.microsoft.com/office/drawing/2014/main" id="{DED907D0-1FAF-284C-9AB0-7CC5892AB767}"/>
                  </a:ext>
                </a:extLst>
              </p:cNvPr>
              <p:cNvCxnSpPr>
                <a:cxnSpLocks/>
              </p:cNvCxnSpPr>
              <p:nvPr/>
            </p:nvCxnSpPr>
            <p:spPr>
              <a:xfrm>
                <a:off x="7187679" y="2805413"/>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1" name="Straight Connector 1130">
                <a:extLst>
                  <a:ext uri="{FF2B5EF4-FFF2-40B4-BE49-F238E27FC236}">
                    <a16:creationId xmlns:a16="http://schemas.microsoft.com/office/drawing/2014/main" id="{A88D7E0E-5F26-784B-A518-34595647CA0C}"/>
                  </a:ext>
                </a:extLst>
              </p:cNvPr>
              <p:cNvCxnSpPr>
                <a:cxnSpLocks/>
              </p:cNvCxnSpPr>
              <p:nvPr/>
            </p:nvCxnSpPr>
            <p:spPr>
              <a:xfrm>
                <a:off x="7186608" y="2639992"/>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2" name="Straight Connector 1131">
                <a:extLst>
                  <a:ext uri="{FF2B5EF4-FFF2-40B4-BE49-F238E27FC236}">
                    <a16:creationId xmlns:a16="http://schemas.microsoft.com/office/drawing/2014/main" id="{A010CEFF-5C1D-BB48-A160-87CAFBFCD9AE}"/>
                  </a:ext>
                </a:extLst>
              </p:cNvPr>
              <p:cNvCxnSpPr>
                <a:cxnSpLocks/>
              </p:cNvCxnSpPr>
              <p:nvPr/>
            </p:nvCxnSpPr>
            <p:spPr>
              <a:xfrm rot="5400000">
                <a:off x="7100531" y="2723959"/>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3" name="Straight Connector 1132">
                <a:extLst>
                  <a:ext uri="{FF2B5EF4-FFF2-40B4-BE49-F238E27FC236}">
                    <a16:creationId xmlns:a16="http://schemas.microsoft.com/office/drawing/2014/main" id="{195CE1CC-AEA4-D240-935A-06B45E4E1808}"/>
                  </a:ext>
                </a:extLst>
              </p:cNvPr>
              <p:cNvCxnSpPr>
                <a:cxnSpLocks/>
              </p:cNvCxnSpPr>
              <p:nvPr/>
            </p:nvCxnSpPr>
            <p:spPr>
              <a:xfrm rot="5400000">
                <a:off x="7271763" y="2721242"/>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4" name="Straight Connector 1133">
                <a:extLst>
                  <a:ext uri="{FF2B5EF4-FFF2-40B4-BE49-F238E27FC236}">
                    <a16:creationId xmlns:a16="http://schemas.microsoft.com/office/drawing/2014/main" id="{76FE4D39-E917-7348-BA3B-6848652C3A9B}"/>
                  </a:ext>
                </a:extLst>
              </p:cNvPr>
              <p:cNvCxnSpPr/>
              <p:nvPr/>
            </p:nvCxnSpPr>
            <p:spPr>
              <a:xfrm rot="5400000">
                <a:off x="7187551" y="2639422"/>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135" name="Oval 1134">
                <a:extLst>
                  <a:ext uri="{FF2B5EF4-FFF2-40B4-BE49-F238E27FC236}">
                    <a16:creationId xmlns:a16="http://schemas.microsoft.com/office/drawing/2014/main" id="{D664D714-01A8-CE4B-BDCB-E88C3052DD54}"/>
                  </a:ext>
                </a:extLst>
              </p:cNvPr>
              <p:cNvSpPr/>
              <p:nvPr/>
            </p:nvSpPr>
            <p:spPr>
              <a:xfrm rot="5400000" flipV="1">
                <a:off x="7177472" y="2796551"/>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36" name="Straight Connector 1135">
                <a:extLst>
                  <a:ext uri="{FF2B5EF4-FFF2-40B4-BE49-F238E27FC236}">
                    <a16:creationId xmlns:a16="http://schemas.microsoft.com/office/drawing/2014/main" id="{C6DB15FA-F086-644E-A06A-9775CAE8065F}"/>
                  </a:ext>
                </a:extLst>
              </p:cNvPr>
              <p:cNvCxnSpPr/>
              <p:nvPr/>
            </p:nvCxnSpPr>
            <p:spPr>
              <a:xfrm rot="5400000">
                <a:off x="7187551" y="2805255"/>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137" name="Oval 1136">
                <a:extLst>
                  <a:ext uri="{FF2B5EF4-FFF2-40B4-BE49-F238E27FC236}">
                    <a16:creationId xmlns:a16="http://schemas.microsoft.com/office/drawing/2014/main" id="{D87A6C8F-37C0-D64A-91B5-29937830A871}"/>
                  </a:ext>
                </a:extLst>
              </p:cNvPr>
              <p:cNvSpPr/>
              <p:nvPr/>
            </p:nvSpPr>
            <p:spPr>
              <a:xfrm rot="5400000" flipV="1">
                <a:off x="7342848" y="2795634"/>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8" name="Oval 1137">
                <a:extLst>
                  <a:ext uri="{FF2B5EF4-FFF2-40B4-BE49-F238E27FC236}">
                    <a16:creationId xmlns:a16="http://schemas.microsoft.com/office/drawing/2014/main" id="{A377CC59-05F1-7D40-9821-3DE8D7601F36}"/>
                  </a:ext>
                </a:extLst>
              </p:cNvPr>
              <p:cNvSpPr/>
              <p:nvPr/>
            </p:nvSpPr>
            <p:spPr>
              <a:xfrm rot="5400000" flipV="1">
                <a:off x="7178600" y="2965284"/>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9" name="Oval 1138">
                <a:extLst>
                  <a:ext uri="{FF2B5EF4-FFF2-40B4-BE49-F238E27FC236}">
                    <a16:creationId xmlns:a16="http://schemas.microsoft.com/office/drawing/2014/main" id="{E762916B-0A82-784F-9736-E8F43C021D78}"/>
                  </a:ext>
                </a:extLst>
              </p:cNvPr>
              <p:cNvSpPr/>
              <p:nvPr/>
            </p:nvSpPr>
            <p:spPr>
              <a:xfrm rot="5400000" flipV="1">
                <a:off x="7343700" y="2965284"/>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99" name="Straight Connector 798">
              <a:extLst>
                <a:ext uri="{FF2B5EF4-FFF2-40B4-BE49-F238E27FC236}">
                  <a16:creationId xmlns:a16="http://schemas.microsoft.com/office/drawing/2014/main" id="{FFF2460F-ECB6-4A4C-B0CC-724BAB2CCD09}"/>
                </a:ext>
              </a:extLst>
            </p:cNvPr>
            <p:cNvCxnSpPr>
              <a:cxnSpLocks/>
            </p:cNvCxnSpPr>
            <p:nvPr/>
          </p:nvCxnSpPr>
          <p:spPr>
            <a:xfrm flipV="1">
              <a:off x="6856923" y="1796559"/>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0" name="Straight Connector 799">
              <a:extLst>
                <a:ext uri="{FF2B5EF4-FFF2-40B4-BE49-F238E27FC236}">
                  <a16:creationId xmlns:a16="http://schemas.microsoft.com/office/drawing/2014/main" id="{2ADBAD89-627A-4D4C-8C6B-2EDC7366F8D7}"/>
                </a:ext>
              </a:extLst>
            </p:cNvPr>
            <p:cNvCxnSpPr>
              <a:cxnSpLocks/>
            </p:cNvCxnSpPr>
            <p:nvPr/>
          </p:nvCxnSpPr>
          <p:spPr>
            <a:xfrm rot="5400000" flipV="1">
              <a:off x="6862332" y="2291896"/>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1" name="Straight Connector 800">
              <a:extLst>
                <a:ext uri="{FF2B5EF4-FFF2-40B4-BE49-F238E27FC236}">
                  <a16:creationId xmlns:a16="http://schemas.microsoft.com/office/drawing/2014/main" id="{EA78DBEE-09E5-E449-9357-2702C7C9EBC3}"/>
                </a:ext>
              </a:extLst>
            </p:cNvPr>
            <p:cNvCxnSpPr/>
            <p:nvPr/>
          </p:nvCxnSpPr>
          <p:spPr>
            <a:xfrm flipV="1">
              <a:off x="6863165" y="2293553"/>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02" name="Group 801">
              <a:extLst>
                <a:ext uri="{FF2B5EF4-FFF2-40B4-BE49-F238E27FC236}">
                  <a16:creationId xmlns:a16="http://schemas.microsoft.com/office/drawing/2014/main" id="{8C8B24C5-858D-CB4A-B898-B265AD5C9F88}"/>
                </a:ext>
              </a:extLst>
            </p:cNvPr>
            <p:cNvGrpSpPr/>
            <p:nvPr/>
          </p:nvGrpSpPr>
          <p:grpSpPr>
            <a:xfrm flipV="1">
              <a:off x="6848024" y="1786273"/>
              <a:ext cx="191044" cy="513302"/>
              <a:chOff x="6866768" y="2643625"/>
              <a:chExt cx="191044" cy="513302"/>
            </a:xfrm>
          </p:grpSpPr>
          <p:cxnSp>
            <p:nvCxnSpPr>
              <p:cNvPr id="1109" name="Straight Connector 1108">
                <a:extLst>
                  <a:ext uri="{FF2B5EF4-FFF2-40B4-BE49-F238E27FC236}">
                    <a16:creationId xmlns:a16="http://schemas.microsoft.com/office/drawing/2014/main" id="{FDF4218C-41FA-B940-A503-084044DC123C}"/>
                  </a:ext>
                </a:extLst>
              </p:cNvPr>
              <p:cNvCxnSpPr>
                <a:cxnSpLocks/>
              </p:cNvCxnSpPr>
              <p:nvPr/>
            </p:nvCxnSpPr>
            <p:spPr>
              <a:xfrm rot="5400000">
                <a:off x="6794947" y="2895770"/>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0" name="Straight Connector 1109">
                <a:extLst>
                  <a:ext uri="{FF2B5EF4-FFF2-40B4-BE49-F238E27FC236}">
                    <a16:creationId xmlns:a16="http://schemas.microsoft.com/office/drawing/2014/main" id="{172F9EA8-3F15-A846-A017-6C1DF520B6BB}"/>
                  </a:ext>
                </a:extLst>
              </p:cNvPr>
              <p:cNvCxnSpPr>
                <a:cxnSpLocks/>
              </p:cNvCxnSpPr>
              <p:nvPr/>
            </p:nvCxnSpPr>
            <p:spPr>
              <a:xfrm rot="5400000">
                <a:off x="6963217" y="2893053"/>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1" name="Straight Connector 1110">
                <a:extLst>
                  <a:ext uri="{FF2B5EF4-FFF2-40B4-BE49-F238E27FC236}">
                    <a16:creationId xmlns:a16="http://schemas.microsoft.com/office/drawing/2014/main" id="{E3CE4913-E9A8-B049-B5E0-514DC72CB3DB}"/>
                  </a:ext>
                </a:extLst>
              </p:cNvPr>
              <p:cNvCxnSpPr>
                <a:cxnSpLocks/>
              </p:cNvCxnSpPr>
              <p:nvPr/>
            </p:nvCxnSpPr>
            <p:spPr>
              <a:xfrm rot="5400000">
                <a:off x="6794188" y="3062585"/>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2" name="Straight Connector 1111">
                <a:extLst>
                  <a:ext uri="{FF2B5EF4-FFF2-40B4-BE49-F238E27FC236}">
                    <a16:creationId xmlns:a16="http://schemas.microsoft.com/office/drawing/2014/main" id="{2B39C0D1-FA68-D440-89D8-E4C559806953}"/>
                  </a:ext>
                </a:extLst>
              </p:cNvPr>
              <p:cNvCxnSpPr>
                <a:cxnSpLocks/>
              </p:cNvCxnSpPr>
              <p:nvPr/>
            </p:nvCxnSpPr>
            <p:spPr>
              <a:xfrm rot="5400000">
                <a:off x="6962457" y="3059869"/>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3" name="Straight Connector 1112">
                <a:extLst>
                  <a:ext uri="{FF2B5EF4-FFF2-40B4-BE49-F238E27FC236}">
                    <a16:creationId xmlns:a16="http://schemas.microsoft.com/office/drawing/2014/main" id="{5DB0F6B6-3A6E-7E44-88E2-A63B6152E7EC}"/>
                  </a:ext>
                </a:extLst>
              </p:cNvPr>
              <p:cNvCxnSpPr>
                <a:cxnSpLocks/>
              </p:cNvCxnSpPr>
              <p:nvPr/>
            </p:nvCxnSpPr>
            <p:spPr>
              <a:xfrm>
                <a:off x="6879704" y="2811763"/>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4" name="Straight Connector 1113">
                <a:extLst>
                  <a:ext uri="{FF2B5EF4-FFF2-40B4-BE49-F238E27FC236}">
                    <a16:creationId xmlns:a16="http://schemas.microsoft.com/office/drawing/2014/main" id="{A1779222-290C-4644-9EFF-4E038E2D5CC6}"/>
                  </a:ext>
                </a:extLst>
              </p:cNvPr>
              <p:cNvCxnSpPr>
                <a:cxnSpLocks/>
              </p:cNvCxnSpPr>
              <p:nvPr/>
            </p:nvCxnSpPr>
            <p:spPr>
              <a:xfrm>
                <a:off x="6878633" y="2646342"/>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5" name="Straight Connector 1114">
                <a:extLst>
                  <a:ext uri="{FF2B5EF4-FFF2-40B4-BE49-F238E27FC236}">
                    <a16:creationId xmlns:a16="http://schemas.microsoft.com/office/drawing/2014/main" id="{89F23753-D391-6F44-BADC-E24DD0A2EF16}"/>
                  </a:ext>
                </a:extLst>
              </p:cNvPr>
              <p:cNvCxnSpPr>
                <a:cxnSpLocks/>
              </p:cNvCxnSpPr>
              <p:nvPr/>
            </p:nvCxnSpPr>
            <p:spPr>
              <a:xfrm rot="5400000">
                <a:off x="6792556" y="2730309"/>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6" name="Straight Connector 1115">
                <a:extLst>
                  <a:ext uri="{FF2B5EF4-FFF2-40B4-BE49-F238E27FC236}">
                    <a16:creationId xmlns:a16="http://schemas.microsoft.com/office/drawing/2014/main" id="{60D5E3FB-E774-0645-89DB-F49E44A39CE3}"/>
                  </a:ext>
                </a:extLst>
              </p:cNvPr>
              <p:cNvCxnSpPr>
                <a:cxnSpLocks/>
              </p:cNvCxnSpPr>
              <p:nvPr/>
            </p:nvCxnSpPr>
            <p:spPr>
              <a:xfrm rot="5400000">
                <a:off x="6963788" y="2727592"/>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7" name="Straight Connector 1116">
                <a:extLst>
                  <a:ext uri="{FF2B5EF4-FFF2-40B4-BE49-F238E27FC236}">
                    <a16:creationId xmlns:a16="http://schemas.microsoft.com/office/drawing/2014/main" id="{054EFBB4-EE3C-DA44-AB33-ADD8BC173A98}"/>
                  </a:ext>
                </a:extLst>
              </p:cNvPr>
              <p:cNvCxnSpPr/>
              <p:nvPr/>
            </p:nvCxnSpPr>
            <p:spPr>
              <a:xfrm rot="5400000">
                <a:off x="6879576" y="2645772"/>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118" name="Oval 1117">
                <a:extLst>
                  <a:ext uri="{FF2B5EF4-FFF2-40B4-BE49-F238E27FC236}">
                    <a16:creationId xmlns:a16="http://schemas.microsoft.com/office/drawing/2014/main" id="{C57256AA-DA16-D743-A157-5AE8AB402EA5}"/>
                  </a:ext>
                </a:extLst>
              </p:cNvPr>
              <p:cNvSpPr/>
              <p:nvPr/>
            </p:nvSpPr>
            <p:spPr>
              <a:xfrm rot="5400000" flipV="1">
                <a:off x="6869497" y="2802901"/>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19" name="Straight Connector 1118">
                <a:extLst>
                  <a:ext uri="{FF2B5EF4-FFF2-40B4-BE49-F238E27FC236}">
                    <a16:creationId xmlns:a16="http://schemas.microsoft.com/office/drawing/2014/main" id="{DD59AD55-DA4E-5A48-A50E-C2CB7D1A770A}"/>
                  </a:ext>
                </a:extLst>
              </p:cNvPr>
              <p:cNvCxnSpPr/>
              <p:nvPr/>
            </p:nvCxnSpPr>
            <p:spPr>
              <a:xfrm rot="5400000">
                <a:off x="6879576" y="2811605"/>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120" name="Oval 1119">
                <a:extLst>
                  <a:ext uri="{FF2B5EF4-FFF2-40B4-BE49-F238E27FC236}">
                    <a16:creationId xmlns:a16="http://schemas.microsoft.com/office/drawing/2014/main" id="{44C6AA78-8838-C040-90D1-8A520900AB4F}"/>
                  </a:ext>
                </a:extLst>
              </p:cNvPr>
              <p:cNvSpPr/>
              <p:nvPr/>
            </p:nvSpPr>
            <p:spPr>
              <a:xfrm rot="5400000" flipV="1">
                <a:off x="7034873" y="2801984"/>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21" name="Straight Connector 1120">
                <a:extLst>
                  <a:ext uri="{FF2B5EF4-FFF2-40B4-BE49-F238E27FC236}">
                    <a16:creationId xmlns:a16="http://schemas.microsoft.com/office/drawing/2014/main" id="{C81CCF41-6543-054E-8441-70078EEB45D8}"/>
                  </a:ext>
                </a:extLst>
              </p:cNvPr>
              <p:cNvCxnSpPr/>
              <p:nvPr/>
            </p:nvCxnSpPr>
            <p:spPr>
              <a:xfrm rot="5400000">
                <a:off x="6879484" y="2976073"/>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122" name="Oval 1121">
                <a:extLst>
                  <a:ext uri="{FF2B5EF4-FFF2-40B4-BE49-F238E27FC236}">
                    <a16:creationId xmlns:a16="http://schemas.microsoft.com/office/drawing/2014/main" id="{D51089EA-0B53-6541-9F19-16971F519370}"/>
                  </a:ext>
                </a:extLst>
              </p:cNvPr>
              <p:cNvSpPr/>
              <p:nvPr/>
            </p:nvSpPr>
            <p:spPr>
              <a:xfrm rot="5400000" flipV="1">
                <a:off x="6866768" y="3136038"/>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23" name="Straight Connector 1122">
                <a:extLst>
                  <a:ext uri="{FF2B5EF4-FFF2-40B4-BE49-F238E27FC236}">
                    <a16:creationId xmlns:a16="http://schemas.microsoft.com/office/drawing/2014/main" id="{4D2D65FF-7298-1B4D-84E9-9678A2249A95}"/>
                  </a:ext>
                </a:extLst>
              </p:cNvPr>
              <p:cNvCxnSpPr>
                <a:cxnSpLocks/>
              </p:cNvCxnSpPr>
              <p:nvPr/>
            </p:nvCxnSpPr>
            <p:spPr>
              <a:xfrm>
                <a:off x="6876346" y="2977091"/>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124" name="Oval 1123">
                <a:extLst>
                  <a:ext uri="{FF2B5EF4-FFF2-40B4-BE49-F238E27FC236}">
                    <a16:creationId xmlns:a16="http://schemas.microsoft.com/office/drawing/2014/main" id="{BD15409E-02A7-8B43-9E6A-330B4279E01F}"/>
                  </a:ext>
                </a:extLst>
              </p:cNvPr>
              <p:cNvSpPr/>
              <p:nvPr/>
            </p:nvSpPr>
            <p:spPr>
              <a:xfrm rot="5400000" flipV="1">
                <a:off x="6867450" y="2971634"/>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5" name="Oval 1124">
                <a:extLst>
                  <a:ext uri="{FF2B5EF4-FFF2-40B4-BE49-F238E27FC236}">
                    <a16:creationId xmlns:a16="http://schemas.microsoft.com/office/drawing/2014/main" id="{F4A13873-6706-2942-B4BA-9A52EC63B62A}"/>
                  </a:ext>
                </a:extLst>
              </p:cNvPr>
              <p:cNvSpPr/>
              <p:nvPr/>
            </p:nvSpPr>
            <p:spPr>
              <a:xfrm rot="5400000" flipV="1">
                <a:off x="7036922" y="2967870"/>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 name="Oval 1125">
                <a:extLst>
                  <a:ext uri="{FF2B5EF4-FFF2-40B4-BE49-F238E27FC236}">
                    <a16:creationId xmlns:a16="http://schemas.microsoft.com/office/drawing/2014/main" id="{3867C259-284F-8344-8DC2-67A46BD9D73F}"/>
                  </a:ext>
                </a:extLst>
              </p:cNvPr>
              <p:cNvSpPr/>
              <p:nvPr/>
            </p:nvSpPr>
            <p:spPr>
              <a:xfrm rot="5400000" flipV="1">
                <a:off x="7033065" y="3133756"/>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03" name="Straight Connector 802">
              <a:extLst>
                <a:ext uri="{FF2B5EF4-FFF2-40B4-BE49-F238E27FC236}">
                  <a16:creationId xmlns:a16="http://schemas.microsoft.com/office/drawing/2014/main" id="{E6758351-FCBA-AF40-B539-CE67AC48D2B8}"/>
                </a:ext>
              </a:extLst>
            </p:cNvPr>
            <p:cNvCxnSpPr>
              <a:cxnSpLocks/>
            </p:cNvCxnSpPr>
            <p:nvPr/>
          </p:nvCxnSpPr>
          <p:spPr>
            <a:xfrm flipV="1">
              <a:off x="6862413" y="2963894"/>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4" name="Straight Connector 803">
              <a:extLst>
                <a:ext uri="{FF2B5EF4-FFF2-40B4-BE49-F238E27FC236}">
                  <a16:creationId xmlns:a16="http://schemas.microsoft.com/office/drawing/2014/main" id="{42E6F869-B105-744D-938F-03EB4CD372F0}"/>
                </a:ext>
              </a:extLst>
            </p:cNvPr>
            <p:cNvCxnSpPr>
              <a:cxnSpLocks/>
            </p:cNvCxnSpPr>
            <p:nvPr/>
          </p:nvCxnSpPr>
          <p:spPr>
            <a:xfrm flipV="1">
              <a:off x="6518831" y="3135398"/>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5" name="Straight Connector 804">
              <a:extLst>
                <a:ext uri="{FF2B5EF4-FFF2-40B4-BE49-F238E27FC236}">
                  <a16:creationId xmlns:a16="http://schemas.microsoft.com/office/drawing/2014/main" id="{77800007-E7A6-D748-8C8B-E75ED70EF3A3}"/>
                </a:ext>
              </a:extLst>
            </p:cNvPr>
            <p:cNvCxnSpPr>
              <a:cxnSpLocks/>
            </p:cNvCxnSpPr>
            <p:nvPr/>
          </p:nvCxnSpPr>
          <p:spPr>
            <a:xfrm flipV="1">
              <a:off x="6181249" y="1460283"/>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6" name="Straight Connector 805">
              <a:extLst>
                <a:ext uri="{FF2B5EF4-FFF2-40B4-BE49-F238E27FC236}">
                  <a16:creationId xmlns:a16="http://schemas.microsoft.com/office/drawing/2014/main" id="{687C1E7D-76BF-9C45-9371-28EFB8657A47}"/>
                </a:ext>
              </a:extLst>
            </p:cNvPr>
            <p:cNvCxnSpPr>
              <a:cxnSpLocks/>
            </p:cNvCxnSpPr>
            <p:nvPr/>
          </p:nvCxnSpPr>
          <p:spPr>
            <a:xfrm rot="16200000" flipV="1">
              <a:off x="6098574" y="2048616"/>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7" name="Straight Connector 806">
              <a:extLst>
                <a:ext uri="{FF2B5EF4-FFF2-40B4-BE49-F238E27FC236}">
                  <a16:creationId xmlns:a16="http://schemas.microsoft.com/office/drawing/2014/main" id="{3273BA39-A6B8-0F45-9752-BF1C9D6490CE}"/>
                </a:ext>
              </a:extLst>
            </p:cNvPr>
            <p:cNvCxnSpPr>
              <a:cxnSpLocks/>
            </p:cNvCxnSpPr>
            <p:nvPr/>
          </p:nvCxnSpPr>
          <p:spPr>
            <a:xfrm rot="16200000" flipV="1">
              <a:off x="6266844" y="2051333"/>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8" name="Straight Connector 807">
              <a:extLst>
                <a:ext uri="{FF2B5EF4-FFF2-40B4-BE49-F238E27FC236}">
                  <a16:creationId xmlns:a16="http://schemas.microsoft.com/office/drawing/2014/main" id="{BB59AF22-C573-5744-8B30-CE169FBB14C6}"/>
                </a:ext>
              </a:extLst>
            </p:cNvPr>
            <p:cNvCxnSpPr>
              <a:cxnSpLocks/>
            </p:cNvCxnSpPr>
            <p:nvPr/>
          </p:nvCxnSpPr>
          <p:spPr>
            <a:xfrm rot="16200000" flipV="1">
              <a:off x="6097815" y="1881801"/>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9" name="Straight Connector 808">
              <a:extLst>
                <a:ext uri="{FF2B5EF4-FFF2-40B4-BE49-F238E27FC236}">
                  <a16:creationId xmlns:a16="http://schemas.microsoft.com/office/drawing/2014/main" id="{56AEF4F6-1EA1-304B-8CEC-C47539132858}"/>
                </a:ext>
              </a:extLst>
            </p:cNvPr>
            <p:cNvCxnSpPr>
              <a:cxnSpLocks/>
            </p:cNvCxnSpPr>
            <p:nvPr/>
          </p:nvCxnSpPr>
          <p:spPr>
            <a:xfrm rot="16200000" flipV="1">
              <a:off x="6266084" y="1884518"/>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0" name="Straight Connector 809">
              <a:extLst>
                <a:ext uri="{FF2B5EF4-FFF2-40B4-BE49-F238E27FC236}">
                  <a16:creationId xmlns:a16="http://schemas.microsoft.com/office/drawing/2014/main" id="{C06EC227-9FD2-974D-A2E5-FAFCE92F3BCD}"/>
                </a:ext>
              </a:extLst>
            </p:cNvPr>
            <p:cNvCxnSpPr>
              <a:cxnSpLocks/>
            </p:cNvCxnSpPr>
            <p:nvPr/>
          </p:nvCxnSpPr>
          <p:spPr>
            <a:xfrm rot="16200000" flipV="1">
              <a:off x="6097056" y="1714986"/>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1" name="Straight Connector 810">
              <a:extLst>
                <a:ext uri="{FF2B5EF4-FFF2-40B4-BE49-F238E27FC236}">
                  <a16:creationId xmlns:a16="http://schemas.microsoft.com/office/drawing/2014/main" id="{0B8F6F7D-FBF5-304B-B898-4999E13165DC}"/>
                </a:ext>
              </a:extLst>
            </p:cNvPr>
            <p:cNvCxnSpPr>
              <a:cxnSpLocks/>
            </p:cNvCxnSpPr>
            <p:nvPr/>
          </p:nvCxnSpPr>
          <p:spPr>
            <a:xfrm rot="16200000" flipV="1">
              <a:off x="6265325" y="1717703"/>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2" name="Straight Connector 811">
              <a:extLst>
                <a:ext uri="{FF2B5EF4-FFF2-40B4-BE49-F238E27FC236}">
                  <a16:creationId xmlns:a16="http://schemas.microsoft.com/office/drawing/2014/main" id="{4710EB68-9675-8841-8431-F53588E834E7}"/>
                </a:ext>
              </a:extLst>
            </p:cNvPr>
            <p:cNvCxnSpPr>
              <a:cxnSpLocks/>
            </p:cNvCxnSpPr>
            <p:nvPr/>
          </p:nvCxnSpPr>
          <p:spPr>
            <a:xfrm rot="16200000" flipV="1">
              <a:off x="6096296" y="1548171"/>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3" name="Straight Connector 812">
              <a:extLst>
                <a:ext uri="{FF2B5EF4-FFF2-40B4-BE49-F238E27FC236}">
                  <a16:creationId xmlns:a16="http://schemas.microsoft.com/office/drawing/2014/main" id="{20AC5728-29D4-AD4A-B352-3309804E8836}"/>
                </a:ext>
              </a:extLst>
            </p:cNvPr>
            <p:cNvCxnSpPr>
              <a:cxnSpLocks/>
            </p:cNvCxnSpPr>
            <p:nvPr/>
          </p:nvCxnSpPr>
          <p:spPr>
            <a:xfrm rot="16200000" flipV="1">
              <a:off x="6264566" y="1550888"/>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4" name="Straight Connector 813">
              <a:extLst>
                <a:ext uri="{FF2B5EF4-FFF2-40B4-BE49-F238E27FC236}">
                  <a16:creationId xmlns:a16="http://schemas.microsoft.com/office/drawing/2014/main" id="{7CF16283-1CA0-EC48-A681-E82C4488B851}"/>
                </a:ext>
              </a:extLst>
            </p:cNvPr>
            <p:cNvCxnSpPr>
              <a:cxnSpLocks/>
            </p:cNvCxnSpPr>
            <p:nvPr/>
          </p:nvCxnSpPr>
          <p:spPr>
            <a:xfrm flipV="1">
              <a:off x="6183331" y="1966190"/>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5" name="Straight Connector 814">
              <a:extLst>
                <a:ext uri="{FF2B5EF4-FFF2-40B4-BE49-F238E27FC236}">
                  <a16:creationId xmlns:a16="http://schemas.microsoft.com/office/drawing/2014/main" id="{6C79F0D2-7823-1344-A2CC-5359628D6E6F}"/>
                </a:ext>
              </a:extLst>
            </p:cNvPr>
            <p:cNvCxnSpPr>
              <a:cxnSpLocks/>
            </p:cNvCxnSpPr>
            <p:nvPr/>
          </p:nvCxnSpPr>
          <p:spPr>
            <a:xfrm flipV="1">
              <a:off x="6182260" y="2131610"/>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6" name="Straight Connector 815">
              <a:extLst>
                <a:ext uri="{FF2B5EF4-FFF2-40B4-BE49-F238E27FC236}">
                  <a16:creationId xmlns:a16="http://schemas.microsoft.com/office/drawing/2014/main" id="{4D56FD1F-2F10-A84A-8A1F-F930F90EACC3}"/>
                </a:ext>
              </a:extLst>
            </p:cNvPr>
            <p:cNvCxnSpPr>
              <a:cxnSpLocks/>
            </p:cNvCxnSpPr>
            <p:nvPr/>
          </p:nvCxnSpPr>
          <p:spPr>
            <a:xfrm flipV="1">
              <a:off x="6181545" y="1633300"/>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7" name="Straight Connector 816">
              <a:extLst>
                <a:ext uri="{FF2B5EF4-FFF2-40B4-BE49-F238E27FC236}">
                  <a16:creationId xmlns:a16="http://schemas.microsoft.com/office/drawing/2014/main" id="{5AD39DA1-EFFB-494F-8C11-2DC367CD51B6}"/>
                </a:ext>
              </a:extLst>
            </p:cNvPr>
            <p:cNvCxnSpPr>
              <a:cxnSpLocks/>
            </p:cNvCxnSpPr>
            <p:nvPr/>
          </p:nvCxnSpPr>
          <p:spPr>
            <a:xfrm flipV="1">
              <a:off x="6181637" y="1465985"/>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8" name="Straight Connector 817">
              <a:extLst>
                <a:ext uri="{FF2B5EF4-FFF2-40B4-BE49-F238E27FC236}">
                  <a16:creationId xmlns:a16="http://schemas.microsoft.com/office/drawing/2014/main" id="{67794BA3-8735-6B4A-99F8-F44109391C10}"/>
                </a:ext>
              </a:extLst>
            </p:cNvPr>
            <p:cNvCxnSpPr>
              <a:cxnSpLocks/>
            </p:cNvCxnSpPr>
            <p:nvPr/>
          </p:nvCxnSpPr>
          <p:spPr>
            <a:xfrm rot="16200000" flipV="1">
              <a:off x="6096183" y="2214077"/>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9" name="Straight Connector 818">
              <a:extLst>
                <a:ext uri="{FF2B5EF4-FFF2-40B4-BE49-F238E27FC236}">
                  <a16:creationId xmlns:a16="http://schemas.microsoft.com/office/drawing/2014/main" id="{EA627F9E-16AB-7A4D-A2EC-DA99AC32DEBB}"/>
                </a:ext>
              </a:extLst>
            </p:cNvPr>
            <p:cNvCxnSpPr>
              <a:cxnSpLocks/>
            </p:cNvCxnSpPr>
            <p:nvPr/>
          </p:nvCxnSpPr>
          <p:spPr>
            <a:xfrm rot="16200000" flipV="1">
              <a:off x="6267415" y="2216794"/>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0" name="Straight Connector 819">
              <a:extLst>
                <a:ext uri="{FF2B5EF4-FFF2-40B4-BE49-F238E27FC236}">
                  <a16:creationId xmlns:a16="http://schemas.microsoft.com/office/drawing/2014/main" id="{DD90370A-59EF-4546-B1D4-8BFB1AC3BF66}"/>
                </a:ext>
              </a:extLst>
            </p:cNvPr>
            <p:cNvCxnSpPr/>
            <p:nvPr/>
          </p:nvCxnSpPr>
          <p:spPr>
            <a:xfrm rot="16200000" flipV="1">
              <a:off x="6183203" y="2132180"/>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21" name="Oval 820">
              <a:extLst>
                <a:ext uri="{FF2B5EF4-FFF2-40B4-BE49-F238E27FC236}">
                  <a16:creationId xmlns:a16="http://schemas.microsoft.com/office/drawing/2014/main" id="{7F73AD36-E308-F84F-A2B9-F1CCFEFC0DD0}"/>
                </a:ext>
              </a:extLst>
            </p:cNvPr>
            <p:cNvSpPr/>
            <p:nvPr/>
          </p:nvSpPr>
          <p:spPr>
            <a:xfrm rot="16200000">
              <a:off x="6173124" y="2121277"/>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2" name="Straight Connector 821">
              <a:extLst>
                <a:ext uri="{FF2B5EF4-FFF2-40B4-BE49-F238E27FC236}">
                  <a16:creationId xmlns:a16="http://schemas.microsoft.com/office/drawing/2014/main" id="{ABAEC30C-9C1D-2441-8252-027423A2C218}"/>
                </a:ext>
              </a:extLst>
            </p:cNvPr>
            <p:cNvCxnSpPr/>
            <p:nvPr/>
          </p:nvCxnSpPr>
          <p:spPr>
            <a:xfrm rot="16200000" flipV="1">
              <a:off x="6183203" y="1966347"/>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23" name="Oval 822">
              <a:extLst>
                <a:ext uri="{FF2B5EF4-FFF2-40B4-BE49-F238E27FC236}">
                  <a16:creationId xmlns:a16="http://schemas.microsoft.com/office/drawing/2014/main" id="{0CB6C3E2-423D-BB49-9304-A1F3710D5556}"/>
                </a:ext>
              </a:extLst>
            </p:cNvPr>
            <p:cNvSpPr/>
            <p:nvPr/>
          </p:nvSpPr>
          <p:spPr>
            <a:xfrm rot="16200000">
              <a:off x="6338500" y="2122194"/>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4" name="Straight Connector 823">
              <a:extLst>
                <a:ext uri="{FF2B5EF4-FFF2-40B4-BE49-F238E27FC236}">
                  <a16:creationId xmlns:a16="http://schemas.microsoft.com/office/drawing/2014/main" id="{53A2BE3F-ED18-8E4F-94FF-4D6B835C647B}"/>
                </a:ext>
              </a:extLst>
            </p:cNvPr>
            <p:cNvCxnSpPr/>
            <p:nvPr/>
          </p:nvCxnSpPr>
          <p:spPr>
            <a:xfrm rot="16200000" flipV="1">
              <a:off x="6183111" y="1801879"/>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5" name="Straight Connector 824">
              <a:extLst>
                <a:ext uri="{FF2B5EF4-FFF2-40B4-BE49-F238E27FC236}">
                  <a16:creationId xmlns:a16="http://schemas.microsoft.com/office/drawing/2014/main" id="{CAA1DDA5-0FBE-6D44-B329-FFA1A8F1DE9C}"/>
                </a:ext>
              </a:extLst>
            </p:cNvPr>
            <p:cNvCxnSpPr/>
            <p:nvPr/>
          </p:nvCxnSpPr>
          <p:spPr>
            <a:xfrm rot="16200000" flipV="1">
              <a:off x="6183203" y="1632467"/>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6" name="Straight Connector 825">
              <a:extLst>
                <a:ext uri="{FF2B5EF4-FFF2-40B4-BE49-F238E27FC236}">
                  <a16:creationId xmlns:a16="http://schemas.microsoft.com/office/drawing/2014/main" id="{52BDF1C2-C051-794C-AF91-F0DA9CCE8923}"/>
                </a:ext>
              </a:extLst>
            </p:cNvPr>
            <p:cNvCxnSpPr/>
            <p:nvPr/>
          </p:nvCxnSpPr>
          <p:spPr>
            <a:xfrm rot="16200000" flipV="1">
              <a:off x="6184476" y="1466633"/>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27" name="Oval 826">
              <a:extLst>
                <a:ext uri="{FF2B5EF4-FFF2-40B4-BE49-F238E27FC236}">
                  <a16:creationId xmlns:a16="http://schemas.microsoft.com/office/drawing/2014/main" id="{7EC91324-4B27-CD4E-BB8C-DB5575D6CE61}"/>
                </a:ext>
              </a:extLst>
            </p:cNvPr>
            <p:cNvSpPr/>
            <p:nvPr/>
          </p:nvSpPr>
          <p:spPr>
            <a:xfrm rot="16200000">
              <a:off x="6171077" y="1621511"/>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8" name="Oval 827">
              <a:extLst>
                <a:ext uri="{FF2B5EF4-FFF2-40B4-BE49-F238E27FC236}">
                  <a16:creationId xmlns:a16="http://schemas.microsoft.com/office/drawing/2014/main" id="{E3EAA51A-2D5B-8C4A-BEA6-645523C18E16}"/>
                </a:ext>
              </a:extLst>
            </p:cNvPr>
            <p:cNvSpPr/>
            <p:nvPr/>
          </p:nvSpPr>
          <p:spPr>
            <a:xfrm rot="16200000">
              <a:off x="6340549" y="1621063"/>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9" name="Oval 828">
              <a:extLst>
                <a:ext uri="{FF2B5EF4-FFF2-40B4-BE49-F238E27FC236}">
                  <a16:creationId xmlns:a16="http://schemas.microsoft.com/office/drawing/2014/main" id="{34E6094E-1DF1-BF4A-9D99-56A321715EDB}"/>
                </a:ext>
              </a:extLst>
            </p:cNvPr>
            <p:cNvSpPr/>
            <p:nvPr/>
          </p:nvSpPr>
          <p:spPr>
            <a:xfrm rot="16200000">
              <a:off x="6339867" y="1455177"/>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0" name="Oval 829">
              <a:extLst>
                <a:ext uri="{FF2B5EF4-FFF2-40B4-BE49-F238E27FC236}">
                  <a16:creationId xmlns:a16="http://schemas.microsoft.com/office/drawing/2014/main" id="{B5AE8B53-2229-9545-9FFD-4196C624A2F4}"/>
                </a:ext>
              </a:extLst>
            </p:cNvPr>
            <p:cNvSpPr/>
            <p:nvPr/>
          </p:nvSpPr>
          <p:spPr>
            <a:xfrm rot="16200000">
              <a:off x="6170395" y="1788141"/>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31" name="Straight Connector 830">
              <a:extLst>
                <a:ext uri="{FF2B5EF4-FFF2-40B4-BE49-F238E27FC236}">
                  <a16:creationId xmlns:a16="http://schemas.microsoft.com/office/drawing/2014/main" id="{3BF19210-6AE3-2B4D-9E28-4D70FF8AA23B}"/>
                </a:ext>
              </a:extLst>
            </p:cNvPr>
            <p:cNvCxnSpPr>
              <a:cxnSpLocks/>
            </p:cNvCxnSpPr>
            <p:nvPr/>
          </p:nvCxnSpPr>
          <p:spPr>
            <a:xfrm flipV="1">
              <a:off x="6179973" y="1800861"/>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32" name="Oval 831">
              <a:extLst>
                <a:ext uri="{FF2B5EF4-FFF2-40B4-BE49-F238E27FC236}">
                  <a16:creationId xmlns:a16="http://schemas.microsoft.com/office/drawing/2014/main" id="{426E0C3D-9E95-3440-9A28-C600A8A41876}"/>
                </a:ext>
              </a:extLst>
            </p:cNvPr>
            <p:cNvSpPr/>
            <p:nvPr/>
          </p:nvSpPr>
          <p:spPr>
            <a:xfrm rot="16200000">
              <a:off x="6171077" y="1952545"/>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3" name="Oval 832">
              <a:extLst>
                <a:ext uri="{FF2B5EF4-FFF2-40B4-BE49-F238E27FC236}">
                  <a16:creationId xmlns:a16="http://schemas.microsoft.com/office/drawing/2014/main" id="{DB5CAB6D-833A-3147-904A-DCCB218EA73E}"/>
                </a:ext>
              </a:extLst>
            </p:cNvPr>
            <p:cNvSpPr/>
            <p:nvPr/>
          </p:nvSpPr>
          <p:spPr>
            <a:xfrm rot="16200000">
              <a:off x="6340549" y="1956308"/>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4" name="Oval 833">
              <a:extLst>
                <a:ext uri="{FF2B5EF4-FFF2-40B4-BE49-F238E27FC236}">
                  <a16:creationId xmlns:a16="http://schemas.microsoft.com/office/drawing/2014/main" id="{95ECC63E-FDE8-054F-9544-15AD042AA850}"/>
                </a:ext>
              </a:extLst>
            </p:cNvPr>
            <p:cNvSpPr/>
            <p:nvPr/>
          </p:nvSpPr>
          <p:spPr>
            <a:xfrm rot="16200000">
              <a:off x="6170395" y="1452895"/>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5" name="Oval 834">
              <a:extLst>
                <a:ext uri="{FF2B5EF4-FFF2-40B4-BE49-F238E27FC236}">
                  <a16:creationId xmlns:a16="http://schemas.microsoft.com/office/drawing/2014/main" id="{DA1A3111-5D1E-F24A-A39C-67D59001E270}"/>
                </a:ext>
              </a:extLst>
            </p:cNvPr>
            <p:cNvSpPr/>
            <p:nvPr/>
          </p:nvSpPr>
          <p:spPr>
            <a:xfrm rot="16200000">
              <a:off x="6339867" y="1790423"/>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36" name="Straight Connector 835">
              <a:extLst>
                <a:ext uri="{FF2B5EF4-FFF2-40B4-BE49-F238E27FC236}">
                  <a16:creationId xmlns:a16="http://schemas.microsoft.com/office/drawing/2014/main" id="{BDAFA335-FBB5-3D48-8FF6-1A2F023A9FB5}"/>
                </a:ext>
              </a:extLst>
            </p:cNvPr>
            <p:cNvCxnSpPr>
              <a:cxnSpLocks/>
            </p:cNvCxnSpPr>
            <p:nvPr/>
          </p:nvCxnSpPr>
          <p:spPr>
            <a:xfrm flipV="1">
              <a:off x="6690163" y="2293974"/>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7" name="Straight Connector 836">
              <a:extLst>
                <a:ext uri="{FF2B5EF4-FFF2-40B4-BE49-F238E27FC236}">
                  <a16:creationId xmlns:a16="http://schemas.microsoft.com/office/drawing/2014/main" id="{5CBB9ED0-861E-284E-8577-5E0A2DE040A7}"/>
                </a:ext>
              </a:extLst>
            </p:cNvPr>
            <p:cNvCxnSpPr>
              <a:cxnSpLocks/>
            </p:cNvCxnSpPr>
            <p:nvPr/>
          </p:nvCxnSpPr>
          <p:spPr>
            <a:xfrm flipV="1">
              <a:off x="6687447" y="2462244"/>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8" name="Straight Connector 837">
              <a:extLst>
                <a:ext uri="{FF2B5EF4-FFF2-40B4-BE49-F238E27FC236}">
                  <a16:creationId xmlns:a16="http://schemas.microsoft.com/office/drawing/2014/main" id="{3D4F880E-F0A0-D444-BE68-9F7029AB6B76}"/>
                </a:ext>
              </a:extLst>
            </p:cNvPr>
            <p:cNvCxnSpPr>
              <a:cxnSpLocks/>
            </p:cNvCxnSpPr>
            <p:nvPr/>
          </p:nvCxnSpPr>
          <p:spPr>
            <a:xfrm rot="5400000" flipV="1">
              <a:off x="6689383" y="2294497"/>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9" name="Straight Connector 838">
              <a:extLst>
                <a:ext uri="{FF2B5EF4-FFF2-40B4-BE49-F238E27FC236}">
                  <a16:creationId xmlns:a16="http://schemas.microsoft.com/office/drawing/2014/main" id="{CD4F2042-9254-9643-A79D-78F28C8E0C97}"/>
                </a:ext>
              </a:extLst>
            </p:cNvPr>
            <p:cNvCxnSpPr/>
            <p:nvPr/>
          </p:nvCxnSpPr>
          <p:spPr>
            <a:xfrm flipV="1">
              <a:off x="6690216" y="2296154"/>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40" name="Oval 839">
              <a:extLst>
                <a:ext uri="{FF2B5EF4-FFF2-40B4-BE49-F238E27FC236}">
                  <a16:creationId xmlns:a16="http://schemas.microsoft.com/office/drawing/2014/main" id="{B571106B-9879-D845-9EFA-A73037E8E7F8}"/>
                </a:ext>
              </a:extLst>
            </p:cNvPr>
            <p:cNvSpPr/>
            <p:nvPr/>
          </p:nvSpPr>
          <p:spPr>
            <a:xfrm>
              <a:off x="6847398" y="2284028"/>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41" name="Straight Connector 840">
              <a:extLst>
                <a:ext uri="{FF2B5EF4-FFF2-40B4-BE49-F238E27FC236}">
                  <a16:creationId xmlns:a16="http://schemas.microsoft.com/office/drawing/2014/main" id="{9C886CB4-FE38-1944-BF3A-C834BDB926A7}"/>
                </a:ext>
              </a:extLst>
            </p:cNvPr>
            <p:cNvCxnSpPr>
              <a:cxnSpLocks/>
            </p:cNvCxnSpPr>
            <p:nvPr/>
          </p:nvCxnSpPr>
          <p:spPr>
            <a:xfrm flipV="1">
              <a:off x="5848358" y="967038"/>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2" name="Straight Connector 841">
              <a:extLst>
                <a:ext uri="{FF2B5EF4-FFF2-40B4-BE49-F238E27FC236}">
                  <a16:creationId xmlns:a16="http://schemas.microsoft.com/office/drawing/2014/main" id="{8615F46D-DC26-484E-A43D-99212C04C868}"/>
                </a:ext>
              </a:extLst>
            </p:cNvPr>
            <p:cNvCxnSpPr/>
            <p:nvPr/>
          </p:nvCxnSpPr>
          <p:spPr>
            <a:xfrm flipV="1">
              <a:off x="8100945" y="2294859"/>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3" name="Straight Connector 842">
              <a:extLst>
                <a:ext uri="{FF2B5EF4-FFF2-40B4-BE49-F238E27FC236}">
                  <a16:creationId xmlns:a16="http://schemas.microsoft.com/office/drawing/2014/main" id="{DA002E8E-3C32-F24B-88CD-640F1227CF4C}"/>
                </a:ext>
              </a:extLst>
            </p:cNvPr>
            <p:cNvCxnSpPr>
              <a:cxnSpLocks/>
            </p:cNvCxnSpPr>
            <p:nvPr/>
          </p:nvCxnSpPr>
          <p:spPr>
            <a:xfrm flipV="1">
              <a:off x="6017379" y="2298720"/>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4" name="Straight Connector 843">
              <a:extLst>
                <a:ext uri="{FF2B5EF4-FFF2-40B4-BE49-F238E27FC236}">
                  <a16:creationId xmlns:a16="http://schemas.microsoft.com/office/drawing/2014/main" id="{FDBF47E4-378A-604F-8977-635B9D4E8D98}"/>
                </a:ext>
              </a:extLst>
            </p:cNvPr>
            <p:cNvCxnSpPr>
              <a:cxnSpLocks/>
            </p:cNvCxnSpPr>
            <p:nvPr/>
          </p:nvCxnSpPr>
          <p:spPr>
            <a:xfrm flipV="1">
              <a:off x="6014663" y="2466989"/>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5" name="Straight Connector 844">
              <a:extLst>
                <a:ext uri="{FF2B5EF4-FFF2-40B4-BE49-F238E27FC236}">
                  <a16:creationId xmlns:a16="http://schemas.microsoft.com/office/drawing/2014/main" id="{029AF124-8A0A-2443-8B02-1A2FE14E14D2}"/>
                </a:ext>
              </a:extLst>
            </p:cNvPr>
            <p:cNvCxnSpPr>
              <a:cxnSpLocks/>
            </p:cNvCxnSpPr>
            <p:nvPr/>
          </p:nvCxnSpPr>
          <p:spPr>
            <a:xfrm flipV="1">
              <a:off x="6181249" y="3303485"/>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6" name="Straight Connector 845">
              <a:extLst>
                <a:ext uri="{FF2B5EF4-FFF2-40B4-BE49-F238E27FC236}">
                  <a16:creationId xmlns:a16="http://schemas.microsoft.com/office/drawing/2014/main" id="{934DA839-D7B4-EF4F-8C68-15D5662BB132}"/>
                </a:ext>
              </a:extLst>
            </p:cNvPr>
            <p:cNvCxnSpPr>
              <a:cxnSpLocks/>
            </p:cNvCxnSpPr>
            <p:nvPr/>
          </p:nvCxnSpPr>
          <p:spPr>
            <a:xfrm flipV="1">
              <a:off x="5848358" y="3792633"/>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7" name="Straight Connector 846">
              <a:extLst>
                <a:ext uri="{FF2B5EF4-FFF2-40B4-BE49-F238E27FC236}">
                  <a16:creationId xmlns:a16="http://schemas.microsoft.com/office/drawing/2014/main" id="{91FB1558-8BC8-0443-BF96-43E65B2EA9EA}"/>
                </a:ext>
              </a:extLst>
            </p:cNvPr>
            <p:cNvCxnSpPr>
              <a:cxnSpLocks/>
            </p:cNvCxnSpPr>
            <p:nvPr/>
          </p:nvCxnSpPr>
          <p:spPr>
            <a:xfrm flipV="1">
              <a:off x="6351009" y="2297201"/>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8" name="Straight Connector 847">
              <a:extLst>
                <a:ext uri="{FF2B5EF4-FFF2-40B4-BE49-F238E27FC236}">
                  <a16:creationId xmlns:a16="http://schemas.microsoft.com/office/drawing/2014/main" id="{916D616E-8712-4D4B-8A8C-5DD9E38EAF03}"/>
                </a:ext>
              </a:extLst>
            </p:cNvPr>
            <p:cNvCxnSpPr>
              <a:cxnSpLocks/>
            </p:cNvCxnSpPr>
            <p:nvPr/>
          </p:nvCxnSpPr>
          <p:spPr>
            <a:xfrm flipV="1">
              <a:off x="6348293" y="2465471"/>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9" name="Straight Connector 848">
              <a:extLst>
                <a:ext uri="{FF2B5EF4-FFF2-40B4-BE49-F238E27FC236}">
                  <a16:creationId xmlns:a16="http://schemas.microsoft.com/office/drawing/2014/main" id="{1A03294F-A949-794A-B676-9A37C189C263}"/>
                </a:ext>
              </a:extLst>
            </p:cNvPr>
            <p:cNvCxnSpPr>
              <a:cxnSpLocks/>
            </p:cNvCxnSpPr>
            <p:nvPr/>
          </p:nvCxnSpPr>
          <p:spPr>
            <a:xfrm rot="5400000" flipV="1">
              <a:off x="6017339" y="2299510"/>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0" name="Straight Connector 849">
              <a:extLst>
                <a:ext uri="{FF2B5EF4-FFF2-40B4-BE49-F238E27FC236}">
                  <a16:creationId xmlns:a16="http://schemas.microsoft.com/office/drawing/2014/main" id="{0EAF4E15-1FA1-9B4F-A5A1-43D4C711880C}"/>
                </a:ext>
              </a:extLst>
            </p:cNvPr>
            <p:cNvCxnSpPr>
              <a:cxnSpLocks/>
            </p:cNvCxnSpPr>
            <p:nvPr/>
          </p:nvCxnSpPr>
          <p:spPr>
            <a:xfrm rot="5400000" flipV="1">
              <a:off x="8095905" y="2294918"/>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1" name="Straight Connector 850">
              <a:extLst>
                <a:ext uri="{FF2B5EF4-FFF2-40B4-BE49-F238E27FC236}">
                  <a16:creationId xmlns:a16="http://schemas.microsoft.com/office/drawing/2014/main" id="{B426B4EB-C808-1542-8A0C-6C1CEB83A02A}"/>
                </a:ext>
              </a:extLst>
            </p:cNvPr>
            <p:cNvCxnSpPr>
              <a:cxnSpLocks/>
            </p:cNvCxnSpPr>
            <p:nvPr/>
          </p:nvCxnSpPr>
          <p:spPr>
            <a:xfrm rot="5400000" flipV="1">
              <a:off x="5851918" y="2298439"/>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2" name="Straight Connector 851">
              <a:extLst>
                <a:ext uri="{FF2B5EF4-FFF2-40B4-BE49-F238E27FC236}">
                  <a16:creationId xmlns:a16="http://schemas.microsoft.com/office/drawing/2014/main" id="{8E6B8D4B-6F9A-D141-A8DF-F37C5528D565}"/>
                </a:ext>
              </a:extLst>
            </p:cNvPr>
            <p:cNvCxnSpPr>
              <a:cxnSpLocks/>
            </p:cNvCxnSpPr>
            <p:nvPr/>
          </p:nvCxnSpPr>
          <p:spPr>
            <a:xfrm rot="5400000" flipV="1">
              <a:off x="6350229" y="2297724"/>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3" name="Straight Connector 852">
              <a:extLst>
                <a:ext uri="{FF2B5EF4-FFF2-40B4-BE49-F238E27FC236}">
                  <a16:creationId xmlns:a16="http://schemas.microsoft.com/office/drawing/2014/main" id="{ECCB95E8-600A-2846-9038-5243C7B6EACB}"/>
                </a:ext>
              </a:extLst>
            </p:cNvPr>
            <p:cNvCxnSpPr>
              <a:cxnSpLocks/>
            </p:cNvCxnSpPr>
            <p:nvPr/>
          </p:nvCxnSpPr>
          <p:spPr>
            <a:xfrm rot="5400000" flipV="1">
              <a:off x="6517543" y="2297816"/>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4" name="Straight Connector 853">
              <a:extLst>
                <a:ext uri="{FF2B5EF4-FFF2-40B4-BE49-F238E27FC236}">
                  <a16:creationId xmlns:a16="http://schemas.microsoft.com/office/drawing/2014/main" id="{DCA8330F-67C5-DA4A-9477-ADA178AED5B3}"/>
                </a:ext>
              </a:extLst>
            </p:cNvPr>
            <p:cNvCxnSpPr>
              <a:cxnSpLocks/>
            </p:cNvCxnSpPr>
            <p:nvPr/>
          </p:nvCxnSpPr>
          <p:spPr>
            <a:xfrm flipV="1">
              <a:off x="8099060" y="2293371"/>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5" name="Straight Connector 854">
              <a:extLst>
                <a:ext uri="{FF2B5EF4-FFF2-40B4-BE49-F238E27FC236}">
                  <a16:creationId xmlns:a16="http://schemas.microsoft.com/office/drawing/2014/main" id="{6CBBC316-4F4B-064F-A3EC-23A070DA6046}"/>
                </a:ext>
              </a:extLst>
            </p:cNvPr>
            <p:cNvCxnSpPr>
              <a:cxnSpLocks/>
            </p:cNvCxnSpPr>
            <p:nvPr/>
          </p:nvCxnSpPr>
          <p:spPr>
            <a:xfrm flipV="1">
              <a:off x="8096344" y="2464603"/>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6" name="Straight Connector 855">
              <a:extLst>
                <a:ext uri="{FF2B5EF4-FFF2-40B4-BE49-F238E27FC236}">
                  <a16:creationId xmlns:a16="http://schemas.microsoft.com/office/drawing/2014/main" id="{51D75611-58BE-CA48-B361-EF9613C69A4C}"/>
                </a:ext>
              </a:extLst>
            </p:cNvPr>
            <p:cNvCxnSpPr/>
            <p:nvPr/>
          </p:nvCxnSpPr>
          <p:spPr>
            <a:xfrm flipV="1">
              <a:off x="5851348" y="2299381"/>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7" name="Straight Connector 856">
              <a:extLst>
                <a:ext uri="{FF2B5EF4-FFF2-40B4-BE49-F238E27FC236}">
                  <a16:creationId xmlns:a16="http://schemas.microsoft.com/office/drawing/2014/main" id="{38055332-1370-0C4B-BAA1-294359AF7DC5}"/>
                </a:ext>
              </a:extLst>
            </p:cNvPr>
            <p:cNvCxnSpPr/>
            <p:nvPr/>
          </p:nvCxnSpPr>
          <p:spPr>
            <a:xfrm flipV="1">
              <a:off x="6017181" y="2299381"/>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58" name="Group 857">
              <a:extLst>
                <a:ext uri="{FF2B5EF4-FFF2-40B4-BE49-F238E27FC236}">
                  <a16:creationId xmlns:a16="http://schemas.microsoft.com/office/drawing/2014/main" id="{486AF8A0-CFF3-8647-B612-54FBEC197140}"/>
                </a:ext>
              </a:extLst>
            </p:cNvPr>
            <p:cNvGrpSpPr/>
            <p:nvPr/>
          </p:nvGrpSpPr>
          <p:grpSpPr>
            <a:xfrm>
              <a:off x="5812399" y="2279065"/>
              <a:ext cx="22978" cy="42248"/>
              <a:chOff x="5615549" y="2275890"/>
              <a:chExt cx="22978" cy="42248"/>
            </a:xfrm>
          </p:grpSpPr>
          <p:cxnSp>
            <p:nvCxnSpPr>
              <p:cNvPr id="1105" name="Straight Connector 1104">
                <a:extLst>
                  <a:ext uri="{FF2B5EF4-FFF2-40B4-BE49-F238E27FC236}">
                    <a16:creationId xmlns:a16="http://schemas.microsoft.com/office/drawing/2014/main" id="{D23C43CC-D4E8-0A45-A5E4-AEB22C015B6A}"/>
                  </a:ext>
                </a:extLst>
              </p:cNvPr>
              <p:cNvCxnSpPr/>
              <p:nvPr/>
            </p:nvCxnSpPr>
            <p:spPr>
              <a:xfrm flipV="1">
                <a:off x="5637245" y="2276359"/>
                <a:ext cx="0" cy="4177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6" name="Straight Connector 1105">
                <a:extLst>
                  <a:ext uri="{FF2B5EF4-FFF2-40B4-BE49-F238E27FC236}">
                    <a16:creationId xmlns:a16="http://schemas.microsoft.com/office/drawing/2014/main" id="{BE7DE7C0-5D55-9B40-98B5-1E5AA82EA2F8}"/>
                  </a:ext>
                </a:extLst>
              </p:cNvPr>
              <p:cNvCxnSpPr/>
              <p:nvPr/>
            </p:nvCxnSpPr>
            <p:spPr>
              <a:xfrm>
                <a:off x="5617638" y="2275890"/>
                <a:ext cx="20889" cy="46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7" name="Straight Connector 1106">
                <a:extLst>
                  <a:ext uri="{FF2B5EF4-FFF2-40B4-BE49-F238E27FC236}">
                    <a16:creationId xmlns:a16="http://schemas.microsoft.com/office/drawing/2014/main" id="{75357B6C-D37E-7443-ADE1-7D1B3BB85E39}"/>
                  </a:ext>
                </a:extLst>
              </p:cNvPr>
              <p:cNvCxnSpPr/>
              <p:nvPr/>
            </p:nvCxnSpPr>
            <p:spPr>
              <a:xfrm>
                <a:off x="5615549" y="2296738"/>
                <a:ext cx="20889" cy="46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8" name="Straight Connector 1107">
                <a:extLst>
                  <a:ext uri="{FF2B5EF4-FFF2-40B4-BE49-F238E27FC236}">
                    <a16:creationId xmlns:a16="http://schemas.microsoft.com/office/drawing/2014/main" id="{FFC429DE-E93B-814E-85B0-9BA8FBF02204}"/>
                  </a:ext>
                </a:extLst>
              </p:cNvPr>
              <p:cNvCxnSpPr/>
              <p:nvPr/>
            </p:nvCxnSpPr>
            <p:spPr>
              <a:xfrm>
                <a:off x="5616802" y="2317227"/>
                <a:ext cx="20889" cy="46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59" name="Group 858">
              <a:extLst>
                <a:ext uri="{FF2B5EF4-FFF2-40B4-BE49-F238E27FC236}">
                  <a16:creationId xmlns:a16="http://schemas.microsoft.com/office/drawing/2014/main" id="{F1BA5EE8-0327-704C-A354-7740B8D41FFD}"/>
                </a:ext>
              </a:extLst>
            </p:cNvPr>
            <p:cNvGrpSpPr/>
            <p:nvPr/>
          </p:nvGrpSpPr>
          <p:grpSpPr>
            <a:xfrm>
              <a:off x="5812975" y="2443214"/>
              <a:ext cx="22978" cy="42248"/>
              <a:chOff x="5616125" y="2443214"/>
              <a:chExt cx="22978" cy="42248"/>
            </a:xfrm>
          </p:grpSpPr>
          <p:cxnSp>
            <p:nvCxnSpPr>
              <p:cNvPr id="1101" name="Straight Connector 1100">
                <a:extLst>
                  <a:ext uri="{FF2B5EF4-FFF2-40B4-BE49-F238E27FC236}">
                    <a16:creationId xmlns:a16="http://schemas.microsoft.com/office/drawing/2014/main" id="{EEB8BF97-F97E-CE43-8733-752D08742D9C}"/>
                  </a:ext>
                </a:extLst>
              </p:cNvPr>
              <p:cNvCxnSpPr/>
              <p:nvPr/>
            </p:nvCxnSpPr>
            <p:spPr>
              <a:xfrm flipV="1">
                <a:off x="5637821" y="2443683"/>
                <a:ext cx="0" cy="4177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2" name="Straight Connector 1101">
                <a:extLst>
                  <a:ext uri="{FF2B5EF4-FFF2-40B4-BE49-F238E27FC236}">
                    <a16:creationId xmlns:a16="http://schemas.microsoft.com/office/drawing/2014/main" id="{C7689761-8827-B847-9AF1-9F6316DFE4DB}"/>
                  </a:ext>
                </a:extLst>
              </p:cNvPr>
              <p:cNvCxnSpPr/>
              <p:nvPr/>
            </p:nvCxnSpPr>
            <p:spPr>
              <a:xfrm>
                <a:off x="5618214" y="2443214"/>
                <a:ext cx="20889" cy="46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3" name="Straight Connector 1102">
                <a:extLst>
                  <a:ext uri="{FF2B5EF4-FFF2-40B4-BE49-F238E27FC236}">
                    <a16:creationId xmlns:a16="http://schemas.microsoft.com/office/drawing/2014/main" id="{D084C002-E1D4-2F4D-9A15-53CFF9E11564}"/>
                  </a:ext>
                </a:extLst>
              </p:cNvPr>
              <p:cNvCxnSpPr/>
              <p:nvPr/>
            </p:nvCxnSpPr>
            <p:spPr>
              <a:xfrm>
                <a:off x="5616125" y="2465554"/>
                <a:ext cx="20889" cy="46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4" name="Straight Connector 1103">
                <a:extLst>
                  <a:ext uri="{FF2B5EF4-FFF2-40B4-BE49-F238E27FC236}">
                    <a16:creationId xmlns:a16="http://schemas.microsoft.com/office/drawing/2014/main" id="{068D85DD-1010-5845-88E9-2EA40FFC47EF}"/>
                  </a:ext>
                </a:extLst>
              </p:cNvPr>
              <p:cNvCxnSpPr/>
              <p:nvPr/>
            </p:nvCxnSpPr>
            <p:spPr>
              <a:xfrm>
                <a:off x="5617378" y="2484552"/>
                <a:ext cx="20889" cy="46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60" name="Straight Connector 859">
              <a:extLst>
                <a:ext uri="{FF2B5EF4-FFF2-40B4-BE49-F238E27FC236}">
                  <a16:creationId xmlns:a16="http://schemas.microsoft.com/office/drawing/2014/main" id="{FA492231-AB5D-DE44-BA53-65A2F5438905}"/>
                </a:ext>
              </a:extLst>
            </p:cNvPr>
            <p:cNvCxnSpPr/>
            <p:nvPr/>
          </p:nvCxnSpPr>
          <p:spPr>
            <a:xfrm flipV="1">
              <a:off x="6181649" y="2299289"/>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1" name="Straight Connector 860">
              <a:extLst>
                <a:ext uri="{FF2B5EF4-FFF2-40B4-BE49-F238E27FC236}">
                  <a16:creationId xmlns:a16="http://schemas.microsoft.com/office/drawing/2014/main" id="{130DDE36-4B5F-8747-AFEF-49BE62F35489}"/>
                </a:ext>
              </a:extLst>
            </p:cNvPr>
            <p:cNvCxnSpPr/>
            <p:nvPr/>
          </p:nvCxnSpPr>
          <p:spPr>
            <a:xfrm flipV="1">
              <a:off x="6351062" y="2299381"/>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2" name="Straight Connector 861">
              <a:extLst>
                <a:ext uri="{FF2B5EF4-FFF2-40B4-BE49-F238E27FC236}">
                  <a16:creationId xmlns:a16="http://schemas.microsoft.com/office/drawing/2014/main" id="{A1E86E8A-A91F-224C-9F4E-2818BBC9F80B}"/>
                </a:ext>
              </a:extLst>
            </p:cNvPr>
            <p:cNvCxnSpPr/>
            <p:nvPr/>
          </p:nvCxnSpPr>
          <p:spPr>
            <a:xfrm flipV="1">
              <a:off x="6516895" y="2300655"/>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63" name="Oval 862">
              <a:extLst>
                <a:ext uri="{FF2B5EF4-FFF2-40B4-BE49-F238E27FC236}">
                  <a16:creationId xmlns:a16="http://schemas.microsoft.com/office/drawing/2014/main" id="{4F2B5E1D-A3E8-244E-A146-0A36871D2E30}"/>
                </a:ext>
              </a:extLst>
            </p:cNvPr>
            <p:cNvSpPr/>
            <p:nvPr/>
          </p:nvSpPr>
          <p:spPr>
            <a:xfrm>
              <a:off x="6341614" y="2286574"/>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4" name="Oval 863">
              <a:extLst>
                <a:ext uri="{FF2B5EF4-FFF2-40B4-BE49-F238E27FC236}">
                  <a16:creationId xmlns:a16="http://schemas.microsoft.com/office/drawing/2014/main" id="{4E357A42-7A95-5D46-9DA9-2F87622FF3BE}"/>
                </a:ext>
              </a:extLst>
            </p:cNvPr>
            <p:cNvSpPr/>
            <p:nvPr/>
          </p:nvSpPr>
          <p:spPr>
            <a:xfrm>
              <a:off x="8256091" y="2284067"/>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5" name="Oval 864">
              <a:extLst>
                <a:ext uri="{FF2B5EF4-FFF2-40B4-BE49-F238E27FC236}">
                  <a16:creationId xmlns:a16="http://schemas.microsoft.com/office/drawing/2014/main" id="{6FF166B5-6D06-444C-A700-483DF9044EF9}"/>
                </a:ext>
              </a:extLst>
            </p:cNvPr>
            <p:cNvSpPr/>
            <p:nvPr/>
          </p:nvSpPr>
          <p:spPr>
            <a:xfrm>
              <a:off x="8253809" y="2453539"/>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6" name="Oval 865">
              <a:extLst>
                <a:ext uri="{FF2B5EF4-FFF2-40B4-BE49-F238E27FC236}">
                  <a16:creationId xmlns:a16="http://schemas.microsoft.com/office/drawing/2014/main" id="{8EE90B38-CEEC-1543-A83C-70DDB1176EB2}"/>
                </a:ext>
              </a:extLst>
            </p:cNvPr>
            <p:cNvSpPr/>
            <p:nvPr/>
          </p:nvSpPr>
          <p:spPr>
            <a:xfrm>
              <a:off x="7674170" y="2370338"/>
              <a:ext cx="12534" cy="12534"/>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67" name="Oval 866">
              <a:extLst>
                <a:ext uri="{FF2B5EF4-FFF2-40B4-BE49-F238E27FC236}">
                  <a16:creationId xmlns:a16="http://schemas.microsoft.com/office/drawing/2014/main" id="{1F55C019-D7E4-1644-A50A-450DF959505B}"/>
                </a:ext>
              </a:extLst>
            </p:cNvPr>
            <p:cNvSpPr/>
            <p:nvPr/>
          </p:nvSpPr>
          <p:spPr>
            <a:xfrm>
              <a:off x="7745224" y="2368916"/>
              <a:ext cx="12534" cy="12534"/>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68" name="Oval 867">
              <a:extLst>
                <a:ext uri="{FF2B5EF4-FFF2-40B4-BE49-F238E27FC236}">
                  <a16:creationId xmlns:a16="http://schemas.microsoft.com/office/drawing/2014/main" id="{9AE141A8-77B1-E647-84F7-B0E204D0DF4D}"/>
                </a:ext>
              </a:extLst>
            </p:cNvPr>
            <p:cNvSpPr/>
            <p:nvPr/>
          </p:nvSpPr>
          <p:spPr>
            <a:xfrm>
              <a:off x="7818408" y="2369626"/>
              <a:ext cx="12534" cy="12534"/>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869" name="Straight Connector 868">
              <a:extLst>
                <a:ext uri="{FF2B5EF4-FFF2-40B4-BE49-F238E27FC236}">
                  <a16:creationId xmlns:a16="http://schemas.microsoft.com/office/drawing/2014/main" id="{9ACBED91-4581-7245-BB4D-6C3CD4CD619C}"/>
                </a:ext>
              </a:extLst>
            </p:cNvPr>
            <p:cNvCxnSpPr>
              <a:cxnSpLocks/>
            </p:cNvCxnSpPr>
            <p:nvPr/>
          </p:nvCxnSpPr>
          <p:spPr>
            <a:xfrm rot="5400000" flipV="1">
              <a:off x="6182667" y="2296151"/>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70" name="Oval 869">
              <a:extLst>
                <a:ext uri="{FF2B5EF4-FFF2-40B4-BE49-F238E27FC236}">
                  <a16:creationId xmlns:a16="http://schemas.microsoft.com/office/drawing/2014/main" id="{A7C7B7A3-A857-4C4D-B779-CCFBEDD79B81}"/>
                </a:ext>
              </a:extLst>
            </p:cNvPr>
            <p:cNvSpPr/>
            <p:nvPr/>
          </p:nvSpPr>
          <p:spPr>
            <a:xfrm>
              <a:off x="6177210" y="2287255"/>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71" name="Straight Connector 870">
              <a:extLst>
                <a:ext uri="{FF2B5EF4-FFF2-40B4-BE49-F238E27FC236}">
                  <a16:creationId xmlns:a16="http://schemas.microsoft.com/office/drawing/2014/main" id="{B57DE6AF-C9CE-6D48-8DCF-D5236949E372}"/>
                </a:ext>
              </a:extLst>
            </p:cNvPr>
            <p:cNvCxnSpPr>
              <a:cxnSpLocks/>
            </p:cNvCxnSpPr>
            <p:nvPr/>
          </p:nvCxnSpPr>
          <p:spPr>
            <a:xfrm rot="16200000" flipV="1">
              <a:off x="5765199" y="2045813"/>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2" name="Straight Connector 871">
              <a:extLst>
                <a:ext uri="{FF2B5EF4-FFF2-40B4-BE49-F238E27FC236}">
                  <a16:creationId xmlns:a16="http://schemas.microsoft.com/office/drawing/2014/main" id="{FA80C6A9-ADD6-1D42-AB78-5C0EA5C8FB67}"/>
                </a:ext>
              </a:extLst>
            </p:cNvPr>
            <p:cNvCxnSpPr>
              <a:cxnSpLocks/>
            </p:cNvCxnSpPr>
            <p:nvPr/>
          </p:nvCxnSpPr>
          <p:spPr>
            <a:xfrm rot="16200000" flipV="1">
              <a:off x="5933469" y="2048530"/>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3" name="Straight Connector 872">
              <a:extLst>
                <a:ext uri="{FF2B5EF4-FFF2-40B4-BE49-F238E27FC236}">
                  <a16:creationId xmlns:a16="http://schemas.microsoft.com/office/drawing/2014/main" id="{E9ABFD20-D9A0-554D-8704-F0B3E50494DD}"/>
                </a:ext>
              </a:extLst>
            </p:cNvPr>
            <p:cNvCxnSpPr>
              <a:cxnSpLocks/>
            </p:cNvCxnSpPr>
            <p:nvPr/>
          </p:nvCxnSpPr>
          <p:spPr>
            <a:xfrm rot="16200000" flipV="1">
              <a:off x="5764440" y="1878998"/>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4" name="Straight Connector 873">
              <a:extLst>
                <a:ext uri="{FF2B5EF4-FFF2-40B4-BE49-F238E27FC236}">
                  <a16:creationId xmlns:a16="http://schemas.microsoft.com/office/drawing/2014/main" id="{DD69D950-2AD5-1F4A-B9BA-8522E2DF3E9C}"/>
                </a:ext>
              </a:extLst>
            </p:cNvPr>
            <p:cNvCxnSpPr>
              <a:cxnSpLocks/>
            </p:cNvCxnSpPr>
            <p:nvPr/>
          </p:nvCxnSpPr>
          <p:spPr>
            <a:xfrm rot="16200000" flipV="1">
              <a:off x="5932709" y="1881715"/>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5" name="Straight Connector 874">
              <a:extLst>
                <a:ext uri="{FF2B5EF4-FFF2-40B4-BE49-F238E27FC236}">
                  <a16:creationId xmlns:a16="http://schemas.microsoft.com/office/drawing/2014/main" id="{6CE5003F-009C-F247-B1A2-ACCB1845B199}"/>
                </a:ext>
              </a:extLst>
            </p:cNvPr>
            <p:cNvCxnSpPr>
              <a:cxnSpLocks/>
            </p:cNvCxnSpPr>
            <p:nvPr/>
          </p:nvCxnSpPr>
          <p:spPr>
            <a:xfrm rot="16200000" flipV="1">
              <a:off x="5763681" y="1712183"/>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6" name="Straight Connector 875">
              <a:extLst>
                <a:ext uri="{FF2B5EF4-FFF2-40B4-BE49-F238E27FC236}">
                  <a16:creationId xmlns:a16="http://schemas.microsoft.com/office/drawing/2014/main" id="{D712024A-E3D4-3242-99E5-E1C32D13296A}"/>
                </a:ext>
              </a:extLst>
            </p:cNvPr>
            <p:cNvCxnSpPr>
              <a:cxnSpLocks/>
            </p:cNvCxnSpPr>
            <p:nvPr/>
          </p:nvCxnSpPr>
          <p:spPr>
            <a:xfrm rot="16200000" flipV="1">
              <a:off x="5931950" y="1714900"/>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7" name="Straight Connector 876">
              <a:extLst>
                <a:ext uri="{FF2B5EF4-FFF2-40B4-BE49-F238E27FC236}">
                  <a16:creationId xmlns:a16="http://schemas.microsoft.com/office/drawing/2014/main" id="{8EBEC58C-0363-EE4E-BCB1-FF9FEA260F4E}"/>
                </a:ext>
              </a:extLst>
            </p:cNvPr>
            <p:cNvCxnSpPr>
              <a:cxnSpLocks/>
            </p:cNvCxnSpPr>
            <p:nvPr/>
          </p:nvCxnSpPr>
          <p:spPr>
            <a:xfrm rot="16200000" flipV="1">
              <a:off x="5762921" y="1545368"/>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8" name="Straight Connector 877">
              <a:extLst>
                <a:ext uri="{FF2B5EF4-FFF2-40B4-BE49-F238E27FC236}">
                  <a16:creationId xmlns:a16="http://schemas.microsoft.com/office/drawing/2014/main" id="{9EB5C377-93DA-1845-99CF-226737254344}"/>
                </a:ext>
              </a:extLst>
            </p:cNvPr>
            <p:cNvCxnSpPr>
              <a:cxnSpLocks/>
            </p:cNvCxnSpPr>
            <p:nvPr/>
          </p:nvCxnSpPr>
          <p:spPr>
            <a:xfrm rot="16200000" flipV="1">
              <a:off x="5931191" y="1548085"/>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9" name="Straight Connector 878">
              <a:extLst>
                <a:ext uri="{FF2B5EF4-FFF2-40B4-BE49-F238E27FC236}">
                  <a16:creationId xmlns:a16="http://schemas.microsoft.com/office/drawing/2014/main" id="{853B73C0-F4CA-FD43-9948-CA2B82A2A388}"/>
                </a:ext>
              </a:extLst>
            </p:cNvPr>
            <p:cNvCxnSpPr>
              <a:cxnSpLocks/>
            </p:cNvCxnSpPr>
            <p:nvPr/>
          </p:nvCxnSpPr>
          <p:spPr>
            <a:xfrm flipV="1">
              <a:off x="5849956" y="1963387"/>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0" name="Straight Connector 879">
              <a:extLst>
                <a:ext uri="{FF2B5EF4-FFF2-40B4-BE49-F238E27FC236}">
                  <a16:creationId xmlns:a16="http://schemas.microsoft.com/office/drawing/2014/main" id="{61810222-649F-144C-9A57-2DAD1C5CD64A}"/>
                </a:ext>
              </a:extLst>
            </p:cNvPr>
            <p:cNvCxnSpPr>
              <a:cxnSpLocks/>
            </p:cNvCxnSpPr>
            <p:nvPr/>
          </p:nvCxnSpPr>
          <p:spPr>
            <a:xfrm flipV="1">
              <a:off x="5845365" y="973846"/>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1" name="Straight Connector 880">
              <a:extLst>
                <a:ext uri="{FF2B5EF4-FFF2-40B4-BE49-F238E27FC236}">
                  <a16:creationId xmlns:a16="http://schemas.microsoft.com/office/drawing/2014/main" id="{2D91E9CE-5877-1543-A2ED-4AE80B416402}"/>
                </a:ext>
              </a:extLst>
            </p:cNvPr>
            <p:cNvCxnSpPr>
              <a:cxnSpLocks/>
            </p:cNvCxnSpPr>
            <p:nvPr/>
          </p:nvCxnSpPr>
          <p:spPr>
            <a:xfrm flipV="1">
              <a:off x="5848885" y="2128807"/>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2" name="Straight Connector 881">
              <a:extLst>
                <a:ext uri="{FF2B5EF4-FFF2-40B4-BE49-F238E27FC236}">
                  <a16:creationId xmlns:a16="http://schemas.microsoft.com/office/drawing/2014/main" id="{9D1D47AA-AC27-D74B-BF42-086677EF8ECB}"/>
                </a:ext>
              </a:extLst>
            </p:cNvPr>
            <p:cNvCxnSpPr>
              <a:cxnSpLocks/>
            </p:cNvCxnSpPr>
            <p:nvPr/>
          </p:nvCxnSpPr>
          <p:spPr>
            <a:xfrm flipV="1">
              <a:off x="5848170" y="1630497"/>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3" name="Straight Connector 882">
              <a:extLst>
                <a:ext uri="{FF2B5EF4-FFF2-40B4-BE49-F238E27FC236}">
                  <a16:creationId xmlns:a16="http://schemas.microsoft.com/office/drawing/2014/main" id="{0EB4CD99-F640-3442-9206-D6EA6118071C}"/>
                </a:ext>
              </a:extLst>
            </p:cNvPr>
            <p:cNvCxnSpPr>
              <a:cxnSpLocks/>
            </p:cNvCxnSpPr>
            <p:nvPr/>
          </p:nvCxnSpPr>
          <p:spPr>
            <a:xfrm flipV="1">
              <a:off x="5848262" y="1463182"/>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4" name="Straight Connector 883">
              <a:extLst>
                <a:ext uri="{FF2B5EF4-FFF2-40B4-BE49-F238E27FC236}">
                  <a16:creationId xmlns:a16="http://schemas.microsoft.com/office/drawing/2014/main" id="{4CE17E50-1163-8647-8CB0-A3B0D32F14E5}"/>
                </a:ext>
              </a:extLst>
            </p:cNvPr>
            <p:cNvCxnSpPr>
              <a:cxnSpLocks/>
            </p:cNvCxnSpPr>
            <p:nvPr/>
          </p:nvCxnSpPr>
          <p:spPr>
            <a:xfrm rot="16200000" flipV="1">
              <a:off x="5762808" y="2211274"/>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5" name="Straight Connector 884">
              <a:extLst>
                <a:ext uri="{FF2B5EF4-FFF2-40B4-BE49-F238E27FC236}">
                  <a16:creationId xmlns:a16="http://schemas.microsoft.com/office/drawing/2014/main" id="{DF42FC03-DB32-B94A-935D-85111F04D943}"/>
                </a:ext>
              </a:extLst>
            </p:cNvPr>
            <p:cNvCxnSpPr>
              <a:cxnSpLocks/>
            </p:cNvCxnSpPr>
            <p:nvPr/>
          </p:nvCxnSpPr>
          <p:spPr>
            <a:xfrm rot="16200000" flipV="1">
              <a:off x="5934040" y="2213991"/>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6" name="Straight Connector 885">
              <a:extLst>
                <a:ext uri="{FF2B5EF4-FFF2-40B4-BE49-F238E27FC236}">
                  <a16:creationId xmlns:a16="http://schemas.microsoft.com/office/drawing/2014/main" id="{76C13354-7863-A441-B87A-2AA24D090059}"/>
                </a:ext>
              </a:extLst>
            </p:cNvPr>
            <p:cNvCxnSpPr>
              <a:cxnSpLocks/>
            </p:cNvCxnSpPr>
            <p:nvPr/>
          </p:nvCxnSpPr>
          <p:spPr>
            <a:xfrm rot="16200000" flipV="1">
              <a:off x="5759850" y="1053157"/>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7" name="Straight Connector 886">
              <a:extLst>
                <a:ext uri="{FF2B5EF4-FFF2-40B4-BE49-F238E27FC236}">
                  <a16:creationId xmlns:a16="http://schemas.microsoft.com/office/drawing/2014/main" id="{24C19958-E211-C648-90CB-03A56ABDDC04}"/>
                </a:ext>
              </a:extLst>
            </p:cNvPr>
            <p:cNvCxnSpPr>
              <a:cxnSpLocks/>
            </p:cNvCxnSpPr>
            <p:nvPr/>
          </p:nvCxnSpPr>
          <p:spPr>
            <a:xfrm rot="16200000" flipV="1">
              <a:off x="5931083" y="1055874"/>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8" name="Straight Connector 887">
              <a:extLst>
                <a:ext uri="{FF2B5EF4-FFF2-40B4-BE49-F238E27FC236}">
                  <a16:creationId xmlns:a16="http://schemas.microsoft.com/office/drawing/2014/main" id="{A0B7F2A2-66A7-7641-A10C-BC2F553E2D8A}"/>
                </a:ext>
              </a:extLst>
            </p:cNvPr>
            <p:cNvCxnSpPr/>
            <p:nvPr/>
          </p:nvCxnSpPr>
          <p:spPr>
            <a:xfrm rot="16200000" flipV="1">
              <a:off x="5849828" y="2129377"/>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89" name="Oval 888">
              <a:extLst>
                <a:ext uri="{FF2B5EF4-FFF2-40B4-BE49-F238E27FC236}">
                  <a16:creationId xmlns:a16="http://schemas.microsoft.com/office/drawing/2014/main" id="{A9E6784E-8598-3046-99D8-277AB31F2CD3}"/>
                </a:ext>
              </a:extLst>
            </p:cNvPr>
            <p:cNvSpPr/>
            <p:nvPr/>
          </p:nvSpPr>
          <p:spPr>
            <a:xfrm rot="16200000">
              <a:off x="5839749" y="2118474"/>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0" name="Straight Connector 889">
              <a:extLst>
                <a:ext uri="{FF2B5EF4-FFF2-40B4-BE49-F238E27FC236}">
                  <a16:creationId xmlns:a16="http://schemas.microsoft.com/office/drawing/2014/main" id="{25A71C8A-B0FC-CC40-95D1-F90EE5E1E632}"/>
                </a:ext>
              </a:extLst>
            </p:cNvPr>
            <p:cNvCxnSpPr/>
            <p:nvPr/>
          </p:nvCxnSpPr>
          <p:spPr>
            <a:xfrm rot="16200000" flipV="1">
              <a:off x="5849828" y="1963544"/>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91" name="Oval 890">
              <a:extLst>
                <a:ext uri="{FF2B5EF4-FFF2-40B4-BE49-F238E27FC236}">
                  <a16:creationId xmlns:a16="http://schemas.microsoft.com/office/drawing/2014/main" id="{CA57FB4E-42DA-2044-80BB-92B8EA01131D}"/>
                </a:ext>
              </a:extLst>
            </p:cNvPr>
            <p:cNvSpPr/>
            <p:nvPr/>
          </p:nvSpPr>
          <p:spPr>
            <a:xfrm rot="16200000">
              <a:off x="6005125" y="2119391"/>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2" name="Straight Connector 891">
              <a:extLst>
                <a:ext uri="{FF2B5EF4-FFF2-40B4-BE49-F238E27FC236}">
                  <a16:creationId xmlns:a16="http://schemas.microsoft.com/office/drawing/2014/main" id="{18343CF7-4740-CD44-951F-76B828268758}"/>
                </a:ext>
              </a:extLst>
            </p:cNvPr>
            <p:cNvCxnSpPr/>
            <p:nvPr/>
          </p:nvCxnSpPr>
          <p:spPr>
            <a:xfrm rot="16200000" flipV="1">
              <a:off x="5849736" y="1799076"/>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3" name="Straight Connector 892">
              <a:extLst>
                <a:ext uri="{FF2B5EF4-FFF2-40B4-BE49-F238E27FC236}">
                  <a16:creationId xmlns:a16="http://schemas.microsoft.com/office/drawing/2014/main" id="{DFABCF6B-E99D-4A49-B0FF-B4192ACF3608}"/>
                </a:ext>
              </a:extLst>
            </p:cNvPr>
            <p:cNvCxnSpPr/>
            <p:nvPr/>
          </p:nvCxnSpPr>
          <p:spPr>
            <a:xfrm rot="16200000" flipV="1">
              <a:off x="5849828" y="1629664"/>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4" name="Straight Connector 893">
              <a:extLst>
                <a:ext uri="{FF2B5EF4-FFF2-40B4-BE49-F238E27FC236}">
                  <a16:creationId xmlns:a16="http://schemas.microsoft.com/office/drawing/2014/main" id="{C74B015C-1E2B-DD47-83E8-4703B12E9C81}"/>
                </a:ext>
              </a:extLst>
            </p:cNvPr>
            <p:cNvCxnSpPr/>
            <p:nvPr/>
          </p:nvCxnSpPr>
          <p:spPr>
            <a:xfrm rot="16200000" flipV="1">
              <a:off x="5851101" y="1463830"/>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95" name="Oval 894">
              <a:extLst>
                <a:ext uri="{FF2B5EF4-FFF2-40B4-BE49-F238E27FC236}">
                  <a16:creationId xmlns:a16="http://schemas.microsoft.com/office/drawing/2014/main" id="{15060714-EFF3-E643-ACD2-EBB15B403A99}"/>
                </a:ext>
              </a:extLst>
            </p:cNvPr>
            <p:cNvSpPr/>
            <p:nvPr/>
          </p:nvSpPr>
          <p:spPr>
            <a:xfrm rot="16200000">
              <a:off x="5837702" y="1618708"/>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6" name="Oval 895">
              <a:extLst>
                <a:ext uri="{FF2B5EF4-FFF2-40B4-BE49-F238E27FC236}">
                  <a16:creationId xmlns:a16="http://schemas.microsoft.com/office/drawing/2014/main" id="{12815FB2-C32C-D449-B0C0-09BAF4231739}"/>
                </a:ext>
              </a:extLst>
            </p:cNvPr>
            <p:cNvSpPr/>
            <p:nvPr/>
          </p:nvSpPr>
          <p:spPr>
            <a:xfrm rot="16200000">
              <a:off x="6007174" y="1618260"/>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7" name="Oval 896">
              <a:extLst>
                <a:ext uri="{FF2B5EF4-FFF2-40B4-BE49-F238E27FC236}">
                  <a16:creationId xmlns:a16="http://schemas.microsoft.com/office/drawing/2014/main" id="{B3D589D4-33D5-4749-819E-9C886A9D626F}"/>
                </a:ext>
              </a:extLst>
            </p:cNvPr>
            <p:cNvSpPr/>
            <p:nvPr/>
          </p:nvSpPr>
          <p:spPr>
            <a:xfrm rot="16200000">
              <a:off x="6006492" y="1452374"/>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8" name="Oval 897">
              <a:extLst>
                <a:ext uri="{FF2B5EF4-FFF2-40B4-BE49-F238E27FC236}">
                  <a16:creationId xmlns:a16="http://schemas.microsoft.com/office/drawing/2014/main" id="{222BD792-4935-FC41-AAAA-3DC5B83C09ED}"/>
                </a:ext>
              </a:extLst>
            </p:cNvPr>
            <p:cNvSpPr/>
            <p:nvPr/>
          </p:nvSpPr>
          <p:spPr>
            <a:xfrm rot="16200000">
              <a:off x="5837020" y="1785338"/>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9" name="Straight Connector 898">
              <a:extLst>
                <a:ext uri="{FF2B5EF4-FFF2-40B4-BE49-F238E27FC236}">
                  <a16:creationId xmlns:a16="http://schemas.microsoft.com/office/drawing/2014/main" id="{93CE7C20-E78A-F34D-8E02-2E96848D6DD2}"/>
                </a:ext>
              </a:extLst>
            </p:cNvPr>
            <p:cNvCxnSpPr/>
            <p:nvPr/>
          </p:nvCxnSpPr>
          <p:spPr>
            <a:xfrm rot="16200000" flipV="1">
              <a:off x="5845305" y="971980"/>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900" name="Oval 899">
              <a:extLst>
                <a:ext uri="{FF2B5EF4-FFF2-40B4-BE49-F238E27FC236}">
                  <a16:creationId xmlns:a16="http://schemas.microsoft.com/office/drawing/2014/main" id="{D72207E9-B513-7F41-B6BA-ACEFA0930A5D}"/>
                </a:ext>
              </a:extLst>
            </p:cNvPr>
            <p:cNvSpPr/>
            <p:nvPr/>
          </p:nvSpPr>
          <p:spPr>
            <a:xfrm rot="16200000">
              <a:off x="5835196" y="1128503"/>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1" name="Oval 900">
              <a:extLst>
                <a:ext uri="{FF2B5EF4-FFF2-40B4-BE49-F238E27FC236}">
                  <a16:creationId xmlns:a16="http://schemas.microsoft.com/office/drawing/2014/main" id="{20DAB2B4-727A-9947-994C-AAFE524AF6AE}"/>
                </a:ext>
              </a:extLst>
            </p:cNvPr>
            <p:cNvSpPr/>
            <p:nvPr/>
          </p:nvSpPr>
          <p:spPr>
            <a:xfrm rot="16200000">
              <a:off x="6004667" y="1128054"/>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2" name="Oval 901">
              <a:extLst>
                <a:ext uri="{FF2B5EF4-FFF2-40B4-BE49-F238E27FC236}">
                  <a16:creationId xmlns:a16="http://schemas.microsoft.com/office/drawing/2014/main" id="{7E7F7F6A-ACAC-9F4D-B2F8-0AEF0801495D}"/>
                </a:ext>
              </a:extLst>
            </p:cNvPr>
            <p:cNvSpPr/>
            <p:nvPr/>
          </p:nvSpPr>
          <p:spPr>
            <a:xfrm rot="16200000">
              <a:off x="5834514" y="959886"/>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3" name="Oval 902">
              <a:extLst>
                <a:ext uri="{FF2B5EF4-FFF2-40B4-BE49-F238E27FC236}">
                  <a16:creationId xmlns:a16="http://schemas.microsoft.com/office/drawing/2014/main" id="{F1883413-BEC0-3849-B462-CA7339B779FD}"/>
                </a:ext>
              </a:extLst>
            </p:cNvPr>
            <p:cNvSpPr/>
            <p:nvPr/>
          </p:nvSpPr>
          <p:spPr>
            <a:xfrm rot="16200000">
              <a:off x="6003986" y="962168"/>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4" name="Oval 903">
              <a:extLst>
                <a:ext uri="{FF2B5EF4-FFF2-40B4-BE49-F238E27FC236}">
                  <a16:creationId xmlns:a16="http://schemas.microsoft.com/office/drawing/2014/main" id="{48DC4C80-38B7-6A48-BFA6-FC4D2647D951}"/>
                </a:ext>
              </a:extLst>
            </p:cNvPr>
            <p:cNvSpPr/>
            <p:nvPr/>
          </p:nvSpPr>
          <p:spPr>
            <a:xfrm rot="16200000">
              <a:off x="5923960" y="1359663"/>
              <a:ext cx="12534" cy="12534"/>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05" name="Oval 904">
              <a:extLst>
                <a:ext uri="{FF2B5EF4-FFF2-40B4-BE49-F238E27FC236}">
                  <a16:creationId xmlns:a16="http://schemas.microsoft.com/office/drawing/2014/main" id="{F3768D71-2D8A-B340-9514-095F60720561}"/>
                </a:ext>
              </a:extLst>
            </p:cNvPr>
            <p:cNvSpPr/>
            <p:nvPr/>
          </p:nvSpPr>
          <p:spPr>
            <a:xfrm rot="16200000">
              <a:off x="5922538" y="1288609"/>
              <a:ext cx="12534" cy="12534"/>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06" name="Oval 905">
              <a:extLst>
                <a:ext uri="{FF2B5EF4-FFF2-40B4-BE49-F238E27FC236}">
                  <a16:creationId xmlns:a16="http://schemas.microsoft.com/office/drawing/2014/main" id="{3F48CCF3-B529-7340-BC30-F56A02F88829}"/>
                </a:ext>
              </a:extLst>
            </p:cNvPr>
            <p:cNvSpPr/>
            <p:nvPr/>
          </p:nvSpPr>
          <p:spPr>
            <a:xfrm rot="16200000">
              <a:off x="5923248" y="1215424"/>
              <a:ext cx="12534" cy="12534"/>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907" name="Straight Connector 906">
              <a:extLst>
                <a:ext uri="{FF2B5EF4-FFF2-40B4-BE49-F238E27FC236}">
                  <a16:creationId xmlns:a16="http://schemas.microsoft.com/office/drawing/2014/main" id="{B33CEC2C-9FEA-4942-8974-E75749D41571}"/>
                </a:ext>
              </a:extLst>
            </p:cNvPr>
            <p:cNvCxnSpPr>
              <a:cxnSpLocks/>
            </p:cNvCxnSpPr>
            <p:nvPr/>
          </p:nvCxnSpPr>
          <p:spPr>
            <a:xfrm flipV="1">
              <a:off x="5846598" y="1798058"/>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908" name="Oval 907">
              <a:extLst>
                <a:ext uri="{FF2B5EF4-FFF2-40B4-BE49-F238E27FC236}">
                  <a16:creationId xmlns:a16="http://schemas.microsoft.com/office/drawing/2014/main" id="{27307D0E-2778-6B4F-ABB9-13F390BA6003}"/>
                </a:ext>
              </a:extLst>
            </p:cNvPr>
            <p:cNvSpPr/>
            <p:nvPr/>
          </p:nvSpPr>
          <p:spPr>
            <a:xfrm rot="16200000">
              <a:off x="5837702" y="1949742"/>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9" name="Oval 908">
              <a:extLst>
                <a:ext uri="{FF2B5EF4-FFF2-40B4-BE49-F238E27FC236}">
                  <a16:creationId xmlns:a16="http://schemas.microsoft.com/office/drawing/2014/main" id="{25AB3B7F-C248-7646-A11E-CC4D4346187C}"/>
                </a:ext>
              </a:extLst>
            </p:cNvPr>
            <p:cNvSpPr/>
            <p:nvPr/>
          </p:nvSpPr>
          <p:spPr>
            <a:xfrm rot="16200000">
              <a:off x="6007174" y="1953505"/>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0" name="Oval 909">
              <a:extLst>
                <a:ext uri="{FF2B5EF4-FFF2-40B4-BE49-F238E27FC236}">
                  <a16:creationId xmlns:a16="http://schemas.microsoft.com/office/drawing/2014/main" id="{5FEC5E2E-A984-064C-9CED-5A739F5E6062}"/>
                </a:ext>
              </a:extLst>
            </p:cNvPr>
            <p:cNvSpPr/>
            <p:nvPr/>
          </p:nvSpPr>
          <p:spPr>
            <a:xfrm rot="16200000">
              <a:off x="5837020" y="1450092"/>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1" name="Oval 910">
              <a:extLst>
                <a:ext uri="{FF2B5EF4-FFF2-40B4-BE49-F238E27FC236}">
                  <a16:creationId xmlns:a16="http://schemas.microsoft.com/office/drawing/2014/main" id="{69046863-F74B-914C-8624-752E160DBB4E}"/>
                </a:ext>
              </a:extLst>
            </p:cNvPr>
            <p:cNvSpPr/>
            <p:nvPr/>
          </p:nvSpPr>
          <p:spPr>
            <a:xfrm rot="16200000">
              <a:off x="6006492" y="1787620"/>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12" name="Straight Connector 911">
              <a:extLst>
                <a:ext uri="{FF2B5EF4-FFF2-40B4-BE49-F238E27FC236}">
                  <a16:creationId xmlns:a16="http://schemas.microsoft.com/office/drawing/2014/main" id="{E6E2F72A-CAAF-D547-B2AC-EE099E1CF5E1}"/>
                </a:ext>
              </a:extLst>
            </p:cNvPr>
            <p:cNvCxnSpPr>
              <a:cxnSpLocks/>
            </p:cNvCxnSpPr>
            <p:nvPr/>
          </p:nvCxnSpPr>
          <p:spPr>
            <a:xfrm rot="5400000">
              <a:off x="5766139" y="2717154"/>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3" name="Straight Connector 912">
              <a:extLst>
                <a:ext uri="{FF2B5EF4-FFF2-40B4-BE49-F238E27FC236}">
                  <a16:creationId xmlns:a16="http://schemas.microsoft.com/office/drawing/2014/main" id="{7F794481-063E-FF47-AC08-C433309810DD}"/>
                </a:ext>
              </a:extLst>
            </p:cNvPr>
            <p:cNvCxnSpPr>
              <a:cxnSpLocks/>
            </p:cNvCxnSpPr>
            <p:nvPr/>
          </p:nvCxnSpPr>
          <p:spPr>
            <a:xfrm rot="5400000">
              <a:off x="5934409" y="2714437"/>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4" name="Straight Connector 913">
              <a:extLst>
                <a:ext uri="{FF2B5EF4-FFF2-40B4-BE49-F238E27FC236}">
                  <a16:creationId xmlns:a16="http://schemas.microsoft.com/office/drawing/2014/main" id="{4E332890-A4BB-F146-AA97-071FF7F1E08B}"/>
                </a:ext>
              </a:extLst>
            </p:cNvPr>
            <p:cNvCxnSpPr>
              <a:cxnSpLocks/>
            </p:cNvCxnSpPr>
            <p:nvPr/>
          </p:nvCxnSpPr>
          <p:spPr>
            <a:xfrm rot="5400000">
              <a:off x="5765380" y="2883969"/>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5" name="Straight Connector 914">
              <a:extLst>
                <a:ext uri="{FF2B5EF4-FFF2-40B4-BE49-F238E27FC236}">
                  <a16:creationId xmlns:a16="http://schemas.microsoft.com/office/drawing/2014/main" id="{7E8B4151-8B04-014A-8EE9-35EA58404431}"/>
                </a:ext>
              </a:extLst>
            </p:cNvPr>
            <p:cNvCxnSpPr>
              <a:cxnSpLocks/>
            </p:cNvCxnSpPr>
            <p:nvPr/>
          </p:nvCxnSpPr>
          <p:spPr>
            <a:xfrm rot="5400000">
              <a:off x="5933649" y="2881253"/>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6" name="Straight Connector 915">
              <a:extLst>
                <a:ext uri="{FF2B5EF4-FFF2-40B4-BE49-F238E27FC236}">
                  <a16:creationId xmlns:a16="http://schemas.microsoft.com/office/drawing/2014/main" id="{2431AC33-17A8-3D42-8F15-B0F20D78F8B9}"/>
                </a:ext>
              </a:extLst>
            </p:cNvPr>
            <p:cNvCxnSpPr>
              <a:cxnSpLocks/>
            </p:cNvCxnSpPr>
            <p:nvPr/>
          </p:nvCxnSpPr>
          <p:spPr>
            <a:xfrm rot="5400000">
              <a:off x="5764621" y="3050784"/>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7" name="Straight Connector 916">
              <a:extLst>
                <a:ext uri="{FF2B5EF4-FFF2-40B4-BE49-F238E27FC236}">
                  <a16:creationId xmlns:a16="http://schemas.microsoft.com/office/drawing/2014/main" id="{C1CC0B11-5207-0B40-9775-1B8516C2B77B}"/>
                </a:ext>
              </a:extLst>
            </p:cNvPr>
            <p:cNvCxnSpPr>
              <a:cxnSpLocks/>
            </p:cNvCxnSpPr>
            <p:nvPr/>
          </p:nvCxnSpPr>
          <p:spPr>
            <a:xfrm rot="5400000">
              <a:off x="5932890" y="3048068"/>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8" name="Straight Connector 917">
              <a:extLst>
                <a:ext uri="{FF2B5EF4-FFF2-40B4-BE49-F238E27FC236}">
                  <a16:creationId xmlns:a16="http://schemas.microsoft.com/office/drawing/2014/main" id="{113D5053-7D11-2148-BC6F-1C9A276B575A}"/>
                </a:ext>
              </a:extLst>
            </p:cNvPr>
            <p:cNvCxnSpPr>
              <a:cxnSpLocks/>
            </p:cNvCxnSpPr>
            <p:nvPr/>
          </p:nvCxnSpPr>
          <p:spPr>
            <a:xfrm rot="5400000">
              <a:off x="5763861" y="3217599"/>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9" name="Straight Connector 918">
              <a:extLst>
                <a:ext uri="{FF2B5EF4-FFF2-40B4-BE49-F238E27FC236}">
                  <a16:creationId xmlns:a16="http://schemas.microsoft.com/office/drawing/2014/main" id="{24443113-A0A4-D247-AD55-F1D7FF544344}"/>
                </a:ext>
              </a:extLst>
            </p:cNvPr>
            <p:cNvCxnSpPr>
              <a:cxnSpLocks/>
            </p:cNvCxnSpPr>
            <p:nvPr/>
          </p:nvCxnSpPr>
          <p:spPr>
            <a:xfrm rot="5400000">
              <a:off x="5932131" y="3214883"/>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0" name="Straight Connector 919">
              <a:extLst>
                <a:ext uri="{FF2B5EF4-FFF2-40B4-BE49-F238E27FC236}">
                  <a16:creationId xmlns:a16="http://schemas.microsoft.com/office/drawing/2014/main" id="{06F6CB31-E994-944F-A934-580C883D0A46}"/>
                </a:ext>
              </a:extLst>
            </p:cNvPr>
            <p:cNvCxnSpPr>
              <a:cxnSpLocks/>
            </p:cNvCxnSpPr>
            <p:nvPr/>
          </p:nvCxnSpPr>
          <p:spPr>
            <a:xfrm>
              <a:off x="5850896" y="2633147"/>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1" name="Straight Connector 920">
              <a:extLst>
                <a:ext uri="{FF2B5EF4-FFF2-40B4-BE49-F238E27FC236}">
                  <a16:creationId xmlns:a16="http://schemas.microsoft.com/office/drawing/2014/main" id="{9936F68E-7F95-A847-932C-0EE1C8B26393}"/>
                </a:ext>
              </a:extLst>
            </p:cNvPr>
            <p:cNvCxnSpPr>
              <a:cxnSpLocks/>
            </p:cNvCxnSpPr>
            <p:nvPr/>
          </p:nvCxnSpPr>
          <p:spPr>
            <a:xfrm>
              <a:off x="5846305" y="3622688"/>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2" name="Straight Connector 921">
              <a:extLst>
                <a:ext uri="{FF2B5EF4-FFF2-40B4-BE49-F238E27FC236}">
                  <a16:creationId xmlns:a16="http://schemas.microsoft.com/office/drawing/2014/main" id="{E551781D-C7FF-F44A-A9A4-F0D2A1B69F6D}"/>
                </a:ext>
              </a:extLst>
            </p:cNvPr>
            <p:cNvCxnSpPr>
              <a:cxnSpLocks/>
            </p:cNvCxnSpPr>
            <p:nvPr/>
          </p:nvCxnSpPr>
          <p:spPr>
            <a:xfrm>
              <a:off x="5849825" y="2467726"/>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3" name="Straight Connector 922">
              <a:extLst>
                <a:ext uri="{FF2B5EF4-FFF2-40B4-BE49-F238E27FC236}">
                  <a16:creationId xmlns:a16="http://schemas.microsoft.com/office/drawing/2014/main" id="{3BBA87DB-B08B-C240-ABFE-C45A484DD851}"/>
                </a:ext>
              </a:extLst>
            </p:cNvPr>
            <p:cNvCxnSpPr>
              <a:cxnSpLocks/>
            </p:cNvCxnSpPr>
            <p:nvPr/>
          </p:nvCxnSpPr>
          <p:spPr>
            <a:xfrm>
              <a:off x="5849110" y="2966036"/>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4" name="Straight Connector 923">
              <a:extLst>
                <a:ext uri="{FF2B5EF4-FFF2-40B4-BE49-F238E27FC236}">
                  <a16:creationId xmlns:a16="http://schemas.microsoft.com/office/drawing/2014/main" id="{2E1C2085-9D19-3445-B82D-6F42E4E90BFA}"/>
                </a:ext>
              </a:extLst>
            </p:cNvPr>
            <p:cNvCxnSpPr>
              <a:cxnSpLocks/>
            </p:cNvCxnSpPr>
            <p:nvPr/>
          </p:nvCxnSpPr>
          <p:spPr>
            <a:xfrm>
              <a:off x="5849202" y="3133351"/>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5" name="Straight Connector 924">
              <a:extLst>
                <a:ext uri="{FF2B5EF4-FFF2-40B4-BE49-F238E27FC236}">
                  <a16:creationId xmlns:a16="http://schemas.microsoft.com/office/drawing/2014/main" id="{C05FD781-ED05-C04F-8EE5-3A7407179F69}"/>
                </a:ext>
              </a:extLst>
            </p:cNvPr>
            <p:cNvCxnSpPr>
              <a:cxnSpLocks/>
            </p:cNvCxnSpPr>
            <p:nvPr/>
          </p:nvCxnSpPr>
          <p:spPr>
            <a:xfrm rot="5400000">
              <a:off x="5763748" y="2551693"/>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6" name="Straight Connector 925">
              <a:extLst>
                <a:ext uri="{FF2B5EF4-FFF2-40B4-BE49-F238E27FC236}">
                  <a16:creationId xmlns:a16="http://schemas.microsoft.com/office/drawing/2014/main" id="{BF1A4F84-D07C-6046-8546-3B634258C220}"/>
                </a:ext>
              </a:extLst>
            </p:cNvPr>
            <p:cNvCxnSpPr>
              <a:cxnSpLocks/>
            </p:cNvCxnSpPr>
            <p:nvPr/>
          </p:nvCxnSpPr>
          <p:spPr>
            <a:xfrm rot="5400000">
              <a:off x="5934980" y="2548976"/>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7" name="Straight Connector 926">
              <a:extLst>
                <a:ext uri="{FF2B5EF4-FFF2-40B4-BE49-F238E27FC236}">
                  <a16:creationId xmlns:a16="http://schemas.microsoft.com/office/drawing/2014/main" id="{52FF89A3-F6F9-7F4E-AE1A-39DE1BF839A0}"/>
                </a:ext>
              </a:extLst>
            </p:cNvPr>
            <p:cNvCxnSpPr>
              <a:cxnSpLocks/>
            </p:cNvCxnSpPr>
            <p:nvPr/>
          </p:nvCxnSpPr>
          <p:spPr>
            <a:xfrm rot="5400000">
              <a:off x="5760790" y="3709810"/>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8" name="Straight Connector 927">
              <a:extLst>
                <a:ext uri="{FF2B5EF4-FFF2-40B4-BE49-F238E27FC236}">
                  <a16:creationId xmlns:a16="http://schemas.microsoft.com/office/drawing/2014/main" id="{15EB5E15-4F6F-B54B-B567-40CE8C734C1B}"/>
                </a:ext>
              </a:extLst>
            </p:cNvPr>
            <p:cNvCxnSpPr>
              <a:cxnSpLocks/>
            </p:cNvCxnSpPr>
            <p:nvPr/>
          </p:nvCxnSpPr>
          <p:spPr>
            <a:xfrm rot="5400000">
              <a:off x="5932023" y="3707093"/>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9" name="Straight Connector 928">
              <a:extLst>
                <a:ext uri="{FF2B5EF4-FFF2-40B4-BE49-F238E27FC236}">
                  <a16:creationId xmlns:a16="http://schemas.microsoft.com/office/drawing/2014/main" id="{F0DF394C-5EAF-6D4F-8BE8-EC05B6DDA2DA}"/>
                </a:ext>
              </a:extLst>
            </p:cNvPr>
            <p:cNvCxnSpPr/>
            <p:nvPr/>
          </p:nvCxnSpPr>
          <p:spPr>
            <a:xfrm rot="5400000">
              <a:off x="5850768" y="2467156"/>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930" name="Oval 929">
              <a:extLst>
                <a:ext uri="{FF2B5EF4-FFF2-40B4-BE49-F238E27FC236}">
                  <a16:creationId xmlns:a16="http://schemas.microsoft.com/office/drawing/2014/main" id="{6E8643B6-3797-EE41-A603-308723ACC93F}"/>
                </a:ext>
              </a:extLst>
            </p:cNvPr>
            <p:cNvSpPr/>
            <p:nvPr/>
          </p:nvSpPr>
          <p:spPr>
            <a:xfrm rot="5400000" flipV="1">
              <a:off x="5840689" y="2624285"/>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31" name="Straight Connector 930">
              <a:extLst>
                <a:ext uri="{FF2B5EF4-FFF2-40B4-BE49-F238E27FC236}">
                  <a16:creationId xmlns:a16="http://schemas.microsoft.com/office/drawing/2014/main" id="{D118E8C5-D801-0846-8C0E-9B1332647540}"/>
                </a:ext>
              </a:extLst>
            </p:cNvPr>
            <p:cNvCxnSpPr/>
            <p:nvPr/>
          </p:nvCxnSpPr>
          <p:spPr>
            <a:xfrm rot="5400000">
              <a:off x="5850768" y="2632989"/>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932" name="Oval 931">
              <a:extLst>
                <a:ext uri="{FF2B5EF4-FFF2-40B4-BE49-F238E27FC236}">
                  <a16:creationId xmlns:a16="http://schemas.microsoft.com/office/drawing/2014/main" id="{86916B4D-7259-A342-B3E7-AC2D1B2F2807}"/>
                </a:ext>
              </a:extLst>
            </p:cNvPr>
            <p:cNvSpPr/>
            <p:nvPr/>
          </p:nvSpPr>
          <p:spPr>
            <a:xfrm rot="5400000" flipV="1">
              <a:off x="6006065" y="2623368"/>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33" name="Straight Connector 932">
              <a:extLst>
                <a:ext uri="{FF2B5EF4-FFF2-40B4-BE49-F238E27FC236}">
                  <a16:creationId xmlns:a16="http://schemas.microsoft.com/office/drawing/2014/main" id="{21356591-8FFE-8F4B-BFCF-2199D73628A4}"/>
                </a:ext>
              </a:extLst>
            </p:cNvPr>
            <p:cNvCxnSpPr/>
            <p:nvPr/>
          </p:nvCxnSpPr>
          <p:spPr>
            <a:xfrm rot="5400000">
              <a:off x="5850676" y="2797457"/>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4" name="Straight Connector 933">
              <a:extLst>
                <a:ext uri="{FF2B5EF4-FFF2-40B4-BE49-F238E27FC236}">
                  <a16:creationId xmlns:a16="http://schemas.microsoft.com/office/drawing/2014/main" id="{0EC23472-CEDB-FE43-BF97-DE9096EBDDDD}"/>
                </a:ext>
              </a:extLst>
            </p:cNvPr>
            <p:cNvCxnSpPr/>
            <p:nvPr/>
          </p:nvCxnSpPr>
          <p:spPr>
            <a:xfrm rot="5400000">
              <a:off x="5850768" y="2966869"/>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5" name="Straight Connector 934">
              <a:extLst>
                <a:ext uri="{FF2B5EF4-FFF2-40B4-BE49-F238E27FC236}">
                  <a16:creationId xmlns:a16="http://schemas.microsoft.com/office/drawing/2014/main" id="{C70090AA-15A9-4C46-9719-AA1C337B0CC0}"/>
                </a:ext>
              </a:extLst>
            </p:cNvPr>
            <p:cNvCxnSpPr/>
            <p:nvPr/>
          </p:nvCxnSpPr>
          <p:spPr>
            <a:xfrm rot="5400000">
              <a:off x="5852041" y="3132702"/>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936" name="Oval 935">
              <a:extLst>
                <a:ext uri="{FF2B5EF4-FFF2-40B4-BE49-F238E27FC236}">
                  <a16:creationId xmlns:a16="http://schemas.microsoft.com/office/drawing/2014/main" id="{06A05209-93A4-EE4A-B6B2-AFB4DC900D78}"/>
                </a:ext>
              </a:extLst>
            </p:cNvPr>
            <p:cNvSpPr/>
            <p:nvPr/>
          </p:nvSpPr>
          <p:spPr>
            <a:xfrm rot="5400000" flipV="1">
              <a:off x="5838642" y="3124051"/>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7" name="Oval 936">
              <a:extLst>
                <a:ext uri="{FF2B5EF4-FFF2-40B4-BE49-F238E27FC236}">
                  <a16:creationId xmlns:a16="http://schemas.microsoft.com/office/drawing/2014/main" id="{FC39692F-194F-A145-AAAA-374F8A738B67}"/>
                </a:ext>
              </a:extLst>
            </p:cNvPr>
            <p:cNvSpPr/>
            <p:nvPr/>
          </p:nvSpPr>
          <p:spPr>
            <a:xfrm rot="5400000" flipV="1">
              <a:off x="6008114" y="3124500"/>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8" name="Oval 937">
              <a:extLst>
                <a:ext uri="{FF2B5EF4-FFF2-40B4-BE49-F238E27FC236}">
                  <a16:creationId xmlns:a16="http://schemas.microsoft.com/office/drawing/2014/main" id="{436B2F3B-5E48-9247-879E-629C62544566}"/>
                </a:ext>
              </a:extLst>
            </p:cNvPr>
            <p:cNvSpPr/>
            <p:nvPr/>
          </p:nvSpPr>
          <p:spPr>
            <a:xfrm rot="5400000" flipV="1">
              <a:off x="6007432" y="3290386"/>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9" name="Oval 938">
              <a:extLst>
                <a:ext uri="{FF2B5EF4-FFF2-40B4-BE49-F238E27FC236}">
                  <a16:creationId xmlns:a16="http://schemas.microsoft.com/office/drawing/2014/main" id="{19AA0C10-C1AC-F340-840A-0ABF2C0DA29B}"/>
                </a:ext>
              </a:extLst>
            </p:cNvPr>
            <p:cNvSpPr/>
            <p:nvPr/>
          </p:nvSpPr>
          <p:spPr>
            <a:xfrm rot="5400000" flipV="1">
              <a:off x="5837960" y="2957422"/>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40" name="Straight Connector 939">
              <a:extLst>
                <a:ext uri="{FF2B5EF4-FFF2-40B4-BE49-F238E27FC236}">
                  <a16:creationId xmlns:a16="http://schemas.microsoft.com/office/drawing/2014/main" id="{1CF8BABD-72E9-DB46-A866-1B65BD186A3F}"/>
                </a:ext>
              </a:extLst>
            </p:cNvPr>
            <p:cNvCxnSpPr/>
            <p:nvPr/>
          </p:nvCxnSpPr>
          <p:spPr>
            <a:xfrm rot="5400000">
              <a:off x="5846245" y="3624553"/>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941" name="Oval 940">
              <a:extLst>
                <a:ext uri="{FF2B5EF4-FFF2-40B4-BE49-F238E27FC236}">
                  <a16:creationId xmlns:a16="http://schemas.microsoft.com/office/drawing/2014/main" id="{88407D01-C7A6-C545-8BBF-B006221C1087}"/>
                </a:ext>
              </a:extLst>
            </p:cNvPr>
            <p:cNvSpPr/>
            <p:nvPr/>
          </p:nvSpPr>
          <p:spPr>
            <a:xfrm rot="5400000" flipV="1">
              <a:off x="5836136" y="3614257"/>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2" name="Oval 941">
              <a:extLst>
                <a:ext uri="{FF2B5EF4-FFF2-40B4-BE49-F238E27FC236}">
                  <a16:creationId xmlns:a16="http://schemas.microsoft.com/office/drawing/2014/main" id="{7DFB1B36-1678-8546-B26C-8164DAC9D220}"/>
                </a:ext>
              </a:extLst>
            </p:cNvPr>
            <p:cNvSpPr/>
            <p:nvPr/>
          </p:nvSpPr>
          <p:spPr>
            <a:xfrm rot="5400000" flipV="1">
              <a:off x="6005607" y="3614705"/>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3" name="Oval 942">
              <a:extLst>
                <a:ext uri="{FF2B5EF4-FFF2-40B4-BE49-F238E27FC236}">
                  <a16:creationId xmlns:a16="http://schemas.microsoft.com/office/drawing/2014/main" id="{C075E58B-317A-F345-93D6-582078A67B59}"/>
                </a:ext>
              </a:extLst>
            </p:cNvPr>
            <p:cNvSpPr/>
            <p:nvPr/>
          </p:nvSpPr>
          <p:spPr>
            <a:xfrm rot="5400000" flipV="1">
              <a:off x="5835454" y="3782873"/>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4" name="Oval 943">
              <a:extLst>
                <a:ext uri="{FF2B5EF4-FFF2-40B4-BE49-F238E27FC236}">
                  <a16:creationId xmlns:a16="http://schemas.microsoft.com/office/drawing/2014/main" id="{7D46DDBF-E05A-7F47-97AF-0814B6C727EE}"/>
                </a:ext>
              </a:extLst>
            </p:cNvPr>
            <p:cNvSpPr/>
            <p:nvPr/>
          </p:nvSpPr>
          <p:spPr>
            <a:xfrm rot="5400000" flipV="1">
              <a:off x="6004926" y="3783766"/>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5" name="Oval 944">
              <a:extLst>
                <a:ext uri="{FF2B5EF4-FFF2-40B4-BE49-F238E27FC236}">
                  <a16:creationId xmlns:a16="http://schemas.microsoft.com/office/drawing/2014/main" id="{C5B11DA8-C16C-FD4E-AEBB-4552C2719070}"/>
                </a:ext>
              </a:extLst>
            </p:cNvPr>
            <p:cNvSpPr/>
            <p:nvPr/>
          </p:nvSpPr>
          <p:spPr>
            <a:xfrm rot="5400000" flipV="1">
              <a:off x="5924900" y="3391453"/>
              <a:ext cx="12534" cy="12534"/>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46" name="Oval 945">
              <a:extLst>
                <a:ext uri="{FF2B5EF4-FFF2-40B4-BE49-F238E27FC236}">
                  <a16:creationId xmlns:a16="http://schemas.microsoft.com/office/drawing/2014/main" id="{7C118D6E-B279-D542-92D5-78634D2B409F}"/>
                </a:ext>
              </a:extLst>
            </p:cNvPr>
            <p:cNvSpPr/>
            <p:nvPr/>
          </p:nvSpPr>
          <p:spPr>
            <a:xfrm rot="5400000" flipV="1">
              <a:off x="5923478" y="3462506"/>
              <a:ext cx="12534" cy="12534"/>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47" name="Oval 946">
              <a:extLst>
                <a:ext uri="{FF2B5EF4-FFF2-40B4-BE49-F238E27FC236}">
                  <a16:creationId xmlns:a16="http://schemas.microsoft.com/office/drawing/2014/main" id="{320215C1-C169-B242-B8D9-1B18B32EB68B}"/>
                </a:ext>
              </a:extLst>
            </p:cNvPr>
            <p:cNvSpPr/>
            <p:nvPr/>
          </p:nvSpPr>
          <p:spPr>
            <a:xfrm rot="5400000" flipV="1">
              <a:off x="5924188" y="3535691"/>
              <a:ext cx="12534" cy="12534"/>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948" name="Straight Connector 947">
              <a:extLst>
                <a:ext uri="{FF2B5EF4-FFF2-40B4-BE49-F238E27FC236}">
                  <a16:creationId xmlns:a16="http://schemas.microsoft.com/office/drawing/2014/main" id="{38CF736F-1B68-E14F-B39C-4075969418EF}"/>
                </a:ext>
              </a:extLst>
            </p:cNvPr>
            <p:cNvCxnSpPr>
              <a:cxnSpLocks/>
            </p:cNvCxnSpPr>
            <p:nvPr/>
          </p:nvCxnSpPr>
          <p:spPr>
            <a:xfrm>
              <a:off x="5847538" y="2798475"/>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949" name="Oval 948">
              <a:extLst>
                <a:ext uri="{FF2B5EF4-FFF2-40B4-BE49-F238E27FC236}">
                  <a16:creationId xmlns:a16="http://schemas.microsoft.com/office/drawing/2014/main" id="{86CACBD1-A92F-F74F-82AF-DAA61635E095}"/>
                </a:ext>
              </a:extLst>
            </p:cNvPr>
            <p:cNvSpPr/>
            <p:nvPr/>
          </p:nvSpPr>
          <p:spPr>
            <a:xfrm rot="5400000" flipV="1">
              <a:off x="5838642" y="2793018"/>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0" name="Oval 949">
              <a:extLst>
                <a:ext uri="{FF2B5EF4-FFF2-40B4-BE49-F238E27FC236}">
                  <a16:creationId xmlns:a16="http://schemas.microsoft.com/office/drawing/2014/main" id="{1BF5F5F3-1A39-D445-9D2B-395B39DD768B}"/>
                </a:ext>
              </a:extLst>
            </p:cNvPr>
            <p:cNvSpPr/>
            <p:nvPr/>
          </p:nvSpPr>
          <p:spPr>
            <a:xfrm rot="5400000" flipV="1">
              <a:off x="6008114" y="2789254"/>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1" name="Oval 950">
              <a:extLst>
                <a:ext uri="{FF2B5EF4-FFF2-40B4-BE49-F238E27FC236}">
                  <a16:creationId xmlns:a16="http://schemas.microsoft.com/office/drawing/2014/main" id="{1C9052AE-49FF-A04C-AF80-7BC23D32F636}"/>
                </a:ext>
              </a:extLst>
            </p:cNvPr>
            <p:cNvSpPr/>
            <p:nvPr/>
          </p:nvSpPr>
          <p:spPr>
            <a:xfrm rot="5400000" flipV="1">
              <a:off x="5837960" y="3292668"/>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2" name="Oval 951">
              <a:extLst>
                <a:ext uri="{FF2B5EF4-FFF2-40B4-BE49-F238E27FC236}">
                  <a16:creationId xmlns:a16="http://schemas.microsoft.com/office/drawing/2014/main" id="{3F1AE624-DAAD-9743-B8A7-6C82A444B29C}"/>
                </a:ext>
              </a:extLst>
            </p:cNvPr>
            <p:cNvSpPr/>
            <p:nvPr/>
          </p:nvSpPr>
          <p:spPr>
            <a:xfrm rot="5400000" flipV="1">
              <a:off x="6007432" y="2955140"/>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53" name="Straight Connector 952">
              <a:extLst>
                <a:ext uri="{FF2B5EF4-FFF2-40B4-BE49-F238E27FC236}">
                  <a16:creationId xmlns:a16="http://schemas.microsoft.com/office/drawing/2014/main" id="{515A1C9F-3A7A-4243-BF4B-AA56C5844DF0}"/>
                </a:ext>
              </a:extLst>
            </p:cNvPr>
            <p:cNvCxnSpPr>
              <a:cxnSpLocks/>
            </p:cNvCxnSpPr>
            <p:nvPr/>
          </p:nvCxnSpPr>
          <p:spPr>
            <a:xfrm rot="5400000" flipV="1">
              <a:off x="7927243" y="2297816"/>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4" name="Straight Connector 953">
              <a:extLst>
                <a:ext uri="{FF2B5EF4-FFF2-40B4-BE49-F238E27FC236}">
                  <a16:creationId xmlns:a16="http://schemas.microsoft.com/office/drawing/2014/main" id="{8251E16D-10A5-4C48-95D6-E9A7125D4BA3}"/>
                </a:ext>
              </a:extLst>
            </p:cNvPr>
            <p:cNvCxnSpPr/>
            <p:nvPr/>
          </p:nvCxnSpPr>
          <p:spPr>
            <a:xfrm flipV="1">
              <a:off x="7926595" y="2300655"/>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5" name="Straight Connector 954">
              <a:extLst>
                <a:ext uri="{FF2B5EF4-FFF2-40B4-BE49-F238E27FC236}">
                  <a16:creationId xmlns:a16="http://schemas.microsoft.com/office/drawing/2014/main" id="{580E40A1-0249-F04D-8DB4-3563A4C75618}"/>
                </a:ext>
              </a:extLst>
            </p:cNvPr>
            <p:cNvCxnSpPr>
              <a:cxnSpLocks/>
            </p:cNvCxnSpPr>
            <p:nvPr/>
          </p:nvCxnSpPr>
          <p:spPr>
            <a:xfrm flipV="1">
              <a:off x="7923641" y="2123576"/>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6" name="Straight Connector 955">
              <a:extLst>
                <a:ext uri="{FF2B5EF4-FFF2-40B4-BE49-F238E27FC236}">
                  <a16:creationId xmlns:a16="http://schemas.microsoft.com/office/drawing/2014/main" id="{4DCF6D08-28A2-3C42-8930-517E6259DB9B}"/>
                </a:ext>
              </a:extLst>
            </p:cNvPr>
            <p:cNvCxnSpPr>
              <a:cxnSpLocks/>
            </p:cNvCxnSpPr>
            <p:nvPr/>
          </p:nvCxnSpPr>
          <p:spPr>
            <a:xfrm flipV="1">
              <a:off x="7923928" y="2129088"/>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7" name="Straight Connector 956">
              <a:extLst>
                <a:ext uri="{FF2B5EF4-FFF2-40B4-BE49-F238E27FC236}">
                  <a16:creationId xmlns:a16="http://schemas.microsoft.com/office/drawing/2014/main" id="{49A7A206-005F-D540-94E2-DBA8FB575CCB}"/>
                </a:ext>
              </a:extLst>
            </p:cNvPr>
            <p:cNvCxnSpPr>
              <a:cxnSpLocks/>
            </p:cNvCxnSpPr>
            <p:nvPr/>
          </p:nvCxnSpPr>
          <p:spPr>
            <a:xfrm rot="16200000" flipV="1">
              <a:off x="7841588" y="2208399"/>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8" name="Straight Connector 957">
              <a:extLst>
                <a:ext uri="{FF2B5EF4-FFF2-40B4-BE49-F238E27FC236}">
                  <a16:creationId xmlns:a16="http://schemas.microsoft.com/office/drawing/2014/main" id="{B8847ED2-08C3-0145-BC76-97F01AD7EFCC}"/>
                </a:ext>
              </a:extLst>
            </p:cNvPr>
            <p:cNvCxnSpPr>
              <a:cxnSpLocks/>
            </p:cNvCxnSpPr>
            <p:nvPr/>
          </p:nvCxnSpPr>
          <p:spPr>
            <a:xfrm rot="16200000" flipV="1">
              <a:off x="8009646" y="2211116"/>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9" name="Straight Connector 958">
              <a:extLst>
                <a:ext uri="{FF2B5EF4-FFF2-40B4-BE49-F238E27FC236}">
                  <a16:creationId xmlns:a16="http://schemas.microsoft.com/office/drawing/2014/main" id="{E4E9BDE2-76E9-C346-8788-D52A7596A829}"/>
                </a:ext>
              </a:extLst>
            </p:cNvPr>
            <p:cNvCxnSpPr/>
            <p:nvPr/>
          </p:nvCxnSpPr>
          <p:spPr>
            <a:xfrm rot="16200000" flipV="1">
              <a:off x="7923868" y="2127222"/>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960" name="Oval 959">
              <a:extLst>
                <a:ext uri="{FF2B5EF4-FFF2-40B4-BE49-F238E27FC236}">
                  <a16:creationId xmlns:a16="http://schemas.microsoft.com/office/drawing/2014/main" id="{D2649F54-65D4-7240-AB3B-F434615E9647}"/>
                </a:ext>
              </a:extLst>
            </p:cNvPr>
            <p:cNvSpPr/>
            <p:nvPr/>
          </p:nvSpPr>
          <p:spPr>
            <a:xfrm rot="16200000">
              <a:off x="8083230" y="2283296"/>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1" name="Oval 960">
              <a:extLst>
                <a:ext uri="{FF2B5EF4-FFF2-40B4-BE49-F238E27FC236}">
                  <a16:creationId xmlns:a16="http://schemas.microsoft.com/office/drawing/2014/main" id="{0F72864B-7D42-8940-A803-A99ADA01E0E6}"/>
                </a:ext>
              </a:extLst>
            </p:cNvPr>
            <p:cNvSpPr/>
            <p:nvPr/>
          </p:nvSpPr>
          <p:spPr>
            <a:xfrm rot="16200000">
              <a:off x="7916252" y="2118303"/>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2" name="Oval 961">
              <a:extLst>
                <a:ext uri="{FF2B5EF4-FFF2-40B4-BE49-F238E27FC236}">
                  <a16:creationId xmlns:a16="http://schemas.microsoft.com/office/drawing/2014/main" id="{E92B9AF7-75BA-6244-A875-A59B46760001}"/>
                </a:ext>
              </a:extLst>
            </p:cNvPr>
            <p:cNvSpPr/>
            <p:nvPr/>
          </p:nvSpPr>
          <p:spPr>
            <a:xfrm rot="16200000">
              <a:off x="8082549" y="2117410"/>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63" name="Straight Connector 962">
              <a:extLst>
                <a:ext uri="{FF2B5EF4-FFF2-40B4-BE49-F238E27FC236}">
                  <a16:creationId xmlns:a16="http://schemas.microsoft.com/office/drawing/2014/main" id="{CC0A7C95-2D8C-1142-AD6F-DF82C0D6D1FD}"/>
                </a:ext>
              </a:extLst>
            </p:cNvPr>
            <p:cNvCxnSpPr>
              <a:cxnSpLocks/>
            </p:cNvCxnSpPr>
            <p:nvPr/>
          </p:nvCxnSpPr>
          <p:spPr>
            <a:xfrm flipV="1">
              <a:off x="7933529" y="2630289"/>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4" name="Straight Connector 963">
              <a:extLst>
                <a:ext uri="{FF2B5EF4-FFF2-40B4-BE49-F238E27FC236}">
                  <a16:creationId xmlns:a16="http://schemas.microsoft.com/office/drawing/2014/main" id="{E77EED4B-06DB-CE4D-9D2D-7386BBBD8474}"/>
                </a:ext>
              </a:extLst>
            </p:cNvPr>
            <p:cNvCxnSpPr>
              <a:cxnSpLocks/>
            </p:cNvCxnSpPr>
            <p:nvPr/>
          </p:nvCxnSpPr>
          <p:spPr>
            <a:xfrm>
              <a:off x="7930278" y="2459749"/>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5" name="Straight Connector 964">
              <a:extLst>
                <a:ext uri="{FF2B5EF4-FFF2-40B4-BE49-F238E27FC236}">
                  <a16:creationId xmlns:a16="http://schemas.microsoft.com/office/drawing/2014/main" id="{6255B8B4-03CD-7F43-ABB2-6406ECD9C08D}"/>
                </a:ext>
              </a:extLst>
            </p:cNvPr>
            <p:cNvCxnSpPr>
              <a:cxnSpLocks/>
            </p:cNvCxnSpPr>
            <p:nvPr/>
          </p:nvCxnSpPr>
          <p:spPr>
            <a:xfrm rot="5400000">
              <a:off x="7844763" y="2546871"/>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6" name="Straight Connector 965">
              <a:extLst>
                <a:ext uri="{FF2B5EF4-FFF2-40B4-BE49-F238E27FC236}">
                  <a16:creationId xmlns:a16="http://schemas.microsoft.com/office/drawing/2014/main" id="{FEEC1AB5-C92B-7749-98AB-35CAF811C78F}"/>
                </a:ext>
              </a:extLst>
            </p:cNvPr>
            <p:cNvCxnSpPr>
              <a:cxnSpLocks/>
            </p:cNvCxnSpPr>
            <p:nvPr/>
          </p:nvCxnSpPr>
          <p:spPr>
            <a:xfrm rot="5400000">
              <a:off x="8015996" y="2544154"/>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7" name="Straight Connector 966">
              <a:extLst>
                <a:ext uri="{FF2B5EF4-FFF2-40B4-BE49-F238E27FC236}">
                  <a16:creationId xmlns:a16="http://schemas.microsoft.com/office/drawing/2014/main" id="{090E5CB9-D819-0840-84B0-282BE117F2A4}"/>
                </a:ext>
              </a:extLst>
            </p:cNvPr>
            <p:cNvCxnSpPr/>
            <p:nvPr/>
          </p:nvCxnSpPr>
          <p:spPr>
            <a:xfrm rot="5400000">
              <a:off x="7930218" y="2461614"/>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968" name="Oval 967">
              <a:extLst>
                <a:ext uri="{FF2B5EF4-FFF2-40B4-BE49-F238E27FC236}">
                  <a16:creationId xmlns:a16="http://schemas.microsoft.com/office/drawing/2014/main" id="{267A294D-7B13-4C46-9185-E80BEDEA828D}"/>
                </a:ext>
              </a:extLst>
            </p:cNvPr>
            <p:cNvSpPr/>
            <p:nvPr/>
          </p:nvSpPr>
          <p:spPr>
            <a:xfrm rot="5400000" flipV="1">
              <a:off x="7920109" y="2451318"/>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9" name="Oval 968">
              <a:extLst>
                <a:ext uri="{FF2B5EF4-FFF2-40B4-BE49-F238E27FC236}">
                  <a16:creationId xmlns:a16="http://schemas.microsoft.com/office/drawing/2014/main" id="{8BE96396-300E-AC4A-B337-20CA31E55A3F}"/>
                </a:ext>
              </a:extLst>
            </p:cNvPr>
            <p:cNvSpPr/>
            <p:nvPr/>
          </p:nvSpPr>
          <p:spPr>
            <a:xfrm rot="5400000" flipV="1">
              <a:off x="8089580" y="2451766"/>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0" name="Oval 969">
              <a:extLst>
                <a:ext uri="{FF2B5EF4-FFF2-40B4-BE49-F238E27FC236}">
                  <a16:creationId xmlns:a16="http://schemas.microsoft.com/office/drawing/2014/main" id="{D437DE07-E43F-A644-A2F5-6AC8F2955744}"/>
                </a:ext>
              </a:extLst>
            </p:cNvPr>
            <p:cNvSpPr/>
            <p:nvPr/>
          </p:nvSpPr>
          <p:spPr>
            <a:xfrm rot="5400000" flipV="1">
              <a:off x="7919427" y="2619934"/>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1" name="Oval 970">
              <a:extLst>
                <a:ext uri="{FF2B5EF4-FFF2-40B4-BE49-F238E27FC236}">
                  <a16:creationId xmlns:a16="http://schemas.microsoft.com/office/drawing/2014/main" id="{8A57E625-B3C1-4B4D-978B-A2428D4E7D59}"/>
                </a:ext>
              </a:extLst>
            </p:cNvPr>
            <p:cNvSpPr/>
            <p:nvPr/>
          </p:nvSpPr>
          <p:spPr>
            <a:xfrm rot="5400000" flipV="1">
              <a:off x="8088899" y="2617652"/>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2" name="Oval 971">
              <a:extLst>
                <a:ext uri="{FF2B5EF4-FFF2-40B4-BE49-F238E27FC236}">
                  <a16:creationId xmlns:a16="http://schemas.microsoft.com/office/drawing/2014/main" id="{0B209D03-B309-6F47-ABDD-22D511D575E0}"/>
                </a:ext>
              </a:extLst>
            </p:cNvPr>
            <p:cNvSpPr/>
            <p:nvPr/>
          </p:nvSpPr>
          <p:spPr>
            <a:xfrm>
              <a:off x="7917944" y="2287255"/>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3" name="Oval 972">
              <a:extLst>
                <a:ext uri="{FF2B5EF4-FFF2-40B4-BE49-F238E27FC236}">
                  <a16:creationId xmlns:a16="http://schemas.microsoft.com/office/drawing/2014/main" id="{C7D784B1-A8B4-7C46-B6A7-E38FB45FD136}"/>
                </a:ext>
              </a:extLst>
            </p:cNvPr>
            <p:cNvSpPr/>
            <p:nvPr/>
          </p:nvSpPr>
          <p:spPr>
            <a:xfrm>
              <a:off x="5841728" y="2288845"/>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4" name="Oval 973">
              <a:extLst>
                <a:ext uri="{FF2B5EF4-FFF2-40B4-BE49-F238E27FC236}">
                  <a16:creationId xmlns:a16="http://schemas.microsoft.com/office/drawing/2014/main" id="{26E35004-8AD4-424B-A7C0-2A8A6D7AF573}"/>
                </a:ext>
              </a:extLst>
            </p:cNvPr>
            <p:cNvSpPr/>
            <p:nvPr/>
          </p:nvSpPr>
          <p:spPr>
            <a:xfrm>
              <a:off x="5840811" y="2454221"/>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5" name="Oval 974">
              <a:extLst>
                <a:ext uri="{FF2B5EF4-FFF2-40B4-BE49-F238E27FC236}">
                  <a16:creationId xmlns:a16="http://schemas.microsoft.com/office/drawing/2014/main" id="{43F5BB78-DDF2-8347-BB0D-D64A84CACA5E}"/>
                </a:ext>
              </a:extLst>
            </p:cNvPr>
            <p:cNvSpPr/>
            <p:nvPr/>
          </p:nvSpPr>
          <p:spPr>
            <a:xfrm>
              <a:off x="6008478" y="2289302"/>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6" name="Oval 975">
              <a:extLst>
                <a:ext uri="{FF2B5EF4-FFF2-40B4-BE49-F238E27FC236}">
                  <a16:creationId xmlns:a16="http://schemas.microsoft.com/office/drawing/2014/main" id="{58AF90D5-E8AF-4E48-83FC-3AF4AF08FB2B}"/>
                </a:ext>
              </a:extLst>
            </p:cNvPr>
            <p:cNvSpPr/>
            <p:nvPr/>
          </p:nvSpPr>
          <p:spPr>
            <a:xfrm>
              <a:off x="6007561" y="2454678"/>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77" name="Straight Connector 976">
              <a:extLst>
                <a:ext uri="{FF2B5EF4-FFF2-40B4-BE49-F238E27FC236}">
                  <a16:creationId xmlns:a16="http://schemas.microsoft.com/office/drawing/2014/main" id="{26B47FCE-88D9-634A-BAEE-49785161E859}"/>
                </a:ext>
              </a:extLst>
            </p:cNvPr>
            <p:cNvCxnSpPr>
              <a:cxnSpLocks/>
            </p:cNvCxnSpPr>
            <p:nvPr/>
          </p:nvCxnSpPr>
          <p:spPr>
            <a:xfrm rot="16200000" flipV="1">
              <a:off x="6435124" y="2212431"/>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8" name="Straight Connector 977">
              <a:extLst>
                <a:ext uri="{FF2B5EF4-FFF2-40B4-BE49-F238E27FC236}">
                  <a16:creationId xmlns:a16="http://schemas.microsoft.com/office/drawing/2014/main" id="{56820571-12BA-0E4E-A60A-BE5E887AAA71}"/>
                </a:ext>
              </a:extLst>
            </p:cNvPr>
            <p:cNvCxnSpPr>
              <a:cxnSpLocks/>
            </p:cNvCxnSpPr>
            <p:nvPr/>
          </p:nvCxnSpPr>
          <p:spPr>
            <a:xfrm rot="16200000" flipV="1">
              <a:off x="6603394" y="2215148"/>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9" name="Straight Connector 978">
              <a:extLst>
                <a:ext uri="{FF2B5EF4-FFF2-40B4-BE49-F238E27FC236}">
                  <a16:creationId xmlns:a16="http://schemas.microsoft.com/office/drawing/2014/main" id="{D014C2DF-364E-7F4E-8079-E483A3D68864}"/>
                </a:ext>
              </a:extLst>
            </p:cNvPr>
            <p:cNvCxnSpPr>
              <a:cxnSpLocks/>
            </p:cNvCxnSpPr>
            <p:nvPr/>
          </p:nvCxnSpPr>
          <p:spPr>
            <a:xfrm rot="16200000" flipV="1">
              <a:off x="6434365" y="2045616"/>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0" name="Straight Connector 979">
              <a:extLst>
                <a:ext uri="{FF2B5EF4-FFF2-40B4-BE49-F238E27FC236}">
                  <a16:creationId xmlns:a16="http://schemas.microsoft.com/office/drawing/2014/main" id="{F1CD2ED2-E5AA-224C-ABF0-273F5A795D7B}"/>
                </a:ext>
              </a:extLst>
            </p:cNvPr>
            <p:cNvCxnSpPr>
              <a:cxnSpLocks/>
            </p:cNvCxnSpPr>
            <p:nvPr/>
          </p:nvCxnSpPr>
          <p:spPr>
            <a:xfrm rot="16200000" flipV="1">
              <a:off x="6602634" y="2048333"/>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1" name="Straight Connector 980">
              <a:extLst>
                <a:ext uri="{FF2B5EF4-FFF2-40B4-BE49-F238E27FC236}">
                  <a16:creationId xmlns:a16="http://schemas.microsoft.com/office/drawing/2014/main" id="{39739EF2-F455-DD43-AD92-FA64AC35A47A}"/>
                </a:ext>
              </a:extLst>
            </p:cNvPr>
            <p:cNvCxnSpPr>
              <a:cxnSpLocks/>
            </p:cNvCxnSpPr>
            <p:nvPr/>
          </p:nvCxnSpPr>
          <p:spPr>
            <a:xfrm rot="16200000" flipV="1">
              <a:off x="6433606" y="1878801"/>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2" name="Straight Connector 981">
              <a:extLst>
                <a:ext uri="{FF2B5EF4-FFF2-40B4-BE49-F238E27FC236}">
                  <a16:creationId xmlns:a16="http://schemas.microsoft.com/office/drawing/2014/main" id="{7E29E457-CD1B-4749-8DDF-D28E147A1852}"/>
                </a:ext>
              </a:extLst>
            </p:cNvPr>
            <p:cNvCxnSpPr>
              <a:cxnSpLocks/>
            </p:cNvCxnSpPr>
            <p:nvPr/>
          </p:nvCxnSpPr>
          <p:spPr>
            <a:xfrm rot="16200000" flipV="1">
              <a:off x="6601875" y="1881518"/>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3" name="Straight Connector 982">
              <a:extLst>
                <a:ext uri="{FF2B5EF4-FFF2-40B4-BE49-F238E27FC236}">
                  <a16:creationId xmlns:a16="http://schemas.microsoft.com/office/drawing/2014/main" id="{59308EEA-237D-AD4B-ABE6-0BDE79395E6D}"/>
                </a:ext>
              </a:extLst>
            </p:cNvPr>
            <p:cNvCxnSpPr>
              <a:cxnSpLocks/>
            </p:cNvCxnSpPr>
            <p:nvPr/>
          </p:nvCxnSpPr>
          <p:spPr>
            <a:xfrm rot="16200000" flipV="1">
              <a:off x="6432846" y="1711986"/>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4" name="Straight Connector 983">
              <a:extLst>
                <a:ext uri="{FF2B5EF4-FFF2-40B4-BE49-F238E27FC236}">
                  <a16:creationId xmlns:a16="http://schemas.microsoft.com/office/drawing/2014/main" id="{86A7BE93-EA17-BF40-83E7-02CD4441A96A}"/>
                </a:ext>
              </a:extLst>
            </p:cNvPr>
            <p:cNvCxnSpPr>
              <a:cxnSpLocks/>
            </p:cNvCxnSpPr>
            <p:nvPr/>
          </p:nvCxnSpPr>
          <p:spPr>
            <a:xfrm rot="16200000" flipV="1">
              <a:off x="6601116" y="1714703"/>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5" name="Straight Connector 984">
              <a:extLst>
                <a:ext uri="{FF2B5EF4-FFF2-40B4-BE49-F238E27FC236}">
                  <a16:creationId xmlns:a16="http://schemas.microsoft.com/office/drawing/2014/main" id="{AE941C4F-E989-1447-A021-BAF77D8A5FC5}"/>
                </a:ext>
              </a:extLst>
            </p:cNvPr>
            <p:cNvCxnSpPr>
              <a:cxnSpLocks/>
            </p:cNvCxnSpPr>
            <p:nvPr/>
          </p:nvCxnSpPr>
          <p:spPr>
            <a:xfrm flipV="1">
              <a:off x="6519881" y="2130005"/>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6" name="Straight Connector 985">
              <a:extLst>
                <a:ext uri="{FF2B5EF4-FFF2-40B4-BE49-F238E27FC236}">
                  <a16:creationId xmlns:a16="http://schemas.microsoft.com/office/drawing/2014/main" id="{E326B0B9-DD37-824B-B300-C4808F9F8CD0}"/>
                </a:ext>
              </a:extLst>
            </p:cNvPr>
            <p:cNvCxnSpPr>
              <a:cxnSpLocks/>
            </p:cNvCxnSpPr>
            <p:nvPr/>
          </p:nvCxnSpPr>
          <p:spPr>
            <a:xfrm flipV="1">
              <a:off x="6518095" y="1797115"/>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7" name="Straight Connector 986">
              <a:extLst>
                <a:ext uri="{FF2B5EF4-FFF2-40B4-BE49-F238E27FC236}">
                  <a16:creationId xmlns:a16="http://schemas.microsoft.com/office/drawing/2014/main" id="{8DEDA516-CB74-5940-9883-587D99DD8B53}"/>
                </a:ext>
              </a:extLst>
            </p:cNvPr>
            <p:cNvCxnSpPr>
              <a:cxnSpLocks/>
            </p:cNvCxnSpPr>
            <p:nvPr/>
          </p:nvCxnSpPr>
          <p:spPr>
            <a:xfrm flipV="1">
              <a:off x="6518187" y="1629800"/>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988" name="Oval 987">
              <a:extLst>
                <a:ext uri="{FF2B5EF4-FFF2-40B4-BE49-F238E27FC236}">
                  <a16:creationId xmlns:a16="http://schemas.microsoft.com/office/drawing/2014/main" id="{2EFC437A-D5C5-424C-9CB5-B7140DFB1897}"/>
                </a:ext>
              </a:extLst>
            </p:cNvPr>
            <p:cNvSpPr/>
            <p:nvPr/>
          </p:nvSpPr>
          <p:spPr>
            <a:xfrm rot="16200000">
              <a:off x="6509674" y="2285092"/>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89" name="Straight Connector 988">
              <a:extLst>
                <a:ext uri="{FF2B5EF4-FFF2-40B4-BE49-F238E27FC236}">
                  <a16:creationId xmlns:a16="http://schemas.microsoft.com/office/drawing/2014/main" id="{7269775B-6260-2646-80BB-2DAA8D42B7E1}"/>
                </a:ext>
              </a:extLst>
            </p:cNvPr>
            <p:cNvCxnSpPr/>
            <p:nvPr/>
          </p:nvCxnSpPr>
          <p:spPr>
            <a:xfrm rot="16200000" flipV="1">
              <a:off x="6519753" y="2130162"/>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990" name="Oval 989">
              <a:extLst>
                <a:ext uri="{FF2B5EF4-FFF2-40B4-BE49-F238E27FC236}">
                  <a16:creationId xmlns:a16="http://schemas.microsoft.com/office/drawing/2014/main" id="{48E10296-E341-8D4B-9451-75CAAD573412}"/>
                </a:ext>
              </a:extLst>
            </p:cNvPr>
            <p:cNvSpPr/>
            <p:nvPr/>
          </p:nvSpPr>
          <p:spPr>
            <a:xfrm rot="16200000">
              <a:off x="6675050" y="2286009"/>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91" name="Straight Connector 990">
              <a:extLst>
                <a:ext uri="{FF2B5EF4-FFF2-40B4-BE49-F238E27FC236}">
                  <a16:creationId xmlns:a16="http://schemas.microsoft.com/office/drawing/2014/main" id="{2E34DB8B-7D78-D24D-94FB-9D5B34AC693F}"/>
                </a:ext>
              </a:extLst>
            </p:cNvPr>
            <p:cNvCxnSpPr/>
            <p:nvPr/>
          </p:nvCxnSpPr>
          <p:spPr>
            <a:xfrm rot="16200000" flipV="1">
              <a:off x="6519661" y="1965694"/>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2" name="Straight Connector 991">
              <a:extLst>
                <a:ext uri="{FF2B5EF4-FFF2-40B4-BE49-F238E27FC236}">
                  <a16:creationId xmlns:a16="http://schemas.microsoft.com/office/drawing/2014/main" id="{DCDD51B8-F5FE-E74F-A126-87FE7EDC7C84}"/>
                </a:ext>
              </a:extLst>
            </p:cNvPr>
            <p:cNvCxnSpPr/>
            <p:nvPr/>
          </p:nvCxnSpPr>
          <p:spPr>
            <a:xfrm rot="16200000" flipV="1">
              <a:off x="6519753" y="1796282"/>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3" name="Straight Connector 992">
              <a:extLst>
                <a:ext uri="{FF2B5EF4-FFF2-40B4-BE49-F238E27FC236}">
                  <a16:creationId xmlns:a16="http://schemas.microsoft.com/office/drawing/2014/main" id="{94DDD094-C3B9-FE44-9542-979A3D625CE8}"/>
                </a:ext>
              </a:extLst>
            </p:cNvPr>
            <p:cNvCxnSpPr/>
            <p:nvPr/>
          </p:nvCxnSpPr>
          <p:spPr>
            <a:xfrm rot="16200000" flipV="1">
              <a:off x="6521026" y="1630448"/>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994" name="Oval 993">
              <a:extLst>
                <a:ext uri="{FF2B5EF4-FFF2-40B4-BE49-F238E27FC236}">
                  <a16:creationId xmlns:a16="http://schemas.microsoft.com/office/drawing/2014/main" id="{2CF535CD-339E-FB45-9398-87EF012B1165}"/>
                </a:ext>
              </a:extLst>
            </p:cNvPr>
            <p:cNvSpPr/>
            <p:nvPr/>
          </p:nvSpPr>
          <p:spPr>
            <a:xfrm rot="16200000">
              <a:off x="6507627" y="1785326"/>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5" name="Oval 994">
              <a:extLst>
                <a:ext uri="{FF2B5EF4-FFF2-40B4-BE49-F238E27FC236}">
                  <a16:creationId xmlns:a16="http://schemas.microsoft.com/office/drawing/2014/main" id="{9273B703-D079-F24A-B56D-F2FB635F9D8C}"/>
                </a:ext>
              </a:extLst>
            </p:cNvPr>
            <p:cNvSpPr/>
            <p:nvPr/>
          </p:nvSpPr>
          <p:spPr>
            <a:xfrm rot="16200000">
              <a:off x="6677099" y="1784878"/>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6" name="Oval 995">
              <a:extLst>
                <a:ext uri="{FF2B5EF4-FFF2-40B4-BE49-F238E27FC236}">
                  <a16:creationId xmlns:a16="http://schemas.microsoft.com/office/drawing/2014/main" id="{A170461E-70E2-A843-9774-1626A6E4B46A}"/>
                </a:ext>
              </a:extLst>
            </p:cNvPr>
            <p:cNvSpPr/>
            <p:nvPr/>
          </p:nvSpPr>
          <p:spPr>
            <a:xfrm rot="16200000">
              <a:off x="6506945" y="1951956"/>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97" name="Straight Connector 996">
              <a:extLst>
                <a:ext uri="{FF2B5EF4-FFF2-40B4-BE49-F238E27FC236}">
                  <a16:creationId xmlns:a16="http://schemas.microsoft.com/office/drawing/2014/main" id="{42A37BE3-A3B1-0748-9BC7-901446548CD0}"/>
                </a:ext>
              </a:extLst>
            </p:cNvPr>
            <p:cNvCxnSpPr>
              <a:cxnSpLocks/>
            </p:cNvCxnSpPr>
            <p:nvPr/>
          </p:nvCxnSpPr>
          <p:spPr>
            <a:xfrm flipV="1">
              <a:off x="6516523" y="1964676"/>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998" name="Oval 997">
              <a:extLst>
                <a:ext uri="{FF2B5EF4-FFF2-40B4-BE49-F238E27FC236}">
                  <a16:creationId xmlns:a16="http://schemas.microsoft.com/office/drawing/2014/main" id="{95BC0FB1-89CB-8F4D-96ED-D335A90C46E6}"/>
                </a:ext>
              </a:extLst>
            </p:cNvPr>
            <p:cNvSpPr/>
            <p:nvPr/>
          </p:nvSpPr>
          <p:spPr>
            <a:xfrm rot="16200000">
              <a:off x="6507627" y="2116360"/>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9" name="Oval 998">
              <a:extLst>
                <a:ext uri="{FF2B5EF4-FFF2-40B4-BE49-F238E27FC236}">
                  <a16:creationId xmlns:a16="http://schemas.microsoft.com/office/drawing/2014/main" id="{95579109-3974-F744-A7ED-E4701F9ACCA9}"/>
                </a:ext>
              </a:extLst>
            </p:cNvPr>
            <p:cNvSpPr/>
            <p:nvPr/>
          </p:nvSpPr>
          <p:spPr>
            <a:xfrm rot="16200000">
              <a:off x="6677099" y="2120123"/>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0" name="Oval 999">
              <a:extLst>
                <a:ext uri="{FF2B5EF4-FFF2-40B4-BE49-F238E27FC236}">
                  <a16:creationId xmlns:a16="http://schemas.microsoft.com/office/drawing/2014/main" id="{55759629-66D8-EE40-A89F-43FE1A81D9EA}"/>
                </a:ext>
              </a:extLst>
            </p:cNvPr>
            <p:cNvSpPr/>
            <p:nvPr/>
          </p:nvSpPr>
          <p:spPr>
            <a:xfrm rot="16200000">
              <a:off x="6676417" y="1954238"/>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01" name="Straight Connector 1000">
              <a:extLst>
                <a:ext uri="{FF2B5EF4-FFF2-40B4-BE49-F238E27FC236}">
                  <a16:creationId xmlns:a16="http://schemas.microsoft.com/office/drawing/2014/main" id="{0328FB0A-9FEF-954F-B54A-770BD6EAF033}"/>
                </a:ext>
              </a:extLst>
            </p:cNvPr>
            <p:cNvCxnSpPr>
              <a:cxnSpLocks/>
            </p:cNvCxnSpPr>
            <p:nvPr/>
          </p:nvCxnSpPr>
          <p:spPr>
            <a:xfrm flipV="1">
              <a:off x="6517799" y="1624098"/>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2" name="Straight Connector 1001">
              <a:extLst>
                <a:ext uri="{FF2B5EF4-FFF2-40B4-BE49-F238E27FC236}">
                  <a16:creationId xmlns:a16="http://schemas.microsoft.com/office/drawing/2014/main" id="{CD594876-82A2-8A45-B4AA-D9A01F472850}"/>
                </a:ext>
              </a:extLst>
            </p:cNvPr>
            <p:cNvCxnSpPr>
              <a:cxnSpLocks/>
            </p:cNvCxnSpPr>
            <p:nvPr/>
          </p:nvCxnSpPr>
          <p:spPr>
            <a:xfrm flipV="1">
              <a:off x="7369992" y="2292609"/>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3" name="Straight Connector 1002">
              <a:extLst>
                <a:ext uri="{FF2B5EF4-FFF2-40B4-BE49-F238E27FC236}">
                  <a16:creationId xmlns:a16="http://schemas.microsoft.com/office/drawing/2014/main" id="{8F459A89-644F-434D-88F4-F251C760B4AA}"/>
                </a:ext>
              </a:extLst>
            </p:cNvPr>
            <p:cNvCxnSpPr>
              <a:cxnSpLocks/>
            </p:cNvCxnSpPr>
            <p:nvPr/>
          </p:nvCxnSpPr>
          <p:spPr>
            <a:xfrm flipV="1">
              <a:off x="7367276" y="2460879"/>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4" name="Straight Connector 1003">
              <a:extLst>
                <a:ext uri="{FF2B5EF4-FFF2-40B4-BE49-F238E27FC236}">
                  <a16:creationId xmlns:a16="http://schemas.microsoft.com/office/drawing/2014/main" id="{685DB9AC-9791-8F4A-A4FC-162EC5188361}"/>
                </a:ext>
              </a:extLst>
            </p:cNvPr>
            <p:cNvCxnSpPr>
              <a:cxnSpLocks/>
            </p:cNvCxnSpPr>
            <p:nvPr/>
          </p:nvCxnSpPr>
          <p:spPr>
            <a:xfrm rot="5400000" flipV="1">
              <a:off x="7369212" y="2293132"/>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5" name="Straight Connector 1004">
              <a:extLst>
                <a:ext uri="{FF2B5EF4-FFF2-40B4-BE49-F238E27FC236}">
                  <a16:creationId xmlns:a16="http://schemas.microsoft.com/office/drawing/2014/main" id="{F009CD01-C0E8-E540-99DC-3956AB08202B}"/>
                </a:ext>
              </a:extLst>
            </p:cNvPr>
            <p:cNvCxnSpPr/>
            <p:nvPr/>
          </p:nvCxnSpPr>
          <p:spPr>
            <a:xfrm flipV="1">
              <a:off x="7370045" y="2294789"/>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006" name="Oval 1005">
              <a:extLst>
                <a:ext uri="{FF2B5EF4-FFF2-40B4-BE49-F238E27FC236}">
                  <a16:creationId xmlns:a16="http://schemas.microsoft.com/office/drawing/2014/main" id="{0CADF902-B3B0-3C4D-9978-994CCAD135F4}"/>
                </a:ext>
              </a:extLst>
            </p:cNvPr>
            <p:cNvSpPr/>
            <p:nvPr/>
          </p:nvSpPr>
          <p:spPr>
            <a:xfrm>
              <a:off x="7527227" y="2282663"/>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7" name="Oval 1006">
              <a:extLst>
                <a:ext uri="{FF2B5EF4-FFF2-40B4-BE49-F238E27FC236}">
                  <a16:creationId xmlns:a16="http://schemas.microsoft.com/office/drawing/2014/main" id="{176769BE-3D30-4C4B-812D-4F375C5690C3}"/>
                </a:ext>
              </a:extLst>
            </p:cNvPr>
            <p:cNvSpPr/>
            <p:nvPr/>
          </p:nvSpPr>
          <p:spPr>
            <a:xfrm>
              <a:off x="7527675" y="2452135"/>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08" name="Straight Connector 1007">
              <a:extLst>
                <a:ext uri="{FF2B5EF4-FFF2-40B4-BE49-F238E27FC236}">
                  <a16:creationId xmlns:a16="http://schemas.microsoft.com/office/drawing/2014/main" id="{A575DE56-9F17-0441-BA93-61FADC909E6A}"/>
                </a:ext>
              </a:extLst>
            </p:cNvPr>
            <p:cNvCxnSpPr>
              <a:cxnSpLocks/>
            </p:cNvCxnSpPr>
            <p:nvPr/>
          </p:nvCxnSpPr>
          <p:spPr>
            <a:xfrm flipV="1">
              <a:off x="7030838" y="2295836"/>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9" name="Straight Connector 1008">
              <a:extLst>
                <a:ext uri="{FF2B5EF4-FFF2-40B4-BE49-F238E27FC236}">
                  <a16:creationId xmlns:a16="http://schemas.microsoft.com/office/drawing/2014/main" id="{250A70AD-2D9E-774F-8561-9F14275ABA25}"/>
                </a:ext>
              </a:extLst>
            </p:cNvPr>
            <p:cNvCxnSpPr>
              <a:cxnSpLocks/>
            </p:cNvCxnSpPr>
            <p:nvPr/>
          </p:nvCxnSpPr>
          <p:spPr>
            <a:xfrm flipV="1">
              <a:off x="7028122" y="2464106"/>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0" name="Straight Connector 1009">
              <a:extLst>
                <a:ext uri="{FF2B5EF4-FFF2-40B4-BE49-F238E27FC236}">
                  <a16:creationId xmlns:a16="http://schemas.microsoft.com/office/drawing/2014/main" id="{FA63F7B3-4033-DF4D-AD85-013BC346FDBA}"/>
                </a:ext>
              </a:extLst>
            </p:cNvPr>
            <p:cNvCxnSpPr>
              <a:cxnSpLocks/>
            </p:cNvCxnSpPr>
            <p:nvPr/>
          </p:nvCxnSpPr>
          <p:spPr>
            <a:xfrm rot="5400000" flipV="1">
              <a:off x="7030058" y="2296359"/>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1" name="Straight Connector 1010">
              <a:extLst>
                <a:ext uri="{FF2B5EF4-FFF2-40B4-BE49-F238E27FC236}">
                  <a16:creationId xmlns:a16="http://schemas.microsoft.com/office/drawing/2014/main" id="{70D4C050-403F-9241-89E5-089E434C1256}"/>
                </a:ext>
              </a:extLst>
            </p:cNvPr>
            <p:cNvCxnSpPr>
              <a:cxnSpLocks/>
            </p:cNvCxnSpPr>
            <p:nvPr/>
          </p:nvCxnSpPr>
          <p:spPr>
            <a:xfrm rot="5400000" flipV="1">
              <a:off x="7197372" y="2296451"/>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2" name="Straight Connector 1011">
              <a:extLst>
                <a:ext uri="{FF2B5EF4-FFF2-40B4-BE49-F238E27FC236}">
                  <a16:creationId xmlns:a16="http://schemas.microsoft.com/office/drawing/2014/main" id="{53CCE35F-CFD1-EC43-B9B4-CCA3B1468579}"/>
                </a:ext>
              </a:extLst>
            </p:cNvPr>
            <p:cNvCxnSpPr/>
            <p:nvPr/>
          </p:nvCxnSpPr>
          <p:spPr>
            <a:xfrm flipV="1">
              <a:off x="7030891" y="2298016"/>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3" name="Straight Connector 1012">
              <a:extLst>
                <a:ext uri="{FF2B5EF4-FFF2-40B4-BE49-F238E27FC236}">
                  <a16:creationId xmlns:a16="http://schemas.microsoft.com/office/drawing/2014/main" id="{84E344CB-DFCE-D042-91C2-76602E9A210F}"/>
                </a:ext>
              </a:extLst>
            </p:cNvPr>
            <p:cNvCxnSpPr/>
            <p:nvPr/>
          </p:nvCxnSpPr>
          <p:spPr>
            <a:xfrm flipV="1">
              <a:off x="7196724" y="2299290"/>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014" name="Oval 1013">
              <a:extLst>
                <a:ext uri="{FF2B5EF4-FFF2-40B4-BE49-F238E27FC236}">
                  <a16:creationId xmlns:a16="http://schemas.microsoft.com/office/drawing/2014/main" id="{1F9E7307-27AE-894E-8E87-EBBA51D949ED}"/>
                </a:ext>
              </a:extLst>
            </p:cNvPr>
            <p:cNvSpPr/>
            <p:nvPr/>
          </p:nvSpPr>
          <p:spPr>
            <a:xfrm>
              <a:off x="7188073" y="2285890"/>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5" name="Oval 1014">
              <a:extLst>
                <a:ext uri="{FF2B5EF4-FFF2-40B4-BE49-F238E27FC236}">
                  <a16:creationId xmlns:a16="http://schemas.microsoft.com/office/drawing/2014/main" id="{A9DAD685-2A85-4F4A-9B61-5ED4DF853BE7}"/>
                </a:ext>
              </a:extLst>
            </p:cNvPr>
            <p:cNvSpPr/>
            <p:nvPr/>
          </p:nvSpPr>
          <p:spPr>
            <a:xfrm>
              <a:off x="7188521" y="2452187"/>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6" name="Oval 1015">
              <a:extLst>
                <a:ext uri="{FF2B5EF4-FFF2-40B4-BE49-F238E27FC236}">
                  <a16:creationId xmlns:a16="http://schemas.microsoft.com/office/drawing/2014/main" id="{CD44920A-F19E-BB4A-A5C5-ABDEBD7663EF}"/>
                </a:ext>
              </a:extLst>
            </p:cNvPr>
            <p:cNvSpPr/>
            <p:nvPr/>
          </p:nvSpPr>
          <p:spPr>
            <a:xfrm>
              <a:off x="7354407" y="2454680"/>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7" name="Oval 1016">
              <a:extLst>
                <a:ext uri="{FF2B5EF4-FFF2-40B4-BE49-F238E27FC236}">
                  <a16:creationId xmlns:a16="http://schemas.microsoft.com/office/drawing/2014/main" id="{AE15A169-C3EE-F54A-AFBB-D577B7B5169F}"/>
                </a:ext>
              </a:extLst>
            </p:cNvPr>
            <p:cNvSpPr/>
            <p:nvPr/>
          </p:nvSpPr>
          <p:spPr>
            <a:xfrm>
              <a:off x="7021443" y="2285209"/>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8" name="Group 1017">
              <a:extLst>
                <a:ext uri="{FF2B5EF4-FFF2-40B4-BE49-F238E27FC236}">
                  <a16:creationId xmlns:a16="http://schemas.microsoft.com/office/drawing/2014/main" id="{75BDB24B-745B-EC4E-A861-9740C1189486}"/>
                </a:ext>
              </a:extLst>
            </p:cNvPr>
            <p:cNvGrpSpPr/>
            <p:nvPr/>
          </p:nvGrpSpPr>
          <p:grpSpPr>
            <a:xfrm>
              <a:off x="6504782" y="2455222"/>
              <a:ext cx="191044" cy="690711"/>
              <a:chOff x="6517482" y="2613972"/>
              <a:chExt cx="191044" cy="690711"/>
            </a:xfrm>
          </p:grpSpPr>
          <p:cxnSp>
            <p:nvCxnSpPr>
              <p:cNvPr id="1075" name="Straight Connector 1074">
                <a:extLst>
                  <a:ext uri="{FF2B5EF4-FFF2-40B4-BE49-F238E27FC236}">
                    <a16:creationId xmlns:a16="http://schemas.microsoft.com/office/drawing/2014/main" id="{BD53F541-CDA2-1C44-BEDF-B520A9C13041}"/>
                  </a:ext>
                </a:extLst>
              </p:cNvPr>
              <p:cNvCxnSpPr>
                <a:cxnSpLocks/>
              </p:cNvCxnSpPr>
              <p:nvPr/>
            </p:nvCxnSpPr>
            <p:spPr>
              <a:xfrm rot="5400000">
                <a:off x="6445661" y="2876448"/>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6" name="Straight Connector 1075">
                <a:extLst>
                  <a:ext uri="{FF2B5EF4-FFF2-40B4-BE49-F238E27FC236}">
                    <a16:creationId xmlns:a16="http://schemas.microsoft.com/office/drawing/2014/main" id="{BBF307A5-55BE-5E4D-B21B-4ECEEA8568D4}"/>
                  </a:ext>
                </a:extLst>
              </p:cNvPr>
              <p:cNvCxnSpPr>
                <a:cxnSpLocks/>
              </p:cNvCxnSpPr>
              <p:nvPr/>
            </p:nvCxnSpPr>
            <p:spPr>
              <a:xfrm rot="5400000">
                <a:off x="6613931" y="2873731"/>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7" name="Straight Connector 1076">
                <a:extLst>
                  <a:ext uri="{FF2B5EF4-FFF2-40B4-BE49-F238E27FC236}">
                    <a16:creationId xmlns:a16="http://schemas.microsoft.com/office/drawing/2014/main" id="{54C17912-8743-7548-ABCD-45B3B32C2196}"/>
                  </a:ext>
                </a:extLst>
              </p:cNvPr>
              <p:cNvCxnSpPr>
                <a:cxnSpLocks/>
              </p:cNvCxnSpPr>
              <p:nvPr/>
            </p:nvCxnSpPr>
            <p:spPr>
              <a:xfrm rot="5400000">
                <a:off x="6444902" y="3043263"/>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8" name="Straight Connector 1077">
                <a:extLst>
                  <a:ext uri="{FF2B5EF4-FFF2-40B4-BE49-F238E27FC236}">
                    <a16:creationId xmlns:a16="http://schemas.microsoft.com/office/drawing/2014/main" id="{2BFB1D62-14DD-0B4A-9859-65BC289CCF16}"/>
                  </a:ext>
                </a:extLst>
              </p:cNvPr>
              <p:cNvCxnSpPr>
                <a:cxnSpLocks/>
              </p:cNvCxnSpPr>
              <p:nvPr/>
            </p:nvCxnSpPr>
            <p:spPr>
              <a:xfrm rot="5400000">
                <a:off x="6613171" y="3040547"/>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9" name="Straight Connector 1078">
                <a:extLst>
                  <a:ext uri="{FF2B5EF4-FFF2-40B4-BE49-F238E27FC236}">
                    <a16:creationId xmlns:a16="http://schemas.microsoft.com/office/drawing/2014/main" id="{70E88D6E-7703-9C4D-A661-13D45153619D}"/>
                  </a:ext>
                </a:extLst>
              </p:cNvPr>
              <p:cNvCxnSpPr>
                <a:cxnSpLocks/>
              </p:cNvCxnSpPr>
              <p:nvPr/>
            </p:nvCxnSpPr>
            <p:spPr>
              <a:xfrm rot="5400000">
                <a:off x="6444143" y="3210078"/>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0" name="Straight Connector 1079">
                <a:extLst>
                  <a:ext uri="{FF2B5EF4-FFF2-40B4-BE49-F238E27FC236}">
                    <a16:creationId xmlns:a16="http://schemas.microsoft.com/office/drawing/2014/main" id="{BDFFCA9B-5E2B-B94C-BD0B-546DE2056112}"/>
                  </a:ext>
                </a:extLst>
              </p:cNvPr>
              <p:cNvCxnSpPr>
                <a:cxnSpLocks/>
              </p:cNvCxnSpPr>
              <p:nvPr/>
            </p:nvCxnSpPr>
            <p:spPr>
              <a:xfrm rot="5400000">
                <a:off x="6612412" y="3207362"/>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1" name="Straight Connector 1080">
                <a:extLst>
                  <a:ext uri="{FF2B5EF4-FFF2-40B4-BE49-F238E27FC236}">
                    <a16:creationId xmlns:a16="http://schemas.microsoft.com/office/drawing/2014/main" id="{5B039274-2506-AC40-9FC5-AC54619754D2}"/>
                  </a:ext>
                </a:extLst>
              </p:cNvPr>
              <p:cNvCxnSpPr>
                <a:cxnSpLocks/>
              </p:cNvCxnSpPr>
              <p:nvPr/>
            </p:nvCxnSpPr>
            <p:spPr>
              <a:xfrm>
                <a:off x="6530418" y="2792441"/>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2" name="Straight Connector 1081">
                <a:extLst>
                  <a:ext uri="{FF2B5EF4-FFF2-40B4-BE49-F238E27FC236}">
                    <a16:creationId xmlns:a16="http://schemas.microsoft.com/office/drawing/2014/main" id="{CC2E2B1F-1465-7046-9854-6A8A08874CDA}"/>
                  </a:ext>
                </a:extLst>
              </p:cNvPr>
              <p:cNvCxnSpPr>
                <a:cxnSpLocks/>
              </p:cNvCxnSpPr>
              <p:nvPr/>
            </p:nvCxnSpPr>
            <p:spPr>
              <a:xfrm>
                <a:off x="6529347" y="2627020"/>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3" name="Straight Connector 1082">
                <a:extLst>
                  <a:ext uri="{FF2B5EF4-FFF2-40B4-BE49-F238E27FC236}">
                    <a16:creationId xmlns:a16="http://schemas.microsoft.com/office/drawing/2014/main" id="{51B009E5-C445-924C-A8DE-49F93ECD5444}"/>
                  </a:ext>
                </a:extLst>
              </p:cNvPr>
              <p:cNvCxnSpPr>
                <a:cxnSpLocks/>
              </p:cNvCxnSpPr>
              <p:nvPr/>
            </p:nvCxnSpPr>
            <p:spPr>
              <a:xfrm>
                <a:off x="6528632" y="3125330"/>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4" name="Straight Connector 1083">
                <a:extLst>
                  <a:ext uri="{FF2B5EF4-FFF2-40B4-BE49-F238E27FC236}">
                    <a16:creationId xmlns:a16="http://schemas.microsoft.com/office/drawing/2014/main" id="{93835C82-9701-F049-864D-231D2B282974}"/>
                  </a:ext>
                </a:extLst>
              </p:cNvPr>
              <p:cNvCxnSpPr>
                <a:cxnSpLocks/>
              </p:cNvCxnSpPr>
              <p:nvPr/>
            </p:nvCxnSpPr>
            <p:spPr>
              <a:xfrm rot="5400000">
                <a:off x="6443270" y="2710987"/>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5" name="Straight Connector 1084">
                <a:extLst>
                  <a:ext uri="{FF2B5EF4-FFF2-40B4-BE49-F238E27FC236}">
                    <a16:creationId xmlns:a16="http://schemas.microsoft.com/office/drawing/2014/main" id="{5EA65782-9B7C-454A-BF4C-B6AAD13DE676}"/>
                  </a:ext>
                </a:extLst>
              </p:cNvPr>
              <p:cNvCxnSpPr>
                <a:cxnSpLocks/>
              </p:cNvCxnSpPr>
              <p:nvPr/>
            </p:nvCxnSpPr>
            <p:spPr>
              <a:xfrm rot="5400000">
                <a:off x="6614502" y="2708270"/>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6" name="Straight Connector 1085">
                <a:extLst>
                  <a:ext uri="{FF2B5EF4-FFF2-40B4-BE49-F238E27FC236}">
                    <a16:creationId xmlns:a16="http://schemas.microsoft.com/office/drawing/2014/main" id="{B1387725-7F2A-A04A-BC12-5E7B77E3D570}"/>
                  </a:ext>
                </a:extLst>
              </p:cNvPr>
              <p:cNvCxnSpPr/>
              <p:nvPr/>
            </p:nvCxnSpPr>
            <p:spPr>
              <a:xfrm rot="5400000">
                <a:off x="6530290" y="2626450"/>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087" name="Oval 1086">
                <a:extLst>
                  <a:ext uri="{FF2B5EF4-FFF2-40B4-BE49-F238E27FC236}">
                    <a16:creationId xmlns:a16="http://schemas.microsoft.com/office/drawing/2014/main" id="{C4FB0191-0609-8D49-902F-3D310EAC3310}"/>
                  </a:ext>
                </a:extLst>
              </p:cNvPr>
              <p:cNvSpPr/>
              <p:nvPr/>
            </p:nvSpPr>
            <p:spPr>
              <a:xfrm rot="5400000" flipV="1">
                <a:off x="6520211" y="2783579"/>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88" name="Straight Connector 1087">
                <a:extLst>
                  <a:ext uri="{FF2B5EF4-FFF2-40B4-BE49-F238E27FC236}">
                    <a16:creationId xmlns:a16="http://schemas.microsoft.com/office/drawing/2014/main" id="{02AA166D-9B07-E64B-9B09-2B8FC1DFD07C}"/>
                  </a:ext>
                </a:extLst>
              </p:cNvPr>
              <p:cNvCxnSpPr/>
              <p:nvPr/>
            </p:nvCxnSpPr>
            <p:spPr>
              <a:xfrm rot="5400000">
                <a:off x="6530290" y="2792283"/>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089" name="Oval 1088">
                <a:extLst>
                  <a:ext uri="{FF2B5EF4-FFF2-40B4-BE49-F238E27FC236}">
                    <a16:creationId xmlns:a16="http://schemas.microsoft.com/office/drawing/2014/main" id="{3510D444-41E3-3E41-8933-72BA7FA30120}"/>
                  </a:ext>
                </a:extLst>
              </p:cNvPr>
              <p:cNvSpPr/>
              <p:nvPr/>
            </p:nvSpPr>
            <p:spPr>
              <a:xfrm rot="5400000" flipV="1">
                <a:off x="6685587" y="2782662"/>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90" name="Straight Connector 1089">
                <a:extLst>
                  <a:ext uri="{FF2B5EF4-FFF2-40B4-BE49-F238E27FC236}">
                    <a16:creationId xmlns:a16="http://schemas.microsoft.com/office/drawing/2014/main" id="{E5231179-6E3F-3A44-AFCC-CF92B463860A}"/>
                  </a:ext>
                </a:extLst>
              </p:cNvPr>
              <p:cNvCxnSpPr/>
              <p:nvPr/>
            </p:nvCxnSpPr>
            <p:spPr>
              <a:xfrm rot="5400000">
                <a:off x="6530198" y="2956751"/>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1" name="Straight Connector 1090">
                <a:extLst>
                  <a:ext uri="{FF2B5EF4-FFF2-40B4-BE49-F238E27FC236}">
                    <a16:creationId xmlns:a16="http://schemas.microsoft.com/office/drawing/2014/main" id="{36908CA5-0CF9-D740-93F2-D5B3EEA9F2DE}"/>
                  </a:ext>
                </a:extLst>
              </p:cNvPr>
              <p:cNvCxnSpPr/>
              <p:nvPr/>
            </p:nvCxnSpPr>
            <p:spPr>
              <a:xfrm rot="5400000">
                <a:off x="6530290" y="3126163"/>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092" name="Oval 1091">
                <a:extLst>
                  <a:ext uri="{FF2B5EF4-FFF2-40B4-BE49-F238E27FC236}">
                    <a16:creationId xmlns:a16="http://schemas.microsoft.com/office/drawing/2014/main" id="{D2B5DB38-A979-0C44-A6FB-2A4DA5584A2D}"/>
                  </a:ext>
                </a:extLst>
              </p:cNvPr>
              <p:cNvSpPr/>
              <p:nvPr/>
            </p:nvSpPr>
            <p:spPr>
              <a:xfrm rot="5400000" flipV="1">
                <a:off x="6518164" y="3283345"/>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3" name="Oval 1092">
                <a:extLst>
                  <a:ext uri="{FF2B5EF4-FFF2-40B4-BE49-F238E27FC236}">
                    <a16:creationId xmlns:a16="http://schemas.microsoft.com/office/drawing/2014/main" id="{E64B8D7B-26CB-AD45-90E2-8513C9A535A2}"/>
                  </a:ext>
                </a:extLst>
              </p:cNvPr>
              <p:cNvSpPr/>
              <p:nvPr/>
            </p:nvSpPr>
            <p:spPr>
              <a:xfrm rot="5400000" flipV="1">
                <a:off x="6687636" y="3283794"/>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4" name="Oval 1093">
                <a:extLst>
                  <a:ext uri="{FF2B5EF4-FFF2-40B4-BE49-F238E27FC236}">
                    <a16:creationId xmlns:a16="http://schemas.microsoft.com/office/drawing/2014/main" id="{50B8CDF8-3B1E-784B-B006-F6C986F03E19}"/>
                  </a:ext>
                </a:extLst>
              </p:cNvPr>
              <p:cNvSpPr/>
              <p:nvPr/>
            </p:nvSpPr>
            <p:spPr>
              <a:xfrm rot="5400000" flipV="1">
                <a:off x="6517482" y="3116716"/>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95" name="Straight Connector 1094">
                <a:extLst>
                  <a:ext uri="{FF2B5EF4-FFF2-40B4-BE49-F238E27FC236}">
                    <a16:creationId xmlns:a16="http://schemas.microsoft.com/office/drawing/2014/main" id="{BBEA6EDD-0A41-2640-A70C-39A61881756E}"/>
                  </a:ext>
                </a:extLst>
              </p:cNvPr>
              <p:cNvCxnSpPr>
                <a:cxnSpLocks/>
              </p:cNvCxnSpPr>
              <p:nvPr/>
            </p:nvCxnSpPr>
            <p:spPr>
              <a:xfrm>
                <a:off x="6527060" y="2957769"/>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096" name="Oval 1095">
                <a:extLst>
                  <a:ext uri="{FF2B5EF4-FFF2-40B4-BE49-F238E27FC236}">
                    <a16:creationId xmlns:a16="http://schemas.microsoft.com/office/drawing/2014/main" id="{78A2ED9D-35AD-EA4A-8A31-A22B6401EC56}"/>
                  </a:ext>
                </a:extLst>
              </p:cNvPr>
              <p:cNvSpPr/>
              <p:nvPr/>
            </p:nvSpPr>
            <p:spPr>
              <a:xfrm rot="5400000" flipV="1">
                <a:off x="6518164" y="2952312"/>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7" name="Oval 1096">
                <a:extLst>
                  <a:ext uri="{FF2B5EF4-FFF2-40B4-BE49-F238E27FC236}">
                    <a16:creationId xmlns:a16="http://schemas.microsoft.com/office/drawing/2014/main" id="{39B8A71C-4D44-904F-B849-1346723D35F5}"/>
                  </a:ext>
                </a:extLst>
              </p:cNvPr>
              <p:cNvSpPr/>
              <p:nvPr/>
            </p:nvSpPr>
            <p:spPr>
              <a:xfrm rot="5400000" flipV="1">
                <a:off x="6687636" y="2948548"/>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8" name="Oval 1097">
                <a:extLst>
                  <a:ext uri="{FF2B5EF4-FFF2-40B4-BE49-F238E27FC236}">
                    <a16:creationId xmlns:a16="http://schemas.microsoft.com/office/drawing/2014/main" id="{AA307A1A-F301-3C42-8DC9-2AB1F0490FAB}"/>
                  </a:ext>
                </a:extLst>
              </p:cNvPr>
              <p:cNvSpPr/>
              <p:nvPr/>
            </p:nvSpPr>
            <p:spPr>
              <a:xfrm rot="5400000" flipV="1">
                <a:off x="6686954" y="3114434"/>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9" name="Oval 1098">
                <a:extLst>
                  <a:ext uri="{FF2B5EF4-FFF2-40B4-BE49-F238E27FC236}">
                    <a16:creationId xmlns:a16="http://schemas.microsoft.com/office/drawing/2014/main" id="{D04FDC98-07A7-6A4E-AD41-BD6E0EFC7D85}"/>
                  </a:ext>
                </a:extLst>
              </p:cNvPr>
              <p:cNvSpPr/>
              <p:nvPr/>
            </p:nvSpPr>
            <p:spPr>
              <a:xfrm>
                <a:off x="6520333" y="2616690"/>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0" name="Oval 1099">
                <a:extLst>
                  <a:ext uri="{FF2B5EF4-FFF2-40B4-BE49-F238E27FC236}">
                    <a16:creationId xmlns:a16="http://schemas.microsoft.com/office/drawing/2014/main" id="{4AE12D3E-EEC2-E24A-B334-9A8968D6C735}"/>
                  </a:ext>
                </a:extLst>
              </p:cNvPr>
              <p:cNvSpPr/>
              <p:nvPr/>
            </p:nvSpPr>
            <p:spPr>
              <a:xfrm>
                <a:off x="6687083" y="2613972"/>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19" name="Straight Connector 1018">
              <a:extLst>
                <a:ext uri="{FF2B5EF4-FFF2-40B4-BE49-F238E27FC236}">
                  <a16:creationId xmlns:a16="http://schemas.microsoft.com/office/drawing/2014/main" id="{32207B85-0C96-BE44-A0B9-DF70D87828FB}"/>
                </a:ext>
              </a:extLst>
            </p:cNvPr>
            <p:cNvCxnSpPr>
              <a:cxnSpLocks/>
            </p:cNvCxnSpPr>
            <p:nvPr/>
          </p:nvCxnSpPr>
          <p:spPr>
            <a:xfrm rot="5400000">
              <a:off x="6096375" y="2717426"/>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0" name="Straight Connector 1019">
              <a:extLst>
                <a:ext uri="{FF2B5EF4-FFF2-40B4-BE49-F238E27FC236}">
                  <a16:creationId xmlns:a16="http://schemas.microsoft.com/office/drawing/2014/main" id="{01E9812B-556C-5145-AA53-5E5C165EE402}"/>
                </a:ext>
              </a:extLst>
            </p:cNvPr>
            <p:cNvCxnSpPr>
              <a:cxnSpLocks/>
            </p:cNvCxnSpPr>
            <p:nvPr/>
          </p:nvCxnSpPr>
          <p:spPr>
            <a:xfrm rot="5400000">
              <a:off x="6264645" y="2714709"/>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1" name="Straight Connector 1020">
              <a:extLst>
                <a:ext uri="{FF2B5EF4-FFF2-40B4-BE49-F238E27FC236}">
                  <a16:creationId xmlns:a16="http://schemas.microsoft.com/office/drawing/2014/main" id="{F50BE21B-DD41-3345-9916-ABEA70AFE637}"/>
                </a:ext>
              </a:extLst>
            </p:cNvPr>
            <p:cNvCxnSpPr>
              <a:cxnSpLocks/>
            </p:cNvCxnSpPr>
            <p:nvPr/>
          </p:nvCxnSpPr>
          <p:spPr>
            <a:xfrm rot="5400000">
              <a:off x="6095616" y="2884241"/>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2" name="Straight Connector 1021">
              <a:extLst>
                <a:ext uri="{FF2B5EF4-FFF2-40B4-BE49-F238E27FC236}">
                  <a16:creationId xmlns:a16="http://schemas.microsoft.com/office/drawing/2014/main" id="{70A7976B-8E63-C84A-9B66-E67F674F5EF4}"/>
                </a:ext>
              </a:extLst>
            </p:cNvPr>
            <p:cNvCxnSpPr>
              <a:cxnSpLocks/>
            </p:cNvCxnSpPr>
            <p:nvPr/>
          </p:nvCxnSpPr>
          <p:spPr>
            <a:xfrm rot="5400000">
              <a:off x="6263885" y="2881525"/>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3" name="Straight Connector 1022">
              <a:extLst>
                <a:ext uri="{FF2B5EF4-FFF2-40B4-BE49-F238E27FC236}">
                  <a16:creationId xmlns:a16="http://schemas.microsoft.com/office/drawing/2014/main" id="{1041D3D4-333F-F240-88AC-DCB41BE6394A}"/>
                </a:ext>
              </a:extLst>
            </p:cNvPr>
            <p:cNvCxnSpPr>
              <a:cxnSpLocks/>
            </p:cNvCxnSpPr>
            <p:nvPr/>
          </p:nvCxnSpPr>
          <p:spPr>
            <a:xfrm rot="5400000">
              <a:off x="6094857" y="3051056"/>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4" name="Straight Connector 1023">
              <a:extLst>
                <a:ext uri="{FF2B5EF4-FFF2-40B4-BE49-F238E27FC236}">
                  <a16:creationId xmlns:a16="http://schemas.microsoft.com/office/drawing/2014/main" id="{25CF3968-98C0-5249-8018-4C6790D26F30}"/>
                </a:ext>
              </a:extLst>
            </p:cNvPr>
            <p:cNvCxnSpPr>
              <a:cxnSpLocks/>
            </p:cNvCxnSpPr>
            <p:nvPr/>
          </p:nvCxnSpPr>
          <p:spPr>
            <a:xfrm rot="5400000">
              <a:off x="6263126" y="3048340"/>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5" name="Straight Connector 1024">
              <a:extLst>
                <a:ext uri="{FF2B5EF4-FFF2-40B4-BE49-F238E27FC236}">
                  <a16:creationId xmlns:a16="http://schemas.microsoft.com/office/drawing/2014/main" id="{553D6B43-651E-3242-A2C1-7183FCCD0B74}"/>
                </a:ext>
              </a:extLst>
            </p:cNvPr>
            <p:cNvCxnSpPr>
              <a:cxnSpLocks/>
            </p:cNvCxnSpPr>
            <p:nvPr/>
          </p:nvCxnSpPr>
          <p:spPr>
            <a:xfrm rot="5400000">
              <a:off x="6094097" y="3217871"/>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6" name="Straight Connector 1025">
              <a:extLst>
                <a:ext uri="{FF2B5EF4-FFF2-40B4-BE49-F238E27FC236}">
                  <a16:creationId xmlns:a16="http://schemas.microsoft.com/office/drawing/2014/main" id="{4150267D-E094-9B48-A6F7-96811521DAA2}"/>
                </a:ext>
              </a:extLst>
            </p:cNvPr>
            <p:cNvCxnSpPr>
              <a:cxnSpLocks/>
            </p:cNvCxnSpPr>
            <p:nvPr/>
          </p:nvCxnSpPr>
          <p:spPr>
            <a:xfrm rot="5400000">
              <a:off x="6262367" y="3215155"/>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7" name="Straight Connector 1026">
              <a:extLst>
                <a:ext uri="{FF2B5EF4-FFF2-40B4-BE49-F238E27FC236}">
                  <a16:creationId xmlns:a16="http://schemas.microsoft.com/office/drawing/2014/main" id="{5697E98A-0C9E-9441-A1FE-1A1E7D9FD735}"/>
                </a:ext>
              </a:extLst>
            </p:cNvPr>
            <p:cNvCxnSpPr>
              <a:cxnSpLocks/>
            </p:cNvCxnSpPr>
            <p:nvPr/>
          </p:nvCxnSpPr>
          <p:spPr>
            <a:xfrm>
              <a:off x="6181132" y="2633419"/>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8" name="Straight Connector 1027">
              <a:extLst>
                <a:ext uri="{FF2B5EF4-FFF2-40B4-BE49-F238E27FC236}">
                  <a16:creationId xmlns:a16="http://schemas.microsoft.com/office/drawing/2014/main" id="{BEF4D09D-475B-9F46-B6A0-C8630207D5CE}"/>
                </a:ext>
              </a:extLst>
            </p:cNvPr>
            <p:cNvCxnSpPr>
              <a:cxnSpLocks/>
            </p:cNvCxnSpPr>
            <p:nvPr/>
          </p:nvCxnSpPr>
          <p:spPr>
            <a:xfrm>
              <a:off x="6180061" y="2467998"/>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9" name="Straight Connector 1028">
              <a:extLst>
                <a:ext uri="{FF2B5EF4-FFF2-40B4-BE49-F238E27FC236}">
                  <a16:creationId xmlns:a16="http://schemas.microsoft.com/office/drawing/2014/main" id="{1D43CB73-A44A-324C-8384-58B317E355BC}"/>
                </a:ext>
              </a:extLst>
            </p:cNvPr>
            <p:cNvCxnSpPr>
              <a:cxnSpLocks/>
            </p:cNvCxnSpPr>
            <p:nvPr/>
          </p:nvCxnSpPr>
          <p:spPr>
            <a:xfrm>
              <a:off x="6179346" y="2966308"/>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0" name="Straight Connector 1029">
              <a:extLst>
                <a:ext uri="{FF2B5EF4-FFF2-40B4-BE49-F238E27FC236}">
                  <a16:creationId xmlns:a16="http://schemas.microsoft.com/office/drawing/2014/main" id="{21D90270-51D3-A240-A49C-620F10CFBD80}"/>
                </a:ext>
              </a:extLst>
            </p:cNvPr>
            <p:cNvCxnSpPr>
              <a:cxnSpLocks/>
            </p:cNvCxnSpPr>
            <p:nvPr/>
          </p:nvCxnSpPr>
          <p:spPr>
            <a:xfrm>
              <a:off x="6179438" y="3133623"/>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1" name="Straight Connector 1030">
              <a:extLst>
                <a:ext uri="{FF2B5EF4-FFF2-40B4-BE49-F238E27FC236}">
                  <a16:creationId xmlns:a16="http://schemas.microsoft.com/office/drawing/2014/main" id="{0E0DC7F9-6A3D-3344-91FE-EA8046239643}"/>
                </a:ext>
              </a:extLst>
            </p:cNvPr>
            <p:cNvCxnSpPr>
              <a:cxnSpLocks/>
            </p:cNvCxnSpPr>
            <p:nvPr/>
          </p:nvCxnSpPr>
          <p:spPr>
            <a:xfrm rot="5400000">
              <a:off x="6097159" y="2551965"/>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2" name="Straight Connector 1031">
              <a:extLst>
                <a:ext uri="{FF2B5EF4-FFF2-40B4-BE49-F238E27FC236}">
                  <a16:creationId xmlns:a16="http://schemas.microsoft.com/office/drawing/2014/main" id="{4D403BE7-C952-7F42-9FDD-221FB135C720}"/>
                </a:ext>
              </a:extLst>
            </p:cNvPr>
            <p:cNvCxnSpPr>
              <a:cxnSpLocks/>
            </p:cNvCxnSpPr>
            <p:nvPr/>
          </p:nvCxnSpPr>
          <p:spPr>
            <a:xfrm rot="5400000">
              <a:off x="6265216" y="2549248"/>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3" name="Straight Connector 1032">
              <a:extLst>
                <a:ext uri="{FF2B5EF4-FFF2-40B4-BE49-F238E27FC236}">
                  <a16:creationId xmlns:a16="http://schemas.microsoft.com/office/drawing/2014/main" id="{B7F094D2-1B33-CA42-8021-950DCB390589}"/>
                </a:ext>
              </a:extLst>
            </p:cNvPr>
            <p:cNvCxnSpPr/>
            <p:nvPr/>
          </p:nvCxnSpPr>
          <p:spPr>
            <a:xfrm rot="5400000">
              <a:off x="6181004" y="2467428"/>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034" name="Oval 1033">
              <a:extLst>
                <a:ext uri="{FF2B5EF4-FFF2-40B4-BE49-F238E27FC236}">
                  <a16:creationId xmlns:a16="http://schemas.microsoft.com/office/drawing/2014/main" id="{B9395220-FBE8-8C4E-9510-57F85CE13DB2}"/>
                </a:ext>
              </a:extLst>
            </p:cNvPr>
            <p:cNvSpPr/>
            <p:nvPr/>
          </p:nvSpPr>
          <p:spPr>
            <a:xfrm rot="5400000" flipV="1">
              <a:off x="6170925" y="2624557"/>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5" name="Straight Connector 1034">
              <a:extLst>
                <a:ext uri="{FF2B5EF4-FFF2-40B4-BE49-F238E27FC236}">
                  <a16:creationId xmlns:a16="http://schemas.microsoft.com/office/drawing/2014/main" id="{1BC04137-1DD2-954D-B292-69FBF912809C}"/>
                </a:ext>
              </a:extLst>
            </p:cNvPr>
            <p:cNvCxnSpPr/>
            <p:nvPr/>
          </p:nvCxnSpPr>
          <p:spPr>
            <a:xfrm rot="5400000">
              <a:off x="6181004" y="2633261"/>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036" name="Oval 1035">
              <a:extLst>
                <a:ext uri="{FF2B5EF4-FFF2-40B4-BE49-F238E27FC236}">
                  <a16:creationId xmlns:a16="http://schemas.microsoft.com/office/drawing/2014/main" id="{09C4FF4B-969F-F742-8103-639101D46A61}"/>
                </a:ext>
              </a:extLst>
            </p:cNvPr>
            <p:cNvSpPr/>
            <p:nvPr/>
          </p:nvSpPr>
          <p:spPr>
            <a:xfrm rot="5400000" flipV="1">
              <a:off x="6336301" y="2623640"/>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7" name="Straight Connector 1036">
              <a:extLst>
                <a:ext uri="{FF2B5EF4-FFF2-40B4-BE49-F238E27FC236}">
                  <a16:creationId xmlns:a16="http://schemas.microsoft.com/office/drawing/2014/main" id="{553377EE-2ABA-EF40-8DB0-EC6A92F24FC3}"/>
                </a:ext>
              </a:extLst>
            </p:cNvPr>
            <p:cNvCxnSpPr/>
            <p:nvPr/>
          </p:nvCxnSpPr>
          <p:spPr>
            <a:xfrm rot="5400000">
              <a:off x="6180912" y="2797729"/>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8" name="Straight Connector 1037">
              <a:extLst>
                <a:ext uri="{FF2B5EF4-FFF2-40B4-BE49-F238E27FC236}">
                  <a16:creationId xmlns:a16="http://schemas.microsoft.com/office/drawing/2014/main" id="{88780675-8EEF-7F44-A14E-4E70CD9AACBC}"/>
                </a:ext>
              </a:extLst>
            </p:cNvPr>
            <p:cNvCxnSpPr/>
            <p:nvPr/>
          </p:nvCxnSpPr>
          <p:spPr>
            <a:xfrm rot="5400000">
              <a:off x="6181004" y="2967141"/>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9" name="Straight Connector 1038">
              <a:extLst>
                <a:ext uri="{FF2B5EF4-FFF2-40B4-BE49-F238E27FC236}">
                  <a16:creationId xmlns:a16="http://schemas.microsoft.com/office/drawing/2014/main" id="{75C29A5C-3794-A947-BE4A-476EB922F98D}"/>
                </a:ext>
              </a:extLst>
            </p:cNvPr>
            <p:cNvCxnSpPr/>
            <p:nvPr/>
          </p:nvCxnSpPr>
          <p:spPr>
            <a:xfrm rot="5400000">
              <a:off x="6182277" y="3132974"/>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040" name="Oval 1039">
              <a:extLst>
                <a:ext uri="{FF2B5EF4-FFF2-40B4-BE49-F238E27FC236}">
                  <a16:creationId xmlns:a16="http://schemas.microsoft.com/office/drawing/2014/main" id="{3AC2D629-C43C-2344-AAB5-9E6A4444AA8A}"/>
                </a:ext>
              </a:extLst>
            </p:cNvPr>
            <p:cNvSpPr/>
            <p:nvPr/>
          </p:nvSpPr>
          <p:spPr>
            <a:xfrm rot="5400000" flipV="1">
              <a:off x="6168878" y="3124323"/>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Oval 1040">
              <a:extLst>
                <a:ext uri="{FF2B5EF4-FFF2-40B4-BE49-F238E27FC236}">
                  <a16:creationId xmlns:a16="http://schemas.microsoft.com/office/drawing/2014/main" id="{0724FDA7-4A6D-194E-8EC5-05ED3EA2AF33}"/>
                </a:ext>
              </a:extLst>
            </p:cNvPr>
            <p:cNvSpPr/>
            <p:nvPr/>
          </p:nvSpPr>
          <p:spPr>
            <a:xfrm rot="5400000" flipV="1">
              <a:off x="6338350" y="3124772"/>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2" name="Oval 1041">
              <a:extLst>
                <a:ext uri="{FF2B5EF4-FFF2-40B4-BE49-F238E27FC236}">
                  <a16:creationId xmlns:a16="http://schemas.microsoft.com/office/drawing/2014/main" id="{1A4C67BE-EB0B-4249-B44F-6C754408ED23}"/>
                </a:ext>
              </a:extLst>
            </p:cNvPr>
            <p:cNvSpPr/>
            <p:nvPr/>
          </p:nvSpPr>
          <p:spPr>
            <a:xfrm rot="5400000" flipV="1">
              <a:off x="6337668" y="3290658"/>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Oval 1042">
              <a:extLst>
                <a:ext uri="{FF2B5EF4-FFF2-40B4-BE49-F238E27FC236}">
                  <a16:creationId xmlns:a16="http://schemas.microsoft.com/office/drawing/2014/main" id="{8A4E01E6-DEA2-504E-ABA6-9321294D078D}"/>
                </a:ext>
              </a:extLst>
            </p:cNvPr>
            <p:cNvSpPr/>
            <p:nvPr/>
          </p:nvSpPr>
          <p:spPr>
            <a:xfrm rot="5400000" flipV="1">
              <a:off x="6168196" y="2957694"/>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4" name="Straight Connector 1043">
              <a:extLst>
                <a:ext uri="{FF2B5EF4-FFF2-40B4-BE49-F238E27FC236}">
                  <a16:creationId xmlns:a16="http://schemas.microsoft.com/office/drawing/2014/main" id="{77EFA600-B29E-5549-B9ED-D37804D1C09D}"/>
                </a:ext>
              </a:extLst>
            </p:cNvPr>
            <p:cNvCxnSpPr>
              <a:cxnSpLocks/>
            </p:cNvCxnSpPr>
            <p:nvPr/>
          </p:nvCxnSpPr>
          <p:spPr>
            <a:xfrm>
              <a:off x="6177774" y="2798747"/>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045" name="Oval 1044">
              <a:extLst>
                <a:ext uri="{FF2B5EF4-FFF2-40B4-BE49-F238E27FC236}">
                  <a16:creationId xmlns:a16="http://schemas.microsoft.com/office/drawing/2014/main" id="{48D7F6B7-97A5-5748-A9A8-5B0B653DBE46}"/>
                </a:ext>
              </a:extLst>
            </p:cNvPr>
            <p:cNvSpPr/>
            <p:nvPr/>
          </p:nvSpPr>
          <p:spPr>
            <a:xfrm rot="5400000" flipV="1">
              <a:off x="6168878" y="2793290"/>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6" name="Oval 1045">
              <a:extLst>
                <a:ext uri="{FF2B5EF4-FFF2-40B4-BE49-F238E27FC236}">
                  <a16:creationId xmlns:a16="http://schemas.microsoft.com/office/drawing/2014/main" id="{5484C276-A37F-384F-B54A-588336783176}"/>
                </a:ext>
              </a:extLst>
            </p:cNvPr>
            <p:cNvSpPr/>
            <p:nvPr/>
          </p:nvSpPr>
          <p:spPr>
            <a:xfrm rot="5400000" flipV="1">
              <a:off x="6338350" y="2789526"/>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7" name="Oval 1046">
              <a:extLst>
                <a:ext uri="{FF2B5EF4-FFF2-40B4-BE49-F238E27FC236}">
                  <a16:creationId xmlns:a16="http://schemas.microsoft.com/office/drawing/2014/main" id="{0BF45B00-A15A-9C4D-B77E-890EDB3A0D84}"/>
                </a:ext>
              </a:extLst>
            </p:cNvPr>
            <p:cNvSpPr/>
            <p:nvPr/>
          </p:nvSpPr>
          <p:spPr>
            <a:xfrm rot="5400000" flipV="1">
              <a:off x="6168196" y="3292940"/>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 name="Oval 1047">
              <a:extLst>
                <a:ext uri="{FF2B5EF4-FFF2-40B4-BE49-F238E27FC236}">
                  <a16:creationId xmlns:a16="http://schemas.microsoft.com/office/drawing/2014/main" id="{EBC920C3-8DEE-7E4D-A9DD-D8669D5E5108}"/>
                </a:ext>
              </a:extLst>
            </p:cNvPr>
            <p:cNvSpPr/>
            <p:nvPr/>
          </p:nvSpPr>
          <p:spPr>
            <a:xfrm rot="5400000" flipV="1">
              <a:off x="6337668" y="2955412"/>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9" name="Oval 1048">
              <a:extLst>
                <a:ext uri="{FF2B5EF4-FFF2-40B4-BE49-F238E27FC236}">
                  <a16:creationId xmlns:a16="http://schemas.microsoft.com/office/drawing/2014/main" id="{72CA845D-BD23-D147-A019-2F690A0DC3E9}"/>
                </a:ext>
              </a:extLst>
            </p:cNvPr>
            <p:cNvSpPr/>
            <p:nvPr/>
          </p:nvSpPr>
          <p:spPr>
            <a:xfrm>
              <a:off x="6171047" y="2457668"/>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0" name="Oval 1049">
              <a:extLst>
                <a:ext uri="{FF2B5EF4-FFF2-40B4-BE49-F238E27FC236}">
                  <a16:creationId xmlns:a16="http://schemas.microsoft.com/office/drawing/2014/main" id="{6F59D831-9736-3647-9313-746CA92B96CB}"/>
                </a:ext>
              </a:extLst>
            </p:cNvPr>
            <p:cNvSpPr/>
            <p:nvPr/>
          </p:nvSpPr>
          <p:spPr>
            <a:xfrm>
              <a:off x="6337797" y="2458125"/>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1" name="Oval 1050">
              <a:extLst>
                <a:ext uri="{FF2B5EF4-FFF2-40B4-BE49-F238E27FC236}">
                  <a16:creationId xmlns:a16="http://schemas.microsoft.com/office/drawing/2014/main" id="{A6D67B39-9354-DC49-82F0-55657FB1289A}"/>
                </a:ext>
              </a:extLst>
            </p:cNvPr>
            <p:cNvSpPr/>
            <p:nvPr/>
          </p:nvSpPr>
          <p:spPr>
            <a:xfrm rot="16200000">
              <a:off x="6510120" y="1616710"/>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2" name="Oval 1051">
              <a:extLst>
                <a:ext uri="{FF2B5EF4-FFF2-40B4-BE49-F238E27FC236}">
                  <a16:creationId xmlns:a16="http://schemas.microsoft.com/office/drawing/2014/main" id="{3B7776EC-AFCB-6E4E-B68D-7B02F0ADD7D5}"/>
                </a:ext>
              </a:extLst>
            </p:cNvPr>
            <p:cNvSpPr/>
            <p:nvPr/>
          </p:nvSpPr>
          <p:spPr>
            <a:xfrm rot="16200000">
              <a:off x="6675220" y="1619885"/>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3" name="Group 1052">
              <a:extLst>
                <a:ext uri="{FF2B5EF4-FFF2-40B4-BE49-F238E27FC236}">
                  <a16:creationId xmlns:a16="http://schemas.microsoft.com/office/drawing/2014/main" id="{92AFD4E5-E026-1C4F-AE18-A35780A060BF}"/>
                </a:ext>
              </a:extLst>
            </p:cNvPr>
            <p:cNvGrpSpPr/>
            <p:nvPr/>
          </p:nvGrpSpPr>
          <p:grpSpPr>
            <a:xfrm>
              <a:off x="6847718" y="2462650"/>
              <a:ext cx="191044" cy="513302"/>
              <a:chOff x="6866768" y="2643625"/>
              <a:chExt cx="191044" cy="513302"/>
            </a:xfrm>
          </p:grpSpPr>
          <p:cxnSp>
            <p:nvCxnSpPr>
              <p:cNvPr id="1057" name="Straight Connector 1056">
                <a:extLst>
                  <a:ext uri="{FF2B5EF4-FFF2-40B4-BE49-F238E27FC236}">
                    <a16:creationId xmlns:a16="http://schemas.microsoft.com/office/drawing/2014/main" id="{A760F7C4-CC8B-F143-B982-EBA888A4F4C2}"/>
                  </a:ext>
                </a:extLst>
              </p:cNvPr>
              <p:cNvCxnSpPr>
                <a:cxnSpLocks/>
              </p:cNvCxnSpPr>
              <p:nvPr/>
            </p:nvCxnSpPr>
            <p:spPr>
              <a:xfrm rot="5400000">
                <a:off x="6794947" y="2895770"/>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8" name="Straight Connector 1057">
                <a:extLst>
                  <a:ext uri="{FF2B5EF4-FFF2-40B4-BE49-F238E27FC236}">
                    <a16:creationId xmlns:a16="http://schemas.microsoft.com/office/drawing/2014/main" id="{1EB8329C-DC03-064F-B684-F9B6EAE10447}"/>
                  </a:ext>
                </a:extLst>
              </p:cNvPr>
              <p:cNvCxnSpPr>
                <a:cxnSpLocks/>
              </p:cNvCxnSpPr>
              <p:nvPr/>
            </p:nvCxnSpPr>
            <p:spPr>
              <a:xfrm rot="5400000">
                <a:off x="6963217" y="2893053"/>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9" name="Straight Connector 1058">
                <a:extLst>
                  <a:ext uri="{FF2B5EF4-FFF2-40B4-BE49-F238E27FC236}">
                    <a16:creationId xmlns:a16="http://schemas.microsoft.com/office/drawing/2014/main" id="{C4AAA45F-CC4D-1644-8ECF-AF27614F72FE}"/>
                  </a:ext>
                </a:extLst>
              </p:cNvPr>
              <p:cNvCxnSpPr>
                <a:cxnSpLocks/>
              </p:cNvCxnSpPr>
              <p:nvPr/>
            </p:nvCxnSpPr>
            <p:spPr>
              <a:xfrm rot="5400000">
                <a:off x="6794188" y="3062585"/>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0" name="Straight Connector 1059">
                <a:extLst>
                  <a:ext uri="{FF2B5EF4-FFF2-40B4-BE49-F238E27FC236}">
                    <a16:creationId xmlns:a16="http://schemas.microsoft.com/office/drawing/2014/main" id="{7B7D47C1-4CFF-8B46-B3F6-4123041E603F}"/>
                  </a:ext>
                </a:extLst>
              </p:cNvPr>
              <p:cNvCxnSpPr>
                <a:cxnSpLocks/>
              </p:cNvCxnSpPr>
              <p:nvPr/>
            </p:nvCxnSpPr>
            <p:spPr>
              <a:xfrm rot="5400000">
                <a:off x="6962457" y="3059869"/>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1" name="Straight Connector 1060">
                <a:extLst>
                  <a:ext uri="{FF2B5EF4-FFF2-40B4-BE49-F238E27FC236}">
                    <a16:creationId xmlns:a16="http://schemas.microsoft.com/office/drawing/2014/main" id="{1BC26B1B-B43E-224F-B5CF-DADC06CA1EF4}"/>
                  </a:ext>
                </a:extLst>
              </p:cNvPr>
              <p:cNvCxnSpPr>
                <a:cxnSpLocks/>
              </p:cNvCxnSpPr>
              <p:nvPr/>
            </p:nvCxnSpPr>
            <p:spPr>
              <a:xfrm>
                <a:off x="6879704" y="2811763"/>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2" name="Straight Connector 1061">
                <a:extLst>
                  <a:ext uri="{FF2B5EF4-FFF2-40B4-BE49-F238E27FC236}">
                    <a16:creationId xmlns:a16="http://schemas.microsoft.com/office/drawing/2014/main" id="{BF38D063-39F4-DD41-9263-030A170DFD4E}"/>
                  </a:ext>
                </a:extLst>
              </p:cNvPr>
              <p:cNvCxnSpPr>
                <a:cxnSpLocks/>
              </p:cNvCxnSpPr>
              <p:nvPr/>
            </p:nvCxnSpPr>
            <p:spPr>
              <a:xfrm>
                <a:off x="6878633" y="2646342"/>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3" name="Straight Connector 1062">
                <a:extLst>
                  <a:ext uri="{FF2B5EF4-FFF2-40B4-BE49-F238E27FC236}">
                    <a16:creationId xmlns:a16="http://schemas.microsoft.com/office/drawing/2014/main" id="{337B00EC-F26E-0643-AEE6-594341BE70C4}"/>
                  </a:ext>
                </a:extLst>
              </p:cNvPr>
              <p:cNvCxnSpPr>
                <a:cxnSpLocks/>
              </p:cNvCxnSpPr>
              <p:nvPr/>
            </p:nvCxnSpPr>
            <p:spPr>
              <a:xfrm rot="5400000">
                <a:off x="6792556" y="2730309"/>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4" name="Straight Connector 1063">
                <a:extLst>
                  <a:ext uri="{FF2B5EF4-FFF2-40B4-BE49-F238E27FC236}">
                    <a16:creationId xmlns:a16="http://schemas.microsoft.com/office/drawing/2014/main" id="{5B0A3CF5-0B2A-2A46-AF0D-EC9DAD86A4A1}"/>
                  </a:ext>
                </a:extLst>
              </p:cNvPr>
              <p:cNvCxnSpPr>
                <a:cxnSpLocks/>
              </p:cNvCxnSpPr>
              <p:nvPr/>
            </p:nvCxnSpPr>
            <p:spPr>
              <a:xfrm rot="5400000">
                <a:off x="6963788" y="2727592"/>
                <a:ext cx="168616" cy="6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5" name="Straight Connector 1064">
                <a:extLst>
                  <a:ext uri="{FF2B5EF4-FFF2-40B4-BE49-F238E27FC236}">
                    <a16:creationId xmlns:a16="http://schemas.microsoft.com/office/drawing/2014/main" id="{0AFF1BA7-E889-B944-9E79-09E992C4E5DA}"/>
                  </a:ext>
                </a:extLst>
              </p:cNvPr>
              <p:cNvCxnSpPr/>
              <p:nvPr/>
            </p:nvCxnSpPr>
            <p:spPr>
              <a:xfrm rot="5400000">
                <a:off x="6879576" y="2645772"/>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066" name="Oval 1065">
                <a:extLst>
                  <a:ext uri="{FF2B5EF4-FFF2-40B4-BE49-F238E27FC236}">
                    <a16:creationId xmlns:a16="http://schemas.microsoft.com/office/drawing/2014/main" id="{F45412A4-8FFA-7D43-95F5-DCFC57C0682D}"/>
                  </a:ext>
                </a:extLst>
              </p:cNvPr>
              <p:cNvSpPr/>
              <p:nvPr/>
            </p:nvSpPr>
            <p:spPr>
              <a:xfrm rot="5400000" flipV="1">
                <a:off x="6869497" y="2802901"/>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67" name="Straight Connector 1066">
                <a:extLst>
                  <a:ext uri="{FF2B5EF4-FFF2-40B4-BE49-F238E27FC236}">
                    <a16:creationId xmlns:a16="http://schemas.microsoft.com/office/drawing/2014/main" id="{B87A9948-AE05-854C-BCCB-7CCBC55E7D45}"/>
                  </a:ext>
                </a:extLst>
              </p:cNvPr>
              <p:cNvCxnSpPr/>
              <p:nvPr/>
            </p:nvCxnSpPr>
            <p:spPr>
              <a:xfrm rot="5400000">
                <a:off x="6879576" y="2811605"/>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068" name="Oval 1067">
                <a:extLst>
                  <a:ext uri="{FF2B5EF4-FFF2-40B4-BE49-F238E27FC236}">
                    <a16:creationId xmlns:a16="http://schemas.microsoft.com/office/drawing/2014/main" id="{4FC878A6-291A-954E-9159-B4BD96235118}"/>
                  </a:ext>
                </a:extLst>
              </p:cNvPr>
              <p:cNvSpPr/>
              <p:nvPr/>
            </p:nvSpPr>
            <p:spPr>
              <a:xfrm rot="5400000" flipV="1">
                <a:off x="7034873" y="2801984"/>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69" name="Straight Connector 1068">
                <a:extLst>
                  <a:ext uri="{FF2B5EF4-FFF2-40B4-BE49-F238E27FC236}">
                    <a16:creationId xmlns:a16="http://schemas.microsoft.com/office/drawing/2014/main" id="{7F25FD2E-8E84-4245-97A7-0EAF959DF0EA}"/>
                  </a:ext>
                </a:extLst>
              </p:cNvPr>
              <p:cNvCxnSpPr/>
              <p:nvPr/>
            </p:nvCxnSpPr>
            <p:spPr>
              <a:xfrm rot="5400000">
                <a:off x="6879484" y="2976073"/>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070" name="Oval 1069">
                <a:extLst>
                  <a:ext uri="{FF2B5EF4-FFF2-40B4-BE49-F238E27FC236}">
                    <a16:creationId xmlns:a16="http://schemas.microsoft.com/office/drawing/2014/main" id="{C9526F4E-4536-6244-BE14-4A0018D82E86}"/>
                  </a:ext>
                </a:extLst>
              </p:cNvPr>
              <p:cNvSpPr/>
              <p:nvPr/>
            </p:nvSpPr>
            <p:spPr>
              <a:xfrm rot="5400000" flipV="1">
                <a:off x="6866768" y="3136038"/>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71" name="Straight Connector 1070">
                <a:extLst>
                  <a:ext uri="{FF2B5EF4-FFF2-40B4-BE49-F238E27FC236}">
                    <a16:creationId xmlns:a16="http://schemas.microsoft.com/office/drawing/2014/main" id="{93309F1B-8CCA-B942-B126-FF1ACB946171}"/>
                  </a:ext>
                </a:extLst>
              </p:cNvPr>
              <p:cNvCxnSpPr>
                <a:cxnSpLocks/>
              </p:cNvCxnSpPr>
              <p:nvPr/>
            </p:nvCxnSpPr>
            <p:spPr>
              <a:xfrm>
                <a:off x="6876346" y="2977091"/>
                <a:ext cx="167116" cy="167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072" name="Oval 1071">
                <a:extLst>
                  <a:ext uri="{FF2B5EF4-FFF2-40B4-BE49-F238E27FC236}">
                    <a16:creationId xmlns:a16="http://schemas.microsoft.com/office/drawing/2014/main" id="{217B5D6D-D0F5-E945-A04B-1CAEE097920B}"/>
                  </a:ext>
                </a:extLst>
              </p:cNvPr>
              <p:cNvSpPr/>
              <p:nvPr/>
            </p:nvSpPr>
            <p:spPr>
              <a:xfrm rot="5400000" flipV="1">
                <a:off x="6867450" y="2971634"/>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3" name="Oval 1072">
                <a:extLst>
                  <a:ext uri="{FF2B5EF4-FFF2-40B4-BE49-F238E27FC236}">
                    <a16:creationId xmlns:a16="http://schemas.microsoft.com/office/drawing/2014/main" id="{DD7D121F-4EB9-114C-8FDC-1A09311C13BB}"/>
                  </a:ext>
                </a:extLst>
              </p:cNvPr>
              <p:cNvSpPr/>
              <p:nvPr/>
            </p:nvSpPr>
            <p:spPr>
              <a:xfrm rot="5400000" flipV="1">
                <a:off x="7036922" y="2967870"/>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4" name="Oval 1073">
                <a:extLst>
                  <a:ext uri="{FF2B5EF4-FFF2-40B4-BE49-F238E27FC236}">
                    <a16:creationId xmlns:a16="http://schemas.microsoft.com/office/drawing/2014/main" id="{C3A57C08-7A79-1F46-A381-63A4F8BF82AE}"/>
                  </a:ext>
                </a:extLst>
              </p:cNvPr>
              <p:cNvSpPr/>
              <p:nvPr/>
            </p:nvSpPr>
            <p:spPr>
              <a:xfrm rot="5400000" flipV="1">
                <a:off x="7036240" y="3133756"/>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4" name="Oval 1053">
              <a:extLst>
                <a:ext uri="{FF2B5EF4-FFF2-40B4-BE49-F238E27FC236}">
                  <a16:creationId xmlns:a16="http://schemas.microsoft.com/office/drawing/2014/main" id="{DFE64BFE-17BF-1D45-AC3C-C80F73A4B1ED}"/>
                </a:ext>
              </a:extLst>
            </p:cNvPr>
            <p:cNvSpPr/>
            <p:nvPr/>
          </p:nvSpPr>
          <p:spPr>
            <a:xfrm>
              <a:off x="6847846" y="2453500"/>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5" name="Oval 1054">
              <a:extLst>
                <a:ext uri="{FF2B5EF4-FFF2-40B4-BE49-F238E27FC236}">
                  <a16:creationId xmlns:a16="http://schemas.microsoft.com/office/drawing/2014/main" id="{B1A07F75-2780-F448-96A6-B1E95C0B651B}"/>
                </a:ext>
              </a:extLst>
            </p:cNvPr>
            <p:cNvSpPr/>
            <p:nvPr/>
          </p:nvSpPr>
          <p:spPr>
            <a:xfrm>
              <a:off x="7019161" y="2454680"/>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6" name="Oval 1055">
              <a:extLst>
                <a:ext uri="{FF2B5EF4-FFF2-40B4-BE49-F238E27FC236}">
                  <a16:creationId xmlns:a16="http://schemas.microsoft.com/office/drawing/2014/main" id="{EA9997EA-BB06-1A48-A383-52A75C275C5F}"/>
                </a:ext>
              </a:extLst>
            </p:cNvPr>
            <p:cNvSpPr/>
            <p:nvPr/>
          </p:nvSpPr>
          <p:spPr>
            <a:xfrm>
              <a:off x="7359523" y="2285890"/>
              <a:ext cx="20889" cy="2089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1" name="Group 390">
            <a:extLst>
              <a:ext uri="{FF2B5EF4-FFF2-40B4-BE49-F238E27FC236}">
                <a16:creationId xmlns:a16="http://schemas.microsoft.com/office/drawing/2014/main" id="{EA021863-CBA5-E440-8193-41CF005D111D}"/>
              </a:ext>
            </a:extLst>
          </p:cNvPr>
          <p:cNvGrpSpPr/>
          <p:nvPr/>
        </p:nvGrpSpPr>
        <p:grpSpPr>
          <a:xfrm>
            <a:off x="1303067" y="3147382"/>
            <a:ext cx="923523" cy="944322"/>
            <a:chOff x="7286927" y="1490185"/>
            <a:chExt cx="923523" cy="944322"/>
          </a:xfrm>
        </p:grpSpPr>
        <p:sp>
          <p:nvSpPr>
            <p:cNvPr id="392" name="Straight Arrow Connector 54">
              <a:extLst>
                <a:ext uri="{FF2B5EF4-FFF2-40B4-BE49-F238E27FC236}">
                  <a16:creationId xmlns:a16="http://schemas.microsoft.com/office/drawing/2014/main" id="{E8E6C2C9-83F9-EA4A-88B3-A0F8068E28BD}"/>
                </a:ext>
              </a:extLst>
            </p:cNvPr>
            <p:cNvSpPr/>
            <p:nvPr/>
          </p:nvSpPr>
          <p:spPr>
            <a:xfrm flipV="1">
              <a:off x="7372391" y="1842327"/>
              <a:ext cx="1" cy="445343"/>
            </a:xfrm>
            <a:prstGeom prst="line">
              <a:avLst/>
            </a:prstGeom>
            <a:noFill/>
            <a:ln w="12700" cap="flat">
              <a:solidFill>
                <a:schemeClr val="tx1"/>
              </a:solidFill>
              <a:prstDash val="solid"/>
              <a:miter lim="800000"/>
              <a:tailEnd type="triangle" w="med" len="med"/>
            </a:ln>
            <a:effectLst/>
          </p:spPr>
          <p:txBody>
            <a:bodyPr wrap="square" lIns="45719" tIns="45719" rIns="45719" bIns="45719" numCol="1" anchor="t">
              <a:noAutofit/>
            </a:bodyPr>
            <a:lstStyle/>
            <a:p>
              <a:endParaRPr/>
            </a:p>
          </p:txBody>
        </p:sp>
        <p:sp>
          <p:nvSpPr>
            <p:cNvPr id="393" name="Straight Arrow Connector 99">
              <a:extLst>
                <a:ext uri="{FF2B5EF4-FFF2-40B4-BE49-F238E27FC236}">
                  <a16:creationId xmlns:a16="http://schemas.microsoft.com/office/drawing/2014/main" id="{5BF08DB4-A19B-204B-A01C-94A6F874CFE1}"/>
                </a:ext>
              </a:extLst>
            </p:cNvPr>
            <p:cNvSpPr/>
            <p:nvPr/>
          </p:nvSpPr>
          <p:spPr>
            <a:xfrm>
              <a:off x="7372391" y="2288213"/>
              <a:ext cx="416554" cy="1"/>
            </a:xfrm>
            <a:prstGeom prst="line">
              <a:avLst/>
            </a:prstGeom>
            <a:noFill/>
            <a:ln w="12700" cap="flat">
              <a:solidFill>
                <a:schemeClr val="tx1"/>
              </a:solidFill>
              <a:prstDash val="solid"/>
              <a:miter lim="800000"/>
              <a:tailEnd type="triangle" w="med" len="med"/>
            </a:ln>
            <a:effectLst/>
          </p:spPr>
          <p:txBody>
            <a:bodyPr wrap="square" lIns="45719" tIns="45719" rIns="45719" bIns="45719" numCol="1" anchor="t">
              <a:noAutofit/>
            </a:bodyPr>
            <a:lstStyle/>
            <a:p>
              <a:endParaRPr/>
            </a:p>
          </p:txBody>
        </p:sp>
        <p:sp>
          <p:nvSpPr>
            <p:cNvPr id="394" name="TextBox 100">
              <a:extLst>
                <a:ext uri="{FF2B5EF4-FFF2-40B4-BE49-F238E27FC236}">
                  <a16:creationId xmlns:a16="http://schemas.microsoft.com/office/drawing/2014/main" id="{3643E784-7BF3-184C-9D62-989D37B95CC8}"/>
                </a:ext>
              </a:extLst>
            </p:cNvPr>
            <p:cNvSpPr txBox="1"/>
            <p:nvPr/>
          </p:nvSpPr>
          <p:spPr>
            <a:xfrm>
              <a:off x="7829171" y="2126732"/>
              <a:ext cx="381279" cy="30777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400">
                  <a:solidFill>
                    <a:srgbClr val="FF0000"/>
                  </a:solidFill>
                  <a:latin typeface="Times New Roman"/>
                  <a:ea typeface="Times New Roman"/>
                  <a:cs typeface="Times New Roman"/>
                  <a:sym typeface="Times New Roman"/>
                </a:defRPr>
              </a:lvl1pPr>
            </a:lstStyle>
            <a:p>
              <a:r>
                <a:rPr>
                  <a:solidFill>
                    <a:schemeClr val="tx1"/>
                  </a:solidFill>
                </a:rPr>
                <a:t>X </a:t>
              </a:r>
            </a:p>
          </p:txBody>
        </p:sp>
        <p:sp>
          <p:nvSpPr>
            <p:cNvPr id="395" name="TextBox 101">
              <a:extLst>
                <a:ext uri="{FF2B5EF4-FFF2-40B4-BE49-F238E27FC236}">
                  <a16:creationId xmlns:a16="http://schemas.microsoft.com/office/drawing/2014/main" id="{C9A6A34D-6A3E-4C44-A260-876412D727B8}"/>
                </a:ext>
              </a:extLst>
            </p:cNvPr>
            <p:cNvSpPr txBox="1"/>
            <p:nvPr/>
          </p:nvSpPr>
          <p:spPr>
            <a:xfrm>
              <a:off x="7286927" y="1490185"/>
              <a:ext cx="381279" cy="30777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400">
                  <a:solidFill>
                    <a:srgbClr val="FF0000"/>
                  </a:solidFill>
                  <a:latin typeface="Times New Roman"/>
                  <a:ea typeface="Times New Roman"/>
                  <a:cs typeface="Times New Roman"/>
                  <a:sym typeface="Times New Roman"/>
                </a:defRPr>
              </a:lvl1pPr>
            </a:lstStyle>
            <a:p>
              <a:r>
                <a:rPr dirty="0">
                  <a:solidFill>
                    <a:schemeClr val="tx1"/>
                  </a:solidFill>
                </a:rPr>
                <a:t>Y </a:t>
              </a:r>
            </a:p>
          </p:txBody>
        </p:sp>
      </p:grpSp>
      <p:sp>
        <p:nvSpPr>
          <p:cNvPr id="396" name="TextBox 395">
            <a:extLst>
              <a:ext uri="{FF2B5EF4-FFF2-40B4-BE49-F238E27FC236}">
                <a16:creationId xmlns:a16="http://schemas.microsoft.com/office/drawing/2014/main" id="{A13C52A8-514A-5448-A492-FCF8F31E646E}"/>
              </a:ext>
            </a:extLst>
          </p:cNvPr>
          <p:cNvSpPr txBox="1"/>
          <p:nvPr/>
        </p:nvSpPr>
        <p:spPr>
          <a:xfrm>
            <a:off x="897500" y="2235735"/>
            <a:ext cx="2310530" cy="400110"/>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Boundary condition:      </a:t>
            </a:r>
          </a:p>
        </p:txBody>
      </p:sp>
      <p:sp>
        <p:nvSpPr>
          <p:cNvPr id="397" name="TextBox 396">
            <a:extLst>
              <a:ext uri="{FF2B5EF4-FFF2-40B4-BE49-F238E27FC236}">
                <a16:creationId xmlns:a16="http://schemas.microsoft.com/office/drawing/2014/main" id="{28019C30-1408-7C4A-A1B4-3B84C4BC3418}"/>
              </a:ext>
            </a:extLst>
          </p:cNvPr>
          <p:cNvSpPr txBox="1"/>
          <p:nvPr/>
        </p:nvSpPr>
        <p:spPr>
          <a:xfrm>
            <a:off x="800803" y="1747312"/>
            <a:ext cx="2310529" cy="400110"/>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Applied force: End     </a:t>
            </a:r>
          </a:p>
        </p:txBody>
      </p:sp>
      <p:sp>
        <p:nvSpPr>
          <p:cNvPr id="399" name="Oval 398">
            <a:extLst>
              <a:ext uri="{FF2B5EF4-FFF2-40B4-BE49-F238E27FC236}">
                <a16:creationId xmlns:a16="http://schemas.microsoft.com/office/drawing/2014/main" id="{A2C7F37C-A41B-E745-8496-C5B85070E580}"/>
              </a:ext>
            </a:extLst>
          </p:cNvPr>
          <p:cNvSpPr/>
          <p:nvPr/>
        </p:nvSpPr>
        <p:spPr>
          <a:xfrm>
            <a:off x="768584" y="2413077"/>
            <a:ext cx="64008" cy="6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TextBox 399">
            <a:extLst>
              <a:ext uri="{FF2B5EF4-FFF2-40B4-BE49-F238E27FC236}">
                <a16:creationId xmlns:a16="http://schemas.microsoft.com/office/drawing/2014/main" id="{A595C24D-DB84-4043-94EB-15B84A511001}"/>
              </a:ext>
            </a:extLst>
          </p:cNvPr>
          <p:cNvSpPr txBox="1"/>
          <p:nvPr/>
        </p:nvSpPr>
        <p:spPr>
          <a:xfrm>
            <a:off x="673566" y="2615850"/>
            <a:ext cx="1960876" cy="400110"/>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Cantilevered    </a:t>
            </a:r>
          </a:p>
        </p:txBody>
      </p:sp>
      <p:sp>
        <p:nvSpPr>
          <p:cNvPr id="401" name="TextBox 400">
            <a:extLst>
              <a:ext uri="{FF2B5EF4-FFF2-40B4-BE49-F238E27FC236}">
                <a16:creationId xmlns:a16="http://schemas.microsoft.com/office/drawing/2014/main" id="{2CE338D8-DB66-274E-8082-3D8E4D03F280}"/>
              </a:ext>
            </a:extLst>
          </p:cNvPr>
          <p:cNvSpPr txBox="1"/>
          <p:nvPr/>
        </p:nvSpPr>
        <p:spPr>
          <a:xfrm>
            <a:off x="3572088" y="1519560"/>
            <a:ext cx="877505" cy="307777"/>
          </a:xfrm>
          <a:prstGeom prst="rect">
            <a:avLst/>
          </a:prstGeom>
          <a:noFill/>
        </p:spPr>
        <p:txBody>
          <a:bodyPr wrap="square" rtlCol="0">
            <a:spAutoFit/>
          </a:bodyPr>
          <a:lstStyle/>
          <a:p>
            <a:r>
              <a:rPr lang="en-US" sz="1400" dirty="0">
                <a:solidFill>
                  <a:srgbClr val="FF0000"/>
                </a:solidFill>
                <a:latin typeface="Times New Roman" panose="02020603050405020304" pitchFamily="18" charset="0"/>
                <a:cs typeface="Times New Roman" panose="02020603050405020304" pitchFamily="18" charset="0"/>
              </a:rPr>
              <a:t>Force/2 </a:t>
            </a:r>
          </a:p>
        </p:txBody>
      </p:sp>
      <p:sp>
        <p:nvSpPr>
          <p:cNvPr id="402" name="TextBox 401">
            <a:extLst>
              <a:ext uri="{FF2B5EF4-FFF2-40B4-BE49-F238E27FC236}">
                <a16:creationId xmlns:a16="http://schemas.microsoft.com/office/drawing/2014/main" id="{47FFD5D9-60DE-AE4B-A9AA-4FEBB8AA8DD5}"/>
              </a:ext>
            </a:extLst>
          </p:cNvPr>
          <p:cNvSpPr txBox="1"/>
          <p:nvPr/>
        </p:nvSpPr>
        <p:spPr>
          <a:xfrm>
            <a:off x="5249048" y="1519560"/>
            <a:ext cx="870345" cy="307777"/>
          </a:xfrm>
          <a:prstGeom prst="rect">
            <a:avLst/>
          </a:prstGeom>
          <a:noFill/>
        </p:spPr>
        <p:txBody>
          <a:bodyPr wrap="square" rtlCol="0">
            <a:spAutoFit/>
          </a:bodyPr>
          <a:lstStyle/>
          <a:p>
            <a:r>
              <a:rPr lang="en-US" sz="1400" dirty="0">
                <a:solidFill>
                  <a:srgbClr val="FF0000"/>
                </a:solidFill>
                <a:latin typeface="Times New Roman" panose="02020603050405020304" pitchFamily="18" charset="0"/>
                <a:cs typeface="Times New Roman" panose="02020603050405020304" pitchFamily="18" charset="0"/>
              </a:rPr>
              <a:t>Force/2 </a:t>
            </a:r>
          </a:p>
        </p:txBody>
      </p:sp>
      <p:cxnSp>
        <p:nvCxnSpPr>
          <p:cNvPr id="403" name="Straight Arrow Connector 402">
            <a:extLst>
              <a:ext uri="{FF2B5EF4-FFF2-40B4-BE49-F238E27FC236}">
                <a16:creationId xmlns:a16="http://schemas.microsoft.com/office/drawing/2014/main" id="{DE66C55C-05D2-C744-A5BB-E12E5F66B380}"/>
              </a:ext>
            </a:extLst>
          </p:cNvPr>
          <p:cNvCxnSpPr>
            <a:cxnSpLocks/>
          </p:cNvCxnSpPr>
          <p:nvPr/>
        </p:nvCxnSpPr>
        <p:spPr>
          <a:xfrm>
            <a:off x="4354818" y="1663057"/>
            <a:ext cx="193392" cy="0"/>
          </a:xfrm>
          <a:prstGeom prst="straightConnector1">
            <a:avLst/>
          </a:prstGeom>
          <a:ln w="127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04" name="Straight Arrow Connector 403">
            <a:extLst>
              <a:ext uri="{FF2B5EF4-FFF2-40B4-BE49-F238E27FC236}">
                <a16:creationId xmlns:a16="http://schemas.microsoft.com/office/drawing/2014/main" id="{7727D740-90B6-A341-AF3E-EDD705E431C7}"/>
              </a:ext>
            </a:extLst>
          </p:cNvPr>
          <p:cNvCxnSpPr>
            <a:cxnSpLocks/>
          </p:cNvCxnSpPr>
          <p:nvPr/>
        </p:nvCxnSpPr>
        <p:spPr>
          <a:xfrm>
            <a:off x="5024912" y="1674616"/>
            <a:ext cx="193392" cy="0"/>
          </a:xfrm>
          <a:prstGeom prst="straightConnector1">
            <a:avLst/>
          </a:prstGeom>
          <a:ln w="127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sp>
        <p:nvSpPr>
          <p:cNvPr id="405" name="Oval 404">
            <a:extLst>
              <a:ext uri="{FF2B5EF4-FFF2-40B4-BE49-F238E27FC236}">
                <a16:creationId xmlns:a16="http://schemas.microsoft.com/office/drawing/2014/main" id="{C111A47D-32B3-534D-A5D2-866849D1D9A1}"/>
              </a:ext>
            </a:extLst>
          </p:cNvPr>
          <p:cNvSpPr/>
          <p:nvPr/>
        </p:nvSpPr>
        <p:spPr>
          <a:xfrm>
            <a:off x="771210" y="1926968"/>
            <a:ext cx="64008" cy="6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Oval 405">
            <a:extLst>
              <a:ext uri="{FF2B5EF4-FFF2-40B4-BE49-F238E27FC236}">
                <a16:creationId xmlns:a16="http://schemas.microsoft.com/office/drawing/2014/main" id="{CC8C7D8D-7B62-E947-A35B-5C9914498321}"/>
              </a:ext>
            </a:extLst>
          </p:cNvPr>
          <p:cNvSpPr/>
          <p:nvPr/>
        </p:nvSpPr>
        <p:spPr>
          <a:xfrm>
            <a:off x="773836" y="1440859"/>
            <a:ext cx="64008" cy="6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0" name="Group 409">
            <a:extLst>
              <a:ext uri="{FF2B5EF4-FFF2-40B4-BE49-F238E27FC236}">
                <a16:creationId xmlns:a16="http://schemas.microsoft.com/office/drawing/2014/main" id="{1145578A-5461-A943-B99A-7833DF5845BA}"/>
              </a:ext>
            </a:extLst>
          </p:cNvPr>
          <p:cNvGrpSpPr/>
          <p:nvPr/>
        </p:nvGrpSpPr>
        <p:grpSpPr>
          <a:xfrm>
            <a:off x="874029" y="4052487"/>
            <a:ext cx="1678033" cy="481586"/>
            <a:chOff x="1032936" y="5890542"/>
            <a:chExt cx="1678033" cy="481586"/>
          </a:xfrm>
        </p:grpSpPr>
        <p:sp>
          <p:nvSpPr>
            <p:cNvPr id="411" name="TextBox 410">
              <a:extLst>
                <a:ext uri="{FF2B5EF4-FFF2-40B4-BE49-F238E27FC236}">
                  <a16:creationId xmlns:a16="http://schemas.microsoft.com/office/drawing/2014/main" id="{86A2AD9E-C4B2-9D4A-84A2-43D770B004B7}"/>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412" name="TextBox 411">
              <a:extLst>
                <a:ext uri="{FF2B5EF4-FFF2-40B4-BE49-F238E27FC236}">
                  <a16:creationId xmlns:a16="http://schemas.microsoft.com/office/drawing/2014/main" id="{2AC64892-8BA1-B14F-82D7-BD855B4F09B1}"/>
                </a:ext>
              </a:extLst>
            </p:cNvPr>
            <p:cNvSpPr txBox="1"/>
            <p:nvPr/>
          </p:nvSpPr>
          <p:spPr>
            <a:xfrm>
              <a:off x="2244438" y="5890542"/>
              <a:ext cx="466531" cy="369332"/>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267703842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2A96960-B0AA-C54F-AA49-0DA2B2A773CA}"/>
              </a:ext>
            </a:extLst>
          </p:cNvPr>
          <p:cNvSpPr/>
          <p:nvPr/>
        </p:nvSpPr>
        <p:spPr>
          <a:xfrm>
            <a:off x="277472" y="264860"/>
            <a:ext cx="8563829" cy="636926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9438100F-5903-7F48-A0AB-3AE1760ABBA9}"/>
              </a:ext>
            </a:extLst>
          </p:cNvPr>
          <p:cNvCxnSpPr/>
          <p:nvPr/>
        </p:nvCxnSpPr>
        <p:spPr>
          <a:xfrm>
            <a:off x="277472" y="874381"/>
            <a:ext cx="856382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5BC6C68-EFB8-0947-9D83-F1BCC0D24CB8}"/>
              </a:ext>
            </a:extLst>
          </p:cNvPr>
          <p:cNvSpPr txBox="1"/>
          <p:nvPr/>
        </p:nvSpPr>
        <p:spPr>
          <a:xfrm>
            <a:off x="2253285" y="311402"/>
            <a:ext cx="4405024"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 Problem Solution Steps   </a:t>
            </a:r>
          </a:p>
        </p:txBody>
      </p:sp>
      <p:sp>
        <p:nvSpPr>
          <p:cNvPr id="7" name="TextBox 6">
            <a:extLst>
              <a:ext uri="{FF2B5EF4-FFF2-40B4-BE49-F238E27FC236}">
                <a16:creationId xmlns:a16="http://schemas.microsoft.com/office/drawing/2014/main" id="{DE2DB938-B3FD-AA4A-9824-805436D58191}"/>
              </a:ext>
            </a:extLst>
          </p:cNvPr>
          <p:cNvSpPr txBox="1"/>
          <p:nvPr/>
        </p:nvSpPr>
        <p:spPr>
          <a:xfrm>
            <a:off x="1912166" y="1901987"/>
            <a:ext cx="5657758"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Apply a unit load and calculate the internal member forces.   </a:t>
            </a:r>
          </a:p>
        </p:txBody>
      </p:sp>
      <p:sp>
        <p:nvSpPr>
          <p:cNvPr id="8" name="TextBox 7">
            <a:extLst>
              <a:ext uri="{FF2B5EF4-FFF2-40B4-BE49-F238E27FC236}">
                <a16:creationId xmlns:a16="http://schemas.microsoft.com/office/drawing/2014/main" id="{F7A5AFEA-1BE9-C24F-B320-BAD018284878}"/>
              </a:ext>
            </a:extLst>
          </p:cNvPr>
          <p:cNvSpPr txBox="1"/>
          <p:nvPr/>
        </p:nvSpPr>
        <p:spPr>
          <a:xfrm>
            <a:off x="1904216" y="2887482"/>
            <a:ext cx="5913904"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Calculate end deflection values per truss unit </a:t>
            </a:r>
          </a:p>
          <a:p>
            <a:r>
              <a:rPr lang="en-US" sz="2400" dirty="0">
                <a:latin typeface="Times New Roman" panose="02020603050405020304" pitchFamily="18" charset="0"/>
                <a:cs typeface="Times New Roman" panose="02020603050405020304" pitchFamily="18" charset="0"/>
              </a:rPr>
              <a:t>using Castigliano’s 2nd theorem.  </a:t>
            </a:r>
          </a:p>
        </p:txBody>
      </p:sp>
      <p:sp>
        <p:nvSpPr>
          <p:cNvPr id="9" name="TextBox 8">
            <a:extLst>
              <a:ext uri="{FF2B5EF4-FFF2-40B4-BE49-F238E27FC236}">
                <a16:creationId xmlns:a16="http://schemas.microsoft.com/office/drawing/2014/main" id="{1B24F859-D52A-CA4A-8A9F-DB535144F1B3}"/>
              </a:ext>
            </a:extLst>
          </p:cNvPr>
          <p:cNvSpPr txBox="1"/>
          <p:nvPr/>
        </p:nvSpPr>
        <p:spPr>
          <a:xfrm>
            <a:off x="1124991" y="5245279"/>
            <a:ext cx="7372964"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Calculate a deflection equation with the  deflection values.   </a:t>
            </a:r>
          </a:p>
        </p:txBody>
      </p:sp>
      <p:sp>
        <p:nvSpPr>
          <p:cNvPr id="10" name="TextBox 9">
            <a:extLst>
              <a:ext uri="{FF2B5EF4-FFF2-40B4-BE49-F238E27FC236}">
                <a16:creationId xmlns:a16="http://schemas.microsoft.com/office/drawing/2014/main" id="{90B99CA9-3825-534A-8673-2AF9895E9A35}"/>
              </a:ext>
            </a:extLst>
          </p:cNvPr>
          <p:cNvSpPr txBox="1"/>
          <p:nvPr/>
        </p:nvSpPr>
        <p:spPr>
          <a:xfrm>
            <a:off x="1140893" y="1270585"/>
            <a:ext cx="6820918"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Define a standard truss unit and sequential truss units.   </a:t>
            </a:r>
          </a:p>
        </p:txBody>
      </p:sp>
      <p:sp>
        <p:nvSpPr>
          <p:cNvPr id="11" name="Oval 10">
            <a:extLst>
              <a:ext uri="{FF2B5EF4-FFF2-40B4-BE49-F238E27FC236}">
                <a16:creationId xmlns:a16="http://schemas.microsoft.com/office/drawing/2014/main" id="{6180DF93-C1F1-294D-BE82-00C702757B70}"/>
              </a:ext>
            </a:extLst>
          </p:cNvPr>
          <p:cNvSpPr/>
          <p:nvPr/>
        </p:nvSpPr>
        <p:spPr>
          <a:xfrm>
            <a:off x="1737731" y="2077787"/>
            <a:ext cx="79584" cy="7958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FF6276-DA9F-674C-93DF-9BD29D083232}"/>
              </a:ext>
            </a:extLst>
          </p:cNvPr>
          <p:cNvSpPr/>
          <p:nvPr/>
        </p:nvSpPr>
        <p:spPr>
          <a:xfrm>
            <a:off x="1740479" y="3077258"/>
            <a:ext cx="79584" cy="7958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AB68C9F-73B9-E046-A6B9-A3DBCE58D658}"/>
              </a:ext>
            </a:extLst>
          </p:cNvPr>
          <p:cNvSpPr/>
          <p:nvPr/>
        </p:nvSpPr>
        <p:spPr>
          <a:xfrm>
            <a:off x="927662" y="5431215"/>
            <a:ext cx="79584" cy="7958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1333D47A-570E-374E-AAF0-E289E6FB60A7}"/>
              </a:ext>
            </a:extLst>
          </p:cNvPr>
          <p:cNvSpPr/>
          <p:nvPr/>
        </p:nvSpPr>
        <p:spPr>
          <a:xfrm>
            <a:off x="921496" y="1469100"/>
            <a:ext cx="79584" cy="7958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685B478-70BD-784D-B07B-E41E97CA5308}"/>
              </a:ext>
            </a:extLst>
          </p:cNvPr>
          <p:cNvSpPr txBox="1"/>
          <p:nvPr/>
        </p:nvSpPr>
        <p:spPr>
          <a:xfrm>
            <a:off x="2630409" y="4295834"/>
            <a:ext cx="1135145"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Length, in.</a:t>
            </a:r>
          </a:p>
        </p:txBody>
      </p:sp>
      <p:sp>
        <p:nvSpPr>
          <p:cNvPr id="17" name="TextBox 16">
            <a:extLst>
              <a:ext uri="{FF2B5EF4-FFF2-40B4-BE49-F238E27FC236}">
                <a16:creationId xmlns:a16="http://schemas.microsoft.com/office/drawing/2014/main" id="{03EA182B-591A-F845-90AB-D6D0957B6552}"/>
              </a:ext>
            </a:extLst>
          </p:cNvPr>
          <p:cNvSpPr txBox="1"/>
          <p:nvPr/>
        </p:nvSpPr>
        <p:spPr>
          <a:xfrm>
            <a:off x="3953608" y="4268970"/>
            <a:ext cx="910757" cy="584775"/>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Internal force, </a:t>
            </a:r>
            <a:r>
              <a:rPr lang="en-US" sz="1600" dirty="0" err="1">
                <a:latin typeface="Times New Roman" panose="02020603050405020304" pitchFamily="18" charset="0"/>
                <a:cs typeface="Times New Roman" panose="02020603050405020304" pitchFamily="18" charset="0"/>
              </a:rPr>
              <a:t>lb</a:t>
            </a:r>
            <a:r>
              <a:rPr lang="en-US" sz="1600" dirty="0">
                <a:latin typeface="Times New Roman" panose="02020603050405020304" pitchFamily="18" charset="0"/>
                <a:cs typeface="Times New Roman" panose="02020603050405020304" pitchFamily="18" charset="0"/>
              </a:rPr>
              <a:t> </a:t>
            </a:r>
          </a:p>
        </p:txBody>
      </p:sp>
      <p:sp>
        <p:nvSpPr>
          <p:cNvPr id="18" name="TextBox 17">
            <a:extLst>
              <a:ext uri="{FF2B5EF4-FFF2-40B4-BE49-F238E27FC236}">
                <a16:creationId xmlns:a16="http://schemas.microsoft.com/office/drawing/2014/main" id="{7007964B-9682-8145-B6A4-10823992CE34}"/>
              </a:ext>
            </a:extLst>
          </p:cNvPr>
          <p:cNvSpPr txBox="1"/>
          <p:nvPr/>
        </p:nvSpPr>
        <p:spPr>
          <a:xfrm>
            <a:off x="1615771" y="4385001"/>
            <a:ext cx="978279"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Member </a:t>
            </a:r>
          </a:p>
        </p:txBody>
      </p:sp>
      <p:sp>
        <p:nvSpPr>
          <p:cNvPr id="19" name="TextBox 18">
            <a:extLst>
              <a:ext uri="{FF2B5EF4-FFF2-40B4-BE49-F238E27FC236}">
                <a16:creationId xmlns:a16="http://schemas.microsoft.com/office/drawing/2014/main" id="{CDF84D1C-5A76-4840-9E06-9795DEC0D048}"/>
              </a:ext>
            </a:extLst>
          </p:cNvPr>
          <p:cNvSpPr txBox="1"/>
          <p:nvPr/>
        </p:nvSpPr>
        <p:spPr>
          <a:xfrm>
            <a:off x="5198670" y="4265802"/>
            <a:ext cx="824364" cy="584775"/>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Virtual    </a:t>
            </a:r>
          </a:p>
          <a:p>
            <a:r>
              <a:rPr lang="en-US" sz="1600" dirty="0">
                <a:latin typeface="Times New Roman" panose="02020603050405020304" pitchFamily="18" charset="0"/>
                <a:cs typeface="Times New Roman" panose="02020603050405020304" pitchFamily="18" charset="0"/>
              </a:rPr>
              <a:t> force  </a:t>
            </a:r>
          </a:p>
        </p:txBody>
      </p:sp>
      <p:sp>
        <p:nvSpPr>
          <p:cNvPr id="20" name="TextBox 19">
            <a:extLst>
              <a:ext uri="{FF2B5EF4-FFF2-40B4-BE49-F238E27FC236}">
                <a16:creationId xmlns:a16="http://schemas.microsoft.com/office/drawing/2014/main" id="{EDB20FE3-625F-F843-A718-E7AB7B1311A7}"/>
              </a:ext>
            </a:extLst>
          </p:cNvPr>
          <p:cNvSpPr txBox="1"/>
          <p:nvPr/>
        </p:nvSpPr>
        <p:spPr>
          <a:xfrm>
            <a:off x="6159589" y="4273173"/>
            <a:ext cx="1410340" cy="584775"/>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Displacement, </a:t>
            </a:r>
          </a:p>
          <a:p>
            <a:r>
              <a:rPr lang="en-US" sz="1600" dirty="0">
                <a:latin typeface="Times New Roman" panose="02020603050405020304" pitchFamily="18" charset="0"/>
                <a:cs typeface="Times New Roman" panose="02020603050405020304" pitchFamily="18" charset="0"/>
              </a:rPr>
              <a:t>          in.</a:t>
            </a:r>
          </a:p>
        </p:txBody>
      </p:sp>
      <p:cxnSp>
        <p:nvCxnSpPr>
          <p:cNvPr id="21" name="Straight Connector 20">
            <a:extLst>
              <a:ext uri="{FF2B5EF4-FFF2-40B4-BE49-F238E27FC236}">
                <a16:creationId xmlns:a16="http://schemas.microsoft.com/office/drawing/2014/main" id="{4B91F3B8-FFBE-BC45-AA77-0C12BA210E43}"/>
              </a:ext>
            </a:extLst>
          </p:cNvPr>
          <p:cNvCxnSpPr>
            <a:cxnSpLocks/>
          </p:cNvCxnSpPr>
          <p:nvPr/>
        </p:nvCxnSpPr>
        <p:spPr>
          <a:xfrm>
            <a:off x="2715369" y="4590928"/>
            <a:ext cx="89170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8E395105-5397-CC48-A654-1904BD60AB8F}"/>
              </a:ext>
            </a:extLst>
          </p:cNvPr>
          <p:cNvSpPr txBox="1"/>
          <p:nvPr/>
        </p:nvSpPr>
        <p:spPr>
          <a:xfrm>
            <a:off x="2942544" y="4533601"/>
            <a:ext cx="555948"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EA </a:t>
            </a:r>
          </a:p>
        </p:txBody>
      </p:sp>
      <p:sp>
        <p:nvSpPr>
          <p:cNvPr id="2" name="Rectangle 1">
            <a:extLst>
              <a:ext uri="{FF2B5EF4-FFF2-40B4-BE49-F238E27FC236}">
                <a16:creationId xmlns:a16="http://schemas.microsoft.com/office/drawing/2014/main" id="{3C76CB4E-B2FB-FE4F-8656-33EF8A0B12AF}"/>
              </a:ext>
            </a:extLst>
          </p:cNvPr>
          <p:cNvSpPr/>
          <p:nvPr/>
        </p:nvSpPr>
        <p:spPr>
          <a:xfrm>
            <a:off x="1552907" y="3999882"/>
            <a:ext cx="6062739" cy="8330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451226F4-0D34-5148-9149-8D81CC014539}"/>
              </a:ext>
            </a:extLst>
          </p:cNvPr>
          <p:cNvSpPr txBox="1"/>
          <p:nvPr/>
        </p:nvSpPr>
        <p:spPr>
          <a:xfrm>
            <a:off x="2631511" y="3961427"/>
            <a:ext cx="4014320"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Castigliano’s 2nd theorem in a tabular format  </a:t>
            </a:r>
          </a:p>
        </p:txBody>
      </p:sp>
      <p:cxnSp>
        <p:nvCxnSpPr>
          <p:cNvPr id="24" name="Straight Connector 23">
            <a:extLst>
              <a:ext uri="{FF2B5EF4-FFF2-40B4-BE49-F238E27FC236}">
                <a16:creationId xmlns:a16="http://schemas.microsoft.com/office/drawing/2014/main" id="{26F80851-B186-2849-B2CB-3A43918B279B}"/>
              </a:ext>
            </a:extLst>
          </p:cNvPr>
          <p:cNvCxnSpPr>
            <a:cxnSpLocks/>
          </p:cNvCxnSpPr>
          <p:nvPr/>
        </p:nvCxnSpPr>
        <p:spPr>
          <a:xfrm>
            <a:off x="1552907" y="4282207"/>
            <a:ext cx="606273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62C66E2-0F70-4E42-BF39-3541B68249DD}"/>
              </a:ext>
            </a:extLst>
          </p:cNvPr>
          <p:cNvCxnSpPr/>
          <p:nvPr/>
        </p:nvCxnSpPr>
        <p:spPr>
          <a:xfrm>
            <a:off x="2534194" y="4282207"/>
            <a:ext cx="0" cy="5507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1091ACC-9CD3-DD48-A74A-0E69401CB706}"/>
              </a:ext>
            </a:extLst>
          </p:cNvPr>
          <p:cNvCxnSpPr/>
          <p:nvPr/>
        </p:nvCxnSpPr>
        <p:spPr>
          <a:xfrm>
            <a:off x="3819980" y="4287593"/>
            <a:ext cx="0" cy="5507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99C65A1-84AC-3B4A-AC1F-DEB77B34F65E}"/>
              </a:ext>
            </a:extLst>
          </p:cNvPr>
          <p:cNvCxnSpPr/>
          <p:nvPr/>
        </p:nvCxnSpPr>
        <p:spPr>
          <a:xfrm>
            <a:off x="4988203" y="4292979"/>
            <a:ext cx="0" cy="5507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C3B045B-D555-0043-B3C7-9A09D6DF802B}"/>
              </a:ext>
            </a:extLst>
          </p:cNvPr>
          <p:cNvCxnSpPr/>
          <p:nvPr/>
        </p:nvCxnSpPr>
        <p:spPr>
          <a:xfrm>
            <a:off x="6078050" y="4285303"/>
            <a:ext cx="0" cy="5507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E36A111C-3F7C-5F47-9186-6A1F6B37AEA0}"/>
              </a:ext>
            </a:extLst>
          </p:cNvPr>
          <p:cNvGrpSpPr/>
          <p:nvPr/>
        </p:nvGrpSpPr>
        <p:grpSpPr>
          <a:xfrm>
            <a:off x="7064876" y="6041669"/>
            <a:ext cx="1678033" cy="481586"/>
            <a:chOff x="1032936" y="5890542"/>
            <a:chExt cx="1678033" cy="481586"/>
          </a:xfrm>
        </p:grpSpPr>
        <p:sp>
          <p:nvSpPr>
            <p:cNvPr id="32" name="TextBox 31">
              <a:extLst>
                <a:ext uri="{FF2B5EF4-FFF2-40B4-BE49-F238E27FC236}">
                  <a16:creationId xmlns:a16="http://schemas.microsoft.com/office/drawing/2014/main" id="{695363A7-2722-4C44-AD9C-A89EE110B8D8}"/>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33" name="TextBox 32">
              <a:extLst>
                <a:ext uri="{FF2B5EF4-FFF2-40B4-BE49-F238E27FC236}">
                  <a16:creationId xmlns:a16="http://schemas.microsoft.com/office/drawing/2014/main" id="{2846179C-2410-4F4D-8F2B-366AEA84636C}"/>
                </a:ext>
              </a:extLst>
            </p:cNvPr>
            <p:cNvSpPr txBox="1"/>
            <p:nvPr/>
          </p:nvSpPr>
          <p:spPr>
            <a:xfrm>
              <a:off x="2244438" y="5890542"/>
              <a:ext cx="466531" cy="369332"/>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3856038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 name="Rectangle 720">
            <a:extLst>
              <a:ext uri="{FF2B5EF4-FFF2-40B4-BE49-F238E27FC236}">
                <a16:creationId xmlns:a16="http://schemas.microsoft.com/office/drawing/2014/main" id="{900232E8-B5DB-5C4F-A933-F4FD5CF9F8B6}"/>
              </a:ext>
            </a:extLst>
          </p:cNvPr>
          <p:cNvSpPr/>
          <p:nvPr/>
        </p:nvSpPr>
        <p:spPr>
          <a:xfrm>
            <a:off x="277472" y="264860"/>
            <a:ext cx="8563829" cy="636926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22" name="Straight Connector 721">
            <a:extLst>
              <a:ext uri="{FF2B5EF4-FFF2-40B4-BE49-F238E27FC236}">
                <a16:creationId xmlns:a16="http://schemas.microsoft.com/office/drawing/2014/main" id="{E6FE0F8E-005F-5849-93CA-FF64C2108290}"/>
              </a:ext>
            </a:extLst>
          </p:cNvPr>
          <p:cNvCxnSpPr/>
          <p:nvPr/>
        </p:nvCxnSpPr>
        <p:spPr>
          <a:xfrm>
            <a:off x="277472" y="821290"/>
            <a:ext cx="856382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B17DC993-0158-AC4A-915F-155520DF7AAF}"/>
              </a:ext>
            </a:extLst>
          </p:cNvPr>
          <p:cNvGrpSpPr/>
          <p:nvPr/>
        </p:nvGrpSpPr>
        <p:grpSpPr>
          <a:xfrm>
            <a:off x="3664029" y="5159779"/>
            <a:ext cx="353179" cy="418840"/>
            <a:chOff x="3954425" y="5375633"/>
            <a:chExt cx="73518" cy="87186"/>
          </a:xfrm>
        </p:grpSpPr>
        <p:grpSp>
          <p:nvGrpSpPr>
            <p:cNvPr id="91" name="Group 90">
              <a:extLst>
                <a:ext uri="{FF2B5EF4-FFF2-40B4-BE49-F238E27FC236}">
                  <a16:creationId xmlns:a16="http://schemas.microsoft.com/office/drawing/2014/main" id="{8EFD17A1-9AEE-A14E-B23C-F4AB4B58F205}"/>
                </a:ext>
              </a:extLst>
            </p:cNvPr>
            <p:cNvGrpSpPr/>
            <p:nvPr/>
          </p:nvGrpSpPr>
          <p:grpSpPr>
            <a:xfrm rot="16200000">
              <a:off x="3971918" y="5406794"/>
              <a:ext cx="38532" cy="73518"/>
              <a:chOff x="5615549" y="2275890"/>
              <a:chExt cx="22142" cy="42248"/>
            </a:xfrm>
          </p:grpSpPr>
          <p:cxnSp>
            <p:nvCxnSpPr>
              <p:cNvPr id="92" name="Straight Connector 91">
                <a:extLst>
                  <a:ext uri="{FF2B5EF4-FFF2-40B4-BE49-F238E27FC236}">
                    <a16:creationId xmlns:a16="http://schemas.microsoft.com/office/drawing/2014/main" id="{3B541D07-D50F-C343-B009-7B3C19ADDF14}"/>
                  </a:ext>
                </a:extLst>
              </p:cNvPr>
              <p:cNvCxnSpPr/>
              <p:nvPr/>
            </p:nvCxnSpPr>
            <p:spPr>
              <a:xfrm flipV="1">
                <a:off x="5637245" y="2276359"/>
                <a:ext cx="0" cy="417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73C0517F-C745-BB47-A54C-839B471C2DE2}"/>
                  </a:ext>
                </a:extLst>
              </p:cNvPr>
              <p:cNvCxnSpPr/>
              <p:nvPr/>
            </p:nvCxnSpPr>
            <p:spPr>
              <a:xfrm>
                <a:off x="5616748" y="2275890"/>
                <a:ext cx="20889" cy="4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E17EF20E-AC73-324B-9552-1176A359194C}"/>
                  </a:ext>
                </a:extLst>
              </p:cNvPr>
              <p:cNvCxnSpPr/>
              <p:nvPr/>
            </p:nvCxnSpPr>
            <p:spPr>
              <a:xfrm>
                <a:off x="5615549" y="2296738"/>
                <a:ext cx="20889" cy="4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8B725A4D-75F3-214C-8048-261FFB4362D4}"/>
                  </a:ext>
                </a:extLst>
              </p:cNvPr>
              <p:cNvCxnSpPr/>
              <p:nvPr/>
            </p:nvCxnSpPr>
            <p:spPr>
              <a:xfrm>
                <a:off x="5616802" y="2317227"/>
                <a:ext cx="20889" cy="4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1" name="Oval 100">
              <a:extLst>
                <a:ext uri="{FF2B5EF4-FFF2-40B4-BE49-F238E27FC236}">
                  <a16:creationId xmlns:a16="http://schemas.microsoft.com/office/drawing/2014/main" id="{010242B9-8553-D84B-80FE-63B138597DF2}"/>
                </a:ext>
              </a:extLst>
            </p:cNvPr>
            <p:cNvSpPr/>
            <p:nvPr/>
          </p:nvSpPr>
          <p:spPr>
            <a:xfrm rot="16200000">
              <a:off x="3971445" y="5375632"/>
              <a:ext cx="36350" cy="36352"/>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2BB772ED-943E-B74E-9D1F-6D1283652686}"/>
              </a:ext>
            </a:extLst>
          </p:cNvPr>
          <p:cNvGrpSpPr/>
          <p:nvPr/>
        </p:nvGrpSpPr>
        <p:grpSpPr>
          <a:xfrm>
            <a:off x="5203343" y="5132107"/>
            <a:ext cx="353179" cy="406364"/>
            <a:chOff x="4240072" y="5377228"/>
            <a:chExt cx="73518" cy="84589"/>
          </a:xfrm>
        </p:grpSpPr>
        <p:grpSp>
          <p:nvGrpSpPr>
            <p:cNvPr id="96" name="Group 95">
              <a:extLst>
                <a:ext uri="{FF2B5EF4-FFF2-40B4-BE49-F238E27FC236}">
                  <a16:creationId xmlns:a16="http://schemas.microsoft.com/office/drawing/2014/main" id="{9263E502-C6C8-5E44-B2F6-0AACF604BEBF}"/>
                </a:ext>
              </a:extLst>
            </p:cNvPr>
            <p:cNvGrpSpPr/>
            <p:nvPr/>
          </p:nvGrpSpPr>
          <p:grpSpPr>
            <a:xfrm rot="16200000">
              <a:off x="4257565" y="5405792"/>
              <a:ext cx="38532" cy="73518"/>
              <a:chOff x="5616125" y="2443214"/>
              <a:chExt cx="22142" cy="42248"/>
            </a:xfrm>
          </p:grpSpPr>
          <p:cxnSp>
            <p:nvCxnSpPr>
              <p:cNvPr id="97" name="Straight Connector 96">
                <a:extLst>
                  <a:ext uri="{FF2B5EF4-FFF2-40B4-BE49-F238E27FC236}">
                    <a16:creationId xmlns:a16="http://schemas.microsoft.com/office/drawing/2014/main" id="{B97D2745-BDD2-0F4A-8C42-B96318A1EE0F}"/>
                  </a:ext>
                </a:extLst>
              </p:cNvPr>
              <p:cNvCxnSpPr/>
              <p:nvPr/>
            </p:nvCxnSpPr>
            <p:spPr>
              <a:xfrm flipV="1">
                <a:off x="5637821" y="2443683"/>
                <a:ext cx="0" cy="417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1F438C24-2950-4D4E-9E78-6BCA3F1013F7}"/>
                  </a:ext>
                </a:extLst>
              </p:cNvPr>
              <p:cNvCxnSpPr/>
              <p:nvPr/>
            </p:nvCxnSpPr>
            <p:spPr>
              <a:xfrm>
                <a:off x="5617324" y="2443214"/>
                <a:ext cx="20889" cy="4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34C07044-740D-4944-A199-5369C486ABBE}"/>
                  </a:ext>
                </a:extLst>
              </p:cNvPr>
              <p:cNvCxnSpPr/>
              <p:nvPr/>
            </p:nvCxnSpPr>
            <p:spPr>
              <a:xfrm>
                <a:off x="5616125" y="2465554"/>
                <a:ext cx="20889" cy="4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06494293-9468-464A-87BF-D8E1E81FAE51}"/>
                  </a:ext>
                </a:extLst>
              </p:cNvPr>
              <p:cNvCxnSpPr/>
              <p:nvPr/>
            </p:nvCxnSpPr>
            <p:spPr>
              <a:xfrm>
                <a:off x="5617378" y="2484552"/>
                <a:ext cx="20889" cy="4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2" name="Oval 101">
              <a:extLst>
                <a:ext uri="{FF2B5EF4-FFF2-40B4-BE49-F238E27FC236}">
                  <a16:creationId xmlns:a16="http://schemas.microsoft.com/office/drawing/2014/main" id="{F4ABE77B-BDA4-0044-BCDB-9EAEBCC3B5BC}"/>
                </a:ext>
              </a:extLst>
            </p:cNvPr>
            <p:cNvSpPr/>
            <p:nvPr/>
          </p:nvSpPr>
          <p:spPr>
            <a:xfrm rot="16200000">
              <a:off x="4259226" y="5377227"/>
              <a:ext cx="36350" cy="36352"/>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6" name="Group 205">
            <a:extLst>
              <a:ext uri="{FF2B5EF4-FFF2-40B4-BE49-F238E27FC236}">
                <a16:creationId xmlns:a16="http://schemas.microsoft.com/office/drawing/2014/main" id="{B2FCE825-5BA1-E34F-B65A-CAF34CF420B7}"/>
              </a:ext>
            </a:extLst>
          </p:cNvPr>
          <p:cNvGrpSpPr/>
          <p:nvPr/>
        </p:nvGrpSpPr>
        <p:grpSpPr>
          <a:xfrm rot="16200000">
            <a:off x="2899244" y="1189477"/>
            <a:ext cx="3402351" cy="4936780"/>
            <a:chOff x="5228285" y="2737239"/>
            <a:chExt cx="360728" cy="523413"/>
          </a:xfrm>
        </p:grpSpPr>
        <p:cxnSp>
          <p:nvCxnSpPr>
            <p:cNvPr id="207" name="Straight Connector 206">
              <a:extLst>
                <a:ext uri="{FF2B5EF4-FFF2-40B4-BE49-F238E27FC236}">
                  <a16:creationId xmlns:a16="http://schemas.microsoft.com/office/drawing/2014/main" id="{A4CC18E3-6893-DD4D-9C54-546D704DCB00}"/>
                </a:ext>
              </a:extLst>
            </p:cNvPr>
            <p:cNvCxnSpPr/>
            <p:nvPr/>
          </p:nvCxnSpPr>
          <p:spPr>
            <a:xfrm flipV="1">
              <a:off x="5412978" y="2914688"/>
              <a:ext cx="167116" cy="1671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91101A7C-5AA3-6846-AE54-15DB889BB86C}"/>
                </a:ext>
              </a:extLst>
            </p:cNvPr>
            <p:cNvCxnSpPr>
              <a:cxnSpLocks/>
            </p:cNvCxnSpPr>
            <p:nvPr/>
          </p:nvCxnSpPr>
          <p:spPr>
            <a:xfrm rot="5400000" flipV="1">
              <a:off x="5407938" y="2914747"/>
              <a:ext cx="167116" cy="1671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6E255E21-2DE8-0C47-91C0-9AEA10C999B1}"/>
                </a:ext>
              </a:extLst>
            </p:cNvPr>
            <p:cNvCxnSpPr>
              <a:cxnSpLocks/>
            </p:cNvCxnSpPr>
            <p:nvPr/>
          </p:nvCxnSpPr>
          <p:spPr>
            <a:xfrm flipV="1">
              <a:off x="5411093" y="2913200"/>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60095865-76D7-CF46-897C-BBD6DD87AE65}"/>
                </a:ext>
              </a:extLst>
            </p:cNvPr>
            <p:cNvCxnSpPr>
              <a:cxnSpLocks/>
            </p:cNvCxnSpPr>
            <p:nvPr/>
          </p:nvCxnSpPr>
          <p:spPr>
            <a:xfrm flipV="1">
              <a:off x="5408377" y="3084432"/>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11" name="Oval 210">
              <a:extLst>
                <a:ext uri="{FF2B5EF4-FFF2-40B4-BE49-F238E27FC236}">
                  <a16:creationId xmlns:a16="http://schemas.microsoft.com/office/drawing/2014/main" id="{5A26BE83-CB04-B74F-8D96-59EF5034A2E2}"/>
                </a:ext>
              </a:extLst>
            </p:cNvPr>
            <p:cNvSpPr/>
            <p:nvPr/>
          </p:nvSpPr>
          <p:spPr>
            <a:xfrm>
              <a:off x="5568124" y="2903896"/>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a:extLst>
                <a:ext uri="{FF2B5EF4-FFF2-40B4-BE49-F238E27FC236}">
                  <a16:creationId xmlns:a16="http://schemas.microsoft.com/office/drawing/2014/main" id="{AA30B337-BFDC-5044-A6EF-DBB90078E562}"/>
                </a:ext>
              </a:extLst>
            </p:cNvPr>
            <p:cNvSpPr/>
            <p:nvPr/>
          </p:nvSpPr>
          <p:spPr>
            <a:xfrm>
              <a:off x="5565842" y="3073368"/>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3" name="Straight Connector 212">
              <a:extLst>
                <a:ext uri="{FF2B5EF4-FFF2-40B4-BE49-F238E27FC236}">
                  <a16:creationId xmlns:a16="http://schemas.microsoft.com/office/drawing/2014/main" id="{E2764766-67A2-304E-873F-FA44ACD9D3D2}"/>
                </a:ext>
              </a:extLst>
            </p:cNvPr>
            <p:cNvCxnSpPr>
              <a:cxnSpLocks/>
            </p:cNvCxnSpPr>
            <p:nvPr/>
          </p:nvCxnSpPr>
          <p:spPr>
            <a:xfrm rot="5400000" flipV="1">
              <a:off x="5239276" y="2917645"/>
              <a:ext cx="167116" cy="1671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B7EE41AD-E17E-8A48-8C23-20F68A7A9FC0}"/>
                </a:ext>
              </a:extLst>
            </p:cNvPr>
            <p:cNvCxnSpPr/>
            <p:nvPr/>
          </p:nvCxnSpPr>
          <p:spPr>
            <a:xfrm flipV="1">
              <a:off x="5239667" y="2915289"/>
              <a:ext cx="167116" cy="1671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44F05334-D3BA-7A46-A890-5D854EAEDABE}"/>
                </a:ext>
              </a:extLst>
            </p:cNvPr>
            <p:cNvCxnSpPr>
              <a:cxnSpLocks/>
            </p:cNvCxnSpPr>
            <p:nvPr/>
          </p:nvCxnSpPr>
          <p:spPr>
            <a:xfrm flipV="1">
              <a:off x="5235674" y="2745483"/>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E748DABE-2A8D-5F4E-9EF8-99A943378C65}"/>
                </a:ext>
              </a:extLst>
            </p:cNvPr>
            <p:cNvCxnSpPr>
              <a:cxnSpLocks/>
            </p:cNvCxnSpPr>
            <p:nvPr/>
          </p:nvCxnSpPr>
          <p:spPr>
            <a:xfrm flipV="1">
              <a:off x="5235961" y="2748917"/>
              <a:ext cx="167116" cy="1671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2C880287-AB99-9E40-9D21-A8403EDFC05E}"/>
                </a:ext>
              </a:extLst>
            </p:cNvPr>
            <p:cNvCxnSpPr>
              <a:cxnSpLocks/>
            </p:cNvCxnSpPr>
            <p:nvPr/>
          </p:nvCxnSpPr>
          <p:spPr>
            <a:xfrm rot="16200000" flipV="1">
              <a:off x="5153621" y="2828228"/>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F4360C67-1C5A-0040-95E3-60891A0F5A56}"/>
                </a:ext>
              </a:extLst>
            </p:cNvPr>
            <p:cNvCxnSpPr>
              <a:cxnSpLocks/>
            </p:cNvCxnSpPr>
            <p:nvPr/>
          </p:nvCxnSpPr>
          <p:spPr>
            <a:xfrm rot="16200000" flipV="1">
              <a:off x="5321679" y="2830945"/>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EDF5EA6B-D4F2-874A-B6CC-A539927C980B}"/>
                </a:ext>
              </a:extLst>
            </p:cNvPr>
            <p:cNvCxnSpPr/>
            <p:nvPr/>
          </p:nvCxnSpPr>
          <p:spPr>
            <a:xfrm rot="16200000" flipV="1">
              <a:off x="5235901" y="2747051"/>
              <a:ext cx="167116" cy="1671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20" name="Oval 219">
              <a:extLst>
                <a:ext uri="{FF2B5EF4-FFF2-40B4-BE49-F238E27FC236}">
                  <a16:creationId xmlns:a16="http://schemas.microsoft.com/office/drawing/2014/main" id="{72F69EBB-B75D-1B4F-9EAF-C08CF72EFF72}"/>
                </a:ext>
              </a:extLst>
            </p:cNvPr>
            <p:cNvSpPr/>
            <p:nvPr/>
          </p:nvSpPr>
          <p:spPr>
            <a:xfrm rot="16200000">
              <a:off x="5395263" y="2903125"/>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a:extLst>
                <a:ext uri="{FF2B5EF4-FFF2-40B4-BE49-F238E27FC236}">
                  <a16:creationId xmlns:a16="http://schemas.microsoft.com/office/drawing/2014/main" id="{DD6E4B7E-3030-4A47-8B5A-3D49F233C21A}"/>
                </a:ext>
              </a:extLst>
            </p:cNvPr>
            <p:cNvSpPr/>
            <p:nvPr/>
          </p:nvSpPr>
          <p:spPr>
            <a:xfrm rot="16200000">
              <a:off x="5228285" y="2738132"/>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a:extLst>
                <a:ext uri="{FF2B5EF4-FFF2-40B4-BE49-F238E27FC236}">
                  <a16:creationId xmlns:a16="http://schemas.microsoft.com/office/drawing/2014/main" id="{DFC37465-9F2C-AB44-9E6C-ACD5B36CF99B}"/>
                </a:ext>
              </a:extLst>
            </p:cNvPr>
            <p:cNvSpPr/>
            <p:nvPr/>
          </p:nvSpPr>
          <p:spPr>
            <a:xfrm rot="16200000">
              <a:off x="5394582" y="2737239"/>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3" name="Straight Connector 222">
              <a:extLst>
                <a:ext uri="{FF2B5EF4-FFF2-40B4-BE49-F238E27FC236}">
                  <a16:creationId xmlns:a16="http://schemas.microsoft.com/office/drawing/2014/main" id="{6299F954-BF34-7145-8B15-31C5CAEA4D5E}"/>
                </a:ext>
              </a:extLst>
            </p:cNvPr>
            <p:cNvCxnSpPr>
              <a:cxnSpLocks/>
            </p:cNvCxnSpPr>
            <p:nvPr/>
          </p:nvCxnSpPr>
          <p:spPr>
            <a:xfrm flipV="1">
              <a:off x="5245562" y="3250118"/>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8429BBD1-2BE8-3445-925E-B1F3109CB49F}"/>
                </a:ext>
              </a:extLst>
            </p:cNvPr>
            <p:cNvCxnSpPr>
              <a:cxnSpLocks/>
            </p:cNvCxnSpPr>
            <p:nvPr/>
          </p:nvCxnSpPr>
          <p:spPr>
            <a:xfrm>
              <a:off x="5242311" y="3079578"/>
              <a:ext cx="167116" cy="1671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5A59F4B6-1753-8149-9540-DF63DF591301}"/>
                </a:ext>
              </a:extLst>
            </p:cNvPr>
            <p:cNvCxnSpPr>
              <a:cxnSpLocks/>
            </p:cNvCxnSpPr>
            <p:nvPr/>
          </p:nvCxnSpPr>
          <p:spPr>
            <a:xfrm rot="5400000">
              <a:off x="5156796" y="3166700"/>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BAA4013E-09DD-914F-8CA2-4C1D6FF56D8C}"/>
                </a:ext>
              </a:extLst>
            </p:cNvPr>
            <p:cNvCxnSpPr>
              <a:cxnSpLocks/>
            </p:cNvCxnSpPr>
            <p:nvPr/>
          </p:nvCxnSpPr>
          <p:spPr>
            <a:xfrm rot="5400000">
              <a:off x="5328029" y="3163983"/>
              <a:ext cx="168616" cy="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6D0BDD63-CC6B-A84D-A41A-2B228B5CA452}"/>
                </a:ext>
              </a:extLst>
            </p:cNvPr>
            <p:cNvCxnSpPr/>
            <p:nvPr/>
          </p:nvCxnSpPr>
          <p:spPr>
            <a:xfrm rot="5400000">
              <a:off x="5243290" y="3082482"/>
              <a:ext cx="167116" cy="1671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28" name="Oval 227">
              <a:extLst>
                <a:ext uri="{FF2B5EF4-FFF2-40B4-BE49-F238E27FC236}">
                  <a16:creationId xmlns:a16="http://schemas.microsoft.com/office/drawing/2014/main" id="{61B1DD44-BC0B-E543-A2BF-206A69F68517}"/>
                </a:ext>
              </a:extLst>
            </p:cNvPr>
            <p:cNvSpPr/>
            <p:nvPr/>
          </p:nvSpPr>
          <p:spPr>
            <a:xfrm rot="5400000" flipV="1">
              <a:off x="5232142" y="3071147"/>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a:extLst>
                <a:ext uri="{FF2B5EF4-FFF2-40B4-BE49-F238E27FC236}">
                  <a16:creationId xmlns:a16="http://schemas.microsoft.com/office/drawing/2014/main" id="{2AAF0844-20B9-2247-99C3-C472EFBAACB3}"/>
                </a:ext>
              </a:extLst>
            </p:cNvPr>
            <p:cNvSpPr/>
            <p:nvPr/>
          </p:nvSpPr>
          <p:spPr>
            <a:xfrm rot="5400000" flipV="1">
              <a:off x="5401613" y="3071595"/>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a:extLst>
                <a:ext uri="{FF2B5EF4-FFF2-40B4-BE49-F238E27FC236}">
                  <a16:creationId xmlns:a16="http://schemas.microsoft.com/office/drawing/2014/main" id="{A130D67E-B7D6-4F45-9D91-2F495A0339C1}"/>
                </a:ext>
              </a:extLst>
            </p:cNvPr>
            <p:cNvSpPr/>
            <p:nvPr/>
          </p:nvSpPr>
          <p:spPr>
            <a:xfrm rot="5400000" flipV="1">
              <a:off x="5231460" y="3239763"/>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a:extLst>
                <a:ext uri="{FF2B5EF4-FFF2-40B4-BE49-F238E27FC236}">
                  <a16:creationId xmlns:a16="http://schemas.microsoft.com/office/drawing/2014/main" id="{146A9920-4E23-4D4A-8DAA-E80B62DC10B9}"/>
                </a:ext>
              </a:extLst>
            </p:cNvPr>
            <p:cNvSpPr/>
            <p:nvPr/>
          </p:nvSpPr>
          <p:spPr>
            <a:xfrm rot="5400000" flipV="1">
              <a:off x="5400932" y="3237481"/>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a:extLst>
                <a:ext uri="{FF2B5EF4-FFF2-40B4-BE49-F238E27FC236}">
                  <a16:creationId xmlns:a16="http://schemas.microsoft.com/office/drawing/2014/main" id="{EE21BBAB-4027-4C4C-9FF8-C1FFD2308FE7}"/>
                </a:ext>
              </a:extLst>
            </p:cNvPr>
            <p:cNvSpPr/>
            <p:nvPr/>
          </p:nvSpPr>
          <p:spPr>
            <a:xfrm>
              <a:off x="5229977" y="2907084"/>
              <a:ext cx="20889" cy="2089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33" name="Straight Arrow Connector 232">
            <a:extLst>
              <a:ext uri="{FF2B5EF4-FFF2-40B4-BE49-F238E27FC236}">
                <a16:creationId xmlns:a16="http://schemas.microsoft.com/office/drawing/2014/main" id="{618ED439-BFCA-FA49-9E48-676FFBE4365E}"/>
              </a:ext>
            </a:extLst>
          </p:cNvPr>
          <p:cNvCxnSpPr>
            <a:cxnSpLocks/>
          </p:cNvCxnSpPr>
          <p:nvPr/>
        </p:nvCxnSpPr>
        <p:spPr>
          <a:xfrm rot="16200000">
            <a:off x="3543175" y="1961294"/>
            <a:ext cx="0" cy="187818"/>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34" name="Straight Arrow Connector 233">
            <a:extLst>
              <a:ext uri="{FF2B5EF4-FFF2-40B4-BE49-F238E27FC236}">
                <a16:creationId xmlns:a16="http://schemas.microsoft.com/office/drawing/2014/main" id="{8A155751-E5BE-1440-A119-94A59D92FA0D}"/>
              </a:ext>
            </a:extLst>
          </p:cNvPr>
          <p:cNvCxnSpPr>
            <a:cxnSpLocks/>
          </p:cNvCxnSpPr>
          <p:nvPr/>
        </p:nvCxnSpPr>
        <p:spPr>
          <a:xfrm rot="16200000">
            <a:off x="5702148" y="1984617"/>
            <a:ext cx="0" cy="163980"/>
          </a:xfrm>
          <a:prstGeom prst="straightConnector1">
            <a:avLst/>
          </a:prstGeom>
          <a:ln w="25400">
            <a:solidFill>
              <a:srgbClr val="FF0000"/>
            </a:solidFill>
            <a:headEnd w="lg" len="med"/>
            <a:tailEnd type="triangle" w="lg" len="med"/>
          </a:ln>
        </p:spPr>
        <p:style>
          <a:lnRef idx="1">
            <a:schemeClr val="accent1"/>
          </a:lnRef>
          <a:fillRef idx="0">
            <a:schemeClr val="accent1"/>
          </a:fillRef>
          <a:effectRef idx="0">
            <a:schemeClr val="accent1"/>
          </a:effectRef>
          <a:fontRef idx="minor">
            <a:schemeClr val="tx1"/>
          </a:fontRef>
        </p:style>
      </p:cxnSp>
      <p:sp>
        <p:nvSpPr>
          <p:cNvPr id="235" name="TextBox 234">
            <a:extLst>
              <a:ext uri="{FF2B5EF4-FFF2-40B4-BE49-F238E27FC236}">
                <a16:creationId xmlns:a16="http://schemas.microsoft.com/office/drawing/2014/main" id="{E4FE3804-2D19-E64A-9FED-30687CA823EE}"/>
              </a:ext>
            </a:extLst>
          </p:cNvPr>
          <p:cNvSpPr txBox="1"/>
          <p:nvPr/>
        </p:nvSpPr>
        <p:spPr>
          <a:xfrm>
            <a:off x="2936336" y="1911207"/>
            <a:ext cx="496964" cy="276999"/>
          </a:xfrm>
          <a:prstGeom prst="rect">
            <a:avLst/>
          </a:prstGeom>
          <a:noFill/>
        </p:spPr>
        <p:txBody>
          <a:bodyPr wrap="square" rtlCol="0">
            <a:spAutoFit/>
          </a:bodyPr>
          <a:lstStyle/>
          <a:p>
            <a:r>
              <a:rPr lang="en-US" sz="12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 .5 </a:t>
            </a:r>
            <a:r>
              <a:rPr lang="en-US" sz="1200" dirty="0" err="1">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lb</a:t>
            </a:r>
            <a:endParaRPr lang="en-US" sz="12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236" name="TextBox 235">
            <a:extLst>
              <a:ext uri="{FF2B5EF4-FFF2-40B4-BE49-F238E27FC236}">
                <a16:creationId xmlns:a16="http://schemas.microsoft.com/office/drawing/2014/main" id="{436F92AE-F9EF-5D40-8E83-8121D959EC47}"/>
              </a:ext>
            </a:extLst>
          </p:cNvPr>
          <p:cNvSpPr txBox="1"/>
          <p:nvPr/>
        </p:nvSpPr>
        <p:spPr>
          <a:xfrm>
            <a:off x="5747187" y="1925831"/>
            <a:ext cx="496964" cy="276999"/>
          </a:xfrm>
          <a:prstGeom prst="rect">
            <a:avLst/>
          </a:prstGeom>
          <a:noFill/>
        </p:spPr>
        <p:txBody>
          <a:bodyPr wrap="square" rtlCol="0">
            <a:spAutoFit/>
          </a:bodyPr>
          <a:lstStyle/>
          <a:p>
            <a:r>
              <a:rPr lang="en-US" sz="12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 .5 </a:t>
            </a:r>
            <a:r>
              <a:rPr lang="en-US" sz="1200" dirty="0" err="1">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lb</a:t>
            </a:r>
            <a:endParaRPr lang="en-US" sz="12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237" name="TextBox 236">
            <a:extLst>
              <a:ext uri="{FF2B5EF4-FFF2-40B4-BE49-F238E27FC236}">
                <a16:creationId xmlns:a16="http://schemas.microsoft.com/office/drawing/2014/main" id="{BB28AD3F-3CC6-F143-BEB2-40C90EF22CC3}"/>
              </a:ext>
            </a:extLst>
          </p:cNvPr>
          <p:cNvSpPr txBox="1"/>
          <p:nvPr/>
        </p:nvSpPr>
        <p:spPr>
          <a:xfrm>
            <a:off x="3003154" y="1558107"/>
            <a:ext cx="1092846" cy="276999"/>
          </a:xfrm>
          <a:prstGeom prst="rect">
            <a:avLst/>
          </a:prstGeom>
          <a:noFill/>
        </p:spPr>
        <p:txBody>
          <a:bodyPr wrap="square" rtlCol="0">
            <a:spAutoFit/>
          </a:bodyPr>
          <a:lstStyle/>
          <a:p>
            <a:r>
              <a:rPr lang="en-US" sz="12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External force  </a:t>
            </a:r>
          </a:p>
        </p:txBody>
      </p:sp>
      <p:sp>
        <p:nvSpPr>
          <p:cNvPr id="238" name="TextBox 237">
            <a:extLst>
              <a:ext uri="{FF2B5EF4-FFF2-40B4-BE49-F238E27FC236}">
                <a16:creationId xmlns:a16="http://schemas.microsoft.com/office/drawing/2014/main" id="{ED797CE2-F260-704A-94C2-3A00BC7C00F6}"/>
              </a:ext>
            </a:extLst>
          </p:cNvPr>
          <p:cNvSpPr txBox="1"/>
          <p:nvPr/>
        </p:nvSpPr>
        <p:spPr>
          <a:xfrm>
            <a:off x="5256765" y="1579878"/>
            <a:ext cx="1092846" cy="276999"/>
          </a:xfrm>
          <a:prstGeom prst="rect">
            <a:avLst/>
          </a:prstGeom>
          <a:noFill/>
        </p:spPr>
        <p:txBody>
          <a:bodyPr wrap="square" rtlCol="0">
            <a:spAutoFit/>
          </a:bodyPr>
          <a:lstStyle/>
          <a:p>
            <a:r>
              <a:rPr lang="en-US" sz="12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External force    </a:t>
            </a:r>
          </a:p>
        </p:txBody>
      </p:sp>
      <p:grpSp>
        <p:nvGrpSpPr>
          <p:cNvPr id="239" name="Group 238">
            <a:extLst>
              <a:ext uri="{FF2B5EF4-FFF2-40B4-BE49-F238E27FC236}">
                <a16:creationId xmlns:a16="http://schemas.microsoft.com/office/drawing/2014/main" id="{373A565C-EA65-C646-A6D3-12CB20047A69}"/>
              </a:ext>
            </a:extLst>
          </p:cNvPr>
          <p:cNvGrpSpPr/>
          <p:nvPr/>
        </p:nvGrpSpPr>
        <p:grpSpPr>
          <a:xfrm>
            <a:off x="3525043" y="2680355"/>
            <a:ext cx="256640" cy="261608"/>
            <a:chOff x="1126222" y="1020190"/>
            <a:chExt cx="256640" cy="261608"/>
          </a:xfrm>
        </p:grpSpPr>
        <p:sp>
          <p:nvSpPr>
            <p:cNvPr id="240" name="TextBox 303">
              <a:extLst>
                <a:ext uri="{FF2B5EF4-FFF2-40B4-BE49-F238E27FC236}">
                  <a16:creationId xmlns:a16="http://schemas.microsoft.com/office/drawing/2014/main" id="{C10ABDC1-5FA3-994A-A560-E726C1CFCB25}"/>
                </a:ext>
              </a:extLst>
            </p:cNvPr>
            <p:cNvSpPr txBox="1"/>
            <p:nvPr/>
          </p:nvSpPr>
          <p:spPr>
            <a:xfrm flipH="1">
              <a:off x="1150816" y="1020190"/>
              <a:ext cx="232046"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dirty="0"/>
                <a:t>1</a:t>
              </a:r>
              <a:r>
                <a:rPr lang="en-US" dirty="0"/>
                <a:t>. </a:t>
              </a:r>
              <a:r>
                <a:rPr dirty="0"/>
                <a:t> </a:t>
              </a:r>
            </a:p>
          </p:txBody>
        </p:sp>
        <p:sp>
          <p:nvSpPr>
            <p:cNvPr id="241" name="Rectangle 240">
              <a:extLst>
                <a:ext uri="{FF2B5EF4-FFF2-40B4-BE49-F238E27FC236}">
                  <a16:creationId xmlns:a16="http://schemas.microsoft.com/office/drawing/2014/main" id="{7B70A527-37C9-1741-A4CA-27F1880B4217}"/>
                </a:ext>
              </a:extLst>
            </p:cNvPr>
            <p:cNvSpPr/>
            <p:nvPr/>
          </p:nvSpPr>
          <p:spPr>
            <a:xfrm>
              <a:off x="1126222" y="1063982"/>
              <a:ext cx="236363" cy="19095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2" name="Group 241">
            <a:extLst>
              <a:ext uri="{FF2B5EF4-FFF2-40B4-BE49-F238E27FC236}">
                <a16:creationId xmlns:a16="http://schemas.microsoft.com/office/drawing/2014/main" id="{CFABA316-0F41-794A-A387-348E6DE12547}"/>
              </a:ext>
            </a:extLst>
          </p:cNvPr>
          <p:cNvGrpSpPr/>
          <p:nvPr/>
        </p:nvGrpSpPr>
        <p:grpSpPr>
          <a:xfrm>
            <a:off x="5448631" y="2710723"/>
            <a:ext cx="249271" cy="261608"/>
            <a:chOff x="1579647" y="1028656"/>
            <a:chExt cx="249271" cy="261608"/>
          </a:xfrm>
        </p:grpSpPr>
        <p:sp>
          <p:nvSpPr>
            <p:cNvPr id="243" name="TextBox 303">
              <a:extLst>
                <a:ext uri="{FF2B5EF4-FFF2-40B4-BE49-F238E27FC236}">
                  <a16:creationId xmlns:a16="http://schemas.microsoft.com/office/drawing/2014/main" id="{A77EBA03-696B-EB4A-8EF4-124CE17AA941}"/>
                </a:ext>
              </a:extLst>
            </p:cNvPr>
            <p:cNvSpPr txBox="1"/>
            <p:nvPr/>
          </p:nvSpPr>
          <p:spPr>
            <a:xfrm>
              <a:off x="1613587" y="1028656"/>
              <a:ext cx="215331"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2. </a:t>
              </a:r>
              <a:r>
                <a:rPr dirty="0"/>
                <a:t> </a:t>
              </a:r>
            </a:p>
          </p:txBody>
        </p:sp>
        <p:sp>
          <p:nvSpPr>
            <p:cNvPr id="244" name="Rectangle 243">
              <a:extLst>
                <a:ext uri="{FF2B5EF4-FFF2-40B4-BE49-F238E27FC236}">
                  <a16:creationId xmlns:a16="http://schemas.microsoft.com/office/drawing/2014/main" id="{6EC7408A-F78D-5843-8BF9-89E3696BEEA6}"/>
                </a:ext>
              </a:extLst>
            </p:cNvPr>
            <p:cNvSpPr/>
            <p:nvPr/>
          </p:nvSpPr>
          <p:spPr>
            <a:xfrm>
              <a:off x="1579647" y="1064663"/>
              <a:ext cx="236363" cy="19095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8" name="Group 247">
            <a:extLst>
              <a:ext uri="{FF2B5EF4-FFF2-40B4-BE49-F238E27FC236}">
                <a16:creationId xmlns:a16="http://schemas.microsoft.com/office/drawing/2014/main" id="{560C90E9-7970-D947-8C88-19E742C380ED}"/>
              </a:ext>
            </a:extLst>
          </p:cNvPr>
          <p:cNvGrpSpPr/>
          <p:nvPr/>
        </p:nvGrpSpPr>
        <p:grpSpPr>
          <a:xfrm>
            <a:off x="4905196" y="2102032"/>
            <a:ext cx="246250" cy="261608"/>
            <a:chOff x="550282" y="3290616"/>
            <a:chExt cx="246250" cy="261608"/>
          </a:xfrm>
        </p:grpSpPr>
        <p:sp>
          <p:nvSpPr>
            <p:cNvPr id="249" name="TextBox 303">
              <a:extLst>
                <a:ext uri="{FF2B5EF4-FFF2-40B4-BE49-F238E27FC236}">
                  <a16:creationId xmlns:a16="http://schemas.microsoft.com/office/drawing/2014/main" id="{09449755-3253-CB47-9393-68D3DDB8E879}"/>
                </a:ext>
              </a:extLst>
            </p:cNvPr>
            <p:cNvSpPr txBox="1"/>
            <p:nvPr/>
          </p:nvSpPr>
          <p:spPr>
            <a:xfrm>
              <a:off x="581201" y="3290616"/>
              <a:ext cx="215331"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4. </a:t>
              </a:r>
              <a:r>
                <a:rPr dirty="0"/>
                <a:t> </a:t>
              </a:r>
            </a:p>
          </p:txBody>
        </p:sp>
        <p:sp>
          <p:nvSpPr>
            <p:cNvPr id="250" name="Rectangle 249">
              <a:extLst>
                <a:ext uri="{FF2B5EF4-FFF2-40B4-BE49-F238E27FC236}">
                  <a16:creationId xmlns:a16="http://schemas.microsoft.com/office/drawing/2014/main" id="{9295DE3B-5EBD-2248-939D-D0DC9A26574E}"/>
                </a:ext>
              </a:extLst>
            </p:cNvPr>
            <p:cNvSpPr/>
            <p:nvPr/>
          </p:nvSpPr>
          <p:spPr>
            <a:xfrm>
              <a:off x="550282" y="3326278"/>
              <a:ext cx="236363" cy="19095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1" name="Group 250">
            <a:extLst>
              <a:ext uri="{FF2B5EF4-FFF2-40B4-BE49-F238E27FC236}">
                <a16:creationId xmlns:a16="http://schemas.microsoft.com/office/drawing/2014/main" id="{2FBFC2C6-2D8E-2F4A-99B3-34A1E9004C9C}"/>
              </a:ext>
            </a:extLst>
          </p:cNvPr>
          <p:cNvGrpSpPr/>
          <p:nvPr/>
        </p:nvGrpSpPr>
        <p:grpSpPr>
          <a:xfrm>
            <a:off x="2767940" y="3462247"/>
            <a:ext cx="260621" cy="261608"/>
            <a:chOff x="2414586" y="1070925"/>
            <a:chExt cx="260621" cy="261608"/>
          </a:xfrm>
        </p:grpSpPr>
        <p:sp>
          <p:nvSpPr>
            <p:cNvPr id="252" name="Rectangle 251">
              <a:extLst>
                <a:ext uri="{FF2B5EF4-FFF2-40B4-BE49-F238E27FC236}">
                  <a16:creationId xmlns:a16="http://schemas.microsoft.com/office/drawing/2014/main" id="{856243E8-4DF9-3C47-A256-29BAAA372B12}"/>
                </a:ext>
              </a:extLst>
            </p:cNvPr>
            <p:cNvSpPr/>
            <p:nvPr/>
          </p:nvSpPr>
          <p:spPr>
            <a:xfrm>
              <a:off x="2414586" y="1108210"/>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TextBox 303">
              <a:extLst>
                <a:ext uri="{FF2B5EF4-FFF2-40B4-BE49-F238E27FC236}">
                  <a16:creationId xmlns:a16="http://schemas.microsoft.com/office/drawing/2014/main" id="{EA21927E-D4E0-5443-93B6-EB6E1605A96C}"/>
                </a:ext>
              </a:extLst>
            </p:cNvPr>
            <p:cNvSpPr txBox="1"/>
            <p:nvPr/>
          </p:nvSpPr>
          <p:spPr>
            <a:xfrm flipH="1">
              <a:off x="2443161" y="1070925"/>
              <a:ext cx="232046"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5. </a:t>
              </a:r>
              <a:r>
                <a:rPr dirty="0"/>
                <a:t> </a:t>
              </a:r>
            </a:p>
          </p:txBody>
        </p:sp>
      </p:grpSp>
      <p:grpSp>
        <p:nvGrpSpPr>
          <p:cNvPr id="254" name="Group 253">
            <a:extLst>
              <a:ext uri="{FF2B5EF4-FFF2-40B4-BE49-F238E27FC236}">
                <a16:creationId xmlns:a16="http://schemas.microsoft.com/office/drawing/2014/main" id="{15746000-3050-9348-A6BC-DFAC3978A599}"/>
              </a:ext>
            </a:extLst>
          </p:cNvPr>
          <p:cNvGrpSpPr/>
          <p:nvPr/>
        </p:nvGrpSpPr>
        <p:grpSpPr>
          <a:xfrm>
            <a:off x="1951396" y="4249462"/>
            <a:ext cx="268477" cy="261608"/>
            <a:chOff x="147311" y="2908974"/>
            <a:chExt cx="268477" cy="261608"/>
          </a:xfrm>
        </p:grpSpPr>
        <p:sp>
          <p:nvSpPr>
            <p:cNvPr id="255" name="Rectangle 254">
              <a:extLst>
                <a:ext uri="{FF2B5EF4-FFF2-40B4-BE49-F238E27FC236}">
                  <a16:creationId xmlns:a16="http://schemas.microsoft.com/office/drawing/2014/main" id="{C04AB5DD-3F22-B24F-AC44-076D26D78B49}"/>
                </a:ext>
              </a:extLst>
            </p:cNvPr>
            <p:cNvSpPr/>
            <p:nvPr/>
          </p:nvSpPr>
          <p:spPr>
            <a:xfrm>
              <a:off x="147311" y="2955517"/>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TextBox 303">
              <a:extLst>
                <a:ext uri="{FF2B5EF4-FFF2-40B4-BE49-F238E27FC236}">
                  <a16:creationId xmlns:a16="http://schemas.microsoft.com/office/drawing/2014/main" id="{B0492476-6CE6-614E-8A2C-CE12D4786A93}"/>
                </a:ext>
              </a:extLst>
            </p:cNvPr>
            <p:cNvSpPr txBox="1"/>
            <p:nvPr/>
          </p:nvSpPr>
          <p:spPr>
            <a:xfrm flipH="1">
              <a:off x="183742" y="2908974"/>
              <a:ext cx="232046"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7. </a:t>
              </a:r>
              <a:r>
                <a:rPr dirty="0"/>
                <a:t> </a:t>
              </a:r>
            </a:p>
          </p:txBody>
        </p:sp>
      </p:grpSp>
      <p:grpSp>
        <p:nvGrpSpPr>
          <p:cNvPr id="257" name="Group 256">
            <a:extLst>
              <a:ext uri="{FF2B5EF4-FFF2-40B4-BE49-F238E27FC236}">
                <a16:creationId xmlns:a16="http://schemas.microsoft.com/office/drawing/2014/main" id="{56DB838B-55CB-3F4D-B55F-FDCE5AF4176C}"/>
              </a:ext>
            </a:extLst>
          </p:cNvPr>
          <p:cNvGrpSpPr/>
          <p:nvPr/>
        </p:nvGrpSpPr>
        <p:grpSpPr>
          <a:xfrm>
            <a:off x="2745881" y="5212314"/>
            <a:ext cx="256476" cy="261608"/>
            <a:chOff x="368079" y="4551274"/>
            <a:chExt cx="256476" cy="261608"/>
          </a:xfrm>
        </p:grpSpPr>
        <p:sp>
          <p:nvSpPr>
            <p:cNvPr id="258" name="Rectangle 257">
              <a:extLst>
                <a:ext uri="{FF2B5EF4-FFF2-40B4-BE49-F238E27FC236}">
                  <a16:creationId xmlns:a16="http://schemas.microsoft.com/office/drawing/2014/main" id="{BA39A44E-1442-2C4C-A47E-7EAC10FE8AD8}"/>
                </a:ext>
              </a:extLst>
            </p:cNvPr>
            <p:cNvSpPr/>
            <p:nvPr/>
          </p:nvSpPr>
          <p:spPr>
            <a:xfrm>
              <a:off x="368079" y="4594130"/>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TextBox 303">
              <a:extLst>
                <a:ext uri="{FF2B5EF4-FFF2-40B4-BE49-F238E27FC236}">
                  <a16:creationId xmlns:a16="http://schemas.microsoft.com/office/drawing/2014/main" id="{C200EE5F-0D5E-FF41-BCDD-23BA237EC4D1}"/>
                </a:ext>
              </a:extLst>
            </p:cNvPr>
            <p:cNvSpPr txBox="1"/>
            <p:nvPr/>
          </p:nvSpPr>
          <p:spPr>
            <a:xfrm>
              <a:off x="394727" y="4551274"/>
              <a:ext cx="229828"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6. </a:t>
              </a:r>
              <a:r>
                <a:rPr dirty="0"/>
                <a:t> </a:t>
              </a:r>
            </a:p>
          </p:txBody>
        </p:sp>
      </p:grpSp>
      <p:grpSp>
        <p:nvGrpSpPr>
          <p:cNvPr id="260" name="Group 259">
            <a:extLst>
              <a:ext uri="{FF2B5EF4-FFF2-40B4-BE49-F238E27FC236}">
                <a16:creationId xmlns:a16="http://schemas.microsoft.com/office/drawing/2014/main" id="{68AA621D-40E1-8E46-A9C9-A0D8588C7E4E}"/>
              </a:ext>
            </a:extLst>
          </p:cNvPr>
          <p:cNvGrpSpPr/>
          <p:nvPr/>
        </p:nvGrpSpPr>
        <p:grpSpPr>
          <a:xfrm>
            <a:off x="6076724" y="3406138"/>
            <a:ext cx="267130" cy="261608"/>
            <a:chOff x="605653" y="4113257"/>
            <a:chExt cx="267130" cy="261608"/>
          </a:xfrm>
        </p:grpSpPr>
        <p:sp>
          <p:nvSpPr>
            <p:cNvPr id="261" name="Rectangle 260">
              <a:extLst>
                <a:ext uri="{FF2B5EF4-FFF2-40B4-BE49-F238E27FC236}">
                  <a16:creationId xmlns:a16="http://schemas.microsoft.com/office/drawing/2014/main" id="{B90A2029-28AE-8E4A-BBCE-3DA0BD0FC295}"/>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TextBox 303">
              <a:extLst>
                <a:ext uri="{FF2B5EF4-FFF2-40B4-BE49-F238E27FC236}">
                  <a16:creationId xmlns:a16="http://schemas.microsoft.com/office/drawing/2014/main" id="{8239AA14-45A1-8047-A4EE-6802C1E08637}"/>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10. </a:t>
              </a:r>
              <a:r>
                <a:rPr dirty="0"/>
                <a:t> </a:t>
              </a:r>
            </a:p>
          </p:txBody>
        </p:sp>
      </p:grpSp>
      <p:grpSp>
        <p:nvGrpSpPr>
          <p:cNvPr id="263" name="Group 262">
            <a:extLst>
              <a:ext uri="{FF2B5EF4-FFF2-40B4-BE49-F238E27FC236}">
                <a16:creationId xmlns:a16="http://schemas.microsoft.com/office/drawing/2014/main" id="{893D159F-2B09-254F-B1C6-4DDFC7FCF33F}"/>
              </a:ext>
            </a:extLst>
          </p:cNvPr>
          <p:cNvGrpSpPr/>
          <p:nvPr/>
        </p:nvGrpSpPr>
        <p:grpSpPr>
          <a:xfrm>
            <a:off x="2526884" y="4765326"/>
            <a:ext cx="270322" cy="261608"/>
            <a:chOff x="155730" y="4113353"/>
            <a:chExt cx="270322" cy="261608"/>
          </a:xfrm>
        </p:grpSpPr>
        <p:sp>
          <p:nvSpPr>
            <p:cNvPr id="264" name="Rectangle 263">
              <a:extLst>
                <a:ext uri="{FF2B5EF4-FFF2-40B4-BE49-F238E27FC236}">
                  <a16:creationId xmlns:a16="http://schemas.microsoft.com/office/drawing/2014/main" id="{3397B424-F3FA-314A-ABD6-36B2E0AB8BE8}"/>
                </a:ext>
              </a:extLst>
            </p:cNvPr>
            <p:cNvSpPr/>
            <p:nvPr/>
          </p:nvSpPr>
          <p:spPr>
            <a:xfrm>
              <a:off x="155730" y="4148315"/>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TextBox 303">
              <a:extLst>
                <a:ext uri="{FF2B5EF4-FFF2-40B4-BE49-F238E27FC236}">
                  <a16:creationId xmlns:a16="http://schemas.microsoft.com/office/drawing/2014/main" id="{85C027A9-45C7-CE4C-B477-9EA6AD5AA80D}"/>
                </a:ext>
              </a:extLst>
            </p:cNvPr>
            <p:cNvSpPr txBox="1"/>
            <p:nvPr/>
          </p:nvSpPr>
          <p:spPr>
            <a:xfrm flipH="1">
              <a:off x="194006" y="4113353"/>
              <a:ext cx="232046"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9. </a:t>
              </a:r>
              <a:r>
                <a:rPr dirty="0"/>
                <a:t> </a:t>
              </a:r>
            </a:p>
          </p:txBody>
        </p:sp>
      </p:grpSp>
      <p:grpSp>
        <p:nvGrpSpPr>
          <p:cNvPr id="266" name="Group 265">
            <a:extLst>
              <a:ext uri="{FF2B5EF4-FFF2-40B4-BE49-F238E27FC236}">
                <a16:creationId xmlns:a16="http://schemas.microsoft.com/office/drawing/2014/main" id="{05FBC9D9-8CE4-144E-A3DC-4D8AB4929F4E}"/>
              </a:ext>
            </a:extLst>
          </p:cNvPr>
          <p:cNvGrpSpPr/>
          <p:nvPr/>
        </p:nvGrpSpPr>
        <p:grpSpPr>
          <a:xfrm>
            <a:off x="2490453" y="3915269"/>
            <a:ext cx="268477" cy="261608"/>
            <a:chOff x="147311" y="2908974"/>
            <a:chExt cx="268477" cy="261608"/>
          </a:xfrm>
        </p:grpSpPr>
        <p:sp>
          <p:nvSpPr>
            <p:cNvPr id="267" name="Rectangle 266">
              <a:extLst>
                <a:ext uri="{FF2B5EF4-FFF2-40B4-BE49-F238E27FC236}">
                  <a16:creationId xmlns:a16="http://schemas.microsoft.com/office/drawing/2014/main" id="{3DD3204B-6768-A644-830A-B22774EA81AA}"/>
                </a:ext>
              </a:extLst>
            </p:cNvPr>
            <p:cNvSpPr/>
            <p:nvPr/>
          </p:nvSpPr>
          <p:spPr>
            <a:xfrm>
              <a:off x="147311" y="2955517"/>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TextBox 303">
              <a:extLst>
                <a:ext uri="{FF2B5EF4-FFF2-40B4-BE49-F238E27FC236}">
                  <a16:creationId xmlns:a16="http://schemas.microsoft.com/office/drawing/2014/main" id="{908AA62E-4C63-D84D-9020-290ADEEB4592}"/>
                </a:ext>
              </a:extLst>
            </p:cNvPr>
            <p:cNvSpPr txBox="1"/>
            <p:nvPr/>
          </p:nvSpPr>
          <p:spPr>
            <a:xfrm flipH="1">
              <a:off x="183742" y="2908974"/>
              <a:ext cx="232046"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8. </a:t>
              </a:r>
              <a:r>
                <a:rPr dirty="0"/>
                <a:t> </a:t>
              </a:r>
            </a:p>
          </p:txBody>
        </p:sp>
      </p:grpSp>
      <p:grpSp>
        <p:nvGrpSpPr>
          <p:cNvPr id="269" name="Group 268">
            <a:extLst>
              <a:ext uri="{FF2B5EF4-FFF2-40B4-BE49-F238E27FC236}">
                <a16:creationId xmlns:a16="http://schemas.microsoft.com/office/drawing/2014/main" id="{F94B4B7A-53BB-5649-AE45-3D6086733D84}"/>
              </a:ext>
            </a:extLst>
          </p:cNvPr>
          <p:cNvGrpSpPr/>
          <p:nvPr/>
        </p:nvGrpSpPr>
        <p:grpSpPr>
          <a:xfrm>
            <a:off x="4815182" y="4652667"/>
            <a:ext cx="267130" cy="261608"/>
            <a:chOff x="605653" y="4113257"/>
            <a:chExt cx="267130" cy="261608"/>
          </a:xfrm>
        </p:grpSpPr>
        <p:sp>
          <p:nvSpPr>
            <p:cNvPr id="270" name="Rectangle 269">
              <a:extLst>
                <a:ext uri="{FF2B5EF4-FFF2-40B4-BE49-F238E27FC236}">
                  <a16:creationId xmlns:a16="http://schemas.microsoft.com/office/drawing/2014/main" id="{BDDC4124-5264-D44C-AD83-0871B493B373}"/>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TextBox 303">
              <a:extLst>
                <a:ext uri="{FF2B5EF4-FFF2-40B4-BE49-F238E27FC236}">
                  <a16:creationId xmlns:a16="http://schemas.microsoft.com/office/drawing/2014/main" id="{D2A99022-53D3-D247-BBE6-ADC61F36D406}"/>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16. </a:t>
              </a:r>
              <a:r>
                <a:rPr dirty="0"/>
                <a:t> </a:t>
              </a:r>
            </a:p>
          </p:txBody>
        </p:sp>
      </p:grpSp>
      <p:grpSp>
        <p:nvGrpSpPr>
          <p:cNvPr id="272" name="Group 271">
            <a:extLst>
              <a:ext uri="{FF2B5EF4-FFF2-40B4-BE49-F238E27FC236}">
                <a16:creationId xmlns:a16="http://schemas.microsoft.com/office/drawing/2014/main" id="{E98A6DC4-8513-AB4D-A69B-117DE18D16CC}"/>
              </a:ext>
            </a:extLst>
          </p:cNvPr>
          <p:cNvGrpSpPr/>
          <p:nvPr/>
        </p:nvGrpSpPr>
        <p:grpSpPr>
          <a:xfrm>
            <a:off x="7000718" y="4263238"/>
            <a:ext cx="267130" cy="261608"/>
            <a:chOff x="605653" y="4113257"/>
            <a:chExt cx="267130" cy="261608"/>
          </a:xfrm>
        </p:grpSpPr>
        <p:sp>
          <p:nvSpPr>
            <p:cNvPr id="273" name="Rectangle 272">
              <a:extLst>
                <a:ext uri="{FF2B5EF4-FFF2-40B4-BE49-F238E27FC236}">
                  <a16:creationId xmlns:a16="http://schemas.microsoft.com/office/drawing/2014/main" id="{F73BC198-3D03-D84D-9DFF-52158EDCE25E}"/>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TextBox 303">
              <a:extLst>
                <a:ext uri="{FF2B5EF4-FFF2-40B4-BE49-F238E27FC236}">
                  <a16:creationId xmlns:a16="http://schemas.microsoft.com/office/drawing/2014/main" id="{9D167E19-68E2-A947-AE35-B3ADCC4B2300}"/>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12. </a:t>
              </a:r>
              <a:r>
                <a:rPr dirty="0"/>
                <a:t> </a:t>
              </a:r>
            </a:p>
          </p:txBody>
        </p:sp>
      </p:grpSp>
      <p:grpSp>
        <p:nvGrpSpPr>
          <p:cNvPr id="275" name="Group 274">
            <a:extLst>
              <a:ext uri="{FF2B5EF4-FFF2-40B4-BE49-F238E27FC236}">
                <a16:creationId xmlns:a16="http://schemas.microsoft.com/office/drawing/2014/main" id="{D99F9638-BC14-534A-9F9D-FD8442485C4F}"/>
              </a:ext>
            </a:extLst>
          </p:cNvPr>
          <p:cNvGrpSpPr/>
          <p:nvPr/>
        </p:nvGrpSpPr>
        <p:grpSpPr>
          <a:xfrm>
            <a:off x="6079035" y="5191413"/>
            <a:ext cx="267130" cy="261608"/>
            <a:chOff x="605653" y="4113257"/>
            <a:chExt cx="267130" cy="261608"/>
          </a:xfrm>
        </p:grpSpPr>
        <p:sp>
          <p:nvSpPr>
            <p:cNvPr id="276" name="Rectangle 275">
              <a:extLst>
                <a:ext uri="{FF2B5EF4-FFF2-40B4-BE49-F238E27FC236}">
                  <a16:creationId xmlns:a16="http://schemas.microsoft.com/office/drawing/2014/main" id="{9CD3BDBA-A294-0C49-B6BF-B65E8F0B2CDF}"/>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TextBox 303">
              <a:extLst>
                <a:ext uri="{FF2B5EF4-FFF2-40B4-BE49-F238E27FC236}">
                  <a16:creationId xmlns:a16="http://schemas.microsoft.com/office/drawing/2014/main" id="{BE943222-FBAB-F048-AFFD-EEEB352A9E82}"/>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11. </a:t>
              </a:r>
              <a:r>
                <a:rPr dirty="0"/>
                <a:t> </a:t>
              </a:r>
            </a:p>
          </p:txBody>
        </p:sp>
      </p:grpSp>
      <p:grpSp>
        <p:nvGrpSpPr>
          <p:cNvPr id="278" name="Group 277">
            <a:extLst>
              <a:ext uri="{FF2B5EF4-FFF2-40B4-BE49-F238E27FC236}">
                <a16:creationId xmlns:a16="http://schemas.microsoft.com/office/drawing/2014/main" id="{A32AD353-91FA-594E-BAD2-3931BC40D524}"/>
              </a:ext>
            </a:extLst>
          </p:cNvPr>
          <p:cNvGrpSpPr/>
          <p:nvPr/>
        </p:nvGrpSpPr>
        <p:grpSpPr>
          <a:xfrm>
            <a:off x="6434738" y="4697105"/>
            <a:ext cx="267130" cy="261608"/>
            <a:chOff x="605653" y="4113257"/>
            <a:chExt cx="267130" cy="261608"/>
          </a:xfrm>
        </p:grpSpPr>
        <p:sp>
          <p:nvSpPr>
            <p:cNvPr id="279" name="Rectangle 278">
              <a:extLst>
                <a:ext uri="{FF2B5EF4-FFF2-40B4-BE49-F238E27FC236}">
                  <a16:creationId xmlns:a16="http://schemas.microsoft.com/office/drawing/2014/main" id="{6A2ABF9F-19ED-EC4B-94A1-3FF7C27CDDB0}"/>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TextBox 303">
              <a:extLst>
                <a:ext uri="{FF2B5EF4-FFF2-40B4-BE49-F238E27FC236}">
                  <a16:creationId xmlns:a16="http://schemas.microsoft.com/office/drawing/2014/main" id="{B0D9EAF7-2A50-CC4A-8A9E-DA175BD2BB07}"/>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14. </a:t>
              </a:r>
              <a:r>
                <a:rPr dirty="0"/>
                <a:t> </a:t>
              </a:r>
            </a:p>
          </p:txBody>
        </p:sp>
      </p:grpSp>
      <p:grpSp>
        <p:nvGrpSpPr>
          <p:cNvPr id="281" name="Group 280">
            <a:extLst>
              <a:ext uri="{FF2B5EF4-FFF2-40B4-BE49-F238E27FC236}">
                <a16:creationId xmlns:a16="http://schemas.microsoft.com/office/drawing/2014/main" id="{2F38D0C7-CD2A-9642-9D20-5688F67D26C6}"/>
              </a:ext>
            </a:extLst>
          </p:cNvPr>
          <p:cNvGrpSpPr/>
          <p:nvPr/>
        </p:nvGrpSpPr>
        <p:grpSpPr>
          <a:xfrm>
            <a:off x="4169027" y="4655740"/>
            <a:ext cx="267130" cy="261608"/>
            <a:chOff x="605653" y="4113257"/>
            <a:chExt cx="267130" cy="261608"/>
          </a:xfrm>
        </p:grpSpPr>
        <p:sp>
          <p:nvSpPr>
            <p:cNvPr id="282" name="Rectangle 281">
              <a:extLst>
                <a:ext uri="{FF2B5EF4-FFF2-40B4-BE49-F238E27FC236}">
                  <a16:creationId xmlns:a16="http://schemas.microsoft.com/office/drawing/2014/main" id="{08AE7AF7-2C5F-774B-A334-C7AF44A33D81}"/>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TextBox 303">
              <a:extLst>
                <a:ext uri="{FF2B5EF4-FFF2-40B4-BE49-F238E27FC236}">
                  <a16:creationId xmlns:a16="http://schemas.microsoft.com/office/drawing/2014/main" id="{5A82DA07-BE60-5F46-A776-06696310BC92}"/>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15. </a:t>
              </a:r>
              <a:r>
                <a:rPr dirty="0"/>
                <a:t> </a:t>
              </a:r>
            </a:p>
          </p:txBody>
        </p:sp>
      </p:grpSp>
      <p:grpSp>
        <p:nvGrpSpPr>
          <p:cNvPr id="284" name="Group 283">
            <a:extLst>
              <a:ext uri="{FF2B5EF4-FFF2-40B4-BE49-F238E27FC236}">
                <a16:creationId xmlns:a16="http://schemas.microsoft.com/office/drawing/2014/main" id="{66EBAF1F-378A-1C44-9300-418C656ED048}"/>
              </a:ext>
            </a:extLst>
          </p:cNvPr>
          <p:cNvGrpSpPr/>
          <p:nvPr/>
        </p:nvGrpSpPr>
        <p:grpSpPr>
          <a:xfrm>
            <a:off x="6434738" y="3892375"/>
            <a:ext cx="267130" cy="261608"/>
            <a:chOff x="605653" y="4113257"/>
            <a:chExt cx="267130" cy="261608"/>
          </a:xfrm>
        </p:grpSpPr>
        <p:sp>
          <p:nvSpPr>
            <p:cNvPr id="285" name="Rectangle 284">
              <a:extLst>
                <a:ext uri="{FF2B5EF4-FFF2-40B4-BE49-F238E27FC236}">
                  <a16:creationId xmlns:a16="http://schemas.microsoft.com/office/drawing/2014/main" id="{374921FC-17BF-1143-93D5-5D8C19B62B92}"/>
                </a:ext>
              </a:extLst>
            </p:cNvPr>
            <p:cNvSpPr/>
            <p:nvPr/>
          </p:nvSpPr>
          <p:spPr>
            <a:xfrm>
              <a:off x="609155" y="4148996"/>
              <a:ext cx="236363" cy="1909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TextBox 303">
              <a:extLst>
                <a:ext uri="{FF2B5EF4-FFF2-40B4-BE49-F238E27FC236}">
                  <a16:creationId xmlns:a16="http://schemas.microsoft.com/office/drawing/2014/main" id="{B4320A29-390D-0B42-B68D-3022DCA99284}"/>
                </a:ext>
              </a:extLst>
            </p:cNvPr>
            <p:cNvSpPr txBox="1"/>
            <p:nvPr/>
          </p:nvSpPr>
          <p:spPr>
            <a:xfrm>
              <a:off x="605653" y="4113257"/>
              <a:ext cx="267130" cy="261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13. </a:t>
              </a:r>
              <a:r>
                <a:rPr dirty="0"/>
                <a:t> </a:t>
              </a:r>
            </a:p>
          </p:txBody>
        </p:sp>
      </p:grpSp>
      <p:grpSp>
        <p:nvGrpSpPr>
          <p:cNvPr id="245" name="Group 244">
            <a:extLst>
              <a:ext uri="{FF2B5EF4-FFF2-40B4-BE49-F238E27FC236}">
                <a16:creationId xmlns:a16="http://schemas.microsoft.com/office/drawing/2014/main" id="{3388E09C-FD8E-7F44-AACA-3ECF9911D24F}"/>
              </a:ext>
            </a:extLst>
          </p:cNvPr>
          <p:cNvGrpSpPr/>
          <p:nvPr/>
        </p:nvGrpSpPr>
        <p:grpSpPr>
          <a:xfrm>
            <a:off x="4079182" y="2088233"/>
            <a:ext cx="239629" cy="260917"/>
            <a:chOff x="96857" y="3286383"/>
            <a:chExt cx="239629" cy="260917"/>
          </a:xfrm>
        </p:grpSpPr>
        <p:sp>
          <p:nvSpPr>
            <p:cNvPr id="246" name="TextBox 303">
              <a:extLst>
                <a:ext uri="{FF2B5EF4-FFF2-40B4-BE49-F238E27FC236}">
                  <a16:creationId xmlns:a16="http://schemas.microsoft.com/office/drawing/2014/main" id="{0FD744AA-3E06-7149-8363-689CE6A2BBA3}"/>
                </a:ext>
              </a:extLst>
            </p:cNvPr>
            <p:cNvSpPr txBox="1"/>
            <p:nvPr/>
          </p:nvSpPr>
          <p:spPr>
            <a:xfrm flipH="1">
              <a:off x="125936" y="3286383"/>
              <a:ext cx="210550" cy="26091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atin typeface="Times New Roman"/>
                  <a:ea typeface="Times New Roman"/>
                  <a:cs typeface="Times New Roman"/>
                  <a:sym typeface="Times New Roman"/>
                </a:defRPr>
              </a:lvl1pPr>
            </a:lstStyle>
            <a:p>
              <a:r>
                <a:rPr lang="en-US" dirty="0"/>
                <a:t>3. </a:t>
              </a:r>
              <a:r>
                <a:rPr dirty="0"/>
                <a:t> </a:t>
              </a:r>
            </a:p>
          </p:txBody>
        </p:sp>
        <p:sp>
          <p:nvSpPr>
            <p:cNvPr id="247" name="Rectangle 246">
              <a:extLst>
                <a:ext uri="{FF2B5EF4-FFF2-40B4-BE49-F238E27FC236}">
                  <a16:creationId xmlns:a16="http://schemas.microsoft.com/office/drawing/2014/main" id="{6745AE50-7F53-2F43-AB62-4F0FB8A75ECF}"/>
                </a:ext>
              </a:extLst>
            </p:cNvPr>
            <p:cNvSpPr/>
            <p:nvPr/>
          </p:nvSpPr>
          <p:spPr>
            <a:xfrm>
              <a:off x="96857" y="3325597"/>
              <a:ext cx="236363" cy="19095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 name="TextBox 102">
            <a:extLst>
              <a:ext uri="{FF2B5EF4-FFF2-40B4-BE49-F238E27FC236}">
                <a16:creationId xmlns:a16="http://schemas.microsoft.com/office/drawing/2014/main" id="{0B9AAEC6-6113-6048-B18C-30FF2D3B78E2}"/>
              </a:ext>
            </a:extLst>
          </p:cNvPr>
          <p:cNvSpPr txBox="1"/>
          <p:nvPr/>
        </p:nvSpPr>
        <p:spPr>
          <a:xfrm>
            <a:off x="2392031" y="284467"/>
            <a:ext cx="4482763"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Truss Design of One Unit         </a:t>
            </a:r>
          </a:p>
        </p:txBody>
      </p:sp>
      <p:grpSp>
        <p:nvGrpSpPr>
          <p:cNvPr id="107" name="Group 106">
            <a:extLst>
              <a:ext uri="{FF2B5EF4-FFF2-40B4-BE49-F238E27FC236}">
                <a16:creationId xmlns:a16="http://schemas.microsoft.com/office/drawing/2014/main" id="{B9152AAA-665E-8D4E-BA21-2369DFD3AF2B}"/>
              </a:ext>
            </a:extLst>
          </p:cNvPr>
          <p:cNvGrpSpPr/>
          <p:nvPr/>
        </p:nvGrpSpPr>
        <p:grpSpPr>
          <a:xfrm>
            <a:off x="7089590" y="6033431"/>
            <a:ext cx="1678033" cy="481586"/>
            <a:chOff x="1032936" y="5890542"/>
            <a:chExt cx="1678033" cy="481586"/>
          </a:xfrm>
        </p:grpSpPr>
        <p:sp>
          <p:nvSpPr>
            <p:cNvPr id="108" name="TextBox 107">
              <a:extLst>
                <a:ext uri="{FF2B5EF4-FFF2-40B4-BE49-F238E27FC236}">
                  <a16:creationId xmlns:a16="http://schemas.microsoft.com/office/drawing/2014/main" id="{FF1035B4-A560-6F41-AADF-B85A77E7EDC6}"/>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109" name="TextBox 108">
              <a:extLst>
                <a:ext uri="{FF2B5EF4-FFF2-40B4-BE49-F238E27FC236}">
                  <a16:creationId xmlns:a16="http://schemas.microsoft.com/office/drawing/2014/main" id="{B358ED54-C577-1C45-918C-65500F50BD71}"/>
                </a:ext>
              </a:extLst>
            </p:cNvPr>
            <p:cNvSpPr txBox="1"/>
            <p:nvPr/>
          </p:nvSpPr>
          <p:spPr>
            <a:xfrm>
              <a:off x="2244438" y="5890542"/>
              <a:ext cx="466531" cy="369332"/>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303270331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4" name="Table 293">
            <a:extLst>
              <a:ext uri="{FF2B5EF4-FFF2-40B4-BE49-F238E27FC236}">
                <a16:creationId xmlns:a16="http://schemas.microsoft.com/office/drawing/2014/main" id="{1D51B974-4456-FB4A-BAF3-2713B2DAD92E}"/>
              </a:ext>
            </a:extLst>
          </p:cNvPr>
          <p:cNvGraphicFramePr>
            <a:graphicFrameLocks noGrp="1"/>
          </p:cNvGraphicFramePr>
          <p:nvPr>
            <p:extLst>
              <p:ext uri="{D42A27DB-BD31-4B8C-83A1-F6EECF244321}">
                <p14:modId xmlns:p14="http://schemas.microsoft.com/office/powerpoint/2010/main" val="2776408565"/>
              </p:ext>
            </p:extLst>
          </p:nvPr>
        </p:nvGraphicFramePr>
        <p:xfrm>
          <a:off x="984584" y="1727099"/>
          <a:ext cx="3431090" cy="3444240"/>
        </p:xfrm>
        <a:graphic>
          <a:graphicData uri="http://schemas.openxmlformats.org/drawingml/2006/table">
            <a:tbl>
              <a:tblPr firstRow="1" bandRow="1">
                <a:tableStyleId>{5940675A-B579-460E-94D1-54222C63F5DA}</a:tableStyleId>
              </a:tblPr>
              <a:tblGrid>
                <a:gridCol w="1059843">
                  <a:extLst>
                    <a:ext uri="{9D8B030D-6E8A-4147-A177-3AD203B41FA5}">
                      <a16:colId xmlns:a16="http://schemas.microsoft.com/office/drawing/2014/main" val="2175534177"/>
                    </a:ext>
                  </a:extLst>
                </a:gridCol>
                <a:gridCol w="1206796">
                  <a:extLst>
                    <a:ext uri="{9D8B030D-6E8A-4147-A177-3AD203B41FA5}">
                      <a16:colId xmlns:a16="http://schemas.microsoft.com/office/drawing/2014/main" val="2999589400"/>
                    </a:ext>
                  </a:extLst>
                </a:gridCol>
                <a:gridCol w="1164451">
                  <a:extLst>
                    <a:ext uri="{9D8B030D-6E8A-4147-A177-3AD203B41FA5}">
                      <a16:colId xmlns:a16="http://schemas.microsoft.com/office/drawing/2014/main" val="336946418"/>
                    </a:ext>
                  </a:extLst>
                </a:gridCol>
              </a:tblGrid>
              <a:tr h="488291">
                <a:tc>
                  <a:txBody>
                    <a:bodyPr/>
                    <a:lstStyle/>
                    <a:p>
                      <a:endParaRPr lang="en-US" sz="1400" dirty="0"/>
                    </a:p>
                    <a:p>
                      <a:endParaRPr lang="en-US" sz="1400" dirty="0"/>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983690990"/>
                  </a:ext>
                </a:extLst>
              </a:tr>
              <a:tr h="365760">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2772570638"/>
                  </a:ext>
                </a:extLst>
              </a:tr>
              <a:tr h="365760">
                <a:tc>
                  <a:txBody>
                    <a:bodyPr/>
                    <a:lstStyle/>
                    <a:p>
                      <a:endParaRPr lang="en-US" sz="1400" dirty="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4242872202"/>
                  </a:ext>
                </a:extLst>
              </a:tr>
              <a:tr h="365760">
                <a:tc>
                  <a:txBody>
                    <a:bodyPr/>
                    <a:lstStyle/>
                    <a:p>
                      <a:endParaRPr lang="en-US" sz="1400" dirty="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174933262"/>
                  </a:ext>
                </a:extLst>
              </a:tr>
              <a:tr h="365760">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809870387"/>
                  </a:ext>
                </a:extLst>
              </a:tr>
              <a:tr h="365760">
                <a:tc>
                  <a:txBody>
                    <a:bodyPr/>
                    <a:lstStyle/>
                    <a:p>
                      <a:endParaRPr lang="en-US" sz="1400"/>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3428526609"/>
                  </a:ext>
                </a:extLst>
              </a:tr>
              <a:tr h="365760">
                <a:tc>
                  <a:txBody>
                    <a:bodyPr/>
                    <a:lstStyle/>
                    <a:p>
                      <a:endParaRPr lang="en-US" sz="1400"/>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2086013650"/>
                  </a:ext>
                </a:extLst>
              </a:tr>
              <a:tr h="365760">
                <a:tc>
                  <a:txBody>
                    <a:bodyPr/>
                    <a:lstStyle/>
                    <a:p>
                      <a:endParaRPr lang="en-US" sz="140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993306959"/>
                  </a:ext>
                </a:extLst>
              </a:tr>
              <a:tr h="365760">
                <a:tc>
                  <a:txBody>
                    <a:bodyPr/>
                    <a:lstStyle/>
                    <a:p>
                      <a:endParaRPr lang="en-US" sz="1400" dirty="0"/>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1729971730"/>
                  </a:ext>
                </a:extLst>
              </a:tr>
            </a:tbl>
          </a:graphicData>
        </a:graphic>
      </p:graphicFrame>
      <p:sp>
        <p:nvSpPr>
          <p:cNvPr id="4" name="Rectangle 3">
            <a:extLst>
              <a:ext uri="{FF2B5EF4-FFF2-40B4-BE49-F238E27FC236}">
                <a16:creationId xmlns:a16="http://schemas.microsoft.com/office/drawing/2014/main" id="{972E704C-5197-5C44-9820-BED3AAF39DED}"/>
              </a:ext>
            </a:extLst>
          </p:cNvPr>
          <p:cNvSpPr/>
          <p:nvPr/>
        </p:nvSpPr>
        <p:spPr>
          <a:xfrm>
            <a:off x="277472" y="264860"/>
            <a:ext cx="8563829" cy="636926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13034ADE-4E42-2D47-B311-299CBFD913B8}"/>
              </a:ext>
            </a:extLst>
          </p:cNvPr>
          <p:cNvCxnSpPr/>
          <p:nvPr/>
        </p:nvCxnSpPr>
        <p:spPr>
          <a:xfrm>
            <a:off x="277472" y="783248"/>
            <a:ext cx="856382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2C31918E-533D-6144-A830-0EDAD509AA9A}"/>
              </a:ext>
            </a:extLst>
          </p:cNvPr>
          <p:cNvSpPr txBox="1"/>
          <p:nvPr/>
        </p:nvSpPr>
        <p:spPr>
          <a:xfrm>
            <a:off x="2120788" y="1815981"/>
            <a:ext cx="1117471"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Length, in.</a:t>
            </a:r>
          </a:p>
        </p:txBody>
      </p:sp>
      <p:sp>
        <p:nvSpPr>
          <p:cNvPr id="92" name="TextBox 91">
            <a:extLst>
              <a:ext uri="{FF2B5EF4-FFF2-40B4-BE49-F238E27FC236}">
                <a16:creationId xmlns:a16="http://schemas.microsoft.com/office/drawing/2014/main" id="{EA6ABA29-3A92-2545-904A-FA35C8620A60}"/>
              </a:ext>
            </a:extLst>
          </p:cNvPr>
          <p:cNvSpPr txBox="1"/>
          <p:nvPr/>
        </p:nvSpPr>
        <p:spPr>
          <a:xfrm>
            <a:off x="3418786" y="1689576"/>
            <a:ext cx="1067614" cy="584775"/>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Internal force, </a:t>
            </a:r>
            <a:r>
              <a:rPr lang="en-US" sz="1600" dirty="0" err="1">
                <a:latin typeface="Times New Roman" panose="02020603050405020304" pitchFamily="18" charset="0"/>
                <a:cs typeface="Times New Roman" panose="02020603050405020304" pitchFamily="18" charset="0"/>
              </a:rPr>
              <a:t>lb</a:t>
            </a:r>
            <a:endParaRPr lang="en-US" sz="1600" dirty="0">
              <a:latin typeface="Times New Roman" panose="02020603050405020304" pitchFamily="18" charset="0"/>
              <a:cs typeface="Times New Roman" panose="02020603050405020304" pitchFamily="18" charset="0"/>
            </a:endParaRPr>
          </a:p>
        </p:txBody>
      </p:sp>
      <p:sp>
        <p:nvSpPr>
          <p:cNvPr id="97" name="TextBox 96">
            <a:extLst>
              <a:ext uri="{FF2B5EF4-FFF2-40B4-BE49-F238E27FC236}">
                <a16:creationId xmlns:a16="http://schemas.microsoft.com/office/drawing/2014/main" id="{455279E7-5878-C44C-BF51-4A5A27DA9E0C}"/>
              </a:ext>
            </a:extLst>
          </p:cNvPr>
          <p:cNvSpPr txBox="1"/>
          <p:nvPr/>
        </p:nvSpPr>
        <p:spPr>
          <a:xfrm>
            <a:off x="1060787" y="1828765"/>
            <a:ext cx="907172"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Member </a:t>
            </a:r>
          </a:p>
        </p:txBody>
      </p:sp>
      <p:sp>
        <p:nvSpPr>
          <p:cNvPr id="98" name="TextBox 97">
            <a:extLst>
              <a:ext uri="{FF2B5EF4-FFF2-40B4-BE49-F238E27FC236}">
                <a16:creationId xmlns:a16="http://schemas.microsoft.com/office/drawing/2014/main" id="{3BA98462-E420-7D40-B1D0-EEFAE8D82515}"/>
              </a:ext>
            </a:extLst>
          </p:cNvPr>
          <p:cNvSpPr txBox="1"/>
          <p:nvPr/>
        </p:nvSpPr>
        <p:spPr>
          <a:xfrm>
            <a:off x="1364816" y="2243711"/>
            <a:ext cx="40155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99" name="TextBox 98">
            <a:extLst>
              <a:ext uri="{FF2B5EF4-FFF2-40B4-BE49-F238E27FC236}">
                <a16:creationId xmlns:a16="http://schemas.microsoft.com/office/drawing/2014/main" id="{DD44B046-B677-4140-B790-2D80A3C198B3}"/>
              </a:ext>
            </a:extLst>
          </p:cNvPr>
          <p:cNvSpPr txBox="1"/>
          <p:nvPr/>
        </p:nvSpPr>
        <p:spPr>
          <a:xfrm>
            <a:off x="1361855" y="2618858"/>
            <a:ext cx="40155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100" name="TextBox 99">
            <a:extLst>
              <a:ext uri="{FF2B5EF4-FFF2-40B4-BE49-F238E27FC236}">
                <a16:creationId xmlns:a16="http://schemas.microsoft.com/office/drawing/2014/main" id="{D03C51EE-C8F4-F045-B820-94DA8A66E06A}"/>
              </a:ext>
            </a:extLst>
          </p:cNvPr>
          <p:cNvSpPr txBox="1"/>
          <p:nvPr/>
        </p:nvSpPr>
        <p:spPr>
          <a:xfrm>
            <a:off x="1358894" y="2975891"/>
            <a:ext cx="40155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3. </a:t>
            </a:r>
          </a:p>
        </p:txBody>
      </p:sp>
      <p:sp>
        <p:nvSpPr>
          <p:cNvPr id="101" name="TextBox 100">
            <a:extLst>
              <a:ext uri="{FF2B5EF4-FFF2-40B4-BE49-F238E27FC236}">
                <a16:creationId xmlns:a16="http://schemas.microsoft.com/office/drawing/2014/main" id="{0169E9E6-8523-3044-A389-6E404DECCC7C}"/>
              </a:ext>
            </a:extLst>
          </p:cNvPr>
          <p:cNvSpPr txBox="1"/>
          <p:nvPr/>
        </p:nvSpPr>
        <p:spPr>
          <a:xfrm>
            <a:off x="1358894" y="3355019"/>
            <a:ext cx="40155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65" name="TextBox 64">
            <a:extLst>
              <a:ext uri="{FF2B5EF4-FFF2-40B4-BE49-F238E27FC236}">
                <a16:creationId xmlns:a16="http://schemas.microsoft.com/office/drawing/2014/main" id="{41F33826-0941-634D-8F33-03D440D6E815}"/>
              </a:ext>
            </a:extLst>
          </p:cNvPr>
          <p:cNvSpPr txBox="1"/>
          <p:nvPr/>
        </p:nvSpPr>
        <p:spPr>
          <a:xfrm>
            <a:off x="2514850" y="2238090"/>
            <a:ext cx="360067"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66" name="TextBox 65">
            <a:extLst>
              <a:ext uri="{FF2B5EF4-FFF2-40B4-BE49-F238E27FC236}">
                <a16:creationId xmlns:a16="http://schemas.microsoft.com/office/drawing/2014/main" id="{90667A44-918A-9745-A90F-6CF3294DF2B5}"/>
              </a:ext>
            </a:extLst>
          </p:cNvPr>
          <p:cNvSpPr txBox="1"/>
          <p:nvPr/>
        </p:nvSpPr>
        <p:spPr>
          <a:xfrm>
            <a:off x="2537923" y="3717528"/>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67" name="TextBox 66">
            <a:extLst>
              <a:ext uri="{FF2B5EF4-FFF2-40B4-BE49-F238E27FC236}">
                <a16:creationId xmlns:a16="http://schemas.microsoft.com/office/drawing/2014/main" id="{6BB47A29-A214-3649-A410-6839F8D8173F}"/>
              </a:ext>
            </a:extLst>
          </p:cNvPr>
          <p:cNvSpPr txBox="1"/>
          <p:nvPr/>
        </p:nvSpPr>
        <p:spPr>
          <a:xfrm>
            <a:off x="2538110" y="4089798"/>
            <a:ext cx="40717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88" name="TextBox 87">
            <a:extLst>
              <a:ext uri="{FF2B5EF4-FFF2-40B4-BE49-F238E27FC236}">
                <a16:creationId xmlns:a16="http://schemas.microsoft.com/office/drawing/2014/main" id="{AA797951-6C59-5541-BD39-A11E85A82F86}"/>
              </a:ext>
            </a:extLst>
          </p:cNvPr>
          <p:cNvSpPr txBox="1"/>
          <p:nvPr/>
        </p:nvSpPr>
        <p:spPr>
          <a:xfrm>
            <a:off x="1349150" y="3717753"/>
            <a:ext cx="40155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5. </a:t>
            </a:r>
          </a:p>
        </p:txBody>
      </p:sp>
      <p:sp>
        <p:nvSpPr>
          <p:cNvPr id="89" name="TextBox 88">
            <a:extLst>
              <a:ext uri="{FF2B5EF4-FFF2-40B4-BE49-F238E27FC236}">
                <a16:creationId xmlns:a16="http://schemas.microsoft.com/office/drawing/2014/main" id="{D114AFC7-01FF-354A-A790-22ED0367E85C}"/>
              </a:ext>
            </a:extLst>
          </p:cNvPr>
          <p:cNvSpPr txBox="1"/>
          <p:nvPr/>
        </p:nvSpPr>
        <p:spPr>
          <a:xfrm>
            <a:off x="1331321" y="4087082"/>
            <a:ext cx="498548"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6. </a:t>
            </a:r>
          </a:p>
        </p:txBody>
      </p:sp>
      <p:sp>
        <p:nvSpPr>
          <p:cNvPr id="90" name="TextBox 89">
            <a:extLst>
              <a:ext uri="{FF2B5EF4-FFF2-40B4-BE49-F238E27FC236}">
                <a16:creationId xmlns:a16="http://schemas.microsoft.com/office/drawing/2014/main" id="{A18A270A-77F6-054A-ADF6-F4997E3A01B8}"/>
              </a:ext>
            </a:extLst>
          </p:cNvPr>
          <p:cNvSpPr txBox="1"/>
          <p:nvPr/>
        </p:nvSpPr>
        <p:spPr>
          <a:xfrm>
            <a:off x="1335794" y="4444115"/>
            <a:ext cx="498548"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7. </a:t>
            </a:r>
          </a:p>
        </p:txBody>
      </p:sp>
      <p:sp>
        <p:nvSpPr>
          <p:cNvPr id="93" name="TextBox 92">
            <a:extLst>
              <a:ext uri="{FF2B5EF4-FFF2-40B4-BE49-F238E27FC236}">
                <a16:creationId xmlns:a16="http://schemas.microsoft.com/office/drawing/2014/main" id="{0F12F3E5-2A9B-BD41-B681-77BC63263900}"/>
              </a:ext>
            </a:extLst>
          </p:cNvPr>
          <p:cNvSpPr txBox="1"/>
          <p:nvPr/>
        </p:nvSpPr>
        <p:spPr>
          <a:xfrm>
            <a:off x="1328359" y="4823243"/>
            <a:ext cx="498547"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8. </a:t>
            </a:r>
          </a:p>
        </p:txBody>
      </p:sp>
      <p:sp>
        <p:nvSpPr>
          <p:cNvPr id="110" name="TextBox 109">
            <a:extLst>
              <a:ext uri="{FF2B5EF4-FFF2-40B4-BE49-F238E27FC236}">
                <a16:creationId xmlns:a16="http://schemas.microsoft.com/office/drawing/2014/main" id="{879CF5D3-CFF3-CA4F-AF54-2C3E5612F385}"/>
              </a:ext>
            </a:extLst>
          </p:cNvPr>
          <p:cNvSpPr txBox="1"/>
          <p:nvPr/>
        </p:nvSpPr>
        <p:spPr>
          <a:xfrm>
            <a:off x="2515338" y="2603439"/>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mc:AlternateContent xmlns:mc="http://schemas.openxmlformats.org/markup-compatibility/2006" xmlns:a14="http://schemas.microsoft.com/office/drawing/2010/main">
        <mc:Choice Requires="a14">
          <p:sp>
            <p:nvSpPr>
              <p:cNvPr id="114" name="TextBox 113">
                <a:extLst>
                  <a:ext uri="{FF2B5EF4-FFF2-40B4-BE49-F238E27FC236}">
                    <a16:creationId xmlns:a16="http://schemas.microsoft.com/office/drawing/2014/main" id="{F8F0CD29-004D-9745-A942-1E738C534531}"/>
                  </a:ext>
                </a:extLst>
              </p:cNvPr>
              <p:cNvSpPr txBox="1"/>
              <p:nvPr/>
            </p:nvSpPr>
            <p:spPr>
              <a:xfrm>
                <a:off x="2454460" y="3015859"/>
                <a:ext cx="401552"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ea typeface="Cambria Math" panose="02040503050406030204" pitchFamily="18" charset="0"/>
                            </a:rPr>
                          </m:ctrlPr>
                        </m:radPr>
                        <m:deg/>
                        <m:e>
                          <m:r>
                            <a:rPr lang="en-US" b="0" i="0" smtClean="0">
                              <a:latin typeface="Cambria Math" panose="02040503050406030204" pitchFamily="18" charset="0"/>
                              <a:ea typeface="Cambria Math" panose="02040503050406030204" pitchFamily="18" charset="0"/>
                            </a:rPr>
                            <m:t>2</m:t>
                          </m:r>
                        </m:e>
                      </m:rad>
                    </m:oMath>
                  </m:oMathPara>
                </a14:m>
                <a:endParaRPr lang="en-US"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114" name="TextBox 113">
                <a:extLst>
                  <a:ext uri="{FF2B5EF4-FFF2-40B4-BE49-F238E27FC236}">
                    <a16:creationId xmlns:a16="http://schemas.microsoft.com/office/drawing/2014/main" id="{F8F0CD29-004D-9745-A942-1E738C534531}"/>
                  </a:ext>
                </a:extLst>
              </p:cNvPr>
              <p:cNvSpPr txBox="1">
                <a:spLocks noRot="1" noChangeAspect="1" noMove="1" noResize="1" noEditPoints="1" noAdjustHandles="1" noChangeArrowheads="1" noChangeShapeType="1" noTextEdit="1"/>
              </p:cNvSpPr>
              <p:nvPr/>
            </p:nvSpPr>
            <p:spPr>
              <a:xfrm>
                <a:off x="2454460" y="3015859"/>
                <a:ext cx="401552" cy="309637"/>
              </a:xfrm>
              <a:prstGeom prst="rect">
                <a:avLst/>
              </a:prstGeom>
              <a:blipFill>
                <a:blip r:embed="rId2"/>
                <a:stretch>
                  <a:fillRect r="-3030" b="-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7" name="TextBox 116">
                <a:extLst>
                  <a:ext uri="{FF2B5EF4-FFF2-40B4-BE49-F238E27FC236}">
                    <a16:creationId xmlns:a16="http://schemas.microsoft.com/office/drawing/2014/main" id="{50E97A33-09B9-6245-99B8-70A365ECA893}"/>
                  </a:ext>
                </a:extLst>
              </p:cNvPr>
              <p:cNvSpPr txBox="1"/>
              <p:nvPr/>
            </p:nvSpPr>
            <p:spPr>
              <a:xfrm>
                <a:off x="2381321" y="3380002"/>
                <a:ext cx="510082"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ea typeface="Cambria Math" panose="02040503050406030204" pitchFamily="18" charset="0"/>
                            </a:rPr>
                          </m:ctrlPr>
                        </m:radPr>
                        <m:deg/>
                        <m:e>
                          <m:r>
                            <a:rPr lang="en-US" b="0" i="0" smtClean="0">
                              <a:latin typeface="Cambria Math" panose="02040503050406030204" pitchFamily="18" charset="0"/>
                              <a:ea typeface="Cambria Math" panose="02040503050406030204" pitchFamily="18" charset="0"/>
                            </a:rPr>
                            <m:t>2</m:t>
                          </m:r>
                        </m:e>
                      </m:rad>
                    </m:oMath>
                  </m:oMathPara>
                </a14:m>
                <a:endParaRPr lang="en-US"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117" name="TextBox 116">
                <a:extLst>
                  <a:ext uri="{FF2B5EF4-FFF2-40B4-BE49-F238E27FC236}">
                    <a16:creationId xmlns:a16="http://schemas.microsoft.com/office/drawing/2014/main" id="{50E97A33-09B9-6245-99B8-70A365ECA893}"/>
                  </a:ext>
                </a:extLst>
              </p:cNvPr>
              <p:cNvSpPr txBox="1">
                <a:spLocks noRot="1" noChangeAspect="1" noMove="1" noResize="1" noEditPoints="1" noAdjustHandles="1" noChangeArrowheads="1" noChangeShapeType="1" noTextEdit="1"/>
              </p:cNvSpPr>
              <p:nvPr/>
            </p:nvSpPr>
            <p:spPr>
              <a:xfrm>
                <a:off x="2381321" y="3380002"/>
                <a:ext cx="510082" cy="309637"/>
              </a:xfrm>
              <a:prstGeom prst="rect">
                <a:avLst/>
              </a:prstGeom>
              <a:blipFill>
                <a:blip r:embed="rId3"/>
                <a:stretch>
                  <a:fillRect b="-3846"/>
                </a:stretch>
              </a:blipFill>
            </p:spPr>
            <p:txBody>
              <a:bodyPr/>
              <a:lstStyle/>
              <a:p>
                <a:r>
                  <a:rPr lang="en-US">
                    <a:noFill/>
                  </a:rPr>
                  <a:t> </a:t>
                </a:r>
              </a:p>
            </p:txBody>
          </p:sp>
        </mc:Fallback>
      </mc:AlternateContent>
      <p:sp>
        <p:nvSpPr>
          <p:cNvPr id="109" name="TextBox 108">
            <a:extLst>
              <a:ext uri="{FF2B5EF4-FFF2-40B4-BE49-F238E27FC236}">
                <a16:creationId xmlns:a16="http://schemas.microsoft.com/office/drawing/2014/main" id="{8AD514E3-780D-EE4B-A274-4AA00A73C15F}"/>
              </a:ext>
            </a:extLst>
          </p:cNvPr>
          <p:cNvSpPr txBox="1"/>
          <p:nvPr/>
        </p:nvSpPr>
        <p:spPr>
          <a:xfrm>
            <a:off x="1659732" y="279036"/>
            <a:ext cx="5872625"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Member Forces of One Truss Unit   </a:t>
            </a:r>
          </a:p>
        </p:txBody>
      </p:sp>
      <p:grpSp>
        <p:nvGrpSpPr>
          <p:cNvPr id="111" name="Group 110">
            <a:extLst>
              <a:ext uri="{FF2B5EF4-FFF2-40B4-BE49-F238E27FC236}">
                <a16:creationId xmlns:a16="http://schemas.microsoft.com/office/drawing/2014/main" id="{0E3F9281-7CAA-054D-BEF3-F9A790D95861}"/>
              </a:ext>
            </a:extLst>
          </p:cNvPr>
          <p:cNvGrpSpPr/>
          <p:nvPr/>
        </p:nvGrpSpPr>
        <p:grpSpPr>
          <a:xfrm>
            <a:off x="3511647" y="3025416"/>
            <a:ext cx="727131" cy="342496"/>
            <a:chOff x="2572569" y="5637280"/>
            <a:chExt cx="727131" cy="342496"/>
          </a:xfrm>
        </p:grpSpPr>
        <mc:AlternateContent xmlns:mc="http://schemas.openxmlformats.org/markup-compatibility/2006" xmlns:a14="http://schemas.microsoft.com/office/drawing/2010/main">
          <mc:Choice Requires="a14">
            <p:sp>
              <p:nvSpPr>
                <p:cNvPr id="125" name="TextBox 124">
                  <a:extLst>
                    <a:ext uri="{FF2B5EF4-FFF2-40B4-BE49-F238E27FC236}">
                      <a16:creationId xmlns:a16="http://schemas.microsoft.com/office/drawing/2014/main" id="{3A31AB18-84E2-3B40-96F9-B338FAB6F029}"/>
                    </a:ext>
                  </a:extLst>
                </p:cNvPr>
                <p:cNvSpPr txBox="1"/>
                <p:nvPr/>
              </p:nvSpPr>
              <p:spPr>
                <a:xfrm>
                  <a:off x="257256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125" name="TextBox 124">
                  <a:extLst>
                    <a:ext uri="{FF2B5EF4-FFF2-40B4-BE49-F238E27FC236}">
                      <a16:creationId xmlns:a16="http://schemas.microsoft.com/office/drawing/2014/main" id="{3A31AB18-84E2-3B40-96F9-B338FAB6F029}"/>
                    </a:ext>
                  </a:extLst>
                </p:cNvPr>
                <p:cNvSpPr txBox="1">
                  <a:spLocks noRot="1" noChangeAspect="1" noMove="1" noResize="1" noEditPoints="1" noAdjustHandles="1" noChangeArrowheads="1" noChangeShapeType="1" noTextEdit="1"/>
                </p:cNvSpPr>
                <p:nvPr/>
              </p:nvSpPr>
              <p:spPr>
                <a:xfrm>
                  <a:off x="2572569" y="5637280"/>
                  <a:ext cx="436322" cy="275268"/>
                </a:xfrm>
                <a:prstGeom prst="rect">
                  <a:avLst/>
                </a:prstGeom>
                <a:blipFill>
                  <a:blip r:embed="rId4"/>
                  <a:stretch>
                    <a:fillRect/>
                  </a:stretch>
                </a:blipFill>
              </p:spPr>
              <p:txBody>
                <a:bodyPr/>
                <a:lstStyle/>
                <a:p>
                  <a:r>
                    <a:rPr lang="en-US">
                      <a:noFill/>
                    </a:rPr>
                    <a:t> </a:t>
                  </a:r>
                </a:p>
              </p:txBody>
            </p:sp>
          </mc:Fallback>
        </mc:AlternateContent>
        <p:cxnSp>
          <p:nvCxnSpPr>
            <p:cNvPr id="128" name="Straight Connector 127">
              <a:extLst>
                <a:ext uri="{FF2B5EF4-FFF2-40B4-BE49-F238E27FC236}">
                  <a16:creationId xmlns:a16="http://schemas.microsoft.com/office/drawing/2014/main" id="{EF773CB5-62DB-EE41-874B-11E21D097247}"/>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5BD5A703-4F32-3445-B21A-8A07331B859C}"/>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sp>
        <p:nvSpPr>
          <p:cNvPr id="193" name="TextBox 192">
            <a:extLst>
              <a:ext uri="{FF2B5EF4-FFF2-40B4-BE49-F238E27FC236}">
                <a16:creationId xmlns:a16="http://schemas.microsoft.com/office/drawing/2014/main" id="{F8EDDC31-5476-E640-9F3F-ADCD8A2EE7EE}"/>
              </a:ext>
            </a:extLst>
          </p:cNvPr>
          <p:cNvSpPr txBox="1"/>
          <p:nvPr/>
        </p:nvSpPr>
        <p:spPr>
          <a:xfrm>
            <a:off x="2543434" y="4452233"/>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mc:AlternateContent xmlns:mc="http://schemas.openxmlformats.org/markup-compatibility/2006" xmlns:a14="http://schemas.microsoft.com/office/drawing/2010/main">
        <mc:Choice Requires="a14">
          <p:sp>
            <p:nvSpPr>
              <p:cNvPr id="197" name="TextBox 196">
                <a:extLst>
                  <a:ext uri="{FF2B5EF4-FFF2-40B4-BE49-F238E27FC236}">
                    <a16:creationId xmlns:a16="http://schemas.microsoft.com/office/drawing/2014/main" id="{8D4D0E97-8D86-1448-A862-F72399BA5EAF}"/>
                  </a:ext>
                </a:extLst>
              </p:cNvPr>
              <p:cNvSpPr txBox="1"/>
              <p:nvPr/>
            </p:nvSpPr>
            <p:spPr>
              <a:xfrm>
                <a:off x="2383857" y="4849955"/>
                <a:ext cx="510082"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ea typeface="Cambria Math" panose="02040503050406030204" pitchFamily="18" charset="0"/>
                            </a:rPr>
                          </m:ctrlPr>
                        </m:radPr>
                        <m:deg/>
                        <m:e>
                          <m:r>
                            <a:rPr lang="en-US" b="0" i="0" smtClean="0">
                              <a:latin typeface="Cambria Math" panose="02040503050406030204" pitchFamily="18" charset="0"/>
                              <a:ea typeface="Cambria Math" panose="02040503050406030204" pitchFamily="18" charset="0"/>
                            </a:rPr>
                            <m:t>2</m:t>
                          </m:r>
                        </m:e>
                      </m:rad>
                    </m:oMath>
                  </m:oMathPara>
                </a14:m>
                <a:endParaRPr lang="en-US"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197" name="TextBox 196">
                <a:extLst>
                  <a:ext uri="{FF2B5EF4-FFF2-40B4-BE49-F238E27FC236}">
                    <a16:creationId xmlns:a16="http://schemas.microsoft.com/office/drawing/2014/main" id="{8D4D0E97-8D86-1448-A862-F72399BA5EAF}"/>
                  </a:ext>
                </a:extLst>
              </p:cNvPr>
              <p:cNvSpPr txBox="1">
                <a:spLocks noRot="1" noChangeAspect="1" noMove="1" noResize="1" noEditPoints="1" noAdjustHandles="1" noChangeArrowheads="1" noChangeShapeType="1" noTextEdit="1"/>
              </p:cNvSpPr>
              <p:nvPr/>
            </p:nvSpPr>
            <p:spPr>
              <a:xfrm>
                <a:off x="2383857" y="4849955"/>
                <a:ext cx="510082" cy="309637"/>
              </a:xfrm>
              <a:prstGeom prst="rect">
                <a:avLst/>
              </a:prstGeom>
              <a:blipFill>
                <a:blip r:embed="rId5"/>
                <a:stretch>
                  <a:fillRect b="-8000"/>
                </a:stretch>
              </a:blipFill>
            </p:spPr>
            <p:txBody>
              <a:bodyPr/>
              <a:lstStyle/>
              <a:p>
                <a:r>
                  <a:rPr lang="en-US">
                    <a:noFill/>
                  </a:rPr>
                  <a:t> </a:t>
                </a:r>
              </a:p>
            </p:txBody>
          </p:sp>
        </mc:Fallback>
      </mc:AlternateContent>
      <p:grpSp>
        <p:nvGrpSpPr>
          <p:cNvPr id="2" name="Group 1">
            <a:extLst>
              <a:ext uri="{FF2B5EF4-FFF2-40B4-BE49-F238E27FC236}">
                <a16:creationId xmlns:a16="http://schemas.microsoft.com/office/drawing/2014/main" id="{A7B0D290-21D9-0B4E-8B95-711A81D53BFA}"/>
              </a:ext>
            </a:extLst>
          </p:cNvPr>
          <p:cNvGrpSpPr/>
          <p:nvPr/>
        </p:nvGrpSpPr>
        <p:grpSpPr>
          <a:xfrm>
            <a:off x="3562226" y="2237649"/>
            <a:ext cx="601842" cy="402639"/>
            <a:chOff x="7673575" y="5855991"/>
            <a:chExt cx="601842" cy="402639"/>
          </a:xfrm>
        </p:grpSpPr>
        <p:cxnSp>
          <p:nvCxnSpPr>
            <p:cNvPr id="204" name="Straight Connector 203">
              <a:extLst>
                <a:ext uri="{FF2B5EF4-FFF2-40B4-BE49-F238E27FC236}">
                  <a16:creationId xmlns:a16="http://schemas.microsoft.com/office/drawing/2014/main" id="{8A07340C-38B5-3D45-9471-08C90A2559BA}"/>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5" name="TextBox 204">
              <a:extLst>
                <a:ext uri="{FF2B5EF4-FFF2-40B4-BE49-F238E27FC236}">
                  <a16:creationId xmlns:a16="http://schemas.microsoft.com/office/drawing/2014/main" id="{59710F3C-0438-DA41-B9C1-58526854F079}"/>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206" name="TextBox 205">
              <a:extLst>
                <a:ext uri="{FF2B5EF4-FFF2-40B4-BE49-F238E27FC236}">
                  <a16:creationId xmlns:a16="http://schemas.microsoft.com/office/drawing/2014/main" id="{50E7F516-9437-CA4B-99B4-F0178BCB7A18}"/>
                </a:ext>
              </a:extLst>
            </p:cNvPr>
            <p:cNvSpPr txBox="1"/>
            <p:nvPr/>
          </p:nvSpPr>
          <p:spPr>
            <a:xfrm>
              <a:off x="7673575" y="5855991"/>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 </a:t>
              </a:r>
            </a:p>
          </p:txBody>
        </p:sp>
      </p:grpSp>
      <p:grpSp>
        <p:nvGrpSpPr>
          <p:cNvPr id="310" name="Group 309">
            <a:extLst>
              <a:ext uri="{FF2B5EF4-FFF2-40B4-BE49-F238E27FC236}">
                <a16:creationId xmlns:a16="http://schemas.microsoft.com/office/drawing/2014/main" id="{20857817-1E21-614B-B12B-EEE3E91ABA1F}"/>
              </a:ext>
            </a:extLst>
          </p:cNvPr>
          <p:cNvGrpSpPr/>
          <p:nvPr/>
        </p:nvGrpSpPr>
        <p:grpSpPr>
          <a:xfrm>
            <a:off x="3511533" y="4844561"/>
            <a:ext cx="798571" cy="342496"/>
            <a:chOff x="2501129" y="5637280"/>
            <a:chExt cx="798571" cy="342496"/>
          </a:xfrm>
        </p:grpSpPr>
        <mc:AlternateContent xmlns:mc="http://schemas.openxmlformats.org/markup-compatibility/2006" xmlns:a14="http://schemas.microsoft.com/office/drawing/2010/main">
          <mc:Choice Requires="a14">
            <p:sp>
              <p:nvSpPr>
                <p:cNvPr id="311" name="TextBox 310">
                  <a:extLst>
                    <a:ext uri="{FF2B5EF4-FFF2-40B4-BE49-F238E27FC236}">
                      <a16:creationId xmlns:a16="http://schemas.microsoft.com/office/drawing/2014/main" id="{3B795DA5-1820-C04F-AB00-E76F280F58C9}"/>
                    </a:ext>
                  </a:extLst>
                </p:cNvPr>
                <p:cNvSpPr txBox="1"/>
                <p:nvPr/>
              </p:nvSpPr>
              <p:spPr>
                <a:xfrm>
                  <a:off x="250112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3</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11" name="TextBox 310">
                  <a:extLst>
                    <a:ext uri="{FF2B5EF4-FFF2-40B4-BE49-F238E27FC236}">
                      <a16:creationId xmlns:a16="http://schemas.microsoft.com/office/drawing/2014/main" id="{3B795DA5-1820-C04F-AB00-E76F280F58C9}"/>
                    </a:ext>
                  </a:extLst>
                </p:cNvPr>
                <p:cNvSpPr txBox="1">
                  <a:spLocks noRot="1" noChangeAspect="1" noMove="1" noResize="1" noEditPoints="1" noAdjustHandles="1" noChangeArrowheads="1" noChangeShapeType="1" noTextEdit="1"/>
                </p:cNvSpPr>
                <p:nvPr/>
              </p:nvSpPr>
              <p:spPr>
                <a:xfrm>
                  <a:off x="2501129" y="5637280"/>
                  <a:ext cx="436322" cy="275268"/>
                </a:xfrm>
                <a:prstGeom prst="rect">
                  <a:avLst/>
                </a:prstGeom>
                <a:blipFill>
                  <a:blip r:embed="rId6"/>
                  <a:stretch>
                    <a:fillRect l="-8824" r="-5882"/>
                  </a:stretch>
                </a:blipFill>
              </p:spPr>
              <p:txBody>
                <a:bodyPr/>
                <a:lstStyle/>
                <a:p>
                  <a:r>
                    <a:rPr lang="en-US">
                      <a:noFill/>
                    </a:rPr>
                    <a:t> </a:t>
                  </a:r>
                </a:p>
              </p:txBody>
            </p:sp>
          </mc:Fallback>
        </mc:AlternateContent>
        <p:cxnSp>
          <p:nvCxnSpPr>
            <p:cNvPr id="312" name="Straight Connector 311">
              <a:extLst>
                <a:ext uri="{FF2B5EF4-FFF2-40B4-BE49-F238E27FC236}">
                  <a16:creationId xmlns:a16="http://schemas.microsoft.com/office/drawing/2014/main" id="{28F5FD5F-3088-9740-A0D9-965DA7ED50DC}"/>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13" name="TextBox 312">
              <a:extLst>
                <a:ext uri="{FF2B5EF4-FFF2-40B4-BE49-F238E27FC236}">
                  <a16:creationId xmlns:a16="http://schemas.microsoft.com/office/drawing/2014/main" id="{5DCDEEB4-22B6-B74F-A333-657442EDBE0C}"/>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aphicFrame>
        <p:nvGraphicFramePr>
          <p:cNvPr id="149" name="Table 148">
            <a:extLst>
              <a:ext uri="{FF2B5EF4-FFF2-40B4-BE49-F238E27FC236}">
                <a16:creationId xmlns:a16="http://schemas.microsoft.com/office/drawing/2014/main" id="{69F46812-D60D-0241-AA95-454D167DF8C4}"/>
              </a:ext>
            </a:extLst>
          </p:cNvPr>
          <p:cNvGraphicFramePr>
            <a:graphicFrameLocks noGrp="1"/>
          </p:cNvGraphicFramePr>
          <p:nvPr>
            <p:extLst>
              <p:ext uri="{D42A27DB-BD31-4B8C-83A1-F6EECF244321}">
                <p14:modId xmlns:p14="http://schemas.microsoft.com/office/powerpoint/2010/main" val="1191690661"/>
              </p:ext>
            </p:extLst>
          </p:nvPr>
        </p:nvGraphicFramePr>
        <p:xfrm>
          <a:off x="4666727" y="1719955"/>
          <a:ext cx="3436611" cy="3444240"/>
        </p:xfrm>
        <a:graphic>
          <a:graphicData uri="http://schemas.openxmlformats.org/drawingml/2006/table">
            <a:tbl>
              <a:tblPr firstRow="1" bandRow="1">
                <a:tableStyleId>{5940675A-B579-460E-94D1-54222C63F5DA}</a:tableStyleId>
              </a:tblPr>
              <a:tblGrid>
                <a:gridCol w="1065364">
                  <a:extLst>
                    <a:ext uri="{9D8B030D-6E8A-4147-A177-3AD203B41FA5}">
                      <a16:colId xmlns:a16="http://schemas.microsoft.com/office/drawing/2014/main" val="2175534177"/>
                    </a:ext>
                  </a:extLst>
                </a:gridCol>
                <a:gridCol w="1206796">
                  <a:extLst>
                    <a:ext uri="{9D8B030D-6E8A-4147-A177-3AD203B41FA5}">
                      <a16:colId xmlns:a16="http://schemas.microsoft.com/office/drawing/2014/main" val="2999589400"/>
                    </a:ext>
                  </a:extLst>
                </a:gridCol>
                <a:gridCol w="1164451">
                  <a:extLst>
                    <a:ext uri="{9D8B030D-6E8A-4147-A177-3AD203B41FA5}">
                      <a16:colId xmlns:a16="http://schemas.microsoft.com/office/drawing/2014/main" val="336946418"/>
                    </a:ext>
                  </a:extLst>
                </a:gridCol>
              </a:tblGrid>
              <a:tr h="488291">
                <a:tc>
                  <a:txBody>
                    <a:bodyPr/>
                    <a:lstStyle/>
                    <a:p>
                      <a:endParaRPr lang="en-US" sz="1400" dirty="0"/>
                    </a:p>
                    <a:p>
                      <a:endParaRPr lang="en-US" sz="1400" dirty="0"/>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983690990"/>
                  </a:ext>
                </a:extLst>
              </a:tr>
              <a:tr h="365760">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2772570638"/>
                  </a:ext>
                </a:extLst>
              </a:tr>
              <a:tr h="365760">
                <a:tc>
                  <a:txBody>
                    <a:bodyPr/>
                    <a:lstStyle/>
                    <a:p>
                      <a:endParaRPr lang="en-US" sz="1400" dirty="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4242872202"/>
                  </a:ext>
                </a:extLst>
              </a:tr>
              <a:tr h="365760">
                <a:tc>
                  <a:txBody>
                    <a:bodyPr/>
                    <a:lstStyle/>
                    <a:p>
                      <a:endParaRPr lang="en-US" sz="1400" dirty="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174933262"/>
                  </a:ext>
                </a:extLst>
              </a:tr>
              <a:tr h="365760">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809870387"/>
                  </a:ext>
                </a:extLst>
              </a:tr>
              <a:tr h="365760">
                <a:tc>
                  <a:txBody>
                    <a:bodyPr/>
                    <a:lstStyle/>
                    <a:p>
                      <a:endParaRPr lang="en-US" sz="1400"/>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3428526609"/>
                  </a:ext>
                </a:extLst>
              </a:tr>
              <a:tr h="365760">
                <a:tc>
                  <a:txBody>
                    <a:bodyPr/>
                    <a:lstStyle/>
                    <a:p>
                      <a:endParaRPr lang="en-US" sz="1400"/>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2086013650"/>
                  </a:ext>
                </a:extLst>
              </a:tr>
              <a:tr h="365760">
                <a:tc>
                  <a:txBody>
                    <a:bodyPr/>
                    <a:lstStyle/>
                    <a:p>
                      <a:endParaRPr lang="en-US" sz="140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993306959"/>
                  </a:ext>
                </a:extLst>
              </a:tr>
              <a:tr h="365760">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729971730"/>
                  </a:ext>
                </a:extLst>
              </a:tr>
            </a:tbl>
          </a:graphicData>
        </a:graphic>
      </p:graphicFrame>
      <p:sp>
        <p:nvSpPr>
          <p:cNvPr id="150" name="TextBox 149">
            <a:extLst>
              <a:ext uri="{FF2B5EF4-FFF2-40B4-BE49-F238E27FC236}">
                <a16:creationId xmlns:a16="http://schemas.microsoft.com/office/drawing/2014/main" id="{490DFF0F-4AD1-944A-ACCA-ECBD10E71C6D}"/>
              </a:ext>
            </a:extLst>
          </p:cNvPr>
          <p:cNvSpPr txBox="1"/>
          <p:nvPr/>
        </p:nvSpPr>
        <p:spPr>
          <a:xfrm>
            <a:off x="5808452" y="1808837"/>
            <a:ext cx="1117471"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Length, in.</a:t>
            </a:r>
          </a:p>
        </p:txBody>
      </p:sp>
      <p:sp>
        <p:nvSpPr>
          <p:cNvPr id="151" name="TextBox 150">
            <a:extLst>
              <a:ext uri="{FF2B5EF4-FFF2-40B4-BE49-F238E27FC236}">
                <a16:creationId xmlns:a16="http://schemas.microsoft.com/office/drawing/2014/main" id="{6D0E3048-84EC-6A4B-A5BD-B9E216EE29A5}"/>
              </a:ext>
            </a:extLst>
          </p:cNvPr>
          <p:cNvSpPr txBox="1"/>
          <p:nvPr/>
        </p:nvSpPr>
        <p:spPr>
          <a:xfrm>
            <a:off x="7106450" y="1682432"/>
            <a:ext cx="1067614" cy="584775"/>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Internal force, </a:t>
            </a:r>
            <a:r>
              <a:rPr lang="en-US" sz="1600" dirty="0" err="1">
                <a:latin typeface="Times New Roman" panose="02020603050405020304" pitchFamily="18" charset="0"/>
                <a:cs typeface="Times New Roman" panose="02020603050405020304" pitchFamily="18" charset="0"/>
              </a:rPr>
              <a:t>lb</a:t>
            </a:r>
            <a:endParaRPr lang="en-US" sz="1600" dirty="0">
              <a:latin typeface="Times New Roman" panose="02020603050405020304" pitchFamily="18" charset="0"/>
              <a:cs typeface="Times New Roman" panose="02020603050405020304" pitchFamily="18" charset="0"/>
            </a:endParaRPr>
          </a:p>
        </p:txBody>
      </p:sp>
      <p:sp>
        <p:nvSpPr>
          <p:cNvPr id="152" name="TextBox 151">
            <a:extLst>
              <a:ext uri="{FF2B5EF4-FFF2-40B4-BE49-F238E27FC236}">
                <a16:creationId xmlns:a16="http://schemas.microsoft.com/office/drawing/2014/main" id="{2A8419EB-AC66-AE4A-85AD-C71A08B04D5F}"/>
              </a:ext>
            </a:extLst>
          </p:cNvPr>
          <p:cNvSpPr txBox="1"/>
          <p:nvPr/>
        </p:nvSpPr>
        <p:spPr>
          <a:xfrm>
            <a:off x="4748451" y="1821621"/>
            <a:ext cx="907172"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Member </a:t>
            </a:r>
          </a:p>
        </p:txBody>
      </p:sp>
      <p:sp>
        <p:nvSpPr>
          <p:cNvPr id="153" name="TextBox 152">
            <a:extLst>
              <a:ext uri="{FF2B5EF4-FFF2-40B4-BE49-F238E27FC236}">
                <a16:creationId xmlns:a16="http://schemas.microsoft.com/office/drawing/2014/main" id="{E21FB4FF-E502-1343-AC86-DE8189C45B39}"/>
              </a:ext>
            </a:extLst>
          </p:cNvPr>
          <p:cNvSpPr txBox="1"/>
          <p:nvPr/>
        </p:nvSpPr>
        <p:spPr>
          <a:xfrm>
            <a:off x="5052480" y="2236567"/>
            <a:ext cx="40155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9. </a:t>
            </a:r>
          </a:p>
        </p:txBody>
      </p:sp>
      <p:sp>
        <p:nvSpPr>
          <p:cNvPr id="154" name="TextBox 153">
            <a:extLst>
              <a:ext uri="{FF2B5EF4-FFF2-40B4-BE49-F238E27FC236}">
                <a16:creationId xmlns:a16="http://schemas.microsoft.com/office/drawing/2014/main" id="{F54693F2-CCAE-4048-AC2A-5D02B7ACD0E6}"/>
              </a:ext>
            </a:extLst>
          </p:cNvPr>
          <p:cNvSpPr txBox="1"/>
          <p:nvPr/>
        </p:nvSpPr>
        <p:spPr>
          <a:xfrm>
            <a:off x="4985223" y="2611714"/>
            <a:ext cx="498548"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10. </a:t>
            </a:r>
          </a:p>
        </p:txBody>
      </p:sp>
      <p:sp>
        <p:nvSpPr>
          <p:cNvPr id="155" name="TextBox 154">
            <a:extLst>
              <a:ext uri="{FF2B5EF4-FFF2-40B4-BE49-F238E27FC236}">
                <a16:creationId xmlns:a16="http://schemas.microsoft.com/office/drawing/2014/main" id="{0DC45213-B61C-2649-859B-2FFAB2FDB67A}"/>
              </a:ext>
            </a:extLst>
          </p:cNvPr>
          <p:cNvSpPr txBox="1"/>
          <p:nvPr/>
        </p:nvSpPr>
        <p:spPr>
          <a:xfrm>
            <a:off x="4996550" y="2968747"/>
            <a:ext cx="47947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11. </a:t>
            </a:r>
          </a:p>
        </p:txBody>
      </p:sp>
      <p:sp>
        <p:nvSpPr>
          <p:cNvPr id="156" name="TextBox 155">
            <a:extLst>
              <a:ext uri="{FF2B5EF4-FFF2-40B4-BE49-F238E27FC236}">
                <a16:creationId xmlns:a16="http://schemas.microsoft.com/office/drawing/2014/main" id="{EC2427F8-7E04-C643-BA8E-1D8127BDA1E2}"/>
              </a:ext>
            </a:extLst>
          </p:cNvPr>
          <p:cNvSpPr txBox="1"/>
          <p:nvPr/>
        </p:nvSpPr>
        <p:spPr>
          <a:xfrm>
            <a:off x="5003693" y="3347875"/>
            <a:ext cx="470975"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12. </a:t>
            </a:r>
          </a:p>
        </p:txBody>
      </p:sp>
      <p:sp>
        <p:nvSpPr>
          <p:cNvPr id="159" name="TextBox 158">
            <a:extLst>
              <a:ext uri="{FF2B5EF4-FFF2-40B4-BE49-F238E27FC236}">
                <a16:creationId xmlns:a16="http://schemas.microsoft.com/office/drawing/2014/main" id="{E053F122-3B75-CD4F-8B96-3F2712EEBCCD}"/>
              </a:ext>
            </a:extLst>
          </p:cNvPr>
          <p:cNvSpPr txBox="1"/>
          <p:nvPr/>
        </p:nvSpPr>
        <p:spPr>
          <a:xfrm>
            <a:off x="6203712" y="2983719"/>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161" name="TextBox 160">
            <a:extLst>
              <a:ext uri="{FF2B5EF4-FFF2-40B4-BE49-F238E27FC236}">
                <a16:creationId xmlns:a16="http://schemas.microsoft.com/office/drawing/2014/main" id="{A47A63B1-4CDF-3A4D-87C5-4E8640ED452A}"/>
              </a:ext>
            </a:extLst>
          </p:cNvPr>
          <p:cNvSpPr txBox="1"/>
          <p:nvPr/>
        </p:nvSpPr>
        <p:spPr>
          <a:xfrm>
            <a:off x="5001094" y="3710609"/>
            <a:ext cx="48423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13. </a:t>
            </a:r>
          </a:p>
        </p:txBody>
      </p:sp>
      <p:sp>
        <p:nvSpPr>
          <p:cNvPr id="162" name="TextBox 161">
            <a:extLst>
              <a:ext uri="{FF2B5EF4-FFF2-40B4-BE49-F238E27FC236}">
                <a16:creationId xmlns:a16="http://schemas.microsoft.com/office/drawing/2014/main" id="{12B180CB-A0F5-B44B-A9C6-F79183FDF2B7}"/>
              </a:ext>
            </a:extLst>
          </p:cNvPr>
          <p:cNvSpPr txBox="1"/>
          <p:nvPr/>
        </p:nvSpPr>
        <p:spPr>
          <a:xfrm>
            <a:off x="5004697" y="4079938"/>
            <a:ext cx="498548"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14. </a:t>
            </a:r>
          </a:p>
        </p:txBody>
      </p:sp>
      <p:sp>
        <p:nvSpPr>
          <p:cNvPr id="163" name="TextBox 162">
            <a:extLst>
              <a:ext uri="{FF2B5EF4-FFF2-40B4-BE49-F238E27FC236}">
                <a16:creationId xmlns:a16="http://schemas.microsoft.com/office/drawing/2014/main" id="{5A734B75-443B-8C46-814B-823B21D0888F}"/>
              </a:ext>
            </a:extLst>
          </p:cNvPr>
          <p:cNvSpPr txBox="1"/>
          <p:nvPr/>
        </p:nvSpPr>
        <p:spPr>
          <a:xfrm>
            <a:off x="5002026" y="4436971"/>
            <a:ext cx="498548"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15. </a:t>
            </a:r>
          </a:p>
        </p:txBody>
      </p:sp>
      <p:sp>
        <p:nvSpPr>
          <p:cNvPr id="164" name="TextBox 163">
            <a:extLst>
              <a:ext uri="{FF2B5EF4-FFF2-40B4-BE49-F238E27FC236}">
                <a16:creationId xmlns:a16="http://schemas.microsoft.com/office/drawing/2014/main" id="{CC9EA683-1FB8-284F-83D9-7D2D3C86E1FE}"/>
              </a:ext>
            </a:extLst>
          </p:cNvPr>
          <p:cNvSpPr txBox="1"/>
          <p:nvPr/>
        </p:nvSpPr>
        <p:spPr>
          <a:xfrm>
            <a:off x="5001735" y="4816099"/>
            <a:ext cx="498547"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16. </a:t>
            </a:r>
          </a:p>
        </p:txBody>
      </p:sp>
      <p:sp>
        <p:nvSpPr>
          <p:cNvPr id="166" name="TextBox 165">
            <a:extLst>
              <a:ext uri="{FF2B5EF4-FFF2-40B4-BE49-F238E27FC236}">
                <a16:creationId xmlns:a16="http://schemas.microsoft.com/office/drawing/2014/main" id="{CB44C5BB-F30F-F141-BAC1-606FA82AAA5C}"/>
              </a:ext>
            </a:extLst>
          </p:cNvPr>
          <p:cNvSpPr txBox="1"/>
          <p:nvPr/>
        </p:nvSpPr>
        <p:spPr>
          <a:xfrm>
            <a:off x="6203002" y="2596295"/>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grpSp>
        <p:nvGrpSpPr>
          <p:cNvPr id="173" name="Group 172">
            <a:extLst>
              <a:ext uri="{FF2B5EF4-FFF2-40B4-BE49-F238E27FC236}">
                <a16:creationId xmlns:a16="http://schemas.microsoft.com/office/drawing/2014/main" id="{85C876E6-897D-7541-B84A-2A813683D4BB}"/>
              </a:ext>
            </a:extLst>
          </p:cNvPr>
          <p:cNvGrpSpPr/>
          <p:nvPr/>
        </p:nvGrpSpPr>
        <p:grpSpPr>
          <a:xfrm>
            <a:off x="7191837" y="4480832"/>
            <a:ext cx="727131" cy="342496"/>
            <a:chOff x="2572569" y="5637280"/>
            <a:chExt cx="727131" cy="342496"/>
          </a:xfrm>
        </p:grpSpPr>
        <mc:AlternateContent xmlns:mc="http://schemas.openxmlformats.org/markup-compatibility/2006" xmlns:a14="http://schemas.microsoft.com/office/drawing/2010/main">
          <mc:Choice Requires="a14">
            <p:sp>
              <p:nvSpPr>
                <p:cNvPr id="174" name="TextBox 173">
                  <a:extLst>
                    <a:ext uri="{FF2B5EF4-FFF2-40B4-BE49-F238E27FC236}">
                      <a16:creationId xmlns:a16="http://schemas.microsoft.com/office/drawing/2014/main" id="{C23E7D88-B282-B546-A0B4-426320731F00}"/>
                    </a:ext>
                  </a:extLst>
                </p:cNvPr>
                <p:cNvSpPr txBox="1"/>
                <p:nvPr/>
              </p:nvSpPr>
              <p:spPr>
                <a:xfrm>
                  <a:off x="257256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174" name="TextBox 173">
                  <a:extLst>
                    <a:ext uri="{FF2B5EF4-FFF2-40B4-BE49-F238E27FC236}">
                      <a16:creationId xmlns:a16="http://schemas.microsoft.com/office/drawing/2014/main" id="{C23E7D88-B282-B546-A0B4-426320731F00}"/>
                    </a:ext>
                  </a:extLst>
                </p:cNvPr>
                <p:cNvSpPr txBox="1">
                  <a:spLocks noRot="1" noChangeAspect="1" noMove="1" noResize="1" noEditPoints="1" noAdjustHandles="1" noChangeArrowheads="1" noChangeShapeType="1" noTextEdit="1"/>
                </p:cNvSpPr>
                <p:nvPr/>
              </p:nvSpPr>
              <p:spPr>
                <a:xfrm>
                  <a:off x="2572569" y="5637280"/>
                  <a:ext cx="436322" cy="275268"/>
                </a:xfrm>
                <a:prstGeom prst="rect">
                  <a:avLst/>
                </a:prstGeom>
                <a:blipFill>
                  <a:blip r:embed="rId7"/>
                  <a:stretch>
                    <a:fillRect b="-4348"/>
                  </a:stretch>
                </a:blipFill>
              </p:spPr>
              <p:txBody>
                <a:bodyPr/>
                <a:lstStyle/>
                <a:p>
                  <a:r>
                    <a:rPr lang="en-US">
                      <a:noFill/>
                    </a:rPr>
                    <a:t> </a:t>
                  </a:r>
                </a:p>
              </p:txBody>
            </p:sp>
          </mc:Fallback>
        </mc:AlternateContent>
        <p:cxnSp>
          <p:nvCxnSpPr>
            <p:cNvPr id="175" name="Straight Connector 174">
              <a:extLst>
                <a:ext uri="{FF2B5EF4-FFF2-40B4-BE49-F238E27FC236}">
                  <a16:creationId xmlns:a16="http://schemas.microsoft.com/office/drawing/2014/main" id="{0E749671-00F1-E040-B7D9-2B2892A62C9C}"/>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6" name="TextBox 175">
              <a:extLst>
                <a:ext uri="{FF2B5EF4-FFF2-40B4-BE49-F238E27FC236}">
                  <a16:creationId xmlns:a16="http://schemas.microsoft.com/office/drawing/2014/main" id="{A9C6D4A4-1976-724E-B326-185C5FE87C6A}"/>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mc:AlternateContent xmlns:mc="http://schemas.openxmlformats.org/markup-compatibility/2006" xmlns:a14="http://schemas.microsoft.com/office/drawing/2010/main">
        <mc:Choice Requires="a14">
          <p:sp>
            <p:nvSpPr>
              <p:cNvPr id="187" name="TextBox 186">
                <a:extLst>
                  <a:ext uri="{FF2B5EF4-FFF2-40B4-BE49-F238E27FC236}">
                    <a16:creationId xmlns:a16="http://schemas.microsoft.com/office/drawing/2014/main" id="{A6EE2EA4-3019-7642-839E-E991F0864D1E}"/>
                  </a:ext>
                </a:extLst>
              </p:cNvPr>
              <p:cNvSpPr txBox="1"/>
              <p:nvPr/>
            </p:nvSpPr>
            <p:spPr>
              <a:xfrm>
                <a:off x="6049949" y="2270305"/>
                <a:ext cx="510082"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ea typeface="Cambria Math" panose="02040503050406030204" pitchFamily="18" charset="0"/>
                            </a:rPr>
                          </m:ctrlPr>
                        </m:radPr>
                        <m:deg/>
                        <m:e>
                          <m:r>
                            <a:rPr lang="en-US" b="0" i="0" smtClean="0">
                              <a:latin typeface="Cambria Math" panose="02040503050406030204" pitchFamily="18" charset="0"/>
                              <a:ea typeface="Cambria Math" panose="02040503050406030204" pitchFamily="18" charset="0"/>
                            </a:rPr>
                            <m:t>2</m:t>
                          </m:r>
                        </m:e>
                      </m:rad>
                    </m:oMath>
                  </m:oMathPara>
                </a14:m>
                <a:endParaRPr lang="en-US"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187" name="TextBox 186">
                <a:extLst>
                  <a:ext uri="{FF2B5EF4-FFF2-40B4-BE49-F238E27FC236}">
                    <a16:creationId xmlns:a16="http://schemas.microsoft.com/office/drawing/2014/main" id="{A6EE2EA4-3019-7642-839E-E991F0864D1E}"/>
                  </a:ext>
                </a:extLst>
              </p:cNvPr>
              <p:cNvSpPr txBox="1">
                <a:spLocks noRot="1" noChangeAspect="1" noMove="1" noResize="1" noEditPoints="1" noAdjustHandles="1" noChangeArrowheads="1" noChangeShapeType="1" noTextEdit="1"/>
              </p:cNvSpPr>
              <p:nvPr/>
            </p:nvSpPr>
            <p:spPr>
              <a:xfrm>
                <a:off x="6049949" y="2270305"/>
                <a:ext cx="510082" cy="309637"/>
              </a:xfrm>
              <a:prstGeom prst="rect">
                <a:avLst/>
              </a:prstGeom>
              <a:blipFill>
                <a:blip r:embed="rId8"/>
                <a:stretch>
                  <a:fillRect b="-4000"/>
                </a:stretch>
              </a:blipFill>
            </p:spPr>
            <p:txBody>
              <a:bodyPr/>
              <a:lstStyle/>
              <a:p>
                <a:r>
                  <a:rPr lang="en-US">
                    <a:noFill/>
                  </a:rPr>
                  <a:t> </a:t>
                </a:r>
              </a:p>
            </p:txBody>
          </p:sp>
        </mc:Fallback>
      </mc:AlternateContent>
      <p:grpSp>
        <p:nvGrpSpPr>
          <p:cNvPr id="132" name="Group 131">
            <a:extLst>
              <a:ext uri="{FF2B5EF4-FFF2-40B4-BE49-F238E27FC236}">
                <a16:creationId xmlns:a16="http://schemas.microsoft.com/office/drawing/2014/main" id="{67328049-DC4F-E14E-9C63-0032AA616C2D}"/>
              </a:ext>
            </a:extLst>
          </p:cNvPr>
          <p:cNvGrpSpPr/>
          <p:nvPr/>
        </p:nvGrpSpPr>
        <p:grpSpPr>
          <a:xfrm>
            <a:off x="3506883" y="3384986"/>
            <a:ext cx="727131" cy="342496"/>
            <a:chOff x="2572569" y="5637280"/>
            <a:chExt cx="727131" cy="342496"/>
          </a:xfrm>
        </p:grpSpPr>
        <mc:AlternateContent xmlns:mc="http://schemas.openxmlformats.org/markup-compatibility/2006" xmlns:a14="http://schemas.microsoft.com/office/drawing/2010/main">
          <mc:Choice Requires="a14">
            <p:sp>
              <p:nvSpPr>
                <p:cNvPr id="134" name="TextBox 133">
                  <a:extLst>
                    <a:ext uri="{FF2B5EF4-FFF2-40B4-BE49-F238E27FC236}">
                      <a16:creationId xmlns:a16="http://schemas.microsoft.com/office/drawing/2014/main" id="{95176369-4E0A-CF41-A2B1-A53A72EA7031}"/>
                    </a:ext>
                  </a:extLst>
                </p:cNvPr>
                <p:cNvSpPr txBox="1"/>
                <p:nvPr/>
              </p:nvSpPr>
              <p:spPr>
                <a:xfrm>
                  <a:off x="257256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134" name="TextBox 133">
                  <a:extLst>
                    <a:ext uri="{FF2B5EF4-FFF2-40B4-BE49-F238E27FC236}">
                      <a16:creationId xmlns:a16="http://schemas.microsoft.com/office/drawing/2014/main" id="{95176369-4E0A-CF41-A2B1-A53A72EA7031}"/>
                    </a:ext>
                  </a:extLst>
                </p:cNvPr>
                <p:cNvSpPr txBox="1">
                  <a:spLocks noRot="1" noChangeAspect="1" noMove="1" noResize="1" noEditPoints="1" noAdjustHandles="1" noChangeArrowheads="1" noChangeShapeType="1" noTextEdit="1"/>
                </p:cNvSpPr>
                <p:nvPr/>
              </p:nvSpPr>
              <p:spPr>
                <a:xfrm>
                  <a:off x="2572569" y="5637280"/>
                  <a:ext cx="436322" cy="275268"/>
                </a:xfrm>
                <a:prstGeom prst="rect">
                  <a:avLst/>
                </a:prstGeom>
                <a:blipFill>
                  <a:blip r:embed="rId9"/>
                  <a:stretch>
                    <a:fillRect/>
                  </a:stretch>
                </a:blipFill>
              </p:spPr>
              <p:txBody>
                <a:bodyPr/>
                <a:lstStyle/>
                <a:p>
                  <a:r>
                    <a:rPr lang="en-US">
                      <a:noFill/>
                    </a:rPr>
                    <a:t> </a:t>
                  </a:r>
                </a:p>
              </p:txBody>
            </p:sp>
          </mc:Fallback>
        </mc:AlternateContent>
        <p:cxnSp>
          <p:nvCxnSpPr>
            <p:cNvPr id="135" name="Straight Connector 134">
              <a:extLst>
                <a:ext uri="{FF2B5EF4-FFF2-40B4-BE49-F238E27FC236}">
                  <a16:creationId xmlns:a16="http://schemas.microsoft.com/office/drawing/2014/main" id="{7B2A0D44-0BA4-B546-B48D-D2EAD8CD2CB2}"/>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6" name="TextBox 135">
              <a:extLst>
                <a:ext uri="{FF2B5EF4-FFF2-40B4-BE49-F238E27FC236}">
                  <a16:creationId xmlns:a16="http://schemas.microsoft.com/office/drawing/2014/main" id="{39C8A38E-D425-B244-A3C0-6CF28AA88867}"/>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137" name="Group 136">
            <a:extLst>
              <a:ext uri="{FF2B5EF4-FFF2-40B4-BE49-F238E27FC236}">
                <a16:creationId xmlns:a16="http://schemas.microsoft.com/office/drawing/2014/main" id="{7C27C6F8-3894-A049-A813-80651CC9CF68}"/>
              </a:ext>
            </a:extLst>
          </p:cNvPr>
          <p:cNvGrpSpPr/>
          <p:nvPr/>
        </p:nvGrpSpPr>
        <p:grpSpPr>
          <a:xfrm>
            <a:off x="7187073" y="4840402"/>
            <a:ext cx="727131" cy="342496"/>
            <a:chOff x="2572569" y="5637280"/>
            <a:chExt cx="727131" cy="342496"/>
          </a:xfrm>
        </p:grpSpPr>
        <mc:AlternateContent xmlns:mc="http://schemas.openxmlformats.org/markup-compatibility/2006" xmlns:a14="http://schemas.microsoft.com/office/drawing/2010/main">
          <mc:Choice Requires="a14">
            <p:sp>
              <p:nvSpPr>
                <p:cNvPr id="139" name="TextBox 138">
                  <a:extLst>
                    <a:ext uri="{FF2B5EF4-FFF2-40B4-BE49-F238E27FC236}">
                      <a16:creationId xmlns:a16="http://schemas.microsoft.com/office/drawing/2014/main" id="{99AE4083-000F-7A48-8192-009F76F9A4B4}"/>
                    </a:ext>
                  </a:extLst>
                </p:cNvPr>
                <p:cNvSpPr txBox="1"/>
                <p:nvPr/>
              </p:nvSpPr>
              <p:spPr>
                <a:xfrm>
                  <a:off x="257256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139" name="TextBox 138">
                  <a:extLst>
                    <a:ext uri="{FF2B5EF4-FFF2-40B4-BE49-F238E27FC236}">
                      <a16:creationId xmlns:a16="http://schemas.microsoft.com/office/drawing/2014/main" id="{99AE4083-000F-7A48-8192-009F76F9A4B4}"/>
                    </a:ext>
                  </a:extLst>
                </p:cNvPr>
                <p:cNvSpPr txBox="1">
                  <a:spLocks noRot="1" noChangeAspect="1" noMove="1" noResize="1" noEditPoints="1" noAdjustHandles="1" noChangeArrowheads="1" noChangeShapeType="1" noTextEdit="1"/>
                </p:cNvSpPr>
                <p:nvPr/>
              </p:nvSpPr>
              <p:spPr>
                <a:xfrm>
                  <a:off x="2572569" y="5637280"/>
                  <a:ext cx="436322" cy="275268"/>
                </a:xfrm>
                <a:prstGeom prst="rect">
                  <a:avLst/>
                </a:prstGeom>
                <a:blipFill>
                  <a:blip r:embed="rId10"/>
                  <a:stretch>
                    <a:fillRect b="-4545"/>
                  </a:stretch>
                </a:blipFill>
              </p:spPr>
              <p:txBody>
                <a:bodyPr/>
                <a:lstStyle/>
                <a:p>
                  <a:r>
                    <a:rPr lang="en-US">
                      <a:noFill/>
                    </a:rPr>
                    <a:t> </a:t>
                  </a:r>
                </a:p>
              </p:txBody>
            </p:sp>
          </mc:Fallback>
        </mc:AlternateContent>
        <p:cxnSp>
          <p:nvCxnSpPr>
            <p:cNvPr id="140" name="Straight Connector 139">
              <a:extLst>
                <a:ext uri="{FF2B5EF4-FFF2-40B4-BE49-F238E27FC236}">
                  <a16:creationId xmlns:a16="http://schemas.microsoft.com/office/drawing/2014/main" id="{7D41CCA1-38C5-7149-9DBA-371F2D780677}"/>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1" name="TextBox 140">
              <a:extLst>
                <a:ext uri="{FF2B5EF4-FFF2-40B4-BE49-F238E27FC236}">
                  <a16:creationId xmlns:a16="http://schemas.microsoft.com/office/drawing/2014/main" id="{011FAD6F-41B9-2D48-ABF5-62E4C363EE56}"/>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142" name="Group 141">
            <a:extLst>
              <a:ext uri="{FF2B5EF4-FFF2-40B4-BE49-F238E27FC236}">
                <a16:creationId xmlns:a16="http://schemas.microsoft.com/office/drawing/2014/main" id="{9DCD3B8C-F614-A44E-ABCA-73724BB86685}"/>
              </a:ext>
            </a:extLst>
          </p:cNvPr>
          <p:cNvGrpSpPr/>
          <p:nvPr/>
        </p:nvGrpSpPr>
        <p:grpSpPr>
          <a:xfrm>
            <a:off x="3547721" y="2589004"/>
            <a:ext cx="601842" cy="402639"/>
            <a:chOff x="7673575" y="5855991"/>
            <a:chExt cx="601842" cy="402639"/>
          </a:xfrm>
        </p:grpSpPr>
        <p:cxnSp>
          <p:nvCxnSpPr>
            <p:cNvPr id="143" name="Straight Connector 142">
              <a:extLst>
                <a:ext uri="{FF2B5EF4-FFF2-40B4-BE49-F238E27FC236}">
                  <a16:creationId xmlns:a16="http://schemas.microsoft.com/office/drawing/2014/main" id="{F3E0A245-610D-6F46-A4C4-EC2BC13BCE7B}"/>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CA9C1810-5A65-A444-BD3E-10AB45E22A8B}"/>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145" name="TextBox 144">
              <a:extLst>
                <a:ext uri="{FF2B5EF4-FFF2-40B4-BE49-F238E27FC236}">
                  <a16:creationId xmlns:a16="http://schemas.microsoft.com/office/drawing/2014/main" id="{370CED91-C888-BB45-92D7-7F59F7B5545D}"/>
                </a:ext>
              </a:extLst>
            </p:cNvPr>
            <p:cNvSpPr txBox="1"/>
            <p:nvPr/>
          </p:nvSpPr>
          <p:spPr>
            <a:xfrm>
              <a:off x="7673575" y="5855991"/>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 </a:t>
              </a:r>
            </a:p>
          </p:txBody>
        </p:sp>
      </p:grpSp>
      <p:grpSp>
        <p:nvGrpSpPr>
          <p:cNvPr id="210" name="Group 209">
            <a:extLst>
              <a:ext uri="{FF2B5EF4-FFF2-40B4-BE49-F238E27FC236}">
                <a16:creationId xmlns:a16="http://schemas.microsoft.com/office/drawing/2014/main" id="{1FBB79DB-B888-BF42-B755-30EAA55978DE}"/>
              </a:ext>
            </a:extLst>
          </p:cNvPr>
          <p:cNvGrpSpPr/>
          <p:nvPr/>
        </p:nvGrpSpPr>
        <p:grpSpPr>
          <a:xfrm>
            <a:off x="3614612" y="3697360"/>
            <a:ext cx="601842" cy="402639"/>
            <a:chOff x="7673575" y="5855991"/>
            <a:chExt cx="601842" cy="402639"/>
          </a:xfrm>
        </p:grpSpPr>
        <p:cxnSp>
          <p:nvCxnSpPr>
            <p:cNvPr id="211" name="Straight Connector 210">
              <a:extLst>
                <a:ext uri="{FF2B5EF4-FFF2-40B4-BE49-F238E27FC236}">
                  <a16:creationId xmlns:a16="http://schemas.microsoft.com/office/drawing/2014/main" id="{5053FF53-D3A5-4B49-A3D2-4E29BBC1A21E}"/>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2" name="TextBox 211">
              <a:extLst>
                <a:ext uri="{FF2B5EF4-FFF2-40B4-BE49-F238E27FC236}">
                  <a16:creationId xmlns:a16="http://schemas.microsoft.com/office/drawing/2014/main" id="{8C30F5AE-3BA0-E844-8013-383F31B176D3}"/>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213" name="TextBox 212">
              <a:extLst>
                <a:ext uri="{FF2B5EF4-FFF2-40B4-BE49-F238E27FC236}">
                  <a16:creationId xmlns:a16="http://schemas.microsoft.com/office/drawing/2014/main" id="{26B8B18E-C3F8-7344-854E-B70D56986E30}"/>
                </a:ext>
              </a:extLst>
            </p:cNvPr>
            <p:cNvSpPr txBox="1"/>
            <p:nvPr/>
          </p:nvSpPr>
          <p:spPr>
            <a:xfrm>
              <a:off x="7673575" y="5855991"/>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3 </a:t>
              </a:r>
            </a:p>
          </p:txBody>
        </p:sp>
      </p:grpSp>
      <p:grpSp>
        <p:nvGrpSpPr>
          <p:cNvPr id="214" name="Group 213">
            <a:extLst>
              <a:ext uri="{FF2B5EF4-FFF2-40B4-BE49-F238E27FC236}">
                <a16:creationId xmlns:a16="http://schemas.microsoft.com/office/drawing/2014/main" id="{E40CF87F-F7E1-E444-9E91-6E2C50F2BA90}"/>
              </a:ext>
            </a:extLst>
          </p:cNvPr>
          <p:cNvGrpSpPr/>
          <p:nvPr/>
        </p:nvGrpSpPr>
        <p:grpSpPr>
          <a:xfrm>
            <a:off x="3607251" y="4048715"/>
            <a:ext cx="601842" cy="402639"/>
            <a:chOff x="7673575" y="5855991"/>
            <a:chExt cx="601842" cy="402639"/>
          </a:xfrm>
        </p:grpSpPr>
        <p:cxnSp>
          <p:nvCxnSpPr>
            <p:cNvPr id="215" name="Straight Connector 214">
              <a:extLst>
                <a:ext uri="{FF2B5EF4-FFF2-40B4-BE49-F238E27FC236}">
                  <a16:creationId xmlns:a16="http://schemas.microsoft.com/office/drawing/2014/main" id="{3B629280-2261-7045-8246-ECA87400E7A6}"/>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9" name="TextBox 218">
              <a:extLst>
                <a:ext uri="{FF2B5EF4-FFF2-40B4-BE49-F238E27FC236}">
                  <a16:creationId xmlns:a16="http://schemas.microsoft.com/office/drawing/2014/main" id="{FF5738A6-8184-394F-A117-1138FA020711}"/>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220" name="TextBox 219">
              <a:extLst>
                <a:ext uri="{FF2B5EF4-FFF2-40B4-BE49-F238E27FC236}">
                  <a16:creationId xmlns:a16="http://schemas.microsoft.com/office/drawing/2014/main" id="{D37DB23F-D268-F143-B495-4CA538B8810A}"/>
                </a:ext>
              </a:extLst>
            </p:cNvPr>
            <p:cNvSpPr txBox="1"/>
            <p:nvPr/>
          </p:nvSpPr>
          <p:spPr>
            <a:xfrm>
              <a:off x="7673575" y="5855991"/>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3 </a:t>
              </a:r>
            </a:p>
          </p:txBody>
        </p:sp>
      </p:grpSp>
      <p:grpSp>
        <p:nvGrpSpPr>
          <p:cNvPr id="221" name="Group 220">
            <a:extLst>
              <a:ext uri="{FF2B5EF4-FFF2-40B4-BE49-F238E27FC236}">
                <a16:creationId xmlns:a16="http://schemas.microsoft.com/office/drawing/2014/main" id="{C0AA643C-1E62-0341-858B-67DFE166F6DA}"/>
              </a:ext>
            </a:extLst>
          </p:cNvPr>
          <p:cNvGrpSpPr/>
          <p:nvPr/>
        </p:nvGrpSpPr>
        <p:grpSpPr>
          <a:xfrm>
            <a:off x="3602485" y="4422573"/>
            <a:ext cx="601842" cy="402639"/>
            <a:chOff x="7673575" y="5855991"/>
            <a:chExt cx="601842" cy="402639"/>
          </a:xfrm>
        </p:grpSpPr>
        <p:cxnSp>
          <p:nvCxnSpPr>
            <p:cNvPr id="222" name="Straight Connector 221">
              <a:extLst>
                <a:ext uri="{FF2B5EF4-FFF2-40B4-BE49-F238E27FC236}">
                  <a16:creationId xmlns:a16="http://schemas.microsoft.com/office/drawing/2014/main" id="{081CA444-EA31-004D-907B-C5BDFACB31A7}"/>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3" name="TextBox 222">
              <a:extLst>
                <a:ext uri="{FF2B5EF4-FFF2-40B4-BE49-F238E27FC236}">
                  <a16:creationId xmlns:a16="http://schemas.microsoft.com/office/drawing/2014/main" id="{65900FC6-06CE-324B-8D37-5284FAA41018}"/>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224" name="TextBox 223">
              <a:extLst>
                <a:ext uri="{FF2B5EF4-FFF2-40B4-BE49-F238E27FC236}">
                  <a16:creationId xmlns:a16="http://schemas.microsoft.com/office/drawing/2014/main" id="{416DFDCE-B809-C743-B232-9BB2648FB72C}"/>
                </a:ext>
              </a:extLst>
            </p:cNvPr>
            <p:cNvSpPr txBox="1"/>
            <p:nvPr/>
          </p:nvSpPr>
          <p:spPr>
            <a:xfrm>
              <a:off x="7673575" y="5855991"/>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3 </a:t>
              </a:r>
            </a:p>
          </p:txBody>
        </p:sp>
      </p:grpSp>
      <mc:AlternateContent xmlns:mc="http://schemas.openxmlformats.org/markup-compatibility/2006" xmlns:a14="http://schemas.microsoft.com/office/drawing/2010/main">
        <mc:Choice Requires="a14">
          <p:sp>
            <p:nvSpPr>
              <p:cNvPr id="195" name="TextBox 194">
                <a:extLst>
                  <a:ext uri="{FF2B5EF4-FFF2-40B4-BE49-F238E27FC236}">
                    <a16:creationId xmlns:a16="http://schemas.microsoft.com/office/drawing/2014/main" id="{0B9EF8E4-C7CF-0B4B-A5A4-F716C1D527FE}"/>
                  </a:ext>
                </a:extLst>
              </p:cNvPr>
              <p:cNvSpPr txBox="1"/>
              <p:nvPr/>
            </p:nvSpPr>
            <p:spPr>
              <a:xfrm>
                <a:off x="6042832" y="4824086"/>
                <a:ext cx="498548"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ea typeface="Cambria Math" panose="02040503050406030204" pitchFamily="18" charset="0"/>
                            </a:rPr>
                          </m:ctrlPr>
                        </m:radPr>
                        <m:deg/>
                        <m:e>
                          <m:r>
                            <a:rPr lang="en-US" b="0" i="0" smtClean="0">
                              <a:latin typeface="Cambria Math" panose="02040503050406030204" pitchFamily="18" charset="0"/>
                              <a:ea typeface="Cambria Math" panose="02040503050406030204" pitchFamily="18" charset="0"/>
                            </a:rPr>
                            <m:t>2</m:t>
                          </m:r>
                        </m:e>
                      </m:rad>
                    </m:oMath>
                  </m:oMathPara>
                </a14:m>
                <a:endParaRPr lang="en-US"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195" name="TextBox 194">
                <a:extLst>
                  <a:ext uri="{FF2B5EF4-FFF2-40B4-BE49-F238E27FC236}">
                    <a16:creationId xmlns:a16="http://schemas.microsoft.com/office/drawing/2014/main" id="{0B9EF8E4-C7CF-0B4B-A5A4-F716C1D527FE}"/>
                  </a:ext>
                </a:extLst>
              </p:cNvPr>
              <p:cNvSpPr txBox="1">
                <a:spLocks noRot="1" noChangeAspect="1" noMove="1" noResize="1" noEditPoints="1" noAdjustHandles="1" noChangeArrowheads="1" noChangeShapeType="1" noTextEdit="1"/>
              </p:cNvSpPr>
              <p:nvPr/>
            </p:nvSpPr>
            <p:spPr>
              <a:xfrm>
                <a:off x="6042832" y="4824086"/>
                <a:ext cx="498548" cy="309637"/>
              </a:xfrm>
              <a:prstGeom prst="rect">
                <a:avLst/>
              </a:prstGeom>
              <a:blipFill>
                <a:blip r:embed="rId11"/>
                <a:stretch>
                  <a:fillRect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6" name="TextBox 195">
                <a:extLst>
                  <a:ext uri="{FF2B5EF4-FFF2-40B4-BE49-F238E27FC236}">
                    <a16:creationId xmlns:a16="http://schemas.microsoft.com/office/drawing/2014/main" id="{5176EF0D-EAFE-3242-835E-8FE91D31EDE6}"/>
                  </a:ext>
                </a:extLst>
              </p:cNvPr>
              <p:cNvSpPr txBox="1"/>
              <p:nvPr/>
            </p:nvSpPr>
            <p:spPr>
              <a:xfrm>
                <a:off x="6034755" y="4487616"/>
                <a:ext cx="510082"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ea typeface="Cambria Math" panose="02040503050406030204" pitchFamily="18" charset="0"/>
                            </a:rPr>
                          </m:ctrlPr>
                        </m:radPr>
                        <m:deg/>
                        <m:e>
                          <m:r>
                            <a:rPr lang="en-US" b="0" i="0" smtClean="0">
                              <a:latin typeface="Cambria Math" panose="02040503050406030204" pitchFamily="18" charset="0"/>
                              <a:ea typeface="Cambria Math" panose="02040503050406030204" pitchFamily="18" charset="0"/>
                            </a:rPr>
                            <m:t>2</m:t>
                          </m:r>
                        </m:e>
                      </m:rad>
                    </m:oMath>
                  </m:oMathPara>
                </a14:m>
                <a:endParaRPr lang="en-US"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196" name="TextBox 195">
                <a:extLst>
                  <a:ext uri="{FF2B5EF4-FFF2-40B4-BE49-F238E27FC236}">
                    <a16:creationId xmlns:a16="http://schemas.microsoft.com/office/drawing/2014/main" id="{5176EF0D-EAFE-3242-835E-8FE91D31EDE6}"/>
                  </a:ext>
                </a:extLst>
              </p:cNvPr>
              <p:cNvSpPr txBox="1">
                <a:spLocks noRot="1" noChangeAspect="1" noMove="1" noResize="1" noEditPoints="1" noAdjustHandles="1" noChangeArrowheads="1" noChangeShapeType="1" noTextEdit="1"/>
              </p:cNvSpPr>
              <p:nvPr/>
            </p:nvSpPr>
            <p:spPr>
              <a:xfrm>
                <a:off x="6034755" y="4487616"/>
                <a:ext cx="510082" cy="309637"/>
              </a:xfrm>
              <a:prstGeom prst="rect">
                <a:avLst/>
              </a:prstGeom>
              <a:blipFill>
                <a:blip r:embed="rId12"/>
                <a:stretch>
                  <a:fillRect b="-3846"/>
                </a:stretch>
              </a:blipFill>
            </p:spPr>
            <p:txBody>
              <a:bodyPr/>
              <a:lstStyle/>
              <a:p>
                <a:r>
                  <a:rPr lang="en-US">
                    <a:noFill/>
                  </a:rPr>
                  <a:t> </a:t>
                </a:r>
              </a:p>
            </p:txBody>
          </p:sp>
        </mc:Fallback>
      </mc:AlternateContent>
      <p:sp>
        <p:nvSpPr>
          <p:cNvPr id="160" name="TextBox 159">
            <a:extLst>
              <a:ext uri="{FF2B5EF4-FFF2-40B4-BE49-F238E27FC236}">
                <a16:creationId xmlns:a16="http://schemas.microsoft.com/office/drawing/2014/main" id="{8258FD14-C1CC-6748-9C0D-F2D510C36FE3}"/>
              </a:ext>
            </a:extLst>
          </p:cNvPr>
          <p:cNvSpPr txBox="1"/>
          <p:nvPr/>
        </p:nvSpPr>
        <p:spPr>
          <a:xfrm>
            <a:off x="6203899" y="3355989"/>
            <a:ext cx="40717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mc:AlternateContent xmlns:mc="http://schemas.openxmlformats.org/markup-compatibility/2006" xmlns:a14="http://schemas.microsoft.com/office/drawing/2010/main">
        <mc:Choice Requires="a14">
          <p:sp>
            <p:nvSpPr>
              <p:cNvPr id="168" name="TextBox 167">
                <a:extLst>
                  <a:ext uri="{FF2B5EF4-FFF2-40B4-BE49-F238E27FC236}">
                    <a16:creationId xmlns:a16="http://schemas.microsoft.com/office/drawing/2014/main" id="{253A59E9-C918-6347-9D96-C2503D6F8302}"/>
                  </a:ext>
                </a:extLst>
              </p:cNvPr>
              <p:cNvSpPr txBox="1"/>
              <p:nvPr/>
            </p:nvSpPr>
            <p:spPr>
              <a:xfrm>
                <a:off x="6119952" y="3738338"/>
                <a:ext cx="401552"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ea typeface="Cambria Math" panose="02040503050406030204" pitchFamily="18" charset="0"/>
                            </a:rPr>
                          </m:ctrlPr>
                        </m:radPr>
                        <m:deg/>
                        <m:e>
                          <m:r>
                            <a:rPr lang="en-US" b="0" i="0" smtClean="0">
                              <a:latin typeface="Cambria Math" panose="02040503050406030204" pitchFamily="18" charset="0"/>
                              <a:ea typeface="Cambria Math" panose="02040503050406030204" pitchFamily="18" charset="0"/>
                            </a:rPr>
                            <m:t>2</m:t>
                          </m:r>
                        </m:e>
                      </m:rad>
                    </m:oMath>
                  </m:oMathPara>
                </a14:m>
                <a:endParaRPr lang="en-US"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168" name="TextBox 167">
                <a:extLst>
                  <a:ext uri="{FF2B5EF4-FFF2-40B4-BE49-F238E27FC236}">
                    <a16:creationId xmlns:a16="http://schemas.microsoft.com/office/drawing/2014/main" id="{253A59E9-C918-6347-9D96-C2503D6F8302}"/>
                  </a:ext>
                </a:extLst>
              </p:cNvPr>
              <p:cNvSpPr txBox="1">
                <a:spLocks noRot="1" noChangeAspect="1" noMove="1" noResize="1" noEditPoints="1" noAdjustHandles="1" noChangeArrowheads="1" noChangeShapeType="1" noTextEdit="1"/>
              </p:cNvSpPr>
              <p:nvPr/>
            </p:nvSpPr>
            <p:spPr>
              <a:xfrm>
                <a:off x="6119952" y="3738338"/>
                <a:ext cx="401552" cy="309637"/>
              </a:xfrm>
              <a:prstGeom prst="rect">
                <a:avLst/>
              </a:prstGeom>
              <a:blipFill>
                <a:blip r:embed="rId13"/>
                <a:stretch>
                  <a:fillRect b="-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1" name="TextBox 170">
                <a:extLst>
                  <a:ext uri="{FF2B5EF4-FFF2-40B4-BE49-F238E27FC236}">
                    <a16:creationId xmlns:a16="http://schemas.microsoft.com/office/drawing/2014/main" id="{21C5D958-AEFF-0E48-9EB6-B71152D0BBC8}"/>
                  </a:ext>
                </a:extLst>
              </p:cNvPr>
              <p:cNvSpPr txBox="1"/>
              <p:nvPr/>
            </p:nvSpPr>
            <p:spPr>
              <a:xfrm>
                <a:off x="6061101" y="4102481"/>
                <a:ext cx="510082"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ea typeface="Cambria Math" panose="02040503050406030204" pitchFamily="18" charset="0"/>
                            </a:rPr>
                          </m:ctrlPr>
                        </m:radPr>
                        <m:deg/>
                        <m:e>
                          <m:r>
                            <a:rPr lang="en-US" b="0" i="0" smtClean="0">
                              <a:latin typeface="Cambria Math" panose="02040503050406030204" pitchFamily="18" charset="0"/>
                              <a:ea typeface="Cambria Math" panose="02040503050406030204" pitchFamily="18" charset="0"/>
                            </a:rPr>
                            <m:t>2</m:t>
                          </m:r>
                        </m:e>
                      </m:rad>
                    </m:oMath>
                  </m:oMathPara>
                </a14:m>
                <a:endParaRPr lang="en-US"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171" name="TextBox 170">
                <a:extLst>
                  <a:ext uri="{FF2B5EF4-FFF2-40B4-BE49-F238E27FC236}">
                    <a16:creationId xmlns:a16="http://schemas.microsoft.com/office/drawing/2014/main" id="{21C5D958-AEFF-0E48-9EB6-B71152D0BBC8}"/>
                  </a:ext>
                </a:extLst>
              </p:cNvPr>
              <p:cNvSpPr txBox="1">
                <a:spLocks noRot="1" noChangeAspect="1" noMove="1" noResize="1" noEditPoints="1" noAdjustHandles="1" noChangeArrowheads="1" noChangeShapeType="1" noTextEdit="1"/>
              </p:cNvSpPr>
              <p:nvPr/>
            </p:nvSpPr>
            <p:spPr>
              <a:xfrm>
                <a:off x="6061101" y="4102481"/>
                <a:ext cx="510082" cy="309637"/>
              </a:xfrm>
              <a:prstGeom prst="rect">
                <a:avLst/>
              </a:prstGeom>
              <a:blipFill>
                <a:blip r:embed="rId14"/>
                <a:stretch>
                  <a:fillRect b="-8000"/>
                </a:stretch>
              </a:blipFill>
            </p:spPr>
            <p:txBody>
              <a:bodyPr/>
              <a:lstStyle/>
              <a:p>
                <a:r>
                  <a:rPr lang="en-US">
                    <a:noFill/>
                  </a:rPr>
                  <a:t> </a:t>
                </a:r>
              </a:p>
            </p:txBody>
          </p:sp>
        </mc:Fallback>
      </mc:AlternateContent>
      <p:grpSp>
        <p:nvGrpSpPr>
          <p:cNvPr id="225" name="Group 224">
            <a:extLst>
              <a:ext uri="{FF2B5EF4-FFF2-40B4-BE49-F238E27FC236}">
                <a16:creationId xmlns:a16="http://schemas.microsoft.com/office/drawing/2014/main" id="{965BB0EF-14BA-314C-9D71-36EAA93326E7}"/>
              </a:ext>
            </a:extLst>
          </p:cNvPr>
          <p:cNvGrpSpPr/>
          <p:nvPr/>
        </p:nvGrpSpPr>
        <p:grpSpPr>
          <a:xfrm>
            <a:off x="7282954" y="2598933"/>
            <a:ext cx="601842" cy="402639"/>
            <a:chOff x="7673575" y="5855991"/>
            <a:chExt cx="601842" cy="402639"/>
          </a:xfrm>
        </p:grpSpPr>
        <p:cxnSp>
          <p:nvCxnSpPr>
            <p:cNvPr id="226" name="Straight Connector 225">
              <a:extLst>
                <a:ext uri="{FF2B5EF4-FFF2-40B4-BE49-F238E27FC236}">
                  <a16:creationId xmlns:a16="http://schemas.microsoft.com/office/drawing/2014/main" id="{07FCA9FA-62BB-7D46-9369-0C67CA47F885}"/>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7" name="TextBox 226">
              <a:extLst>
                <a:ext uri="{FF2B5EF4-FFF2-40B4-BE49-F238E27FC236}">
                  <a16:creationId xmlns:a16="http://schemas.microsoft.com/office/drawing/2014/main" id="{585D2B4A-3638-834C-A620-FA8A2BAB466E}"/>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228" name="TextBox 227">
              <a:extLst>
                <a:ext uri="{FF2B5EF4-FFF2-40B4-BE49-F238E27FC236}">
                  <a16:creationId xmlns:a16="http://schemas.microsoft.com/office/drawing/2014/main" id="{B671F052-20D6-4B43-9927-AE9A55904EE8}"/>
                </a:ext>
              </a:extLst>
            </p:cNvPr>
            <p:cNvSpPr txBox="1"/>
            <p:nvPr/>
          </p:nvSpPr>
          <p:spPr>
            <a:xfrm>
              <a:off x="7673575" y="5855991"/>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3 </a:t>
              </a:r>
            </a:p>
          </p:txBody>
        </p:sp>
      </p:grpSp>
      <p:grpSp>
        <p:nvGrpSpPr>
          <p:cNvPr id="229" name="Group 228">
            <a:extLst>
              <a:ext uri="{FF2B5EF4-FFF2-40B4-BE49-F238E27FC236}">
                <a16:creationId xmlns:a16="http://schemas.microsoft.com/office/drawing/2014/main" id="{0866FDFE-6338-B640-96C8-BBAC734360F7}"/>
              </a:ext>
            </a:extLst>
          </p:cNvPr>
          <p:cNvGrpSpPr/>
          <p:nvPr/>
        </p:nvGrpSpPr>
        <p:grpSpPr>
          <a:xfrm>
            <a:off x="7275593" y="2950288"/>
            <a:ext cx="601842" cy="402639"/>
            <a:chOff x="7673575" y="5855991"/>
            <a:chExt cx="601842" cy="402639"/>
          </a:xfrm>
        </p:grpSpPr>
        <p:cxnSp>
          <p:nvCxnSpPr>
            <p:cNvPr id="230" name="Straight Connector 229">
              <a:extLst>
                <a:ext uri="{FF2B5EF4-FFF2-40B4-BE49-F238E27FC236}">
                  <a16:creationId xmlns:a16="http://schemas.microsoft.com/office/drawing/2014/main" id="{675C2685-AC6F-A14C-9571-14499A723003}"/>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1" name="TextBox 230">
              <a:extLst>
                <a:ext uri="{FF2B5EF4-FFF2-40B4-BE49-F238E27FC236}">
                  <a16:creationId xmlns:a16="http://schemas.microsoft.com/office/drawing/2014/main" id="{1975A0CB-5B52-D94A-A6DA-19B941899572}"/>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232" name="TextBox 231">
              <a:extLst>
                <a:ext uri="{FF2B5EF4-FFF2-40B4-BE49-F238E27FC236}">
                  <a16:creationId xmlns:a16="http://schemas.microsoft.com/office/drawing/2014/main" id="{3A5F1A73-C280-2645-B768-19144E46DCF6}"/>
                </a:ext>
              </a:extLst>
            </p:cNvPr>
            <p:cNvSpPr txBox="1"/>
            <p:nvPr/>
          </p:nvSpPr>
          <p:spPr>
            <a:xfrm>
              <a:off x="7673575" y="5855991"/>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3 </a:t>
              </a:r>
            </a:p>
          </p:txBody>
        </p:sp>
      </p:grpSp>
      <p:grpSp>
        <p:nvGrpSpPr>
          <p:cNvPr id="233" name="Group 232">
            <a:extLst>
              <a:ext uri="{FF2B5EF4-FFF2-40B4-BE49-F238E27FC236}">
                <a16:creationId xmlns:a16="http://schemas.microsoft.com/office/drawing/2014/main" id="{1CD0620D-0EAB-F248-885E-6C4F67F9B95B}"/>
              </a:ext>
            </a:extLst>
          </p:cNvPr>
          <p:cNvGrpSpPr/>
          <p:nvPr/>
        </p:nvGrpSpPr>
        <p:grpSpPr>
          <a:xfrm>
            <a:off x="7270827" y="3324146"/>
            <a:ext cx="601842" cy="402639"/>
            <a:chOff x="7673575" y="5855991"/>
            <a:chExt cx="601842" cy="402639"/>
          </a:xfrm>
        </p:grpSpPr>
        <p:cxnSp>
          <p:nvCxnSpPr>
            <p:cNvPr id="234" name="Straight Connector 233">
              <a:extLst>
                <a:ext uri="{FF2B5EF4-FFF2-40B4-BE49-F238E27FC236}">
                  <a16:creationId xmlns:a16="http://schemas.microsoft.com/office/drawing/2014/main" id="{014D7F7F-5589-2F40-882E-721C6B12C8E1}"/>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5" name="TextBox 234">
              <a:extLst>
                <a:ext uri="{FF2B5EF4-FFF2-40B4-BE49-F238E27FC236}">
                  <a16:creationId xmlns:a16="http://schemas.microsoft.com/office/drawing/2014/main" id="{AB7E63A9-222B-0044-AC98-9039015122C6}"/>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236" name="TextBox 235">
              <a:extLst>
                <a:ext uri="{FF2B5EF4-FFF2-40B4-BE49-F238E27FC236}">
                  <a16:creationId xmlns:a16="http://schemas.microsoft.com/office/drawing/2014/main" id="{E2AA2001-7C21-EC4C-A50E-D3946F430739}"/>
                </a:ext>
              </a:extLst>
            </p:cNvPr>
            <p:cNvSpPr txBox="1"/>
            <p:nvPr/>
          </p:nvSpPr>
          <p:spPr>
            <a:xfrm>
              <a:off x="7673575" y="5855991"/>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3 </a:t>
              </a:r>
            </a:p>
          </p:txBody>
        </p:sp>
      </p:grpSp>
      <p:grpSp>
        <p:nvGrpSpPr>
          <p:cNvPr id="254" name="Group 253">
            <a:extLst>
              <a:ext uri="{FF2B5EF4-FFF2-40B4-BE49-F238E27FC236}">
                <a16:creationId xmlns:a16="http://schemas.microsoft.com/office/drawing/2014/main" id="{015D6D2A-27E4-9645-846E-99A4806DB845}"/>
              </a:ext>
            </a:extLst>
          </p:cNvPr>
          <p:cNvGrpSpPr/>
          <p:nvPr/>
        </p:nvGrpSpPr>
        <p:grpSpPr>
          <a:xfrm>
            <a:off x="7197971" y="2283715"/>
            <a:ext cx="798571" cy="342496"/>
            <a:chOff x="2501129" y="5637280"/>
            <a:chExt cx="798571" cy="342496"/>
          </a:xfrm>
        </p:grpSpPr>
        <mc:AlternateContent xmlns:mc="http://schemas.openxmlformats.org/markup-compatibility/2006" xmlns:a14="http://schemas.microsoft.com/office/drawing/2010/main">
          <mc:Choice Requires="a14">
            <p:sp>
              <p:nvSpPr>
                <p:cNvPr id="307" name="TextBox 306">
                  <a:extLst>
                    <a:ext uri="{FF2B5EF4-FFF2-40B4-BE49-F238E27FC236}">
                      <a16:creationId xmlns:a16="http://schemas.microsoft.com/office/drawing/2014/main" id="{8C51823F-3517-5343-99D2-24455F6D1DCE}"/>
                    </a:ext>
                  </a:extLst>
                </p:cNvPr>
                <p:cNvSpPr txBox="1"/>
                <p:nvPr/>
              </p:nvSpPr>
              <p:spPr>
                <a:xfrm>
                  <a:off x="250112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3</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07" name="TextBox 306">
                  <a:extLst>
                    <a:ext uri="{FF2B5EF4-FFF2-40B4-BE49-F238E27FC236}">
                      <a16:creationId xmlns:a16="http://schemas.microsoft.com/office/drawing/2014/main" id="{8C51823F-3517-5343-99D2-24455F6D1DCE}"/>
                    </a:ext>
                  </a:extLst>
                </p:cNvPr>
                <p:cNvSpPr txBox="1">
                  <a:spLocks noRot="1" noChangeAspect="1" noMove="1" noResize="1" noEditPoints="1" noAdjustHandles="1" noChangeArrowheads="1" noChangeShapeType="1" noTextEdit="1"/>
                </p:cNvSpPr>
                <p:nvPr/>
              </p:nvSpPr>
              <p:spPr>
                <a:xfrm>
                  <a:off x="2501129" y="5637280"/>
                  <a:ext cx="436322" cy="275268"/>
                </a:xfrm>
                <a:prstGeom prst="rect">
                  <a:avLst/>
                </a:prstGeom>
                <a:blipFill>
                  <a:blip r:embed="rId15"/>
                  <a:stretch>
                    <a:fillRect l="-5556" r="-5556" b="-4545"/>
                  </a:stretch>
                </a:blipFill>
              </p:spPr>
              <p:txBody>
                <a:bodyPr/>
                <a:lstStyle/>
                <a:p>
                  <a:r>
                    <a:rPr lang="en-US">
                      <a:noFill/>
                    </a:rPr>
                    <a:t> </a:t>
                  </a:r>
                </a:p>
              </p:txBody>
            </p:sp>
          </mc:Fallback>
        </mc:AlternateContent>
        <p:cxnSp>
          <p:nvCxnSpPr>
            <p:cNvPr id="308" name="Straight Connector 307">
              <a:extLst>
                <a:ext uri="{FF2B5EF4-FFF2-40B4-BE49-F238E27FC236}">
                  <a16:creationId xmlns:a16="http://schemas.microsoft.com/office/drawing/2014/main" id="{85085F23-5FD1-6D45-AA51-2D244DFF9746}"/>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09" name="TextBox 308">
              <a:extLst>
                <a:ext uri="{FF2B5EF4-FFF2-40B4-BE49-F238E27FC236}">
                  <a16:creationId xmlns:a16="http://schemas.microsoft.com/office/drawing/2014/main" id="{06A201FC-8611-114C-8772-6968B87A671C}"/>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237" name="Group 236">
            <a:extLst>
              <a:ext uri="{FF2B5EF4-FFF2-40B4-BE49-F238E27FC236}">
                <a16:creationId xmlns:a16="http://schemas.microsoft.com/office/drawing/2014/main" id="{9471E25D-A2F5-3F46-9D9C-78148461C77E}"/>
              </a:ext>
            </a:extLst>
          </p:cNvPr>
          <p:cNvGrpSpPr/>
          <p:nvPr/>
        </p:nvGrpSpPr>
        <p:grpSpPr>
          <a:xfrm>
            <a:off x="7215795" y="3747625"/>
            <a:ext cx="798571" cy="342496"/>
            <a:chOff x="2501129" y="5637280"/>
            <a:chExt cx="798571" cy="342496"/>
          </a:xfrm>
        </p:grpSpPr>
        <mc:AlternateContent xmlns:mc="http://schemas.openxmlformats.org/markup-compatibility/2006" xmlns:a14="http://schemas.microsoft.com/office/drawing/2010/main">
          <mc:Choice Requires="a14">
            <p:sp>
              <p:nvSpPr>
                <p:cNvPr id="238" name="TextBox 237">
                  <a:extLst>
                    <a:ext uri="{FF2B5EF4-FFF2-40B4-BE49-F238E27FC236}">
                      <a16:creationId xmlns:a16="http://schemas.microsoft.com/office/drawing/2014/main" id="{E700277D-771C-974D-A52B-C13A0C601893}"/>
                    </a:ext>
                  </a:extLst>
                </p:cNvPr>
                <p:cNvSpPr txBox="1"/>
                <p:nvPr/>
              </p:nvSpPr>
              <p:spPr>
                <a:xfrm>
                  <a:off x="250112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3</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38" name="TextBox 237">
                  <a:extLst>
                    <a:ext uri="{FF2B5EF4-FFF2-40B4-BE49-F238E27FC236}">
                      <a16:creationId xmlns:a16="http://schemas.microsoft.com/office/drawing/2014/main" id="{E700277D-771C-974D-A52B-C13A0C601893}"/>
                    </a:ext>
                  </a:extLst>
                </p:cNvPr>
                <p:cNvSpPr txBox="1">
                  <a:spLocks noRot="1" noChangeAspect="1" noMove="1" noResize="1" noEditPoints="1" noAdjustHandles="1" noChangeArrowheads="1" noChangeShapeType="1" noTextEdit="1"/>
                </p:cNvSpPr>
                <p:nvPr/>
              </p:nvSpPr>
              <p:spPr>
                <a:xfrm>
                  <a:off x="2501129" y="5637280"/>
                  <a:ext cx="436322" cy="275268"/>
                </a:xfrm>
                <a:prstGeom prst="rect">
                  <a:avLst/>
                </a:prstGeom>
                <a:blipFill>
                  <a:blip r:embed="rId16"/>
                  <a:stretch>
                    <a:fillRect l="-8571" r="-5714" b="-4545"/>
                  </a:stretch>
                </a:blipFill>
              </p:spPr>
              <p:txBody>
                <a:bodyPr/>
                <a:lstStyle/>
                <a:p>
                  <a:r>
                    <a:rPr lang="en-US">
                      <a:noFill/>
                    </a:rPr>
                    <a:t> </a:t>
                  </a:r>
                </a:p>
              </p:txBody>
            </p:sp>
          </mc:Fallback>
        </mc:AlternateContent>
        <p:cxnSp>
          <p:nvCxnSpPr>
            <p:cNvPr id="239" name="Straight Connector 238">
              <a:extLst>
                <a:ext uri="{FF2B5EF4-FFF2-40B4-BE49-F238E27FC236}">
                  <a16:creationId xmlns:a16="http://schemas.microsoft.com/office/drawing/2014/main" id="{07FD89DC-E04D-9E49-8425-2C943F7AC6F0}"/>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0" name="TextBox 239">
              <a:extLst>
                <a:ext uri="{FF2B5EF4-FFF2-40B4-BE49-F238E27FC236}">
                  <a16:creationId xmlns:a16="http://schemas.microsoft.com/office/drawing/2014/main" id="{2007F40A-E053-864B-9652-3C1E20329CE2}"/>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241" name="Group 240">
            <a:extLst>
              <a:ext uri="{FF2B5EF4-FFF2-40B4-BE49-F238E27FC236}">
                <a16:creationId xmlns:a16="http://schemas.microsoft.com/office/drawing/2014/main" id="{EC2062C4-3281-D94D-9045-DE96C411E4E0}"/>
              </a:ext>
            </a:extLst>
          </p:cNvPr>
          <p:cNvGrpSpPr/>
          <p:nvPr/>
        </p:nvGrpSpPr>
        <p:grpSpPr>
          <a:xfrm>
            <a:off x="7220130" y="4105582"/>
            <a:ext cx="798571" cy="342496"/>
            <a:chOff x="2501129" y="5637280"/>
            <a:chExt cx="798571" cy="342496"/>
          </a:xfrm>
        </p:grpSpPr>
        <mc:AlternateContent xmlns:mc="http://schemas.openxmlformats.org/markup-compatibility/2006" xmlns:a14="http://schemas.microsoft.com/office/drawing/2010/main">
          <mc:Choice Requires="a14">
            <p:sp>
              <p:nvSpPr>
                <p:cNvPr id="242" name="TextBox 241">
                  <a:extLst>
                    <a:ext uri="{FF2B5EF4-FFF2-40B4-BE49-F238E27FC236}">
                      <a16:creationId xmlns:a16="http://schemas.microsoft.com/office/drawing/2014/main" id="{8B8C4CBC-5B34-574A-90A5-4E3657379C73}"/>
                    </a:ext>
                  </a:extLst>
                </p:cNvPr>
                <p:cNvSpPr txBox="1"/>
                <p:nvPr/>
              </p:nvSpPr>
              <p:spPr>
                <a:xfrm>
                  <a:off x="250112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3</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42" name="TextBox 241">
                  <a:extLst>
                    <a:ext uri="{FF2B5EF4-FFF2-40B4-BE49-F238E27FC236}">
                      <a16:creationId xmlns:a16="http://schemas.microsoft.com/office/drawing/2014/main" id="{8B8C4CBC-5B34-574A-90A5-4E3657379C73}"/>
                    </a:ext>
                  </a:extLst>
                </p:cNvPr>
                <p:cNvSpPr txBox="1">
                  <a:spLocks noRot="1" noChangeAspect="1" noMove="1" noResize="1" noEditPoints="1" noAdjustHandles="1" noChangeArrowheads="1" noChangeShapeType="1" noTextEdit="1"/>
                </p:cNvSpPr>
                <p:nvPr/>
              </p:nvSpPr>
              <p:spPr>
                <a:xfrm>
                  <a:off x="2501129" y="5637280"/>
                  <a:ext cx="436322" cy="275268"/>
                </a:xfrm>
                <a:prstGeom prst="rect">
                  <a:avLst/>
                </a:prstGeom>
                <a:blipFill>
                  <a:blip r:embed="rId17"/>
                  <a:stretch>
                    <a:fillRect l="-5714" r="-8571"/>
                  </a:stretch>
                </a:blipFill>
              </p:spPr>
              <p:txBody>
                <a:bodyPr/>
                <a:lstStyle/>
                <a:p>
                  <a:r>
                    <a:rPr lang="en-US">
                      <a:noFill/>
                    </a:rPr>
                    <a:t> </a:t>
                  </a:r>
                </a:p>
              </p:txBody>
            </p:sp>
          </mc:Fallback>
        </mc:AlternateContent>
        <p:cxnSp>
          <p:nvCxnSpPr>
            <p:cNvPr id="243" name="Straight Connector 242">
              <a:extLst>
                <a:ext uri="{FF2B5EF4-FFF2-40B4-BE49-F238E27FC236}">
                  <a16:creationId xmlns:a16="http://schemas.microsoft.com/office/drawing/2014/main" id="{697C486C-43C7-4545-981C-91207B680B9B}"/>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4" name="TextBox 243">
              <a:extLst>
                <a:ext uri="{FF2B5EF4-FFF2-40B4-BE49-F238E27FC236}">
                  <a16:creationId xmlns:a16="http://schemas.microsoft.com/office/drawing/2014/main" id="{D66BBCFE-6CE8-CE49-A7F8-9EA7CB23A35C}"/>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116" name="Group 115">
            <a:extLst>
              <a:ext uri="{FF2B5EF4-FFF2-40B4-BE49-F238E27FC236}">
                <a16:creationId xmlns:a16="http://schemas.microsoft.com/office/drawing/2014/main" id="{BF9F3853-8BC9-DB44-8E4B-59E67F719B6C}"/>
              </a:ext>
            </a:extLst>
          </p:cNvPr>
          <p:cNvGrpSpPr/>
          <p:nvPr/>
        </p:nvGrpSpPr>
        <p:grpSpPr>
          <a:xfrm>
            <a:off x="7081352" y="6041669"/>
            <a:ext cx="1678033" cy="481586"/>
            <a:chOff x="1032936" y="5890542"/>
            <a:chExt cx="1678033" cy="481586"/>
          </a:xfrm>
        </p:grpSpPr>
        <p:sp>
          <p:nvSpPr>
            <p:cNvPr id="118" name="TextBox 117">
              <a:extLst>
                <a:ext uri="{FF2B5EF4-FFF2-40B4-BE49-F238E27FC236}">
                  <a16:creationId xmlns:a16="http://schemas.microsoft.com/office/drawing/2014/main" id="{A293BAD6-2D84-2D4D-B5AB-4BD1DB6DD1CE}"/>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119" name="TextBox 118">
              <a:extLst>
                <a:ext uri="{FF2B5EF4-FFF2-40B4-BE49-F238E27FC236}">
                  <a16:creationId xmlns:a16="http://schemas.microsoft.com/office/drawing/2014/main" id="{35E1AF6C-B114-844A-A7B0-3EA672D3E194}"/>
                </a:ext>
              </a:extLst>
            </p:cNvPr>
            <p:cNvSpPr txBox="1"/>
            <p:nvPr/>
          </p:nvSpPr>
          <p:spPr>
            <a:xfrm>
              <a:off x="2244438" y="5890542"/>
              <a:ext cx="466531" cy="369332"/>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85036394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72E704C-5197-5C44-9820-BED3AAF39DED}"/>
              </a:ext>
            </a:extLst>
          </p:cNvPr>
          <p:cNvSpPr/>
          <p:nvPr/>
        </p:nvSpPr>
        <p:spPr>
          <a:xfrm>
            <a:off x="277472" y="264860"/>
            <a:ext cx="8563829" cy="636926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13034ADE-4E42-2D47-B311-299CBFD913B8}"/>
              </a:ext>
            </a:extLst>
          </p:cNvPr>
          <p:cNvCxnSpPr/>
          <p:nvPr/>
        </p:nvCxnSpPr>
        <p:spPr>
          <a:xfrm>
            <a:off x="277472" y="798363"/>
            <a:ext cx="856382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3" name="Rectangle 142">
            <a:extLst>
              <a:ext uri="{FF2B5EF4-FFF2-40B4-BE49-F238E27FC236}">
                <a16:creationId xmlns:a16="http://schemas.microsoft.com/office/drawing/2014/main" id="{64805148-37AD-C24A-8D2E-EF604BFCDA50}"/>
              </a:ext>
            </a:extLst>
          </p:cNvPr>
          <p:cNvSpPr/>
          <p:nvPr/>
        </p:nvSpPr>
        <p:spPr>
          <a:xfrm>
            <a:off x="466806" y="1733020"/>
            <a:ext cx="4058642" cy="341915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4" name="Straight Connector 143">
            <a:extLst>
              <a:ext uri="{FF2B5EF4-FFF2-40B4-BE49-F238E27FC236}">
                <a16:creationId xmlns:a16="http://schemas.microsoft.com/office/drawing/2014/main" id="{47B5375A-FD22-5F4B-9C71-A828C7C843CE}"/>
              </a:ext>
            </a:extLst>
          </p:cNvPr>
          <p:cNvCxnSpPr>
            <a:cxnSpLocks/>
          </p:cNvCxnSpPr>
          <p:nvPr/>
        </p:nvCxnSpPr>
        <p:spPr>
          <a:xfrm>
            <a:off x="466806" y="2158610"/>
            <a:ext cx="405864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C9DDFA0F-15D7-CE4D-AD85-FDC545B6507D}"/>
              </a:ext>
            </a:extLst>
          </p:cNvPr>
          <p:cNvCxnSpPr>
            <a:cxnSpLocks/>
          </p:cNvCxnSpPr>
          <p:nvPr/>
        </p:nvCxnSpPr>
        <p:spPr>
          <a:xfrm>
            <a:off x="1865347" y="1733019"/>
            <a:ext cx="0" cy="34191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6" name="TextBox 145">
            <a:extLst>
              <a:ext uri="{FF2B5EF4-FFF2-40B4-BE49-F238E27FC236}">
                <a16:creationId xmlns:a16="http://schemas.microsoft.com/office/drawing/2014/main" id="{71709985-CC7D-6149-9A64-22BD451F1E63}"/>
              </a:ext>
            </a:extLst>
          </p:cNvPr>
          <p:cNvSpPr txBox="1"/>
          <p:nvPr/>
        </p:nvSpPr>
        <p:spPr>
          <a:xfrm>
            <a:off x="1127773" y="1712613"/>
            <a:ext cx="864510" cy="261610"/>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Length, in.</a:t>
            </a:r>
          </a:p>
        </p:txBody>
      </p:sp>
      <p:sp>
        <p:nvSpPr>
          <p:cNvPr id="147" name="TextBox 146">
            <a:extLst>
              <a:ext uri="{FF2B5EF4-FFF2-40B4-BE49-F238E27FC236}">
                <a16:creationId xmlns:a16="http://schemas.microsoft.com/office/drawing/2014/main" id="{7D95860E-B2A3-B749-9D77-BFF00BED645E}"/>
              </a:ext>
            </a:extLst>
          </p:cNvPr>
          <p:cNvSpPr txBox="1"/>
          <p:nvPr/>
        </p:nvSpPr>
        <p:spPr>
          <a:xfrm>
            <a:off x="1862140" y="1682629"/>
            <a:ext cx="846033" cy="523220"/>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Internal force, </a:t>
            </a:r>
            <a:r>
              <a:rPr lang="en-US" sz="1400" dirty="0" err="1">
                <a:latin typeface="Times New Roman" panose="02020603050405020304" pitchFamily="18" charset="0"/>
                <a:cs typeface="Times New Roman" panose="02020603050405020304" pitchFamily="18" charset="0"/>
              </a:rPr>
              <a:t>lb</a:t>
            </a:r>
            <a:r>
              <a:rPr lang="en-US" sz="1400" dirty="0">
                <a:latin typeface="Times New Roman" panose="02020603050405020304" pitchFamily="18" charset="0"/>
                <a:cs typeface="Times New Roman" panose="02020603050405020304" pitchFamily="18" charset="0"/>
              </a:rPr>
              <a:t> </a:t>
            </a:r>
          </a:p>
        </p:txBody>
      </p:sp>
      <p:cxnSp>
        <p:nvCxnSpPr>
          <p:cNvPr id="148" name="Straight Connector 147">
            <a:extLst>
              <a:ext uri="{FF2B5EF4-FFF2-40B4-BE49-F238E27FC236}">
                <a16:creationId xmlns:a16="http://schemas.microsoft.com/office/drawing/2014/main" id="{01B3E1E9-847B-2747-88D2-EAB92C0005EC}"/>
              </a:ext>
            </a:extLst>
          </p:cNvPr>
          <p:cNvCxnSpPr>
            <a:cxnSpLocks/>
          </p:cNvCxnSpPr>
          <p:nvPr/>
        </p:nvCxnSpPr>
        <p:spPr>
          <a:xfrm>
            <a:off x="1173908" y="1733019"/>
            <a:ext cx="0" cy="34191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9" name="TextBox 148">
            <a:extLst>
              <a:ext uri="{FF2B5EF4-FFF2-40B4-BE49-F238E27FC236}">
                <a16:creationId xmlns:a16="http://schemas.microsoft.com/office/drawing/2014/main" id="{D00E4B06-66B7-1D45-8058-790D97108FD3}"/>
              </a:ext>
            </a:extLst>
          </p:cNvPr>
          <p:cNvSpPr txBox="1"/>
          <p:nvPr/>
        </p:nvSpPr>
        <p:spPr>
          <a:xfrm>
            <a:off x="438832" y="1784430"/>
            <a:ext cx="832907"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Member </a:t>
            </a:r>
          </a:p>
        </p:txBody>
      </p:sp>
      <p:sp>
        <p:nvSpPr>
          <p:cNvPr id="150" name="TextBox 149">
            <a:extLst>
              <a:ext uri="{FF2B5EF4-FFF2-40B4-BE49-F238E27FC236}">
                <a16:creationId xmlns:a16="http://schemas.microsoft.com/office/drawing/2014/main" id="{E991F830-77AD-1E4C-ADD1-8E888BC5BB65}"/>
              </a:ext>
            </a:extLst>
          </p:cNvPr>
          <p:cNvSpPr txBox="1"/>
          <p:nvPr/>
        </p:nvSpPr>
        <p:spPr>
          <a:xfrm>
            <a:off x="686591" y="2178461"/>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sp>
        <p:nvSpPr>
          <p:cNvPr id="151" name="TextBox 150">
            <a:extLst>
              <a:ext uri="{FF2B5EF4-FFF2-40B4-BE49-F238E27FC236}">
                <a16:creationId xmlns:a16="http://schemas.microsoft.com/office/drawing/2014/main" id="{146B8B21-4E80-E04C-A15E-57CE368E6E4C}"/>
              </a:ext>
            </a:extLst>
          </p:cNvPr>
          <p:cNvSpPr txBox="1"/>
          <p:nvPr/>
        </p:nvSpPr>
        <p:spPr>
          <a:xfrm>
            <a:off x="691064" y="2559871"/>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 </a:t>
            </a:r>
          </a:p>
        </p:txBody>
      </p:sp>
      <p:sp>
        <p:nvSpPr>
          <p:cNvPr id="152" name="TextBox 151">
            <a:extLst>
              <a:ext uri="{FF2B5EF4-FFF2-40B4-BE49-F238E27FC236}">
                <a16:creationId xmlns:a16="http://schemas.microsoft.com/office/drawing/2014/main" id="{5A081E05-32AC-C847-BAF1-AAEFD21D9441}"/>
              </a:ext>
            </a:extLst>
          </p:cNvPr>
          <p:cNvSpPr txBox="1"/>
          <p:nvPr/>
        </p:nvSpPr>
        <p:spPr>
          <a:xfrm>
            <a:off x="695537" y="2939206"/>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 </a:t>
            </a:r>
          </a:p>
        </p:txBody>
      </p:sp>
      <p:sp>
        <p:nvSpPr>
          <p:cNvPr id="153" name="TextBox 152">
            <a:extLst>
              <a:ext uri="{FF2B5EF4-FFF2-40B4-BE49-F238E27FC236}">
                <a16:creationId xmlns:a16="http://schemas.microsoft.com/office/drawing/2014/main" id="{AE7CBEB9-6093-D043-BA56-E318E9E4DF01}"/>
              </a:ext>
            </a:extLst>
          </p:cNvPr>
          <p:cNvSpPr txBox="1"/>
          <p:nvPr/>
        </p:nvSpPr>
        <p:spPr>
          <a:xfrm>
            <a:off x="695537" y="3318334"/>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4. </a:t>
            </a:r>
          </a:p>
        </p:txBody>
      </p:sp>
      <p:cxnSp>
        <p:nvCxnSpPr>
          <p:cNvPr id="154" name="Straight Connector 153">
            <a:extLst>
              <a:ext uri="{FF2B5EF4-FFF2-40B4-BE49-F238E27FC236}">
                <a16:creationId xmlns:a16="http://schemas.microsoft.com/office/drawing/2014/main" id="{E4E27452-ACA1-514E-B9B3-37B188A6B7A6}"/>
              </a:ext>
            </a:extLst>
          </p:cNvPr>
          <p:cNvCxnSpPr>
            <a:cxnSpLocks/>
          </p:cNvCxnSpPr>
          <p:nvPr/>
        </p:nvCxnSpPr>
        <p:spPr>
          <a:xfrm>
            <a:off x="466806" y="2526464"/>
            <a:ext cx="405864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F1D18FFF-95D5-BA4A-9227-A7F3DD11DCC4}"/>
              </a:ext>
            </a:extLst>
          </p:cNvPr>
          <p:cNvCxnSpPr>
            <a:cxnSpLocks/>
          </p:cNvCxnSpPr>
          <p:nvPr/>
        </p:nvCxnSpPr>
        <p:spPr>
          <a:xfrm>
            <a:off x="474874" y="2916752"/>
            <a:ext cx="40505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998AD5FF-574E-3444-9B3A-7B1801E722CD}"/>
              </a:ext>
            </a:extLst>
          </p:cNvPr>
          <p:cNvCxnSpPr>
            <a:cxnSpLocks/>
          </p:cNvCxnSpPr>
          <p:nvPr/>
        </p:nvCxnSpPr>
        <p:spPr>
          <a:xfrm>
            <a:off x="463076" y="3302770"/>
            <a:ext cx="40623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45851B75-9DE9-9C4D-A749-08893554EAC5}"/>
              </a:ext>
            </a:extLst>
          </p:cNvPr>
          <p:cNvCxnSpPr>
            <a:cxnSpLocks/>
          </p:cNvCxnSpPr>
          <p:nvPr/>
        </p:nvCxnSpPr>
        <p:spPr>
          <a:xfrm>
            <a:off x="2642745" y="1733019"/>
            <a:ext cx="0" cy="34191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6002E8B7-7197-FB45-A98E-928FE7AAD0F5}"/>
              </a:ext>
            </a:extLst>
          </p:cNvPr>
          <p:cNvCxnSpPr>
            <a:cxnSpLocks/>
          </p:cNvCxnSpPr>
          <p:nvPr/>
        </p:nvCxnSpPr>
        <p:spPr>
          <a:xfrm>
            <a:off x="3362121" y="1733019"/>
            <a:ext cx="0" cy="34191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6" name="TextBox 165">
            <a:extLst>
              <a:ext uri="{FF2B5EF4-FFF2-40B4-BE49-F238E27FC236}">
                <a16:creationId xmlns:a16="http://schemas.microsoft.com/office/drawing/2014/main" id="{1433BC4E-8DB6-7F43-BB71-93FE04B9B6A3}"/>
              </a:ext>
            </a:extLst>
          </p:cNvPr>
          <p:cNvSpPr txBox="1"/>
          <p:nvPr/>
        </p:nvSpPr>
        <p:spPr>
          <a:xfrm>
            <a:off x="2648051" y="1692713"/>
            <a:ext cx="710833" cy="523220"/>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Virtual     </a:t>
            </a:r>
          </a:p>
          <a:p>
            <a:r>
              <a:rPr lang="en-US" sz="1400" dirty="0">
                <a:latin typeface="Times New Roman" panose="02020603050405020304" pitchFamily="18" charset="0"/>
                <a:cs typeface="Times New Roman" panose="02020603050405020304" pitchFamily="18" charset="0"/>
              </a:rPr>
              <a:t> force  </a:t>
            </a:r>
          </a:p>
        </p:txBody>
      </p:sp>
      <p:sp>
        <p:nvSpPr>
          <p:cNvPr id="180" name="TextBox 179">
            <a:extLst>
              <a:ext uri="{FF2B5EF4-FFF2-40B4-BE49-F238E27FC236}">
                <a16:creationId xmlns:a16="http://schemas.microsoft.com/office/drawing/2014/main" id="{C159BF1E-A55B-DE48-8E23-2F06F9A08C18}"/>
              </a:ext>
            </a:extLst>
          </p:cNvPr>
          <p:cNvSpPr txBox="1"/>
          <p:nvPr/>
        </p:nvSpPr>
        <p:spPr>
          <a:xfrm>
            <a:off x="686591" y="3676049"/>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5. </a:t>
            </a:r>
          </a:p>
        </p:txBody>
      </p:sp>
      <p:sp>
        <p:nvSpPr>
          <p:cNvPr id="181" name="TextBox 180">
            <a:extLst>
              <a:ext uri="{FF2B5EF4-FFF2-40B4-BE49-F238E27FC236}">
                <a16:creationId xmlns:a16="http://schemas.microsoft.com/office/drawing/2014/main" id="{A50129A1-F6A7-8B44-AA50-7DF3E61F5C6F}"/>
              </a:ext>
            </a:extLst>
          </p:cNvPr>
          <p:cNvSpPr txBox="1"/>
          <p:nvPr/>
        </p:nvSpPr>
        <p:spPr>
          <a:xfrm>
            <a:off x="691064" y="4037944"/>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6. </a:t>
            </a:r>
          </a:p>
        </p:txBody>
      </p:sp>
      <p:sp>
        <p:nvSpPr>
          <p:cNvPr id="182" name="TextBox 181">
            <a:extLst>
              <a:ext uri="{FF2B5EF4-FFF2-40B4-BE49-F238E27FC236}">
                <a16:creationId xmlns:a16="http://schemas.microsoft.com/office/drawing/2014/main" id="{8178CC26-F9F2-FB4E-BF59-1579B80E5214}"/>
              </a:ext>
            </a:extLst>
          </p:cNvPr>
          <p:cNvSpPr txBox="1"/>
          <p:nvPr/>
        </p:nvSpPr>
        <p:spPr>
          <a:xfrm>
            <a:off x="695537" y="4417279"/>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7. </a:t>
            </a:r>
          </a:p>
        </p:txBody>
      </p:sp>
      <p:sp>
        <p:nvSpPr>
          <p:cNvPr id="183" name="TextBox 182">
            <a:extLst>
              <a:ext uri="{FF2B5EF4-FFF2-40B4-BE49-F238E27FC236}">
                <a16:creationId xmlns:a16="http://schemas.microsoft.com/office/drawing/2014/main" id="{608004C9-10CE-0F47-9816-60D9E6C93355}"/>
              </a:ext>
            </a:extLst>
          </p:cNvPr>
          <p:cNvSpPr txBox="1"/>
          <p:nvPr/>
        </p:nvSpPr>
        <p:spPr>
          <a:xfrm>
            <a:off x="695537" y="4796407"/>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8. </a:t>
            </a:r>
          </a:p>
        </p:txBody>
      </p:sp>
      <p:cxnSp>
        <p:nvCxnSpPr>
          <p:cNvPr id="184" name="Straight Connector 183">
            <a:extLst>
              <a:ext uri="{FF2B5EF4-FFF2-40B4-BE49-F238E27FC236}">
                <a16:creationId xmlns:a16="http://schemas.microsoft.com/office/drawing/2014/main" id="{8164444E-824D-AE40-8826-77769B614A6A}"/>
              </a:ext>
            </a:extLst>
          </p:cNvPr>
          <p:cNvCxnSpPr>
            <a:cxnSpLocks/>
          </p:cNvCxnSpPr>
          <p:nvPr/>
        </p:nvCxnSpPr>
        <p:spPr>
          <a:xfrm>
            <a:off x="466806" y="4017063"/>
            <a:ext cx="405864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280BAF7D-81D2-B04E-9CD5-C10CFEDE3FD4}"/>
              </a:ext>
            </a:extLst>
          </p:cNvPr>
          <p:cNvCxnSpPr>
            <a:cxnSpLocks/>
          </p:cNvCxnSpPr>
          <p:nvPr/>
        </p:nvCxnSpPr>
        <p:spPr>
          <a:xfrm>
            <a:off x="474874" y="4394825"/>
            <a:ext cx="40505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3E0F3AAD-5A13-0E43-B7B1-CF3664507936}"/>
              </a:ext>
            </a:extLst>
          </p:cNvPr>
          <p:cNvCxnSpPr>
            <a:cxnSpLocks/>
          </p:cNvCxnSpPr>
          <p:nvPr/>
        </p:nvCxnSpPr>
        <p:spPr>
          <a:xfrm>
            <a:off x="463076" y="4775527"/>
            <a:ext cx="40623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EF3819A9-F125-5D4B-88E8-C3687725E147}"/>
              </a:ext>
            </a:extLst>
          </p:cNvPr>
          <p:cNvCxnSpPr>
            <a:cxnSpLocks/>
          </p:cNvCxnSpPr>
          <p:nvPr/>
        </p:nvCxnSpPr>
        <p:spPr>
          <a:xfrm>
            <a:off x="463076" y="3667423"/>
            <a:ext cx="40623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4" name="TextBox 213">
            <a:extLst>
              <a:ext uri="{FF2B5EF4-FFF2-40B4-BE49-F238E27FC236}">
                <a16:creationId xmlns:a16="http://schemas.microsoft.com/office/drawing/2014/main" id="{F98D3A63-6D44-3D43-904C-0847CACDB070}"/>
              </a:ext>
            </a:extLst>
          </p:cNvPr>
          <p:cNvSpPr txBox="1"/>
          <p:nvPr/>
        </p:nvSpPr>
        <p:spPr>
          <a:xfrm>
            <a:off x="4775423" y="2163960"/>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9. </a:t>
            </a:r>
          </a:p>
        </p:txBody>
      </p:sp>
      <p:sp>
        <p:nvSpPr>
          <p:cNvPr id="215" name="TextBox 214">
            <a:extLst>
              <a:ext uri="{FF2B5EF4-FFF2-40B4-BE49-F238E27FC236}">
                <a16:creationId xmlns:a16="http://schemas.microsoft.com/office/drawing/2014/main" id="{44F34830-E70C-FD43-8A47-16DBA8EBC9A4}"/>
              </a:ext>
            </a:extLst>
          </p:cNvPr>
          <p:cNvSpPr txBox="1"/>
          <p:nvPr/>
        </p:nvSpPr>
        <p:spPr>
          <a:xfrm>
            <a:off x="4742684" y="2532118"/>
            <a:ext cx="480184"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10. </a:t>
            </a:r>
          </a:p>
        </p:txBody>
      </p:sp>
      <p:sp>
        <p:nvSpPr>
          <p:cNvPr id="216" name="TextBox 215">
            <a:extLst>
              <a:ext uri="{FF2B5EF4-FFF2-40B4-BE49-F238E27FC236}">
                <a16:creationId xmlns:a16="http://schemas.microsoft.com/office/drawing/2014/main" id="{4BC293E7-91E6-DA48-B211-5232B022B676}"/>
              </a:ext>
            </a:extLst>
          </p:cNvPr>
          <p:cNvSpPr txBox="1"/>
          <p:nvPr/>
        </p:nvSpPr>
        <p:spPr>
          <a:xfrm>
            <a:off x="4747157" y="2917590"/>
            <a:ext cx="49490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11. </a:t>
            </a:r>
          </a:p>
        </p:txBody>
      </p:sp>
      <p:sp>
        <p:nvSpPr>
          <p:cNvPr id="217" name="TextBox 216">
            <a:extLst>
              <a:ext uri="{FF2B5EF4-FFF2-40B4-BE49-F238E27FC236}">
                <a16:creationId xmlns:a16="http://schemas.microsoft.com/office/drawing/2014/main" id="{5D624138-4AAE-5F4C-9048-2C308799BF03}"/>
              </a:ext>
            </a:extLst>
          </p:cNvPr>
          <p:cNvSpPr txBox="1"/>
          <p:nvPr/>
        </p:nvSpPr>
        <p:spPr>
          <a:xfrm>
            <a:off x="4740806" y="3309418"/>
            <a:ext cx="48426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12. </a:t>
            </a:r>
          </a:p>
        </p:txBody>
      </p:sp>
      <p:sp>
        <p:nvSpPr>
          <p:cNvPr id="271" name="Rectangle 270">
            <a:extLst>
              <a:ext uri="{FF2B5EF4-FFF2-40B4-BE49-F238E27FC236}">
                <a16:creationId xmlns:a16="http://schemas.microsoft.com/office/drawing/2014/main" id="{B20A6DB5-F363-9C4D-832D-9BC2BA9652EA}"/>
              </a:ext>
            </a:extLst>
          </p:cNvPr>
          <p:cNvSpPr/>
          <p:nvPr/>
        </p:nvSpPr>
        <p:spPr>
          <a:xfrm>
            <a:off x="2188062" y="5537715"/>
            <a:ext cx="4769523" cy="55293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2" name="TextBox 301">
            <a:extLst>
              <a:ext uri="{FF2B5EF4-FFF2-40B4-BE49-F238E27FC236}">
                <a16:creationId xmlns:a16="http://schemas.microsoft.com/office/drawing/2014/main" id="{2C5C7843-93FA-224A-BBCE-300027A7DF38}"/>
              </a:ext>
            </a:extLst>
          </p:cNvPr>
          <p:cNvSpPr txBox="1"/>
          <p:nvPr/>
        </p:nvSpPr>
        <p:spPr>
          <a:xfrm>
            <a:off x="4475951" y="5614115"/>
            <a:ext cx="650621"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t>
            </a:r>
            <a:r>
              <a:rPr lang="en-US" baseline="-25000" dirty="0">
                <a:latin typeface="Arial" panose="020B0604020202020204" pitchFamily="34" charset="0"/>
                <a:cs typeface="Arial" panose="020B0604020202020204" pitchFamily="34" charset="0"/>
              </a:rPr>
              <a:t>1-16</a:t>
            </a:r>
            <a:endParaRPr lang="en-US" dirty="0">
              <a:latin typeface="Arial" panose="020B0604020202020204" pitchFamily="34" charset="0"/>
              <a:cs typeface="Arial" panose="020B0604020202020204" pitchFamily="34" charset="0"/>
            </a:endParaRPr>
          </a:p>
        </p:txBody>
      </p:sp>
      <p:cxnSp>
        <p:nvCxnSpPr>
          <p:cNvPr id="303" name="Straight Connector 302">
            <a:extLst>
              <a:ext uri="{FF2B5EF4-FFF2-40B4-BE49-F238E27FC236}">
                <a16:creationId xmlns:a16="http://schemas.microsoft.com/office/drawing/2014/main" id="{651D818E-5A27-DE4E-80FD-5549054D0D87}"/>
              </a:ext>
            </a:extLst>
          </p:cNvPr>
          <p:cNvCxnSpPr>
            <a:cxnSpLocks/>
          </p:cNvCxnSpPr>
          <p:nvPr/>
        </p:nvCxnSpPr>
        <p:spPr>
          <a:xfrm>
            <a:off x="3723613" y="5535078"/>
            <a:ext cx="0" cy="5555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31631266-0D76-5640-9A82-CF30AE12021F}"/>
              </a:ext>
            </a:extLst>
          </p:cNvPr>
          <p:cNvCxnSpPr>
            <a:cxnSpLocks/>
          </p:cNvCxnSpPr>
          <p:nvPr/>
        </p:nvCxnSpPr>
        <p:spPr>
          <a:xfrm>
            <a:off x="3758787" y="5534244"/>
            <a:ext cx="0" cy="56230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07" name="TextBox 306">
            <a:extLst>
              <a:ext uri="{FF2B5EF4-FFF2-40B4-BE49-F238E27FC236}">
                <a16:creationId xmlns:a16="http://schemas.microsoft.com/office/drawing/2014/main" id="{47413432-1370-0547-ADAB-349AE6F79D48}"/>
              </a:ext>
            </a:extLst>
          </p:cNvPr>
          <p:cNvSpPr txBox="1"/>
          <p:nvPr/>
        </p:nvSpPr>
        <p:spPr>
          <a:xfrm>
            <a:off x="3905163" y="5635868"/>
            <a:ext cx="418058" cy="369332"/>
          </a:xfrm>
          <a:prstGeom prst="rect">
            <a:avLst/>
          </a:prstGeom>
          <a:noFill/>
        </p:spPr>
        <p:txBody>
          <a:bodyPr wrap="square" rtlCol="0">
            <a:spAutoFit/>
          </a:bodyPr>
          <a:lstStyle/>
          <a:p>
            <a:r>
              <a:rPr lang="en-US" dirty="0">
                <a:latin typeface="Cambria Math" panose="02040503050406030204" pitchFamily="18" charset="0"/>
                <a:ea typeface="Cambria Math" panose="02040503050406030204" pitchFamily="18" charset="0"/>
                <a:cs typeface="Arial" panose="020B0604020202020204" pitchFamily="34" charset="0"/>
              </a:rPr>
              <a:t>Y</a:t>
            </a:r>
            <a:r>
              <a:rPr lang="en-US" baseline="-25000" dirty="0">
                <a:latin typeface="Cambria Math" panose="02040503050406030204" pitchFamily="18" charset="0"/>
                <a:ea typeface="Cambria Math" panose="02040503050406030204" pitchFamily="18" charset="0"/>
                <a:cs typeface="Arial" panose="020B0604020202020204" pitchFamily="34" charset="0"/>
              </a:rPr>
              <a:t>1</a:t>
            </a:r>
            <a:r>
              <a:rPr lang="en-US" dirty="0">
                <a:latin typeface="Cambria Math" panose="02040503050406030204" pitchFamily="18" charset="0"/>
                <a:ea typeface="Cambria Math" panose="02040503050406030204" pitchFamily="18" charset="0"/>
                <a:cs typeface="Arial" panose="020B0604020202020204" pitchFamily="34" charset="0"/>
              </a:rPr>
              <a:t>   </a:t>
            </a:r>
          </a:p>
        </p:txBody>
      </p:sp>
      <p:sp>
        <p:nvSpPr>
          <p:cNvPr id="308" name="TextBox 307">
            <a:extLst>
              <a:ext uri="{FF2B5EF4-FFF2-40B4-BE49-F238E27FC236}">
                <a16:creationId xmlns:a16="http://schemas.microsoft.com/office/drawing/2014/main" id="{15A9D306-B611-8D44-ACC3-316FF9EC2866}"/>
              </a:ext>
            </a:extLst>
          </p:cNvPr>
          <p:cNvSpPr txBox="1"/>
          <p:nvPr/>
        </p:nvSpPr>
        <p:spPr>
          <a:xfrm>
            <a:off x="5333357" y="5642056"/>
            <a:ext cx="486087" cy="369332"/>
          </a:xfrm>
          <a:prstGeom prst="rect">
            <a:avLst/>
          </a:prstGeom>
          <a:noFill/>
        </p:spPr>
        <p:txBody>
          <a:bodyPr wrap="square" rtlCol="0">
            <a:spAutoFit/>
          </a:bodyPr>
          <a:lstStyle/>
          <a:p>
            <a:r>
              <a:rPr lang="en-US" dirty="0">
                <a:latin typeface="Cambria Math" panose="02040503050406030204" pitchFamily="18" charset="0"/>
                <a:ea typeface="Cambria Math" panose="02040503050406030204" pitchFamily="18" charset="0"/>
                <a:cs typeface="Arial" panose="020B0604020202020204" pitchFamily="34" charset="0"/>
              </a:rPr>
              <a:t>14</a:t>
            </a:r>
          </a:p>
        </p:txBody>
      </p:sp>
      <mc:AlternateContent xmlns:mc="http://schemas.openxmlformats.org/markup-compatibility/2006" xmlns:a14="http://schemas.microsoft.com/office/drawing/2010/main">
        <mc:Choice Requires="a14">
          <p:sp>
            <p:nvSpPr>
              <p:cNvPr id="309" name="TextBox 308">
                <a:extLst>
                  <a:ext uri="{FF2B5EF4-FFF2-40B4-BE49-F238E27FC236}">
                    <a16:creationId xmlns:a16="http://schemas.microsoft.com/office/drawing/2014/main" id="{2514DC5D-3EA1-8A43-B0BB-3CBCDCB58C15}"/>
                  </a:ext>
                </a:extLst>
              </p:cNvPr>
              <p:cNvSpPr txBox="1"/>
              <p:nvPr/>
            </p:nvSpPr>
            <p:spPr>
              <a:xfrm>
                <a:off x="5979813" y="5644347"/>
                <a:ext cx="730655"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mtClean="0">
                          <a:latin typeface="Cambria Math" panose="02040503050406030204" pitchFamily="18" charset="0"/>
                        </a:rPr>
                        <m:t>2</m:t>
                      </m:r>
                      <m:r>
                        <a:rPr lang="en-US" b="0" i="0" smtClean="0">
                          <a:latin typeface="Cambria Math" panose="02040503050406030204" pitchFamily="18" charset="0"/>
                        </a:rPr>
                        <m:t>0</m:t>
                      </m:r>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09" name="TextBox 308">
                <a:extLst>
                  <a:ext uri="{FF2B5EF4-FFF2-40B4-BE49-F238E27FC236}">
                    <a16:creationId xmlns:a16="http://schemas.microsoft.com/office/drawing/2014/main" id="{2514DC5D-3EA1-8A43-B0BB-3CBCDCB58C15}"/>
                  </a:ext>
                </a:extLst>
              </p:cNvPr>
              <p:cNvSpPr txBox="1">
                <a:spLocks noRot="1" noChangeAspect="1" noMove="1" noResize="1" noEditPoints="1" noAdjustHandles="1" noChangeArrowheads="1" noChangeShapeType="1" noTextEdit="1"/>
              </p:cNvSpPr>
              <p:nvPr/>
            </p:nvSpPr>
            <p:spPr>
              <a:xfrm>
                <a:off x="5979813" y="5644347"/>
                <a:ext cx="730655" cy="309637"/>
              </a:xfrm>
              <a:prstGeom prst="rect">
                <a:avLst/>
              </a:prstGeom>
              <a:blipFill>
                <a:blip r:embed="rId2"/>
                <a:stretch>
                  <a:fillRect b="-4000"/>
                </a:stretch>
              </a:blipFill>
            </p:spPr>
            <p:txBody>
              <a:bodyPr/>
              <a:lstStyle/>
              <a:p>
                <a:r>
                  <a:rPr lang="en-US">
                    <a:noFill/>
                  </a:rPr>
                  <a:t> </a:t>
                </a:r>
              </a:p>
            </p:txBody>
          </p:sp>
        </mc:Fallback>
      </mc:AlternateContent>
      <p:sp>
        <p:nvSpPr>
          <p:cNvPr id="310" name="TextBox 309">
            <a:extLst>
              <a:ext uri="{FF2B5EF4-FFF2-40B4-BE49-F238E27FC236}">
                <a16:creationId xmlns:a16="http://schemas.microsoft.com/office/drawing/2014/main" id="{C49B4791-A56C-394F-AF1F-8D9ED6E1F2D5}"/>
              </a:ext>
            </a:extLst>
          </p:cNvPr>
          <p:cNvSpPr txBox="1"/>
          <p:nvPr/>
        </p:nvSpPr>
        <p:spPr>
          <a:xfrm>
            <a:off x="5679117" y="5665860"/>
            <a:ext cx="379080" cy="307777"/>
          </a:xfrm>
          <a:prstGeom prst="rect">
            <a:avLst/>
          </a:prstGeom>
          <a:noFill/>
        </p:spPr>
        <p:txBody>
          <a:bodyPr wrap="square" rtlCol="0">
            <a:spAutoFit/>
          </a:bodyPr>
          <a:lstStyle/>
          <a:p>
            <a:r>
              <a:rPr lang="en-US" sz="1400" dirty="0">
                <a:latin typeface="Cambria Math" panose="02040503050406030204" pitchFamily="18" charset="0"/>
                <a:ea typeface="Cambria Math" panose="02040503050406030204" pitchFamily="18" charset="0"/>
                <a:cs typeface="Arial" panose="020B0604020202020204" pitchFamily="34" charset="0"/>
              </a:rPr>
              <a:t> +</a:t>
            </a:r>
          </a:p>
        </p:txBody>
      </p:sp>
      <p:sp>
        <p:nvSpPr>
          <p:cNvPr id="316" name="TextBox 315">
            <a:extLst>
              <a:ext uri="{FF2B5EF4-FFF2-40B4-BE49-F238E27FC236}">
                <a16:creationId xmlns:a16="http://schemas.microsoft.com/office/drawing/2014/main" id="{30157D19-D086-DB47-AD6E-C352E2E960E2}"/>
              </a:ext>
            </a:extLst>
          </p:cNvPr>
          <p:cNvSpPr txBox="1"/>
          <p:nvPr/>
        </p:nvSpPr>
        <p:spPr>
          <a:xfrm>
            <a:off x="5070070" y="5640022"/>
            <a:ext cx="320816" cy="369332"/>
          </a:xfrm>
          <a:prstGeom prst="rect">
            <a:avLst/>
          </a:prstGeom>
          <a:noFill/>
        </p:spPr>
        <p:txBody>
          <a:bodyPr wrap="square" rtlCol="0">
            <a:spAutoFit/>
          </a:bodyPr>
          <a:lstStyle/>
          <a:p>
            <a:r>
              <a:rPr lang="en-US" dirty="0">
                <a:latin typeface="Arial" panose="020B0604020202020204" pitchFamily="34" charset="0"/>
                <a:ea typeface="Cambria Math" panose="02040503050406030204" pitchFamily="18" charset="0"/>
                <a:cs typeface="Arial" panose="020B0604020202020204" pitchFamily="34" charset="0"/>
              </a:rPr>
              <a:t>=</a:t>
            </a:r>
          </a:p>
        </p:txBody>
      </p:sp>
      <p:sp>
        <p:nvSpPr>
          <p:cNvPr id="317" name="TextBox 316">
            <a:extLst>
              <a:ext uri="{FF2B5EF4-FFF2-40B4-BE49-F238E27FC236}">
                <a16:creationId xmlns:a16="http://schemas.microsoft.com/office/drawing/2014/main" id="{53109A2B-9C1D-2145-9140-91C16533E627}"/>
              </a:ext>
            </a:extLst>
          </p:cNvPr>
          <p:cNvSpPr txBox="1"/>
          <p:nvPr/>
        </p:nvSpPr>
        <p:spPr>
          <a:xfrm>
            <a:off x="4213505" y="5639268"/>
            <a:ext cx="320816" cy="369332"/>
          </a:xfrm>
          <a:prstGeom prst="rect">
            <a:avLst/>
          </a:prstGeom>
          <a:noFill/>
        </p:spPr>
        <p:txBody>
          <a:bodyPr wrap="square" rtlCol="0">
            <a:spAutoFit/>
          </a:bodyPr>
          <a:lstStyle/>
          <a:p>
            <a:r>
              <a:rPr lang="en-US" dirty="0">
                <a:latin typeface="Arial" panose="020B0604020202020204" pitchFamily="34" charset="0"/>
                <a:ea typeface="Cambria Math" panose="02040503050406030204" pitchFamily="18" charset="0"/>
                <a:cs typeface="Arial" panose="020B0604020202020204" pitchFamily="34" charset="0"/>
              </a:rPr>
              <a:t>=</a:t>
            </a:r>
          </a:p>
        </p:txBody>
      </p:sp>
      <p:sp>
        <p:nvSpPr>
          <p:cNvPr id="318" name="TextBox 317">
            <a:extLst>
              <a:ext uri="{FF2B5EF4-FFF2-40B4-BE49-F238E27FC236}">
                <a16:creationId xmlns:a16="http://schemas.microsoft.com/office/drawing/2014/main" id="{A85FE669-8F51-454F-BD8B-552F3166A08A}"/>
              </a:ext>
            </a:extLst>
          </p:cNvPr>
          <p:cNvSpPr txBox="1"/>
          <p:nvPr/>
        </p:nvSpPr>
        <p:spPr>
          <a:xfrm>
            <a:off x="2265392" y="5639192"/>
            <a:ext cx="1451457"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Deflection, in.</a:t>
            </a:r>
          </a:p>
        </p:txBody>
      </p:sp>
      <p:sp>
        <p:nvSpPr>
          <p:cNvPr id="321" name="TextBox 320">
            <a:extLst>
              <a:ext uri="{FF2B5EF4-FFF2-40B4-BE49-F238E27FC236}">
                <a16:creationId xmlns:a16="http://schemas.microsoft.com/office/drawing/2014/main" id="{B2A7F273-8868-3641-9CD8-8662AD3BE08A}"/>
              </a:ext>
            </a:extLst>
          </p:cNvPr>
          <p:cNvSpPr txBox="1"/>
          <p:nvPr/>
        </p:nvSpPr>
        <p:spPr>
          <a:xfrm>
            <a:off x="3342451" y="1695252"/>
            <a:ext cx="1229152" cy="523220"/>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Displacement, </a:t>
            </a:r>
          </a:p>
          <a:p>
            <a:r>
              <a:rPr lang="en-US" sz="1400" dirty="0">
                <a:latin typeface="Times New Roman" panose="02020603050405020304" pitchFamily="18" charset="0"/>
                <a:cs typeface="Times New Roman" panose="02020603050405020304" pitchFamily="18" charset="0"/>
              </a:rPr>
              <a:t>          in.</a:t>
            </a:r>
          </a:p>
        </p:txBody>
      </p:sp>
      <p:cxnSp>
        <p:nvCxnSpPr>
          <p:cNvPr id="352" name="Straight Connector 351">
            <a:extLst>
              <a:ext uri="{FF2B5EF4-FFF2-40B4-BE49-F238E27FC236}">
                <a16:creationId xmlns:a16="http://schemas.microsoft.com/office/drawing/2014/main" id="{09948A9C-861F-B74D-9E0C-364579CFE4A0}"/>
              </a:ext>
            </a:extLst>
          </p:cNvPr>
          <p:cNvCxnSpPr>
            <a:cxnSpLocks/>
          </p:cNvCxnSpPr>
          <p:nvPr/>
        </p:nvCxnSpPr>
        <p:spPr>
          <a:xfrm>
            <a:off x="1254362" y="1948099"/>
            <a:ext cx="51187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3" name="TextBox 352">
            <a:extLst>
              <a:ext uri="{FF2B5EF4-FFF2-40B4-BE49-F238E27FC236}">
                <a16:creationId xmlns:a16="http://schemas.microsoft.com/office/drawing/2014/main" id="{0D058D16-6DF5-8142-8111-A1FF65E1D7E9}"/>
              </a:ext>
            </a:extLst>
          </p:cNvPr>
          <p:cNvSpPr txBox="1"/>
          <p:nvPr/>
        </p:nvSpPr>
        <p:spPr>
          <a:xfrm>
            <a:off x="1347876" y="1848449"/>
            <a:ext cx="555948" cy="338554"/>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EA</a:t>
            </a:r>
            <a:r>
              <a:rPr lang="en-US" sz="1600" dirty="0">
                <a:latin typeface="Times New Roman" panose="02020603050405020304" pitchFamily="18" charset="0"/>
                <a:cs typeface="Times New Roman" panose="02020603050405020304" pitchFamily="18" charset="0"/>
              </a:rPr>
              <a:t> </a:t>
            </a:r>
          </a:p>
        </p:txBody>
      </p:sp>
      <p:sp>
        <p:nvSpPr>
          <p:cNvPr id="299" name="Rectangle 298">
            <a:extLst>
              <a:ext uri="{FF2B5EF4-FFF2-40B4-BE49-F238E27FC236}">
                <a16:creationId xmlns:a16="http://schemas.microsoft.com/office/drawing/2014/main" id="{79E2811F-1776-AF4D-8D8A-93C710F77417}"/>
              </a:ext>
            </a:extLst>
          </p:cNvPr>
          <p:cNvSpPr/>
          <p:nvPr/>
        </p:nvSpPr>
        <p:spPr>
          <a:xfrm>
            <a:off x="4593879" y="1734390"/>
            <a:ext cx="4058642" cy="341915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0" name="Straight Connector 299">
            <a:extLst>
              <a:ext uri="{FF2B5EF4-FFF2-40B4-BE49-F238E27FC236}">
                <a16:creationId xmlns:a16="http://schemas.microsoft.com/office/drawing/2014/main" id="{EFC27A90-5C7F-2743-BE22-444CDEFF4344}"/>
              </a:ext>
            </a:extLst>
          </p:cNvPr>
          <p:cNvCxnSpPr>
            <a:cxnSpLocks/>
          </p:cNvCxnSpPr>
          <p:nvPr/>
        </p:nvCxnSpPr>
        <p:spPr>
          <a:xfrm>
            <a:off x="4593879" y="2159980"/>
            <a:ext cx="405864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id="{143B7E1F-DC6D-A94D-9FD4-8D8908A059EB}"/>
              </a:ext>
            </a:extLst>
          </p:cNvPr>
          <p:cNvCxnSpPr>
            <a:cxnSpLocks/>
          </p:cNvCxnSpPr>
          <p:nvPr/>
        </p:nvCxnSpPr>
        <p:spPr>
          <a:xfrm>
            <a:off x="5992420" y="1734389"/>
            <a:ext cx="0" cy="34191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19" name="TextBox 318">
            <a:extLst>
              <a:ext uri="{FF2B5EF4-FFF2-40B4-BE49-F238E27FC236}">
                <a16:creationId xmlns:a16="http://schemas.microsoft.com/office/drawing/2014/main" id="{42619589-55F1-1C4B-87DC-04D173CE54C3}"/>
              </a:ext>
            </a:extLst>
          </p:cNvPr>
          <p:cNvSpPr txBox="1"/>
          <p:nvPr/>
        </p:nvSpPr>
        <p:spPr>
          <a:xfrm>
            <a:off x="5254846" y="1713983"/>
            <a:ext cx="864510" cy="261610"/>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Length, in.</a:t>
            </a:r>
          </a:p>
        </p:txBody>
      </p:sp>
      <p:sp>
        <p:nvSpPr>
          <p:cNvPr id="327" name="TextBox 326">
            <a:extLst>
              <a:ext uri="{FF2B5EF4-FFF2-40B4-BE49-F238E27FC236}">
                <a16:creationId xmlns:a16="http://schemas.microsoft.com/office/drawing/2014/main" id="{B73E954F-091C-4345-92C9-CF32C71E1030}"/>
              </a:ext>
            </a:extLst>
          </p:cNvPr>
          <p:cNvSpPr txBox="1"/>
          <p:nvPr/>
        </p:nvSpPr>
        <p:spPr>
          <a:xfrm>
            <a:off x="5989213" y="1683999"/>
            <a:ext cx="846033" cy="523220"/>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Internal force, </a:t>
            </a:r>
            <a:r>
              <a:rPr lang="en-US" sz="1400" dirty="0" err="1">
                <a:latin typeface="Times New Roman" panose="02020603050405020304" pitchFamily="18" charset="0"/>
                <a:cs typeface="Times New Roman" panose="02020603050405020304" pitchFamily="18" charset="0"/>
              </a:rPr>
              <a:t>lb</a:t>
            </a:r>
            <a:r>
              <a:rPr lang="en-US" sz="1400" dirty="0">
                <a:latin typeface="Times New Roman" panose="02020603050405020304" pitchFamily="18" charset="0"/>
                <a:cs typeface="Times New Roman" panose="02020603050405020304" pitchFamily="18" charset="0"/>
              </a:rPr>
              <a:t> </a:t>
            </a:r>
          </a:p>
        </p:txBody>
      </p:sp>
      <p:cxnSp>
        <p:nvCxnSpPr>
          <p:cNvPr id="328" name="Straight Connector 327">
            <a:extLst>
              <a:ext uri="{FF2B5EF4-FFF2-40B4-BE49-F238E27FC236}">
                <a16:creationId xmlns:a16="http://schemas.microsoft.com/office/drawing/2014/main" id="{127A6591-6D16-A442-9D2D-B56DE5CD856A}"/>
              </a:ext>
            </a:extLst>
          </p:cNvPr>
          <p:cNvCxnSpPr>
            <a:cxnSpLocks/>
          </p:cNvCxnSpPr>
          <p:nvPr/>
        </p:nvCxnSpPr>
        <p:spPr>
          <a:xfrm>
            <a:off x="5300981" y="1734389"/>
            <a:ext cx="0" cy="34191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9" name="TextBox 328">
            <a:extLst>
              <a:ext uri="{FF2B5EF4-FFF2-40B4-BE49-F238E27FC236}">
                <a16:creationId xmlns:a16="http://schemas.microsoft.com/office/drawing/2014/main" id="{92D50DDB-7B92-E44E-863F-16C685FE1D04}"/>
              </a:ext>
            </a:extLst>
          </p:cNvPr>
          <p:cNvSpPr txBox="1"/>
          <p:nvPr/>
        </p:nvSpPr>
        <p:spPr>
          <a:xfrm>
            <a:off x="4565905" y="1785800"/>
            <a:ext cx="832907"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Member </a:t>
            </a:r>
          </a:p>
        </p:txBody>
      </p:sp>
      <p:cxnSp>
        <p:nvCxnSpPr>
          <p:cNvPr id="334" name="Straight Connector 333">
            <a:extLst>
              <a:ext uri="{FF2B5EF4-FFF2-40B4-BE49-F238E27FC236}">
                <a16:creationId xmlns:a16="http://schemas.microsoft.com/office/drawing/2014/main" id="{84DFFA43-D731-F94C-AA1B-B6794CED881E}"/>
              </a:ext>
            </a:extLst>
          </p:cNvPr>
          <p:cNvCxnSpPr>
            <a:cxnSpLocks/>
          </p:cNvCxnSpPr>
          <p:nvPr/>
        </p:nvCxnSpPr>
        <p:spPr>
          <a:xfrm>
            <a:off x="4593879" y="2527834"/>
            <a:ext cx="405864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5E54E78A-C260-B145-AD17-B29C4530DEB2}"/>
              </a:ext>
            </a:extLst>
          </p:cNvPr>
          <p:cNvCxnSpPr>
            <a:cxnSpLocks/>
          </p:cNvCxnSpPr>
          <p:nvPr/>
        </p:nvCxnSpPr>
        <p:spPr>
          <a:xfrm>
            <a:off x="4601947" y="2918122"/>
            <a:ext cx="40505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B8930E4C-4622-2440-94E9-AC46C046EEEF}"/>
              </a:ext>
            </a:extLst>
          </p:cNvPr>
          <p:cNvCxnSpPr>
            <a:cxnSpLocks/>
          </p:cNvCxnSpPr>
          <p:nvPr/>
        </p:nvCxnSpPr>
        <p:spPr>
          <a:xfrm>
            <a:off x="4590149" y="3304140"/>
            <a:ext cx="40623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2F9BFBE1-0D0E-8143-BE1A-8AD688B271DA}"/>
              </a:ext>
            </a:extLst>
          </p:cNvPr>
          <p:cNvCxnSpPr>
            <a:cxnSpLocks/>
          </p:cNvCxnSpPr>
          <p:nvPr/>
        </p:nvCxnSpPr>
        <p:spPr>
          <a:xfrm>
            <a:off x="6769818" y="1734389"/>
            <a:ext cx="0" cy="34191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D7B3C6B8-DC5D-A94E-A9AA-87432C191B82}"/>
              </a:ext>
            </a:extLst>
          </p:cNvPr>
          <p:cNvCxnSpPr>
            <a:cxnSpLocks/>
          </p:cNvCxnSpPr>
          <p:nvPr/>
        </p:nvCxnSpPr>
        <p:spPr>
          <a:xfrm>
            <a:off x="7501894" y="1734389"/>
            <a:ext cx="0" cy="34191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41" name="TextBox 340">
            <a:extLst>
              <a:ext uri="{FF2B5EF4-FFF2-40B4-BE49-F238E27FC236}">
                <a16:creationId xmlns:a16="http://schemas.microsoft.com/office/drawing/2014/main" id="{FB6DC675-8D06-5F42-A0B7-0293E9355455}"/>
              </a:ext>
            </a:extLst>
          </p:cNvPr>
          <p:cNvSpPr txBox="1"/>
          <p:nvPr/>
        </p:nvSpPr>
        <p:spPr>
          <a:xfrm>
            <a:off x="6775124" y="1694083"/>
            <a:ext cx="710833" cy="523220"/>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Virtual     </a:t>
            </a:r>
          </a:p>
          <a:p>
            <a:r>
              <a:rPr lang="en-US" sz="1400" dirty="0">
                <a:latin typeface="Times New Roman" panose="02020603050405020304" pitchFamily="18" charset="0"/>
                <a:cs typeface="Times New Roman" panose="02020603050405020304" pitchFamily="18" charset="0"/>
              </a:rPr>
              <a:t> force  </a:t>
            </a:r>
          </a:p>
        </p:txBody>
      </p:sp>
      <p:cxnSp>
        <p:nvCxnSpPr>
          <p:cNvPr id="346" name="Straight Connector 345">
            <a:extLst>
              <a:ext uri="{FF2B5EF4-FFF2-40B4-BE49-F238E27FC236}">
                <a16:creationId xmlns:a16="http://schemas.microsoft.com/office/drawing/2014/main" id="{353E3557-CF31-C248-BD63-B995BBC9F269}"/>
              </a:ext>
            </a:extLst>
          </p:cNvPr>
          <p:cNvCxnSpPr>
            <a:cxnSpLocks/>
          </p:cNvCxnSpPr>
          <p:nvPr/>
        </p:nvCxnSpPr>
        <p:spPr>
          <a:xfrm>
            <a:off x="4593879" y="4018433"/>
            <a:ext cx="405864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7" name="Straight Connector 346">
            <a:extLst>
              <a:ext uri="{FF2B5EF4-FFF2-40B4-BE49-F238E27FC236}">
                <a16:creationId xmlns:a16="http://schemas.microsoft.com/office/drawing/2014/main" id="{964044FC-F64D-C744-9DA2-DCCF106FDE0A}"/>
              </a:ext>
            </a:extLst>
          </p:cNvPr>
          <p:cNvCxnSpPr>
            <a:cxnSpLocks/>
          </p:cNvCxnSpPr>
          <p:nvPr/>
        </p:nvCxnSpPr>
        <p:spPr>
          <a:xfrm>
            <a:off x="4601947" y="4396195"/>
            <a:ext cx="40505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a:extLst>
              <a:ext uri="{FF2B5EF4-FFF2-40B4-BE49-F238E27FC236}">
                <a16:creationId xmlns:a16="http://schemas.microsoft.com/office/drawing/2014/main" id="{0341CB6F-17AB-A74C-9C14-C17148A85F2F}"/>
              </a:ext>
            </a:extLst>
          </p:cNvPr>
          <p:cNvCxnSpPr>
            <a:cxnSpLocks/>
          </p:cNvCxnSpPr>
          <p:nvPr/>
        </p:nvCxnSpPr>
        <p:spPr>
          <a:xfrm>
            <a:off x="4590149" y="4776897"/>
            <a:ext cx="40623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5" name="Straight Connector 474">
            <a:extLst>
              <a:ext uri="{FF2B5EF4-FFF2-40B4-BE49-F238E27FC236}">
                <a16:creationId xmlns:a16="http://schemas.microsoft.com/office/drawing/2014/main" id="{E633E505-827C-A646-871F-813378B8841D}"/>
              </a:ext>
            </a:extLst>
          </p:cNvPr>
          <p:cNvCxnSpPr>
            <a:cxnSpLocks/>
          </p:cNvCxnSpPr>
          <p:nvPr/>
        </p:nvCxnSpPr>
        <p:spPr>
          <a:xfrm>
            <a:off x="4590149" y="3668793"/>
            <a:ext cx="40623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78" name="TextBox 477">
            <a:extLst>
              <a:ext uri="{FF2B5EF4-FFF2-40B4-BE49-F238E27FC236}">
                <a16:creationId xmlns:a16="http://schemas.microsoft.com/office/drawing/2014/main" id="{C6441386-33D3-8544-A098-58BBBABEE502}"/>
              </a:ext>
            </a:extLst>
          </p:cNvPr>
          <p:cNvSpPr txBox="1"/>
          <p:nvPr/>
        </p:nvSpPr>
        <p:spPr>
          <a:xfrm>
            <a:off x="7469524" y="1696622"/>
            <a:ext cx="1229152" cy="523220"/>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Displacement, </a:t>
            </a:r>
          </a:p>
          <a:p>
            <a:r>
              <a:rPr lang="en-US" sz="1400" dirty="0">
                <a:latin typeface="Times New Roman" panose="02020603050405020304" pitchFamily="18" charset="0"/>
                <a:cs typeface="Times New Roman" panose="02020603050405020304" pitchFamily="18" charset="0"/>
              </a:rPr>
              <a:t>          in.</a:t>
            </a:r>
          </a:p>
        </p:txBody>
      </p:sp>
      <p:cxnSp>
        <p:nvCxnSpPr>
          <p:cNvPr id="479" name="Straight Connector 478">
            <a:extLst>
              <a:ext uri="{FF2B5EF4-FFF2-40B4-BE49-F238E27FC236}">
                <a16:creationId xmlns:a16="http://schemas.microsoft.com/office/drawing/2014/main" id="{34F9F530-2FB2-6A42-901E-901F333C2CAC}"/>
              </a:ext>
            </a:extLst>
          </p:cNvPr>
          <p:cNvCxnSpPr>
            <a:cxnSpLocks/>
          </p:cNvCxnSpPr>
          <p:nvPr/>
        </p:nvCxnSpPr>
        <p:spPr>
          <a:xfrm>
            <a:off x="5381435" y="1949469"/>
            <a:ext cx="51187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80" name="TextBox 479">
            <a:extLst>
              <a:ext uri="{FF2B5EF4-FFF2-40B4-BE49-F238E27FC236}">
                <a16:creationId xmlns:a16="http://schemas.microsoft.com/office/drawing/2014/main" id="{BEC91F1A-29C0-F145-B118-EB34E68FF075}"/>
              </a:ext>
            </a:extLst>
          </p:cNvPr>
          <p:cNvSpPr txBox="1"/>
          <p:nvPr/>
        </p:nvSpPr>
        <p:spPr>
          <a:xfrm>
            <a:off x="5474949" y="1849819"/>
            <a:ext cx="555948" cy="338554"/>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EA</a:t>
            </a:r>
            <a:r>
              <a:rPr lang="en-US" sz="1600" dirty="0">
                <a:latin typeface="Times New Roman" panose="02020603050405020304" pitchFamily="18" charset="0"/>
                <a:cs typeface="Times New Roman" panose="02020603050405020304" pitchFamily="18" charset="0"/>
              </a:rPr>
              <a:t> </a:t>
            </a:r>
          </a:p>
        </p:txBody>
      </p:sp>
      <p:sp>
        <p:nvSpPr>
          <p:cNvPr id="483" name="TextBox 482">
            <a:extLst>
              <a:ext uri="{FF2B5EF4-FFF2-40B4-BE49-F238E27FC236}">
                <a16:creationId xmlns:a16="http://schemas.microsoft.com/office/drawing/2014/main" id="{77312BBB-CB42-4949-A212-CAAF3F301649}"/>
              </a:ext>
            </a:extLst>
          </p:cNvPr>
          <p:cNvSpPr txBox="1"/>
          <p:nvPr/>
        </p:nvSpPr>
        <p:spPr>
          <a:xfrm>
            <a:off x="4744390" y="3655771"/>
            <a:ext cx="48236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13. </a:t>
            </a:r>
          </a:p>
        </p:txBody>
      </p:sp>
      <p:sp>
        <p:nvSpPr>
          <p:cNvPr id="484" name="TextBox 483">
            <a:extLst>
              <a:ext uri="{FF2B5EF4-FFF2-40B4-BE49-F238E27FC236}">
                <a16:creationId xmlns:a16="http://schemas.microsoft.com/office/drawing/2014/main" id="{5A8D66D3-ED12-764F-AB30-B7AEAA2A34FB}"/>
              </a:ext>
            </a:extLst>
          </p:cNvPr>
          <p:cNvSpPr txBox="1"/>
          <p:nvPr/>
        </p:nvSpPr>
        <p:spPr>
          <a:xfrm>
            <a:off x="4742337" y="4030066"/>
            <a:ext cx="480184"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14. </a:t>
            </a:r>
          </a:p>
        </p:txBody>
      </p:sp>
      <p:sp>
        <p:nvSpPr>
          <p:cNvPr id="485" name="TextBox 484">
            <a:extLst>
              <a:ext uri="{FF2B5EF4-FFF2-40B4-BE49-F238E27FC236}">
                <a16:creationId xmlns:a16="http://schemas.microsoft.com/office/drawing/2014/main" id="{C813D115-839D-784C-810F-16C8DC62FA6B}"/>
              </a:ext>
            </a:extLst>
          </p:cNvPr>
          <p:cNvSpPr txBox="1"/>
          <p:nvPr/>
        </p:nvSpPr>
        <p:spPr>
          <a:xfrm>
            <a:off x="4746810" y="4409401"/>
            <a:ext cx="49490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15. </a:t>
            </a:r>
          </a:p>
        </p:txBody>
      </p:sp>
      <p:sp>
        <p:nvSpPr>
          <p:cNvPr id="486" name="TextBox 485">
            <a:extLst>
              <a:ext uri="{FF2B5EF4-FFF2-40B4-BE49-F238E27FC236}">
                <a16:creationId xmlns:a16="http://schemas.microsoft.com/office/drawing/2014/main" id="{49D9AD88-F8F8-1D40-8DBD-0FC3B1526C50}"/>
              </a:ext>
            </a:extLst>
          </p:cNvPr>
          <p:cNvSpPr txBox="1"/>
          <p:nvPr/>
        </p:nvSpPr>
        <p:spPr>
          <a:xfrm>
            <a:off x="4740459" y="4788955"/>
            <a:ext cx="48426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16. </a:t>
            </a:r>
          </a:p>
        </p:txBody>
      </p:sp>
      <p:sp>
        <p:nvSpPr>
          <p:cNvPr id="487" name="TextBox 486">
            <a:extLst>
              <a:ext uri="{FF2B5EF4-FFF2-40B4-BE49-F238E27FC236}">
                <a16:creationId xmlns:a16="http://schemas.microsoft.com/office/drawing/2014/main" id="{FD3A8FB7-F668-CB43-B184-9CB3C7B75B5D}"/>
              </a:ext>
            </a:extLst>
          </p:cNvPr>
          <p:cNvSpPr txBox="1"/>
          <p:nvPr/>
        </p:nvSpPr>
        <p:spPr>
          <a:xfrm>
            <a:off x="1391599" y="2181094"/>
            <a:ext cx="360067"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488" name="TextBox 487">
            <a:extLst>
              <a:ext uri="{FF2B5EF4-FFF2-40B4-BE49-F238E27FC236}">
                <a16:creationId xmlns:a16="http://schemas.microsoft.com/office/drawing/2014/main" id="{11F081B7-BC5D-7647-A573-5393ACAB7D7B}"/>
              </a:ext>
            </a:extLst>
          </p:cNvPr>
          <p:cNvSpPr txBox="1"/>
          <p:nvPr/>
        </p:nvSpPr>
        <p:spPr>
          <a:xfrm>
            <a:off x="1414672" y="3660532"/>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489" name="TextBox 488">
            <a:extLst>
              <a:ext uri="{FF2B5EF4-FFF2-40B4-BE49-F238E27FC236}">
                <a16:creationId xmlns:a16="http://schemas.microsoft.com/office/drawing/2014/main" id="{CB5805B2-6181-104B-8FBA-BC05A86C086F}"/>
              </a:ext>
            </a:extLst>
          </p:cNvPr>
          <p:cNvSpPr txBox="1"/>
          <p:nvPr/>
        </p:nvSpPr>
        <p:spPr>
          <a:xfrm>
            <a:off x="1414859" y="4032802"/>
            <a:ext cx="40717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490" name="TextBox 489">
            <a:extLst>
              <a:ext uri="{FF2B5EF4-FFF2-40B4-BE49-F238E27FC236}">
                <a16:creationId xmlns:a16="http://schemas.microsoft.com/office/drawing/2014/main" id="{856276E6-D6DB-2C49-A2B3-FD2C913FA77A}"/>
              </a:ext>
            </a:extLst>
          </p:cNvPr>
          <p:cNvSpPr txBox="1"/>
          <p:nvPr/>
        </p:nvSpPr>
        <p:spPr>
          <a:xfrm>
            <a:off x="1392087" y="2546443"/>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mc:AlternateContent xmlns:mc="http://schemas.openxmlformats.org/markup-compatibility/2006" xmlns:a14="http://schemas.microsoft.com/office/drawing/2010/main">
        <mc:Choice Requires="a14">
          <p:sp>
            <p:nvSpPr>
              <p:cNvPr id="491" name="TextBox 490">
                <a:extLst>
                  <a:ext uri="{FF2B5EF4-FFF2-40B4-BE49-F238E27FC236}">
                    <a16:creationId xmlns:a16="http://schemas.microsoft.com/office/drawing/2014/main" id="{79E878D7-6759-3D4B-8E84-A1DC5AF2DC61}"/>
                  </a:ext>
                </a:extLst>
              </p:cNvPr>
              <p:cNvSpPr txBox="1"/>
              <p:nvPr/>
            </p:nvSpPr>
            <p:spPr>
              <a:xfrm>
                <a:off x="1331209" y="2958863"/>
                <a:ext cx="401552"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ea typeface="Cambria Math" panose="02040503050406030204" pitchFamily="18" charset="0"/>
                            </a:rPr>
                          </m:ctrlPr>
                        </m:radPr>
                        <m:deg/>
                        <m:e>
                          <m:r>
                            <a:rPr lang="en-US" b="0" i="0" smtClean="0">
                              <a:latin typeface="Cambria Math" panose="02040503050406030204" pitchFamily="18" charset="0"/>
                              <a:ea typeface="Cambria Math" panose="02040503050406030204" pitchFamily="18" charset="0"/>
                            </a:rPr>
                            <m:t>2</m:t>
                          </m:r>
                        </m:e>
                      </m:rad>
                    </m:oMath>
                  </m:oMathPara>
                </a14:m>
                <a:endParaRPr lang="en-US"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491" name="TextBox 490">
                <a:extLst>
                  <a:ext uri="{FF2B5EF4-FFF2-40B4-BE49-F238E27FC236}">
                    <a16:creationId xmlns:a16="http://schemas.microsoft.com/office/drawing/2014/main" id="{79E878D7-6759-3D4B-8E84-A1DC5AF2DC61}"/>
                  </a:ext>
                </a:extLst>
              </p:cNvPr>
              <p:cNvSpPr txBox="1">
                <a:spLocks noRot="1" noChangeAspect="1" noMove="1" noResize="1" noEditPoints="1" noAdjustHandles="1" noChangeArrowheads="1" noChangeShapeType="1" noTextEdit="1"/>
              </p:cNvSpPr>
              <p:nvPr/>
            </p:nvSpPr>
            <p:spPr>
              <a:xfrm>
                <a:off x="1331209" y="2958863"/>
                <a:ext cx="401552" cy="309637"/>
              </a:xfrm>
              <a:prstGeom prst="rect">
                <a:avLst/>
              </a:prstGeom>
              <a:blipFill>
                <a:blip r:embed="rId3"/>
                <a:stretch>
                  <a:fillRect r="-3125"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2" name="TextBox 491">
                <a:extLst>
                  <a:ext uri="{FF2B5EF4-FFF2-40B4-BE49-F238E27FC236}">
                    <a16:creationId xmlns:a16="http://schemas.microsoft.com/office/drawing/2014/main" id="{4B6C0AED-6492-7346-A34E-761B24A70AA3}"/>
                  </a:ext>
                </a:extLst>
              </p:cNvPr>
              <p:cNvSpPr txBox="1"/>
              <p:nvPr/>
            </p:nvSpPr>
            <p:spPr>
              <a:xfrm>
                <a:off x="1258070" y="3337295"/>
                <a:ext cx="510082"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ea typeface="Cambria Math" panose="02040503050406030204" pitchFamily="18" charset="0"/>
                            </a:rPr>
                          </m:ctrlPr>
                        </m:radPr>
                        <m:deg/>
                        <m:e>
                          <m:r>
                            <a:rPr lang="en-US" b="0" i="0" smtClean="0">
                              <a:latin typeface="Cambria Math" panose="02040503050406030204" pitchFamily="18" charset="0"/>
                              <a:ea typeface="Cambria Math" panose="02040503050406030204" pitchFamily="18" charset="0"/>
                            </a:rPr>
                            <m:t>2</m:t>
                          </m:r>
                        </m:e>
                      </m:rad>
                    </m:oMath>
                  </m:oMathPara>
                </a14:m>
                <a:endParaRPr lang="en-US"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492" name="TextBox 491">
                <a:extLst>
                  <a:ext uri="{FF2B5EF4-FFF2-40B4-BE49-F238E27FC236}">
                    <a16:creationId xmlns:a16="http://schemas.microsoft.com/office/drawing/2014/main" id="{4B6C0AED-6492-7346-A34E-761B24A70AA3}"/>
                  </a:ext>
                </a:extLst>
              </p:cNvPr>
              <p:cNvSpPr txBox="1">
                <a:spLocks noRot="1" noChangeAspect="1" noMove="1" noResize="1" noEditPoints="1" noAdjustHandles="1" noChangeArrowheads="1" noChangeShapeType="1" noTextEdit="1"/>
              </p:cNvSpPr>
              <p:nvPr/>
            </p:nvSpPr>
            <p:spPr>
              <a:xfrm>
                <a:off x="1258070" y="3337295"/>
                <a:ext cx="510082" cy="309637"/>
              </a:xfrm>
              <a:prstGeom prst="rect">
                <a:avLst/>
              </a:prstGeom>
              <a:blipFill>
                <a:blip r:embed="rId4"/>
                <a:stretch>
                  <a:fillRect b="-4000"/>
                </a:stretch>
              </a:blipFill>
            </p:spPr>
            <p:txBody>
              <a:bodyPr/>
              <a:lstStyle/>
              <a:p>
                <a:r>
                  <a:rPr lang="en-US">
                    <a:noFill/>
                  </a:rPr>
                  <a:t> </a:t>
                </a:r>
              </a:p>
            </p:txBody>
          </p:sp>
        </mc:Fallback>
      </mc:AlternateContent>
      <p:grpSp>
        <p:nvGrpSpPr>
          <p:cNvPr id="493" name="Group 492">
            <a:extLst>
              <a:ext uri="{FF2B5EF4-FFF2-40B4-BE49-F238E27FC236}">
                <a16:creationId xmlns:a16="http://schemas.microsoft.com/office/drawing/2014/main" id="{54DDCE3B-C8AA-974B-821F-8FD3C9AD2CC1}"/>
              </a:ext>
            </a:extLst>
          </p:cNvPr>
          <p:cNvGrpSpPr/>
          <p:nvPr/>
        </p:nvGrpSpPr>
        <p:grpSpPr>
          <a:xfrm>
            <a:off x="1918496" y="2968420"/>
            <a:ext cx="727131" cy="342496"/>
            <a:chOff x="2572569" y="5637280"/>
            <a:chExt cx="727131" cy="342496"/>
          </a:xfrm>
        </p:grpSpPr>
        <mc:AlternateContent xmlns:mc="http://schemas.openxmlformats.org/markup-compatibility/2006" xmlns:a14="http://schemas.microsoft.com/office/drawing/2010/main">
          <mc:Choice Requires="a14">
            <p:sp>
              <p:nvSpPr>
                <p:cNvPr id="494" name="TextBox 493">
                  <a:extLst>
                    <a:ext uri="{FF2B5EF4-FFF2-40B4-BE49-F238E27FC236}">
                      <a16:creationId xmlns:a16="http://schemas.microsoft.com/office/drawing/2014/main" id="{5ADC0218-7268-B646-AC20-F308F88AE0B5}"/>
                    </a:ext>
                  </a:extLst>
                </p:cNvPr>
                <p:cNvSpPr txBox="1"/>
                <p:nvPr/>
              </p:nvSpPr>
              <p:spPr>
                <a:xfrm>
                  <a:off x="257256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125" name="TextBox 124">
                  <a:extLst>
                    <a:ext uri="{FF2B5EF4-FFF2-40B4-BE49-F238E27FC236}">
                      <a16:creationId xmlns:a16="http://schemas.microsoft.com/office/drawing/2014/main" id="{3A31AB18-84E2-3B40-96F9-B338FAB6F029}"/>
                    </a:ext>
                  </a:extLst>
                </p:cNvPr>
                <p:cNvSpPr txBox="1">
                  <a:spLocks noRot="1" noChangeAspect="1" noMove="1" noResize="1" noEditPoints="1" noAdjustHandles="1" noChangeArrowheads="1" noChangeShapeType="1" noTextEdit="1"/>
                </p:cNvSpPr>
                <p:nvPr/>
              </p:nvSpPr>
              <p:spPr>
                <a:xfrm>
                  <a:off x="2572569" y="5637280"/>
                  <a:ext cx="436322" cy="275268"/>
                </a:xfrm>
                <a:prstGeom prst="rect">
                  <a:avLst/>
                </a:prstGeom>
                <a:blipFill>
                  <a:blip r:embed="rId5"/>
                  <a:stretch>
                    <a:fillRect/>
                  </a:stretch>
                </a:blipFill>
              </p:spPr>
              <p:txBody>
                <a:bodyPr/>
                <a:lstStyle/>
                <a:p>
                  <a:r>
                    <a:rPr lang="en-US">
                      <a:noFill/>
                    </a:rPr>
                    <a:t> </a:t>
                  </a:r>
                </a:p>
              </p:txBody>
            </p:sp>
          </mc:Fallback>
        </mc:AlternateContent>
        <p:cxnSp>
          <p:nvCxnSpPr>
            <p:cNvPr id="495" name="Straight Connector 494">
              <a:extLst>
                <a:ext uri="{FF2B5EF4-FFF2-40B4-BE49-F238E27FC236}">
                  <a16:creationId xmlns:a16="http://schemas.microsoft.com/office/drawing/2014/main" id="{65BADA23-818A-9A43-AA25-22A4A809F387}"/>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96" name="TextBox 495">
              <a:extLst>
                <a:ext uri="{FF2B5EF4-FFF2-40B4-BE49-F238E27FC236}">
                  <a16:creationId xmlns:a16="http://schemas.microsoft.com/office/drawing/2014/main" id="{3E6733A8-03C5-5842-81F3-9B2C9815CE98}"/>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sp>
        <p:nvSpPr>
          <p:cNvPr id="497" name="TextBox 496">
            <a:extLst>
              <a:ext uri="{FF2B5EF4-FFF2-40B4-BE49-F238E27FC236}">
                <a16:creationId xmlns:a16="http://schemas.microsoft.com/office/drawing/2014/main" id="{CA7170F3-0162-FC48-828C-3EC4A8C149FF}"/>
              </a:ext>
            </a:extLst>
          </p:cNvPr>
          <p:cNvSpPr txBox="1"/>
          <p:nvPr/>
        </p:nvSpPr>
        <p:spPr>
          <a:xfrm>
            <a:off x="1420183" y="4395237"/>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mc:AlternateContent xmlns:mc="http://schemas.openxmlformats.org/markup-compatibility/2006" xmlns:a14="http://schemas.microsoft.com/office/drawing/2010/main">
        <mc:Choice Requires="a14">
          <p:sp>
            <p:nvSpPr>
              <p:cNvPr id="498" name="TextBox 497">
                <a:extLst>
                  <a:ext uri="{FF2B5EF4-FFF2-40B4-BE49-F238E27FC236}">
                    <a16:creationId xmlns:a16="http://schemas.microsoft.com/office/drawing/2014/main" id="{4515E4E1-FAF6-D246-B541-E61482416D19}"/>
                  </a:ext>
                </a:extLst>
              </p:cNvPr>
              <p:cNvSpPr txBox="1"/>
              <p:nvPr/>
            </p:nvSpPr>
            <p:spPr>
              <a:xfrm>
                <a:off x="1260606" y="4816774"/>
                <a:ext cx="510082"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ea typeface="Cambria Math" panose="02040503050406030204" pitchFamily="18" charset="0"/>
                            </a:rPr>
                          </m:ctrlPr>
                        </m:radPr>
                        <m:deg/>
                        <m:e>
                          <m:r>
                            <a:rPr lang="en-US" b="0" i="0" smtClean="0">
                              <a:latin typeface="Cambria Math" panose="02040503050406030204" pitchFamily="18" charset="0"/>
                              <a:ea typeface="Cambria Math" panose="02040503050406030204" pitchFamily="18" charset="0"/>
                            </a:rPr>
                            <m:t>2</m:t>
                          </m:r>
                        </m:e>
                      </m:rad>
                    </m:oMath>
                  </m:oMathPara>
                </a14:m>
                <a:endParaRPr lang="en-US"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498" name="TextBox 497">
                <a:extLst>
                  <a:ext uri="{FF2B5EF4-FFF2-40B4-BE49-F238E27FC236}">
                    <a16:creationId xmlns:a16="http://schemas.microsoft.com/office/drawing/2014/main" id="{4515E4E1-FAF6-D246-B541-E61482416D19}"/>
                  </a:ext>
                </a:extLst>
              </p:cNvPr>
              <p:cNvSpPr txBox="1">
                <a:spLocks noRot="1" noChangeAspect="1" noMove="1" noResize="1" noEditPoints="1" noAdjustHandles="1" noChangeArrowheads="1" noChangeShapeType="1" noTextEdit="1"/>
              </p:cNvSpPr>
              <p:nvPr/>
            </p:nvSpPr>
            <p:spPr>
              <a:xfrm>
                <a:off x="1260606" y="4816774"/>
                <a:ext cx="510082" cy="309637"/>
              </a:xfrm>
              <a:prstGeom prst="rect">
                <a:avLst/>
              </a:prstGeom>
              <a:blipFill>
                <a:blip r:embed="rId6"/>
                <a:stretch>
                  <a:fillRect b="-3846"/>
                </a:stretch>
              </a:blipFill>
            </p:spPr>
            <p:txBody>
              <a:bodyPr/>
              <a:lstStyle/>
              <a:p>
                <a:r>
                  <a:rPr lang="en-US">
                    <a:noFill/>
                  </a:rPr>
                  <a:t> </a:t>
                </a:r>
              </a:p>
            </p:txBody>
          </p:sp>
        </mc:Fallback>
      </mc:AlternateContent>
      <p:grpSp>
        <p:nvGrpSpPr>
          <p:cNvPr id="499" name="Group 498">
            <a:extLst>
              <a:ext uri="{FF2B5EF4-FFF2-40B4-BE49-F238E27FC236}">
                <a16:creationId xmlns:a16="http://schemas.microsoft.com/office/drawing/2014/main" id="{AD8B1AB5-392C-9D47-87FC-BCCD18258F62}"/>
              </a:ext>
            </a:extLst>
          </p:cNvPr>
          <p:cNvGrpSpPr/>
          <p:nvPr/>
        </p:nvGrpSpPr>
        <p:grpSpPr>
          <a:xfrm>
            <a:off x="1969075" y="2137786"/>
            <a:ext cx="601842" cy="402639"/>
            <a:chOff x="7673575" y="5855991"/>
            <a:chExt cx="601842" cy="402639"/>
          </a:xfrm>
        </p:grpSpPr>
        <p:cxnSp>
          <p:nvCxnSpPr>
            <p:cNvPr id="500" name="Straight Connector 499">
              <a:extLst>
                <a:ext uri="{FF2B5EF4-FFF2-40B4-BE49-F238E27FC236}">
                  <a16:creationId xmlns:a16="http://schemas.microsoft.com/office/drawing/2014/main" id="{5E89E4A9-E4A6-1B4A-A4AF-C4036FE8B1BC}"/>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01" name="TextBox 500">
              <a:extLst>
                <a:ext uri="{FF2B5EF4-FFF2-40B4-BE49-F238E27FC236}">
                  <a16:creationId xmlns:a16="http://schemas.microsoft.com/office/drawing/2014/main" id="{C082F80C-A23B-D04F-AD49-9B1E57C0B1F6}"/>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502" name="TextBox 501">
              <a:extLst>
                <a:ext uri="{FF2B5EF4-FFF2-40B4-BE49-F238E27FC236}">
                  <a16:creationId xmlns:a16="http://schemas.microsoft.com/office/drawing/2014/main" id="{2E9AF036-47D4-B04A-A462-654D40B2044E}"/>
                </a:ext>
              </a:extLst>
            </p:cNvPr>
            <p:cNvSpPr txBox="1"/>
            <p:nvPr/>
          </p:nvSpPr>
          <p:spPr>
            <a:xfrm>
              <a:off x="7673575" y="5855991"/>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 </a:t>
              </a:r>
            </a:p>
          </p:txBody>
        </p:sp>
      </p:grpSp>
      <p:grpSp>
        <p:nvGrpSpPr>
          <p:cNvPr id="503" name="Group 502">
            <a:extLst>
              <a:ext uri="{FF2B5EF4-FFF2-40B4-BE49-F238E27FC236}">
                <a16:creationId xmlns:a16="http://schemas.microsoft.com/office/drawing/2014/main" id="{89FB1034-949D-C249-B2ED-760C02F97BF7}"/>
              </a:ext>
            </a:extLst>
          </p:cNvPr>
          <p:cNvGrpSpPr/>
          <p:nvPr/>
        </p:nvGrpSpPr>
        <p:grpSpPr>
          <a:xfrm>
            <a:off x="1918382" y="4811380"/>
            <a:ext cx="798571" cy="342496"/>
            <a:chOff x="2501129" y="5637280"/>
            <a:chExt cx="798571" cy="342496"/>
          </a:xfrm>
        </p:grpSpPr>
        <mc:AlternateContent xmlns:mc="http://schemas.openxmlformats.org/markup-compatibility/2006" xmlns:a14="http://schemas.microsoft.com/office/drawing/2010/main">
          <mc:Choice Requires="a14">
            <p:sp>
              <p:nvSpPr>
                <p:cNvPr id="504" name="TextBox 503">
                  <a:extLst>
                    <a:ext uri="{FF2B5EF4-FFF2-40B4-BE49-F238E27FC236}">
                      <a16:creationId xmlns:a16="http://schemas.microsoft.com/office/drawing/2014/main" id="{CD0042BD-E34C-B348-804D-F15EEC69DCBB}"/>
                    </a:ext>
                  </a:extLst>
                </p:cNvPr>
                <p:cNvSpPr txBox="1"/>
                <p:nvPr/>
              </p:nvSpPr>
              <p:spPr>
                <a:xfrm>
                  <a:off x="250112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3</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11" name="TextBox 310">
                  <a:extLst>
                    <a:ext uri="{FF2B5EF4-FFF2-40B4-BE49-F238E27FC236}">
                      <a16:creationId xmlns:a16="http://schemas.microsoft.com/office/drawing/2014/main" id="{3B795DA5-1820-C04F-AB00-E76F280F58C9}"/>
                    </a:ext>
                  </a:extLst>
                </p:cNvPr>
                <p:cNvSpPr txBox="1">
                  <a:spLocks noRot="1" noChangeAspect="1" noMove="1" noResize="1" noEditPoints="1" noAdjustHandles="1" noChangeArrowheads="1" noChangeShapeType="1" noTextEdit="1"/>
                </p:cNvSpPr>
                <p:nvPr/>
              </p:nvSpPr>
              <p:spPr>
                <a:xfrm>
                  <a:off x="2501129" y="5637280"/>
                  <a:ext cx="436322" cy="275268"/>
                </a:xfrm>
                <a:prstGeom prst="rect">
                  <a:avLst/>
                </a:prstGeom>
                <a:blipFill>
                  <a:blip r:embed="rId7"/>
                  <a:stretch>
                    <a:fillRect l="-8824" r="-5882"/>
                  </a:stretch>
                </a:blipFill>
              </p:spPr>
              <p:txBody>
                <a:bodyPr/>
                <a:lstStyle/>
                <a:p>
                  <a:r>
                    <a:rPr lang="en-US">
                      <a:noFill/>
                    </a:rPr>
                    <a:t> </a:t>
                  </a:r>
                </a:p>
              </p:txBody>
            </p:sp>
          </mc:Fallback>
        </mc:AlternateContent>
        <p:cxnSp>
          <p:nvCxnSpPr>
            <p:cNvPr id="505" name="Straight Connector 504">
              <a:extLst>
                <a:ext uri="{FF2B5EF4-FFF2-40B4-BE49-F238E27FC236}">
                  <a16:creationId xmlns:a16="http://schemas.microsoft.com/office/drawing/2014/main" id="{C6196857-CE47-184E-8D95-111B83D7859E}"/>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06" name="TextBox 505">
              <a:extLst>
                <a:ext uri="{FF2B5EF4-FFF2-40B4-BE49-F238E27FC236}">
                  <a16:creationId xmlns:a16="http://schemas.microsoft.com/office/drawing/2014/main" id="{8847A7ED-DAE0-4E41-B4BC-8B6343336C36}"/>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507" name="Group 506">
            <a:extLst>
              <a:ext uri="{FF2B5EF4-FFF2-40B4-BE49-F238E27FC236}">
                <a16:creationId xmlns:a16="http://schemas.microsoft.com/office/drawing/2014/main" id="{4742483A-0566-1048-A675-625F56341FB1}"/>
              </a:ext>
            </a:extLst>
          </p:cNvPr>
          <p:cNvGrpSpPr/>
          <p:nvPr/>
        </p:nvGrpSpPr>
        <p:grpSpPr>
          <a:xfrm>
            <a:off x="1913732" y="3342279"/>
            <a:ext cx="727131" cy="342496"/>
            <a:chOff x="2572569" y="5637280"/>
            <a:chExt cx="727131" cy="342496"/>
          </a:xfrm>
        </p:grpSpPr>
        <mc:AlternateContent xmlns:mc="http://schemas.openxmlformats.org/markup-compatibility/2006" xmlns:a14="http://schemas.microsoft.com/office/drawing/2010/main">
          <mc:Choice Requires="a14">
            <p:sp>
              <p:nvSpPr>
                <p:cNvPr id="508" name="TextBox 507">
                  <a:extLst>
                    <a:ext uri="{FF2B5EF4-FFF2-40B4-BE49-F238E27FC236}">
                      <a16:creationId xmlns:a16="http://schemas.microsoft.com/office/drawing/2014/main" id="{DF161EC9-864E-B64D-929C-490BFE9D156D}"/>
                    </a:ext>
                  </a:extLst>
                </p:cNvPr>
                <p:cNvSpPr txBox="1"/>
                <p:nvPr/>
              </p:nvSpPr>
              <p:spPr>
                <a:xfrm>
                  <a:off x="257256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134" name="TextBox 133">
                  <a:extLst>
                    <a:ext uri="{FF2B5EF4-FFF2-40B4-BE49-F238E27FC236}">
                      <a16:creationId xmlns:a16="http://schemas.microsoft.com/office/drawing/2014/main" id="{95176369-4E0A-CF41-A2B1-A53A72EA7031}"/>
                    </a:ext>
                  </a:extLst>
                </p:cNvPr>
                <p:cNvSpPr txBox="1">
                  <a:spLocks noRot="1" noChangeAspect="1" noMove="1" noResize="1" noEditPoints="1" noAdjustHandles="1" noChangeArrowheads="1" noChangeShapeType="1" noTextEdit="1"/>
                </p:cNvSpPr>
                <p:nvPr/>
              </p:nvSpPr>
              <p:spPr>
                <a:xfrm>
                  <a:off x="2572569" y="5637280"/>
                  <a:ext cx="436322" cy="275268"/>
                </a:xfrm>
                <a:prstGeom prst="rect">
                  <a:avLst/>
                </a:prstGeom>
                <a:blipFill>
                  <a:blip r:embed="rId9"/>
                  <a:stretch>
                    <a:fillRect/>
                  </a:stretch>
                </a:blipFill>
              </p:spPr>
              <p:txBody>
                <a:bodyPr/>
                <a:lstStyle/>
                <a:p>
                  <a:r>
                    <a:rPr lang="en-US">
                      <a:noFill/>
                    </a:rPr>
                    <a:t> </a:t>
                  </a:r>
                </a:p>
              </p:txBody>
            </p:sp>
          </mc:Fallback>
        </mc:AlternateContent>
        <p:cxnSp>
          <p:nvCxnSpPr>
            <p:cNvPr id="509" name="Straight Connector 508">
              <a:extLst>
                <a:ext uri="{FF2B5EF4-FFF2-40B4-BE49-F238E27FC236}">
                  <a16:creationId xmlns:a16="http://schemas.microsoft.com/office/drawing/2014/main" id="{792ACA6D-118F-BE45-A8C3-E350B4E0F7CA}"/>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10" name="TextBox 509">
              <a:extLst>
                <a:ext uri="{FF2B5EF4-FFF2-40B4-BE49-F238E27FC236}">
                  <a16:creationId xmlns:a16="http://schemas.microsoft.com/office/drawing/2014/main" id="{24B6E8B3-2431-0E47-9AE5-EB2709305B80}"/>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511" name="Group 510">
            <a:extLst>
              <a:ext uri="{FF2B5EF4-FFF2-40B4-BE49-F238E27FC236}">
                <a16:creationId xmlns:a16="http://schemas.microsoft.com/office/drawing/2014/main" id="{C2014420-6549-C940-A492-CC146585F8DC}"/>
              </a:ext>
            </a:extLst>
          </p:cNvPr>
          <p:cNvGrpSpPr/>
          <p:nvPr/>
        </p:nvGrpSpPr>
        <p:grpSpPr>
          <a:xfrm>
            <a:off x="1954570" y="2532008"/>
            <a:ext cx="601842" cy="402639"/>
            <a:chOff x="7673575" y="5855991"/>
            <a:chExt cx="601842" cy="402639"/>
          </a:xfrm>
        </p:grpSpPr>
        <p:cxnSp>
          <p:nvCxnSpPr>
            <p:cNvPr id="512" name="Straight Connector 511">
              <a:extLst>
                <a:ext uri="{FF2B5EF4-FFF2-40B4-BE49-F238E27FC236}">
                  <a16:creationId xmlns:a16="http://schemas.microsoft.com/office/drawing/2014/main" id="{5029F644-540C-9042-8271-045A17648E5E}"/>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13" name="TextBox 512">
              <a:extLst>
                <a:ext uri="{FF2B5EF4-FFF2-40B4-BE49-F238E27FC236}">
                  <a16:creationId xmlns:a16="http://schemas.microsoft.com/office/drawing/2014/main" id="{43127875-D170-AE4C-AFF0-8C8C9E4DA133}"/>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514" name="TextBox 513">
              <a:extLst>
                <a:ext uri="{FF2B5EF4-FFF2-40B4-BE49-F238E27FC236}">
                  <a16:creationId xmlns:a16="http://schemas.microsoft.com/office/drawing/2014/main" id="{087FA0BB-6FD2-F641-B56D-FFC8F25A81EC}"/>
                </a:ext>
              </a:extLst>
            </p:cNvPr>
            <p:cNvSpPr txBox="1"/>
            <p:nvPr/>
          </p:nvSpPr>
          <p:spPr>
            <a:xfrm>
              <a:off x="7673575" y="5855991"/>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 </a:t>
              </a:r>
            </a:p>
          </p:txBody>
        </p:sp>
      </p:grpSp>
      <p:grpSp>
        <p:nvGrpSpPr>
          <p:cNvPr id="515" name="Group 514">
            <a:extLst>
              <a:ext uri="{FF2B5EF4-FFF2-40B4-BE49-F238E27FC236}">
                <a16:creationId xmlns:a16="http://schemas.microsoft.com/office/drawing/2014/main" id="{D06FE7EF-5AE2-5F45-9B40-F7D43F8A6C79}"/>
              </a:ext>
            </a:extLst>
          </p:cNvPr>
          <p:cNvGrpSpPr/>
          <p:nvPr/>
        </p:nvGrpSpPr>
        <p:grpSpPr>
          <a:xfrm>
            <a:off x="2021461" y="3640364"/>
            <a:ext cx="601842" cy="402639"/>
            <a:chOff x="7673575" y="5855991"/>
            <a:chExt cx="601842" cy="402639"/>
          </a:xfrm>
        </p:grpSpPr>
        <p:cxnSp>
          <p:nvCxnSpPr>
            <p:cNvPr id="516" name="Straight Connector 515">
              <a:extLst>
                <a:ext uri="{FF2B5EF4-FFF2-40B4-BE49-F238E27FC236}">
                  <a16:creationId xmlns:a16="http://schemas.microsoft.com/office/drawing/2014/main" id="{69211E5B-17EE-4E4F-A14F-E997E653BF1E}"/>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17" name="TextBox 516">
              <a:extLst>
                <a:ext uri="{FF2B5EF4-FFF2-40B4-BE49-F238E27FC236}">
                  <a16:creationId xmlns:a16="http://schemas.microsoft.com/office/drawing/2014/main" id="{780D0865-EEDB-A04F-8F49-9BA66C793071}"/>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518" name="TextBox 517">
              <a:extLst>
                <a:ext uri="{FF2B5EF4-FFF2-40B4-BE49-F238E27FC236}">
                  <a16:creationId xmlns:a16="http://schemas.microsoft.com/office/drawing/2014/main" id="{104ABC60-F786-314F-BD7B-868FE6C542C9}"/>
                </a:ext>
              </a:extLst>
            </p:cNvPr>
            <p:cNvSpPr txBox="1"/>
            <p:nvPr/>
          </p:nvSpPr>
          <p:spPr>
            <a:xfrm>
              <a:off x="7673575" y="5855991"/>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3 </a:t>
              </a:r>
            </a:p>
          </p:txBody>
        </p:sp>
      </p:grpSp>
      <p:grpSp>
        <p:nvGrpSpPr>
          <p:cNvPr id="519" name="Group 518">
            <a:extLst>
              <a:ext uri="{FF2B5EF4-FFF2-40B4-BE49-F238E27FC236}">
                <a16:creationId xmlns:a16="http://schemas.microsoft.com/office/drawing/2014/main" id="{D111D620-1D4D-6E49-948C-9DAB8E6E58A1}"/>
              </a:ext>
            </a:extLst>
          </p:cNvPr>
          <p:cNvGrpSpPr/>
          <p:nvPr/>
        </p:nvGrpSpPr>
        <p:grpSpPr>
          <a:xfrm>
            <a:off x="2014100" y="3991719"/>
            <a:ext cx="601842" cy="402639"/>
            <a:chOff x="7673575" y="5855991"/>
            <a:chExt cx="601842" cy="402639"/>
          </a:xfrm>
        </p:grpSpPr>
        <p:cxnSp>
          <p:nvCxnSpPr>
            <p:cNvPr id="520" name="Straight Connector 519">
              <a:extLst>
                <a:ext uri="{FF2B5EF4-FFF2-40B4-BE49-F238E27FC236}">
                  <a16:creationId xmlns:a16="http://schemas.microsoft.com/office/drawing/2014/main" id="{5FCDFE4A-F39A-C949-958F-AAECC152DEC7}"/>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21" name="TextBox 520">
              <a:extLst>
                <a:ext uri="{FF2B5EF4-FFF2-40B4-BE49-F238E27FC236}">
                  <a16:creationId xmlns:a16="http://schemas.microsoft.com/office/drawing/2014/main" id="{A3DE8C33-E93F-8C47-B38E-311363A3871C}"/>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522" name="TextBox 521">
              <a:extLst>
                <a:ext uri="{FF2B5EF4-FFF2-40B4-BE49-F238E27FC236}">
                  <a16:creationId xmlns:a16="http://schemas.microsoft.com/office/drawing/2014/main" id="{51CA69E5-BB5A-B643-8D38-E44D1D4B6B21}"/>
                </a:ext>
              </a:extLst>
            </p:cNvPr>
            <p:cNvSpPr txBox="1"/>
            <p:nvPr/>
          </p:nvSpPr>
          <p:spPr>
            <a:xfrm>
              <a:off x="7673575" y="5855991"/>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3 </a:t>
              </a:r>
            </a:p>
          </p:txBody>
        </p:sp>
      </p:grpSp>
      <p:grpSp>
        <p:nvGrpSpPr>
          <p:cNvPr id="523" name="Group 522">
            <a:extLst>
              <a:ext uri="{FF2B5EF4-FFF2-40B4-BE49-F238E27FC236}">
                <a16:creationId xmlns:a16="http://schemas.microsoft.com/office/drawing/2014/main" id="{72DF70D5-C040-1940-83E7-9AD582C072CD}"/>
              </a:ext>
            </a:extLst>
          </p:cNvPr>
          <p:cNvGrpSpPr/>
          <p:nvPr/>
        </p:nvGrpSpPr>
        <p:grpSpPr>
          <a:xfrm>
            <a:off x="2009334" y="4365577"/>
            <a:ext cx="601842" cy="402639"/>
            <a:chOff x="7673575" y="5855991"/>
            <a:chExt cx="601842" cy="402639"/>
          </a:xfrm>
        </p:grpSpPr>
        <p:cxnSp>
          <p:nvCxnSpPr>
            <p:cNvPr id="524" name="Straight Connector 523">
              <a:extLst>
                <a:ext uri="{FF2B5EF4-FFF2-40B4-BE49-F238E27FC236}">
                  <a16:creationId xmlns:a16="http://schemas.microsoft.com/office/drawing/2014/main" id="{3262A606-2124-884D-BD30-EA0B896613B9}"/>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25" name="TextBox 524">
              <a:extLst>
                <a:ext uri="{FF2B5EF4-FFF2-40B4-BE49-F238E27FC236}">
                  <a16:creationId xmlns:a16="http://schemas.microsoft.com/office/drawing/2014/main" id="{41C48287-19B2-B64E-914B-A00B6A373C5F}"/>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526" name="TextBox 525">
              <a:extLst>
                <a:ext uri="{FF2B5EF4-FFF2-40B4-BE49-F238E27FC236}">
                  <a16:creationId xmlns:a16="http://schemas.microsoft.com/office/drawing/2014/main" id="{E83BFB2F-3BE0-5B4E-8D42-E6DFBE108763}"/>
                </a:ext>
              </a:extLst>
            </p:cNvPr>
            <p:cNvSpPr txBox="1"/>
            <p:nvPr/>
          </p:nvSpPr>
          <p:spPr>
            <a:xfrm>
              <a:off x="7673575" y="5855991"/>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3 </a:t>
              </a:r>
            </a:p>
          </p:txBody>
        </p:sp>
      </p:grpSp>
      <p:grpSp>
        <p:nvGrpSpPr>
          <p:cNvPr id="527" name="Group 526">
            <a:extLst>
              <a:ext uri="{FF2B5EF4-FFF2-40B4-BE49-F238E27FC236}">
                <a16:creationId xmlns:a16="http://schemas.microsoft.com/office/drawing/2014/main" id="{32190AE8-C3CE-CA41-A5CE-F76462B6D029}"/>
              </a:ext>
            </a:extLst>
          </p:cNvPr>
          <p:cNvGrpSpPr/>
          <p:nvPr/>
        </p:nvGrpSpPr>
        <p:grpSpPr>
          <a:xfrm>
            <a:off x="2661446" y="2968420"/>
            <a:ext cx="727131" cy="342496"/>
            <a:chOff x="2572569" y="5637280"/>
            <a:chExt cx="727131" cy="342496"/>
          </a:xfrm>
        </p:grpSpPr>
        <mc:AlternateContent xmlns:mc="http://schemas.openxmlformats.org/markup-compatibility/2006" xmlns:a14="http://schemas.microsoft.com/office/drawing/2010/main">
          <mc:Choice Requires="a14">
            <p:sp>
              <p:nvSpPr>
                <p:cNvPr id="528" name="TextBox 527">
                  <a:extLst>
                    <a:ext uri="{FF2B5EF4-FFF2-40B4-BE49-F238E27FC236}">
                      <a16:creationId xmlns:a16="http://schemas.microsoft.com/office/drawing/2014/main" id="{06EC5A7D-B81D-F941-832E-D11CA1BF3D8A}"/>
                    </a:ext>
                  </a:extLst>
                </p:cNvPr>
                <p:cNvSpPr txBox="1"/>
                <p:nvPr/>
              </p:nvSpPr>
              <p:spPr>
                <a:xfrm>
                  <a:off x="257256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125" name="TextBox 124">
                  <a:extLst>
                    <a:ext uri="{FF2B5EF4-FFF2-40B4-BE49-F238E27FC236}">
                      <a16:creationId xmlns:a16="http://schemas.microsoft.com/office/drawing/2014/main" id="{3A31AB18-84E2-3B40-96F9-B338FAB6F029}"/>
                    </a:ext>
                  </a:extLst>
                </p:cNvPr>
                <p:cNvSpPr txBox="1">
                  <a:spLocks noRot="1" noChangeAspect="1" noMove="1" noResize="1" noEditPoints="1" noAdjustHandles="1" noChangeArrowheads="1" noChangeShapeType="1" noTextEdit="1"/>
                </p:cNvSpPr>
                <p:nvPr/>
              </p:nvSpPr>
              <p:spPr>
                <a:xfrm>
                  <a:off x="2572569" y="5637280"/>
                  <a:ext cx="436322" cy="275268"/>
                </a:xfrm>
                <a:prstGeom prst="rect">
                  <a:avLst/>
                </a:prstGeom>
                <a:blipFill>
                  <a:blip r:embed="rId5"/>
                  <a:stretch>
                    <a:fillRect/>
                  </a:stretch>
                </a:blipFill>
              </p:spPr>
              <p:txBody>
                <a:bodyPr/>
                <a:lstStyle/>
                <a:p>
                  <a:r>
                    <a:rPr lang="en-US">
                      <a:noFill/>
                    </a:rPr>
                    <a:t> </a:t>
                  </a:r>
                </a:p>
              </p:txBody>
            </p:sp>
          </mc:Fallback>
        </mc:AlternateContent>
        <p:cxnSp>
          <p:nvCxnSpPr>
            <p:cNvPr id="529" name="Straight Connector 528">
              <a:extLst>
                <a:ext uri="{FF2B5EF4-FFF2-40B4-BE49-F238E27FC236}">
                  <a16:creationId xmlns:a16="http://schemas.microsoft.com/office/drawing/2014/main" id="{B4F776C1-F794-0F48-8D20-142F33857D66}"/>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30" name="TextBox 529">
              <a:extLst>
                <a:ext uri="{FF2B5EF4-FFF2-40B4-BE49-F238E27FC236}">
                  <a16:creationId xmlns:a16="http://schemas.microsoft.com/office/drawing/2014/main" id="{48D428EA-4037-2A40-8236-FDDB910D79E9}"/>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531" name="Group 530">
            <a:extLst>
              <a:ext uri="{FF2B5EF4-FFF2-40B4-BE49-F238E27FC236}">
                <a16:creationId xmlns:a16="http://schemas.microsoft.com/office/drawing/2014/main" id="{4ECD03AC-DDDB-D440-89B8-04A330D7B115}"/>
              </a:ext>
            </a:extLst>
          </p:cNvPr>
          <p:cNvGrpSpPr/>
          <p:nvPr/>
        </p:nvGrpSpPr>
        <p:grpSpPr>
          <a:xfrm>
            <a:off x="2712025" y="2137786"/>
            <a:ext cx="601842" cy="402639"/>
            <a:chOff x="7673575" y="5855991"/>
            <a:chExt cx="601842" cy="402639"/>
          </a:xfrm>
        </p:grpSpPr>
        <p:cxnSp>
          <p:nvCxnSpPr>
            <p:cNvPr id="532" name="Straight Connector 531">
              <a:extLst>
                <a:ext uri="{FF2B5EF4-FFF2-40B4-BE49-F238E27FC236}">
                  <a16:creationId xmlns:a16="http://schemas.microsoft.com/office/drawing/2014/main" id="{CC727717-8278-804F-83E6-922C5BC4D156}"/>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33" name="TextBox 532">
              <a:extLst>
                <a:ext uri="{FF2B5EF4-FFF2-40B4-BE49-F238E27FC236}">
                  <a16:creationId xmlns:a16="http://schemas.microsoft.com/office/drawing/2014/main" id="{2034DE8C-28D1-D941-BA5E-0C0812EFD52D}"/>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534" name="TextBox 533">
              <a:extLst>
                <a:ext uri="{FF2B5EF4-FFF2-40B4-BE49-F238E27FC236}">
                  <a16:creationId xmlns:a16="http://schemas.microsoft.com/office/drawing/2014/main" id="{13C3C6BD-1EDC-8B4E-8AC8-7F3F0E2C0CC0}"/>
                </a:ext>
              </a:extLst>
            </p:cNvPr>
            <p:cNvSpPr txBox="1"/>
            <p:nvPr/>
          </p:nvSpPr>
          <p:spPr>
            <a:xfrm>
              <a:off x="7673575" y="5855991"/>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 </a:t>
              </a:r>
            </a:p>
          </p:txBody>
        </p:sp>
      </p:grpSp>
      <p:grpSp>
        <p:nvGrpSpPr>
          <p:cNvPr id="535" name="Group 534">
            <a:extLst>
              <a:ext uri="{FF2B5EF4-FFF2-40B4-BE49-F238E27FC236}">
                <a16:creationId xmlns:a16="http://schemas.microsoft.com/office/drawing/2014/main" id="{7A2A1B6B-34AC-F645-837E-80F090BCE6A5}"/>
              </a:ext>
            </a:extLst>
          </p:cNvPr>
          <p:cNvGrpSpPr/>
          <p:nvPr/>
        </p:nvGrpSpPr>
        <p:grpSpPr>
          <a:xfrm>
            <a:off x="2661332" y="4811380"/>
            <a:ext cx="798571" cy="342496"/>
            <a:chOff x="2501129" y="5637280"/>
            <a:chExt cx="798571" cy="342496"/>
          </a:xfrm>
        </p:grpSpPr>
        <mc:AlternateContent xmlns:mc="http://schemas.openxmlformats.org/markup-compatibility/2006" xmlns:a14="http://schemas.microsoft.com/office/drawing/2010/main">
          <mc:Choice Requires="a14">
            <p:sp>
              <p:nvSpPr>
                <p:cNvPr id="536" name="TextBox 535">
                  <a:extLst>
                    <a:ext uri="{FF2B5EF4-FFF2-40B4-BE49-F238E27FC236}">
                      <a16:creationId xmlns:a16="http://schemas.microsoft.com/office/drawing/2014/main" id="{A5A0550B-F751-E040-8C4C-EBA7405F16FF}"/>
                    </a:ext>
                  </a:extLst>
                </p:cNvPr>
                <p:cNvSpPr txBox="1"/>
                <p:nvPr/>
              </p:nvSpPr>
              <p:spPr>
                <a:xfrm>
                  <a:off x="250112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3</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11" name="TextBox 310">
                  <a:extLst>
                    <a:ext uri="{FF2B5EF4-FFF2-40B4-BE49-F238E27FC236}">
                      <a16:creationId xmlns:a16="http://schemas.microsoft.com/office/drawing/2014/main" id="{3B795DA5-1820-C04F-AB00-E76F280F58C9}"/>
                    </a:ext>
                  </a:extLst>
                </p:cNvPr>
                <p:cNvSpPr txBox="1">
                  <a:spLocks noRot="1" noChangeAspect="1" noMove="1" noResize="1" noEditPoints="1" noAdjustHandles="1" noChangeArrowheads="1" noChangeShapeType="1" noTextEdit="1"/>
                </p:cNvSpPr>
                <p:nvPr/>
              </p:nvSpPr>
              <p:spPr>
                <a:xfrm>
                  <a:off x="2501129" y="5637280"/>
                  <a:ext cx="436322" cy="275268"/>
                </a:xfrm>
                <a:prstGeom prst="rect">
                  <a:avLst/>
                </a:prstGeom>
                <a:blipFill>
                  <a:blip r:embed="rId7"/>
                  <a:stretch>
                    <a:fillRect l="-8824" r="-5882"/>
                  </a:stretch>
                </a:blipFill>
              </p:spPr>
              <p:txBody>
                <a:bodyPr/>
                <a:lstStyle/>
                <a:p>
                  <a:r>
                    <a:rPr lang="en-US">
                      <a:noFill/>
                    </a:rPr>
                    <a:t> </a:t>
                  </a:r>
                </a:p>
              </p:txBody>
            </p:sp>
          </mc:Fallback>
        </mc:AlternateContent>
        <p:cxnSp>
          <p:nvCxnSpPr>
            <p:cNvPr id="537" name="Straight Connector 536">
              <a:extLst>
                <a:ext uri="{FF2B5EF4-FFF2-40B4-BE49-F238E27FC236}">
                  <a16:creationId xmlns:a16="http://schemas.microsoft.com/office/drawing/2014/main" id="{E060B3D0-CAC1-3A44-B20B-29A86FF584F6}"/>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38" name="TextBox 537">
              <a:extLst>
                <a:ext uri="{FF2B5EF4-FFF2-40B4-BE49-F238E27FC236}">
                  <a16:creationId xmlns:a16="http://schemas.microsoft.com/office/drawing/2014/main" id="{5294CFB8-BBE2-B047-AD9E-E0B0DCEA9719}"/>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539" name="Group 538">
            <a:extLst>
              <a:ext uri="{FF2B5EF4-FFF2-40B4-BE49-F238E27FC236}">
                <a16:creationId xmlns:a16="http://schemas.microsoft.com/office/drawing/2014/main" id="{FA917754-8606-774D-BA46-11F9BFFD621E}"/>
              </a:ext>
            </a:extLst>
          </p:cNvPr>
          <p:cNvGrpSpPr/>
          <p:nvPr/>
        </p:nvGrpSpPr>
        <p:grpSpPr>
          <a:xfrm>
            <a:off x="2656682" y="3342279"/>
            <a:ext cx="727131" cy="342496"/>
            <a:chOff x="2572569" y="5637280"/>
            <a:chExt cx="727131" cy="342496"/>
          </a:xfrm>
        </p:grpSpPr>
        <mc:AlternateContent xmlns:mc="http://schemas.openxmlformats.org/markup-compatibility/2006" xmlns:a14="http://schemas.microsoft.com/office/drawing/2010/main">
          <mc:Choice Requires="a14">
            <p:sp>
              <p:nvSpPr>
                <p:cNvPr id="540" name="TextBox 539">
                  <a:extLst>
                    <a:ext uri="{FF2B5EF4-FFF2-40B4-BE49-F238E27FC236}">
                      <a16:creationId xmlns:a16="http://schemas.microsoft.com/office/drawing/2014/main" id="{0031ED0A-5DD3-844E-A9C6-0366258B9238}"/>
                    </a:ext>
                  </a:extLst>
                </p:cNvPr>
                <p:cNvSpPr txBox="1"/>
                <p:nvPr/>
              </p:nvSpPr>
              <p:spPr>
                <a:xfrm>
                  <a:off x="257256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134" name="TextBox 133">
                  <a:extLst>
                    <a:ext uri="{FF2B5EF4-FFF2-40B4-BE49-F238E27FC236}">
                      <a16:creationId xmlns:a16="http://schemas.microsoft.com/office/drawing/2014/main" id="{95176369-4E0A-CF41-A2B1-A53A72EA7031}"/>
                    </a:ext>
                  </a:extLst>
                </p:cNvPr>
                <p:cNvSpPr txBox="1">
                  <a:spLocks noRot="1" noChangeAspect="1" noMove="1" noResize="1" noEditPoints="1" noAdjustHandles="1" noChangeArrowheads="1" noChangeShapeType="1" noTextEdit="1"/>
                </p:cNvSpPr>
                <p:nvPr/>
              </p:nvSpPr>
              <p:spPr>
                <a:xfrm>
                  <a:off x="2572569" y="5637280"/>
                  <a:ext cx="436322" cy="275268"/>
                </a:xfrm>
                <a:prstGeom prst="rect">
                  <a:avLst/>
                </a:prstGeom>
                <a:blipFill>
                  <a:blip r:embed="rId9"/>
                  <a:stretch>
                    <a:fillRect/>
                  </a:stretch>
                </a:blipFill>
              </p:spPr>
              <p:txBody>
                <a:bodyPr/>
                <a:lstStyle/>
                <a:p>
                  <a:r>
                    <a:rPr lang="en-US">
                      <a:noFill/>
                    </a:rPr>
                    <a:t> </a:t>
                  </a:r>
                </a:p>
              </p:txBody>
            </p:sp>
          </mc:Fallback>
        </mc:AlternateContent>
        <p:cxnSp>
          <p:nvCxnSpPr>
            <p:cNvPr id="541" name="Straight Connector 540">
              <a:extLst>
                <a:ext uri="{FF2B5EF4-FFF2-40B4-BE49-F238E27FC236}">
                  <a16:creationId xmlns:a16="http://schemas.microsoft.com/office/drawing/2014/main" id="{EA44B404-E514-A446-8619-A65028420B07}"/>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42" name="TextBox 541">
              <a:extLst>
                <a:ext uri="{FF2B5EF4-FFF2-40B4-BE49-F238E27FC236}">
                  <a16:creationId xmlns:a16="http://schemas.microsoft.com/office/drawing/2014/main" id="{F0BD31C5-CA16-2548-BD15-A8B799E299AE}"/>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543" name="Group 542">
            <a:extLst>
              <a:ext uri="{FF2B5EF4-FFF2-40B4-BE49-F238E27FC236}">
                <a16:creationId xmlns:a16="http://schemas.microsoft.com/office/drawing/2014/main" id="{717A1B84-796C-D347-BBA6-B040E87DB8A0}"/>
              </a:ext>
            </a:extLst>
          </p:cNvPr>
          <p:cNvGrpSpPr/>
          <p:nvPr/>
        </p:nvGrpSpPr>
        <p:grpSpPr>
          <a:xfrm>
            <a:off x="2697520" y="2532008"/>
            <a:ext cx="601842" cy="402639"/>
            <a:chOff x="7673575" y="5855991"/>
            <a:chExt cx="601842" cy="402639"/>
          </a:xfrm>
        </p:grpSpPr>
        <p:cxnSp>
          <p:nvCxnSpPr>
            <p:cNvPr id="544" name="Straight Connector 543">
              <a:extLst>
                <a:ext uri="{FF2B5EF4-FFF2-40B4-BE49-F238E27FC236}">
                  <a16:creationId xmlns:a16="http://schemas.microsoft.com/office/drawing/2014/main" id="{D13C2722-DFFF-C648-BCB0-5AB658F77645}"/>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45" name="TextBox 544">
              <a:extLst>
                <a:ext uri="{FF2B5EF4-FFF2-40B4-BE49-F238E27FC236}">
                  <a16:creationId xmlns:a16="http://schemas.microsoft.com/office/drawing/2014/main" id="{4AC58DC4-8754-6845-AEAF-2EFB1E6B8DD0}"/>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546" name="TextBox 545">
              <a:extLst>
                <a:ext uri="{FF2B5EF4-FFF2-40B4-BE49-F238E27FC236}">
                  <a16:creationId xmlns:a16="http://schemas.microsoft.com/office/drawing/2014/main" id="{4438C5B0-E321-6142-81DF-E57323452352}"/>
                </a:ext>
              </a:extLst>
            </p:cNvPr>
            <p:cNvSpPr txBox="1"/>
            <p:nvPr/>
          </p:nvSpPr>
          <p:spPr>
            <a:xfrm>
              <a:off x="7673575" y="5855991"/>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 </a:t>
              </a:r>
            </a:p>
          </p:txBody>
        </p:sp>
      </p:grpSp>
      <p:grpSp>
        <p:nvGrpSpPr>
          <p:cNvPr id="547" name="Group 546">
            <a:extLst>
              <a:ext uri="{FF2B5EF4-FFF2-40B4-BE49-F238E27FC236}">
                <a16:creationId xmlns:a16="http://schemas.microsoft.com/office/drawing/2014/main" id="{39FC0935-6342-7A44-B8A5-E1301D9D0DFA}"/>
              </a:ext>
            </a:extLst>
          </p:cNvPr>
          <p:cNvGrpSpPr/>
          <p:nvPr/>
        </p:nvGrpSpPr>
        <p:grpSpPr>
          <a:xfrm>
            <a:off x="2764411" y="3640364"/>
            <a:ext cx="601842" cy="402639"/>
            <a:chOff x="7673575" y="5855991"/>
            <a:chExt cx="601842" cy="402639"/>
          </a:xfrm>
        </p:grpSpPr>
        <p:cxnSp>
          <p:nvCxnSpPr>
            <p:cNvPr id="548" name="Straight Connector 547">
              <a:extLst>
                <a:ext uri="{FF2B5EF4-FFF2-40B4-BE49-F238E27FC236}">
                  <a16:creationId xmlns:a16="http://schemas.microsoft.com/office/drawing/2014/main" id="{1ED309AA-5187-704D-BC56-1800CDE00545}"/>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49" name="TextBox 548">
              <a:extLst>
                <a:ext uri="{FF2B5EF4-FFF2-40B4-BE49-F238E27FC236}">
                  <a16:creationId xmlns:a16="http://schemas.microsoft.com/office/drawing/2014/main" id="{A45E6690-1DEC-2A4B-927F-5B81A04ED91B}"/>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550" name="TextBox 549">
              <a:extLst>
                <a:ext uri="{FF2B5EF4-FFF2-40B4-BE49-F238E27FC236}">
                  <a16:creationId xmlns:a16="http://schemas.microsoft.com/office/drawing/2014/main" id="{08EF91B7-8EC4-0A45-8AB3-4C6579097523}"/>
                </a:ext>
              </a:extLst>
            </p:cNvPr>
            <p:cNvSpPr txBox="1"/>
            <p:nvPr/>
          </p:nvSpPr>
          <p:spPr>
            <a:xfrm>
              <a:off x="7673575" y="5855991"/>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3 </a:t>
              </a:r>
            </a:p>
          </p:txBody>
        </p:sp>
      </p:grpSp>
      <p:grpSp>
        <p:nvGrpSpPr>
          <p:cNvPr id="551" name="Group 550">
            <a:extLst>
              <a:ext uri="{FF2B5EF4-FFF2-40B4-BE49-F238E27FC236}">
                <a16:creationId xmlns:a16="http://schemas.microsoft.com/office/drawing/2014/main" id="{05784FE0-85D2-2347-88F1-B2228CF0EFDE}"/>
              </a:ext>
            </a:extLst>
          </p:cNvPr>
          <p:cNvGrpSpPr/>
          <p:nvPr/>
        </p:nvGrpSpPr>
        <p:grpSpPr>
          <a:xfrm>
            <a:off x="2757050" y="3991719"/>
            <a:ext cx="601842" cy="402639"/>
            <a:chOff x="7673575" y="5855991"/>
            <a:chExt cx="601842" cy="402639"/>
          </a:xfrm>
        </p:grpSpPr>
        <p:cxnSp>
          <p:nvCxnSpPr>
            <p:cNvPr id="552" name="Straight Connector 551">
              <a:extLst>
                <a:ext uri="{FF2B5EF4-FFF2-40B4-BE49-F238E27FC236}">
                  <a16:creationId xmlns:a16="http://schemas.microsoft.com/office/drawing/2014/main" id="{73AB4910-40CF-A046-90F2-B718A9D76703}"/>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53" name="TextBox 552">
              <a:extLst>
                <a:ext uri="{FF2B5EF4-FFF2-40B4-BE49-F238E27FC236}">
                  <a16:creationId xmlns:a16="http://schemas.microsoft.com/office/drawing/2014/main" id="{2A370418-01B2-094E-BB43-683E1A2CBBC1}"/>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554" name="TextBox 553">
              <a:extLst>
                <a:ext uri="{FF2B5EF4-FFF2-40B4-BE49-F238E27FC236}">
                  <a16:creationId xmlns:a16="http://schemas.microsoft.com/office/drawing/2014/main" id="{0F6EFDFA-235D-9340-8B5E-E27092F222E3}"/>
                </a:ext>
              </a:extLst>
            </p:cNvPr>
            <p:cNvSpPr txBox="1"/>
            <p:nvPr/>
          </p:nvSpPr>
          <p:spPr>
            <a:xfrm>
              <a:off x="7673575" y="5855991"/>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3 </a:t>
              </a:r>
            </a:p>
          </p:txBody>
        </p:sp>
      </p:grpSp>
      <p:grpSp>
        <p:nvGrpSpPr>
          <p:cNvPr id="555" name="Group 554">
            <a:extLst>
              <a:ext uri="{FF2B5EF4-FFF2-40B4-BE49-F238E27FC236}">
                <a16:creationId xmlns:a16="http://schemas.microsoft.com/office/drawing/2014/main" id="{EB701C2F-5AB2-4C4A-AFC4-14F418A8D9AD}"/>
              </a:ext>
            </a:extLst>
          </p:cNvPr>
          <p:cNvGrpSpPr/>
          <p:nvPr/>
        </p:nvGrpSpPr>
        <p:grpSpPr>
          <a:xfrm>
            <a:off x="2752284" y="4365577"/>
            <a:ext cx="601842" cy="402639"/>
            <a:chOff x="7673575" y="5855991"/>
            <a:chExt cx="601842" cy="402639"/>
          </a:xfrm>
        </p:grpSpPr>
        <p:cxnSp>
          <p:nvCxnSpPr>
            <p:cNvPr id="556" name="Straight Connector 555">
              <a:extLst>
                <a:ext uri="{FF2B5EF4-FFF2-40B4-BE49-F238E27FC236}">
                  <a16:creationId xmlns:a16="http://schemas.microsoft.com/office/drawing/2014/main" id="{D3F424CF-D7BF-7646-9A86-845F10C84829}"/>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57" name="TextBox 556">
              <a:extLst>
                <a:ext uri="{FF2B5EF4-FFF2-40B4-BE49-F238E27FC236}">
                  <a16:creationId xmlns:a16="http://schemas.microsoft.com/office/drawing/2014/main" id="{E28D6872-AF07-5847-8B2B-A6A44F4EF759}"/>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558" name="TextBox 557">
              <a:extLst>
                <a:ext uri="{FF2B5EF4-FFF2-40B4-BE49-F238E27FC236}">
                  <a16:creationId xmlns:a16="http://schemas.microsoft.com/office/drawing/2014/main" id="{F0824DA1-CC2E-4B46-9E31-ED95308C3394}"/>
                </a:ext>
              </a:extLst>
            </p:cNvPr>
            <p:cNvSpPr txBox="1"/>
            <p:nvPr/>
          </p:nvSpPr>
          <p:spPr>
            <a:xfrm>
              <a:off x="7673575" y="5855991"/>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3 </a:t>
              </a:r>
            </a:p>
          </p:txBody>
        </p:sp>
      </p:grpSp>
      <p:sp>
        <p:nvSpPr>
          <p:cNvPr id="559" name="TextBox 558">
            <a:extLst>
              <a:ext uri="{FF2B5EF4-FFF2-40B4-BE49-F238E27FC236}">
                <a16:creationId xmlns:a16="http://schemas.microsoft.com/office/drawing/2014/main" id="{CBD5C683-7B65-C948-BB91-7187E15FAC7E}"/>
              </a:ext>
            </a:extLst>
          </p:cNvPr>
          <p:cNvSpPr txBox="1"/>
          <p:nvPr/>
        </p:nvSpPr>
        <p:spPr>
          <a:xfrm>
            <a:off x="5534374" y="2924209"/>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560" name="TextBox 559">
            <a:extLst>
              <a:ext uri="{FF2B5EF4-FFF2-40B4-BE49-F238E27FC236}">
                <a16:creationId xmlns:a16="http://schemas.microsoft.com/office/drawing/2014/main" id="{F07622D2-A5CE-CD48-8586-BA9DE19C50E0}"/>
              </a:ext>
            </a:extLst>
          </p:cNvPr>
          <p:cNvSpPr txBox="1"/>
          <p:nvPr/>
        </p:nvSpPr>
        <p:spPr>
          <a:xfrm>
            <a:off x="5533664" y="2536785"/>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grpSp>
        <p:nvGrpSpPr>
          <p:cNvPr id="561" name="Group 560">
            <a:extLst>
              <a:ext uri="{FF2B5EF4-FFF2-40B4-BE49-F238E27FC236}">
                <a16:creationId xmlns:a16="http://schemas.microsoft.com/office/drawing/2014/main" id="{8A5772C2-9D84-6742-9910-D1015699CF66}"/>
              </a:ext>
            </a:extLst>
          </p:cNvPr>
          <p:cNvGrpSpPr/>
          <p:nvPr/>
        </p:nvGrpSpPr>
        <p:grpSpPr>
          <a:xfrm>
            <a:off x="6033549" y="4430848"/>
            <a:ext cx="727131" cy="342496"/>
            <a:chOff x="2572569" y="5637280"/>
            <a:chExt cx="727131" cy="342496"/>
          </a:xfrm>
        </p:grpSpPr>
        <mc:AlternateContent xmlns:mc="http://schemas.openxmlformats.org/markup-compatibility/2006" xmlns:a14="http://schemas.microsoft.com/office/drawing/2010/main">
          <mc:Choice Requires="a14">
            <p:sp>
              <p:nvSpPr>
                <p:cNvPr id="562" name="TextBox 561">
                  <a:extLst>
                    <a:ext uri="{FF2B5EF4-FFF2-40B4-BE49-F238E27FC236}">
                      <a16:creationId xmlns:a16="http://schemas.microsoft.com/office/drawing/2014/main" id="{09D6D5D7-16ED-914C-A742-5641804120BD}"/>
                    </a:ext>
                  </a:extLst>
                </p:cNvPr>
                <p:cNvSpPr txBox="1"/>
                <p:nvPr/>
              </p:nvSpPr>
              <p:spPr>
                <a:xfrm>
                  <a:off x="257256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174" name="TextBox 173">
                  <a:extLst>
                    <a:ext uri="{FF2B5EF4-FFF2-40B4-BE49-F238E27FC236}">
                      <a16:creationId xmlns:a16="http://schemas.microsoft.com/office/drawing/2014/main" id="{C23E7D88-B282-B546-A0B4-426320731F00}"/>
                    </a:ext>
                  </a:extLst>
                </p:cNvPr>
                <p:cNvSpPr txBox="1">
                  <a:spLocks noRot="1" noChangeAspect="1" noMove="1" noResize="1" noEditPoints="1" noAdjustHandles="1" noChangeArrowheads="1" noChangeShapeType="1" noTextEdit="1"/>
                </p:cNvSpPr>
                <p:nvPr/>
              </p:nvSpPr>
              <p:spPr>
                <a:xfrm>
                  <a:off x="2572569" y="5637280"/>
                  <a:ext cx="436322" cy="275268"/>
                </a:xfrm>
                <a:prstGeom prst="rect">
                  <a:avLst/>
                </a:prstGeom>
                <a:blipFill>
                  <a:blip r:embed="rId10"/>
                  <a:stretch>
                    <a:fillRect b="-4348"/>
                  </a:stretch>
                </a:blipFill>
              </p:spPr>
              <p:txBody>
                <a:bodyPr/>
                <a:lstStyle/>
                <a:p>
                  <a:r>
                    <a:rPr lang="en-US">
                      <a:noFill/>
                    </a:rPr>
                    <a:t> </a:t>
                  </a:r>
                </a:p>
              </p:txBody>
            </p:sp>
          </mc:Fallback>
        </mc:AlternateContent>
        <p:cxnSp>
          <p:nvCxnSpPr>
            <p:cNvPr id="563" name="Straight Connector 562">
              <a:extLst>
                <a:ext uri="{FF2B5EF4-FFF2-40B4-BE49-F238E27FC236}">
                  <a16:creationId xmlns:a16="http://schemas.microsoft.com/office/drawing/2014/main" id="{555B96E4-D4C0-AA48-A0CF-CC55C2CBFF72}"/>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64" name="TextBox 563">
              <a:extLst>
                <a:ext uri="{FF2B5EF4-FFF2-40B4-BE49-F238E27FC236}">
                  <a16:creationId xmlns:a16="http://schemas.microsoft.com/office/drawing/2014/main" id="{3CB2B9F1-1B6B-EC46-888F-A12296C7453B}"/>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mc:AlternateContent xmlns:mc="http://schemas.openxmlformats.org/markup-compatibility/2006" xmlns:a14="http://schemas.microsoft.com/office/drawing/2010/main">
        <mc:Choice Requires="a14">
          <p:sp>
            <p:nvSpPr>
              <p:cNvPr id="565" name="TextBox 564">
                <a:extLst>
                  <a:ext uri="{FF2B5EF4-FFF2-40B4-BE49-F238E27FC236}">
                    <a16:creationId xmlns:a16="http://schemas.microsoft.com/office/drawing/2014/main" id="{46F7E59C-4A04-1E40-BE5F-95ADDF5D4A01}"/>
                  </a:ext>
                </a:extLst>
              </p:cNvPr>
              <p:cNvSpPr txBox="1"/>
              <p:nvPr/>
            </p:nvSpPr>
            <p:spPr>
              <a:xfrm>
                <a:off x="5385374" y="2201269"/>
                <a:ext cx="510082"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ea typeface="Cambria Math" panose="02040503050406030204" pitchFamily="18" charset="0"/>
                            </a:rPr>
                          </m:ctrlPr>
                        </m:radPr>
                        <m:deg/>
                        <m:e>
                          <m:r>
                            <a:rPr lang="en-US" b="0" i="0" smtClean="0">
                              <a:latin typeface="Cambria Math" panose="02040503050406030204" pitchFamily="18" charset="0"/>
                              <a:ea typeface="Cambria Math" panose="02040503050406030204" pitchFamily="18" charset="0"/>
                            </a:rPr>
                            <m:t>2</m:t>
                          </m:r>
                        </m:e>
                      </m:rad>
                    </m:oMath>
                  </m:oMathPara>
                </a14:m>
                <a:endParaRPr lang="en-US"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565" name="TextBox 564">
                <a:extLst>
                  <a:ext uri="{FF2B5EF4-FFF2-40B4-BE49-F238E27FC236}">
                    <a16:creationId xmlns:a16="http://schemas.microsoft.com/office/drawing/2014/main" id="{46F7E59C-4A04-1E40-BE5F-95ADDF5D4A01}"/>
                  </a:ext>
                </a:extLst>
              </p:cNvPr>
              <p:cNvSpPr txBox="1">
                <a:spLocks noRot="1" noChangeAspect="1" noMove="1" noResize="1" noEditPoints="1" noAdjustHandles="1" noChangeArrowheads="1" noChangeShapeType="1" noTextEdit="1"/>
              </p:cNvSpPr>
              <p:nvPr/>
            </p:nvSpPr>
            <p:spPr>
              <a:xfrm>
                <a:off x="5385374" y="2201269"/>
                <a:ext cx="510082" cy="309637"/>
              </a:xfrm>
              <a:prstGeom prst="rect">
                <a:avLst/>
              </a:prstGeom>
              <a:blipFill>
                <a:blip r:embed="rId11"/>
                <a:stretch>
                  <a:fillRect b="-3846"/>
                </a:stretch>
              </a:blipFill>
            </p:spPr>
            <p:txBody>
              <a:bodyPr/>
              <a:lstStyle/>
              <a:p>
                <a:r>
                  <a:rPr lang="en-US">
                    <a:noFill/>
                  </a:rPr>
                  <a:t> </a:t>
                </a:r>
              </a:p>
            </p:txBody>
          </p:sp>
        </mc:Fallback>
      </mc:AlternateContent>
      <p:grpSp>
        <p:nvGrpSpPr>
          <p:cNvPr id="566" name="Group 565">
            <a:extLst>
              <a:ext uri="{FF2B5EF4-FFF2-40B4-BE49-F238E27FC236}">
                <a16:creationId xmlns:a16="http://schemas.microsoft.com/office/drawing/2014/main" id="{C065194D-8593-6D45-BC4B-A7FE5479218D}"/>
              </a:ext>
            </a:extLst>
          </p:cNvPr>
          <p:cNvGrpSpPr/>
          <p:nvPr/>
        </p:nvGrpSpPr>
        <p:grpSpPr>
          <a:xfrm>
            <a:off x="6028785" y="4809470"/>
            <a:ext cx="727131" cy="342496"/>
            <a:chOff x="2572569" y="5637280"/>
            <a:chExt cx="727131" cy="342496"/>
          </a:xfrm>
        </p:grpSpPr>
        <mc:AlternateContent xmlns:mc="http://schemas.openxmlformats.org/markup-compatibility/2006" xmlns:a14="http://schemas.microsoft.com/office/drawing/2010/main">
          <mc:Choice Requires="a14">
            <p:sp>
              <p:nvSpPr>
                <p:cNvPr id="567" name="TextBox 566">
                  <a:extLst>
                    <a:ext uri="{FF2B5EF4-FFF2-40B4-BE49-F238E27FC236}">
                      <a16:creationId xmlns:a16="http://schemas.microsoft.com/office/drawing/2014/main" id="{F9927D6B-67AE-0C40-91BE-38DFB62DF621}"/>
                    </a:ext>
                  </a:extLst>
                </p:cNvPr>
                <p:cNvSpPr txBox="1"/>
                <p:nvPr/>
              </p:nvSpPr>
              <p:spPr>
                <a:xfrm>
                  <a:off x="257256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139" name="TextBox 138">
                  <a:extLst>
                    <a:ext uri="{FF2B5EF4-FFF2-40B4-BE49-F238E27FC236}">
                      <a16:creationId xmlns:a16="http://schemas.microsoft.com/office/drawing/2014/main" id="{99AE4083-000F-7A48-8192-009F76F9A4B4}"/>
                    </a:ext>
                  </a:extLst>
                </p:cNvPr>
                <p:cNvSpPr txBox="1">
                  <a:spLocks noRot="1" noChangeAspect="1" noMove="1" noResize="1" noEditPoints="1" noAdjustHandles="1" noChangeArrowheads="1" noChangeShapeType="1" noTextEdit="1"/>
                </p:cNvSpPr>
                <p:nvPr/>
              </p:nvSpPr>
              <p:spPr>
                <a:xfrm>
                  <a:off x="2572569" y="5637280"/>
                  <a:ext cx="436322" cy="275268"/>
                </a:xfrm>
                <a:prstGeom prst="rect">
                  <a:avLst/>
                </a:prstGeom>
                <a:blipFill>
                  <a:blip r:embed="rId12"/>
                  <a:stretch>
                    <a:fillRect b="-4545"/>
                  </a:stretch>
                </a:blipFill>
              </p:spPr>
              <p:txBody>
                <a:bodyPr/>
                <a:lstStyle/>
                <a:p>
                  <a:r>
                    <a:rPr lang="en-US">
                      <a:noFill/>
                    </a:rPr>
                    <a:t> </a:t>
                  </a:r>
                </a:p>
              </p:txBody>
            </p:sp>
          </mc:Fallback>
        </mc:AlternateContent>
        <p:cxnSp>
          <p:nvCxnSpPr>
            <p:cNvPr id="568" name="Straight Connector 567">
              <a:extLst>
                <a:ext uri="{FF2B5EF4-FFF2-40B4-BE49-F238E27FC236}">
                  <a16:creationId xmlns:a16="http://schemas.microsoft.com/office/drawing/2014/main" id="{24876664-FB70-FD41-AB93-AD58B3AEC20C}"/>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69" name="TextBox 568">
              <a:extLst>
                <a:ext uri="{FF2B5EF4-FFF2-40B4-BE49-F238E27FC236}">
                  <a16:creationId xmlns:a16="http://schemas.microsoft.com/office/drawing/2014/main" id="{3BCFDB34-3439-4842-8563-29668A2A68ED}"/>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mc:AlternateContent xmlns:mc="http://schemas.openxmlformats.org/markup-compatibility/2006" xmlns:a14="http://schemas.microsoft.com/office/drawing/2010/main">
        <mc:Choice Requires="a14">
          <p:sp>
            <p:nvSpPr>
              <p:cNvPr id="570" name="TextBox 569">
                <a:extLst>
                  <a:ext uri="{FF2B5EF4-FFF2-40B4-BE49-F238E27FC236}">
                    <a16:creationId xmlns:a16="http://schemas.microsoft.com/office/drawing/2014/main" id="{7348FD57-6385-2B4F-9FDB-E12A32267B12}"/>
                  </a:ext>
                </a:extLst>
              </p:cNvPr>
              <p:cNvSpPr txBox="1"/>
              <p:nvPr/>
            </p:nvSpPr>
            <p:spPr>
              <a:xfrm>
                <a:off x="5373494" y="4807443"/>
                <a:ext cx="498548"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ea typeface="Cambria Math" panose="02040503050406030204" pitchFamily="18" charset="0"/>
                            </a:rPr>
                          </m:ctrlPr>
                        </m:radPr>
                        <m:deg/>
                        <m:e>
                          <m:r>
                            <a:rPr lang="en-US" b="0" i="0" smtClean="0">
                              <a:latin typeface="Cambria Math" panose="02040503050406030204" pitchFamily="18" charset="0"/>
                              <a:ea typeface="Cambria Math" panose="02040503050406030204" pitchFamily="18" charset="0"/>
                            </a:rPr>
                            <m:t>2</m:t>
                          </m:r>
                        </m:e>
                      </m:rad>
                    </m:oMath>
                  </m:oMathPara>
                </a14:m>
                <a:endParaRPr lang="en-US"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570" name="TextBox 569">
                <a:extLst>
                  <a:ext uri="{FF2B5EF4-FFF2-40B4-BE49-F238E27FC236}">
                    <a16:creationId xmlns:a16="http://schemas.microsoft.com/office/drawing/2014/main" id="{7348FD57-6385-2B4F-9FDB-E12A32267B12}"/>
                  </a:ext>
                </a:extLst>
              </p:cNvPr>
              <p:cNvSpPr txBox="1">
                <a:spLocks noRot="1" noChangeAspect="1" noMove="1" noResize="1" noEditPoints="1" noAdjustHandles="1" noChangeArrowheads="1" noChangeShapeType="1" noTextEdit="1"/>
              </p:cNvSpPr>
              <p:nvPr/>
            </p:nvSpPr>
            <p:spPr>
              <a:xfrm>
                <a:off x="5373494" y="4807443"/>
                <a:ext cx="498548" cy="309637"/>
              </a:xfrm>
              <a:prstGeom prst="rect">
                <a:avLst/>
              </a:prstGeom>
              <a:blipFill>
                <a:blip r:embed="rId13"/>
                <a:stretch>
                  <a:fillRect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1" name="TextBox 570">
                <a:extLst>
                  <a:ext uri="{FF2B5EF4-FFF2-40B4-BE49-F238E27FC236}">
                    <a16:creationId xmlns:a16="http://schemas.microsoft.com/office/drawing/2014/main" id="{92E5BF95-DD05-5C46-B63C-2BBD8A7CB223}"/>
                  </a:ext>
                </a:extLst>
              </p:cNvPr>
              <p:cNvSpPr txBox="1"/>
              <p:nvPr/>
            </p:nvSpPr>
            <p:spPr>
              <a:xfrm>
                <a:off x="5365417" y="4437632"/>
                <a:ext cx="510082"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ea typeface="Cambria Math" panose="02040503050406030204" pitchFamily="18" charset="0"/>
                            </a:rPr>
                          </m:ctrlPr>
                        </m:radPr>
                        <m:deg/>
                        <m:e>
                          <m:r>
                            <a:rPr lang="en-US" b="0" i="0" smtClean="0">
                              <a:latin typeface="Cambria Math" panose="02040503050406030204" pitchFamily="18" charset="0"/>
                              <a:ea typeface="Cambria Math" panose="02040503050406030204" pitchFamily="18" charset="0"/>
                            </a:rPr>
                            <m:t>2</m:t>
                          </m:r>
                        </m:e>
                      </m:rad>
                    </m:oMath>
                  </m:oMathPara>
                </a14:m>
                <a:endParaRPr lang="en-US"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571" name="TextBox 570">
                <a:extLst>
                  <a:ext uri="{FF2B5EF4-FFF2-40B4-BE49-F238E27FC236}">
                    <a16:creationId xmlns:a16="http://schemas.microsoft.com/office/drawing/2014/main" id="{92E5BF95-DD05-5C46-B63C-2BBD8A7CB223}"/>
                  </a:ext>
                </a:extLst>
              </p:cNvPr>
              <p:cNvSpPr txBox="1">
                <a:spLocks noRot="1" noChangeAspect="1" noMove="1" noResize="1" noEditPoints="1" noAdjustHandles="1" noChangeArrowheads="1" noChangeShapeType="1" noTextEdit="1"/>
              </p:cNvSpPr>
              <p:nvPr/>
            </p:nvSpPr>
            <p:spPr>
              <a:xfrm>
                <a:off x="5365417" y="4437632"/>
                <a:ext cx="510082" cy="309637"/>
              </a:xfrm>
              <a:prstGeom prst="rect">
                <a:avLst/>
              </a:prstGeom>
              <a:blipFill>
                <a:blip r:embed="rId14"/>
                <a:stretch>
                  <a:fillRect b="-3846"/>
                </a:stretch>
              </a:blipFill>
            </p:spPr>
            <p:txBody>
              <a:bodyPr/>
              <a:lstStyle/>
              <a:p>
                <a:r>
                  <a:rPr lang="en-US">
                    <a:noFill/>
                  </a:rPr>
                  <a:t> </a:t>
                </a:r>
              </a:p>
            </p:txBody>
          </p:sp>
        </mc:Fallback>
      </mc:AlternateContent>
      <p:sp>
        <p:nvSpPr>
          <p:cNvPr id="572" name="TextBox 571">
            <a:extLst>
              <a:ext uri="{FF2B5EF4-FFF2-40B4-BE49-F238E27FC236}">
                <a16:creationId xmlns:a16="http://schemas.microsoft.com/office/drawing/2014/main" id="{841A7C5F-3958-4646-987B-618B3D178321}"/>
              </a:ext>
            </a:extLst>
          </p:cNvPr>
          <p:cNvSpPr txBox="1"/>
          <p:nvPr/>
        </p:nvSpPr>
        <p:spPr>
          <a:xfrm>
            <a:off x="5534561" y="3296479"/>
            <a:ext cx="40717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mc:AlternateContent xmlns:mc="http://schemas.openxmlformats.org/markup-compatibility/2006" xmlns:a14="http://schemas.microsoft.com/office/drawing/2010/main">
        <mc:Choice Requires="a14">
          <p:sp>
            <p:nvSpPr>
              <p:cNvPr id="573" name="TextBox 572">
                <a:extLst>
                  <a:ext uri="{FF2B5EF4-FFF2-40B4-BE49-F238E27FC236}">
                    <a16:creationId xmlns:a16="http://schemas.microsoft.com/office/drawing/2014/main" id="{4BCE38B8-A276-204F-B678-63EBD920E3C6}"/>
                  </a:ext>
                </a:extLst>
              </p:cNvPr>
              <p:cNvSpPr txBox="1"/>
              <p:nvPr/>
            </p:nvSpPr>
            <p:spPr>
              <a:xfrm>
                <a:off x="5450614" y="3693117"/>
                <a:ext cx="401552"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ea typeface="Cambria Math" panose="02040503050406030204" pitchFamily="18" charset="0"/>
                            </a:rPr>
                          </m:ctrlPr>
                        </m:radPr>
                        <m:deg/>
                        <m:e>
                          <m:r>
                            <a:rPr lang="en-US" b="0" i="0" smtClean="0">
                              <a:latin typeface="Cambria Math" panose="02040503050406030204" pitchFamily="18" charset="0"/>
                              <a:ea typeface="Cambria Math" panose="02040503050406030204" pitchFamily="18" charset="0"/>
                            </a:rPr>
                            <m:t>2</m:t>
                          </m:r>
                        </m:e>
                      </m:rad>
                    </m:oMath>
                  </m:oMathPara>
                </a14:m>
                <a:endParaRPr lang="en-US"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573" name="TextBox 572">
                <a:extLst>
                  <a:ext uri="{FF2B5EF4-FFF2-40B4-BE49-F238E27FC236}">
                    <a16:creationId xmlns:a16="http://schemas.microsoft.com/office/drawing/2014/main" id="{4BCE38B8-A276-204F-B678-63EBD920E3C6}"/>
                  </a:ext>
                </a:extLst>
              </p:cNvPr>
              <p:cNvSpPr txBox="1">
                <a:spLocks noRot="1" noChangeAspect="1" noMove="1" noResize="1" noEditPoints="1" noAdjustHandles="1" noChangeArrowheads="1" noChangeShapeType="1" noTextEdit="1"/>
              </p:cNvSpPr>
              <p:nvPr/>
            </p:nvSpPr>
            <p:spPr>
              <a:xfrm>
                <a:off x="5450614" y="3693117"/>
                <a:ext cx="401552" cy="309637"/>
              </a:xfrm>
              <a:prstGeom prst="rect">
                <a:avLst/>
              </a:prstGeom>
              <a:blipFill>
                <a:blip r:embed="rId15"/>
                <a:stretch>
                  <a:fillRect r="-3030"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4" name="TextBox 573">
                <a:extLst>
                  <a:ext uri="{FF2B5EF4-FFF2-40B4-BE49-F238E27FC236}">
                    <a16:creationId xmlns:a16="http://schemas.microsoft.com/office/drawing/2014/main" id="{20AF5A52-B08C-4046-8832-9A6B85E362C6}"/>
                  </a:ext>
                </a:extLst>
              </p:cNvPr>
              <p:cNvSpPr txBox="1"/>
              <p:nvPr/>
            </p:nvSpPr>
            <p:spPr>
              <a:xfrm>
                <a:off x="5391763" y="4057260"/>
                <a:ext cx="510082"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ea typeface="Cambria Math" panose="02040503050406030204" pitchFamily="18" charset="0"/>
                            </a:rPr>
                          </m:ctrlPr>
                        </m:radPr>
                        <m:deg/>
                        <m:e>
                          <m:r>
                            <a:rPr lang="en-US" b="0" i="0" smtClean="0">
                              <a:latin typeface="Cambria Math" panose="02040503050406030204" pitchFamily="18" charset="0"/>
                              <a:ea typeface="Cambria Math" panose="02040503050406030204" pitchFamily="18" charset="0"/>
                            </a:rPr>
                            <m:t>2</m:t>
                          </m:r>
                        </m:e>
                      </m:rad>
                    </m:oMath>
                  </m:oMathPara>
                </a14:m>
                <a:endParaRPr lang="en-US"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574" name="TextBox 573">
                <a:extLst>
                  <a:ext uri="{FF2B5EF4-FFF2-40B4-BE49-F238E27FC236}">
                    <a16:creationId xmlns:a16="http://schemas.microsoft.com/office/drawing/2014/main" id="{20AF5A52-B08C-4046-8832-9A6B85E362C6}"/>
                  </a:ext>
                </a:extLst>
              </p:cNvPr>
              <p:cNvSpPr txBox="1">
                <a:spLocks noRot="1" noChangeAspect="1" noMove="1" noResize="1" noEditPoints="1" noAdjustHandles="1" noChangeArrowheads="1" noChangeShapeType="1" noTextEdit="1"/>
              </p:cNvSpPr>
              <p:nvPr/>
            </p:nvSpPr>
            <p:spPr>
              <a:xfrm>
                <a:off x="5391763" y="4057260"/>
                <a:ext cx="510082" cy="309637"/>
              </a:xfrm>
              <a:prstGeom prst="rect">
                <a:avLst/>
              </a:prstGeom>
              <a:blipFill>
                <a:blip r:embed="rId16"/>
                <a:stretch>
                  <a:fillRect b="-3846"/>
                </a:stretch>
              </a:blipFill>
            </p:spPr>
            <p:txBody>
              <a:bodyPr/>
              <a:lstStyle/>
              <a:p>
                <a:r>
                  <a:rPr lang="en-US">
                    <a:noFill/>
                  </a:rPr>
                  <a:t> </a:t>
                </a:r>
              </a:p>
            </p:txBody>
          </p:sp>
        </mc:Fallback>
      </mc:AlternateContent>
      <p:grpSp>
        <p:nvGrpSpPr>
          <p:cNvPr id="575" name="Group 574">
            <a:extLst>
              <a:ext uri="{FF2B5EF4-FFF2-40B4-BE49-F238E27FC236}">
                <a16:creationId xmlns:a16="http://schemas.microsoft.com/office/drawing/2014/main" id="{2B407AF9-02BE-FE42-8E68-91761AC651CF}"/>
              </a:ext>
            </a:extLst>
          </p:cNvPr>
          <p:cNvGrpSpPr/>
          <p:nvPr/>
        </p:nvGrpSpPr>
        <p:grpSpPr>
          <a:xfrm>
            <a:off x="6124666" y="2525134"/>
            <a:ext cx="601842" cy="402639"/>
            <a:chOff x="7673575" y="5855991"/>
            <a:chExt cx="601842" cy="402639"/>
          </a:xfrm>
        </p:grpSpPr>
        <p:cxnSp>
          <p:nvCxnSpPr>
            <p:cNvPr id="576" name="Straight Connector 575">
              <a:extLst>
                <a:ext uri="{FF2B5EF4-FFF2-40B4-BE49-F238E27FC236}">
                  <a16:creationId xmlns:a16="http://schemas.microsoft.com/office/drawing/2014/main" id="{7E9E6D48-066E-5546-8508-57B3C24FCA61}"/>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77" name="TextBox 576">
              <a:extLst>
                <a:ext uri="{FF2B5EF4-FFF2-40B4-BE49-F238E27FC236}">
                  <a16:creationId xmlns:a16="http://schemas.microsoft.com/office/drawing/2014/main" id="{225BA838-3B4F-414D-BEC2-A9D1D0C8012A}"/>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578" name="TextBox 577">
              <a:extLst>
                <a:ext uri="{FF2B5EF4-FFF2-40B4-BE49-F238E27FC236}">
                  <a16:creationId xmlns:a16="http://schemas.microsoft.com/office/drawing/2014/main" id="{A2B0B527-1E55-6845-9C61-548305AEFA8D}"/>
                </a:ext>
              </a:extLst>
            </p:cNvPr>
            <p:cNvSpPr txBox="1"/>
            <p:nvPr/>
          </p:nvSpPr>
          <p:spPr>
            <a:xfrm>
              <a:off x="7673575" y="5855991"/>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3 </a:t>
              </a:r>
            </a:p>
          </p:txBody>
        </p:sp>
      </p:grpSp>
      <p:grpSp>
        <p:nvGrpSpPr>
          <p:cNvPr id="579" name="Group 578">
            <a:extLst>
              <a:ext uri="{FF2B5EF4-FFF2-40B4-BE49-F238E27FC236}">
                <a16:creationId xmlns:a16="http://schemas.microsoft.com/office/drawing/2014/main" id="{E90C8AB0-90B9-CC42-9F4B-CF293131FA3A}"/>
              </a:ext>
            </a:extLst>
          </p:cNvPr>
          <p:cNvGrpSpPr/>
          <p:nvPr/>
        </p:nvGrpSpPr>
        <p:grpSpPr>
          <a:xfrm>
            <a:off x="6117305" y="2890778"/>
            <a:ext cx="601842" cy="402639"/>
            <a:chOff x="7673575" y="5855991"/>
            <a:chExt cx="601842" cy="402639"/>
          </a:xfrm>
        </p:grpSpPr>
        <p:cxnSp>
          <p:nvCxnSpPr>
            <p:cNvPr id="580" name="Straight Connector 579">
              <a:extLst>
                <a:ext uri="{FF2B5EF4-FFF2-40B4-BE49-F238E27FC236}">
                  <a16:creationId xmlns:a16="http://schemas.microsoft.com/office/drawing/2014/main" id="{6440A5E6-E2C8-8E42-83C9-630AC14774E9}"/>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81" name="TextBox 580">
              <a:extLst>
                <a:ext uri="{FF2B5EF4-FFF2-40B4-BE49-F238E27FC236}">
                  <a16:creationId xmlns:a16="http://schemas.microsoft.com/office/drawing/2014/main" id="{C3B7B54D-07F5-D749-A728-F237B7FA1532}"/>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582" name="TextBox 581">
              <a:extLst>
                <a:ext uri="{FF2B5EF4-FFF2-40B4-BE49-F238E27FC236}">
                  <a16:creationId xmlns:a16="http://schemas.microsoft.com/office/drawing/2014/main" id="{4F5DC926-8C98-9E4A-93F7-8F9C0B8CD3FD}"/>
                </a:ext>
              </a:extLst>
            </p:cNvPr>
            <p:cNvSpPr txBox="1"/>
            <p:nvPr/>
          </p:nvSpPr>
          <p:spPr>
            <a:xfrm>
              <a:off x="7673575" y="5855991"/>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3 </a:t>
              </a:r>
            </a:p>
          </p:txBody>
        </p:sp>
      </p:grpSp>
      <p:grpSp>
        <p:nvGrpSpPr>
          <p:cNvPr id="583" name="Group 582">
            <a:extLst>
              <a:ext uri="{FF2B5EF4-FFF2-40B4-BE49-F238E27FC236}">
                <a16:creationId xmlns:a16="http://schemas.microsoft.com/office/drawing/2014/main" id="{746E0913-002F-FC4E-B8AC-5FF3F88F4D43}"/>
              </a:ext>
            </a:extLst>
          </p:cNvPr>
          <p:cNvGrpSpPr/>
          <p:nvPr/>
        </p:nvGrpSpPr>
        <p:grpSpPr>
          <a:xfrm>
            <a:off x="6117302" y="3278925"/>
            <a:ext cx="601842" cy="402639"/>
            <a:chOff x="7673575" y="5855991"/>
            <a:chExt cx="601842" cy="402639"/>
          </a:xfrm>
        </p:grpSpPr>
        <p:cxnSp>
          <p:nvCxnSpPr>
            <p:cNvPr id="584" name="Straight Connector 583">
              <a:extLst>
                <a:ext uri="{FF2B5EF4-FFF2-40B4-BE49-F238E27FC236}">
                  <a16:creationId xmlns:a16="http://schemas.microsoft.com/office/drawing/2014/main" id="{17997D99-ADC7-5E4A-A101-1BD5AE3F8203}"/>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85" name="TextBox 584">
              <a:extLst>
                <a:ext uri="{FF2B5EF4-FFF2-40B4-BE49-F238E27FC236}">
                  <a16:creationId xmlns:a16="http://schemas.microsoft.com/office/drawing/2014/main" id="{948E392C-40A8-214A-9EE0-76657F9EB0A2}"/>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586" name="TextBox 585">
              <a:extLst>
                <a:ext uri="{FF2B5EF4-FFF2-40B4-BE49-F238E27FC236}">
                  <a16:creationId xmlns:a16="http://schemas.microsoft.com/office/drawing/2014/main" id="{619F8FF7-92A1-7246-B1A9-8865BC4AE9FD}"/>
                </a:ext>
              </a:extLst>
            </p:cNvPr>
            <p:cNvSpPr txBox="1"/>
            <p:nvPr/>
          </p:nvSpPr>
          <p:spPr>
            <a:xfrm>
              <a:off x="7673575" y="5855991"/>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3 </a:t>
              </a:r>
            </a:p>
          </p:txBody>
        </p:sp>
      </p:grpSp>
      <p:grpSp>
        <p:nvGrpSpPr>
          <p:cNvPr id="587" name="Group 586">
            <a:extLst>
              <a:ext uri="{FF2B5EF4-FFF2-40B4-BE49-F238E27FC236}">
                <a16:creationId xmlns:a16="http://schemas.microsoft.com/office/drawing/2014/main" id="{22E50C96-3FE5-814A-AAAC-E827AECB005C}"/>
              </a:ext>
            </a:extLst>
          </p:cNvPr>
          <p:cNvGrpSpPr/>
          <p:nvPr/>
        </p:nvGrpSpPr>
        <p:grpSpPr>
          <a:xfrm>
            <a:off x="6039683" y="2205153"/>
            <a:ext cx="798571" cy="342496"/>
            <a:chOff x="2501129" y="5637280"/>
            <a:chExt cx="798571" cy="342496"/>
          </a:xfrm>
        </p:grpSpPr>
        <mc:AlternateContent xmlns:mc="http://schemas.openxmlformats.org/markup-compatibility/2006" xmlns:a14="http://schemas.microsoft.com/office/drawing/2010/main">
          <mc:Choice Requires="a14">
            <p:sp>
              <p:nvSpPr>
                <p:cNvPr id="588" name="TextBox 587">
                  <a:extLst>
                    <a:ext uri="{FF2B5EF4-FFF2-40B4-BE49-F238E27FC236}">
                      <a16:creationId xmlns:a16="http://schemas.microsoft.com/office/drawing/2014/main" id="{DA48AF33-386C-3440-AFBF-BE4EA42E101F}"/>
                    </a:ext>
                  </a:extLst>
                </p:cNvPr>
                <p:cNvSpPr txBox="1"/>
                <p:nvPr/>
              </p:nvSpPr>
              <p:spPr>
                <a:xfrm>
                  <a:off x="250112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3</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07" name="TextBox 306">
                  <a:extLst>
                    <a:ext uri="{FF2B5EF4-FFF2-40B4-BE49-F238E27FC236}">
                      <a16:creationId xmlns:a16="http://schemas.microsoft.com/office/drawing/2014/main" id="{8C51823F-3517-5343-99D2-24455F6D1DCE}"/>
                    </a:ext>
                  </a:extLst>
                </p:cNvPr>
                <p:cNvSpPr txBox="1">
                  <a:spLocks noRot="1" noChangeAspect="1" noMove="1" noResize="1" noEditPoints="1" noAdjustHandles="1" noChangeArrowheads="1" noChangeShapeType="1" noTextEdit="1"/>
                </p:cNvSpPr>
                <p:nvPr/>
              </p:nvSpPr>
              <p:spPr>
                <a:xfrm>
                  <a:off x="2501129" y="5637280"/>
                  <a:ext cx="436322" cy="275268"/>
                </a:xfrm>
                <a:prstGeom prst="rect">
                  <a:avLst/>
                </a:prstGeom>
                <a:blipFill>
                  <a:blip r:embed="rId17"/>
                  <a:stretch>
                    <a:fillRect l="-5556" r="-5556" b="-4545"/>
                  </a:stretch>
                </a:blipFill>
              </p:spPr>
              <p:txBody>
                <a:bodyPr/>
                <a:lstStyle/>
                <a:p>
                  <a:r>
                    <a:rPr lang="en-US">
                      <a:noFill/>
                    </a:rPr>
                    <a:t> </a:t>
                  </a:r>
                </a:p>
              </p:txBody>
            </p:sp>
          </mc:Fallback>
        </mc:AlternateContent>
        <p:cxnSp>
          <p:nvCxnSpPr>
            <p:cNvPr id="589" name="Straight Connector 588">
              <a:extLst>
                <a:ext uri="{FF2B5EF4-FFF2-40B4-BE49-F238E27FC236}">
                  <a16:creationId xmlns:a16="http://schemas.microsoft.com/office/drawing/2014/main" id="{1BB3680B-823A-0E4A-ACCB-FD9F20C09A10}"/>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90" name="TextBox 589">
              <a:extLst>
                <a:ext uri="{FF2B5EF4-FFF2-40B4-BE49-F238E27FC236}">
                  <a16:creationId xmlns:a16="http://schemas.microsoft.com/office/drawing/2014/main" id="{3441001B-3127-6E4C-9AFC-FF6B720A3E54}"/>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591" name="Group 590">
            <a:extLst>
              <a:ext uri="{FF2B5EF4-FFF2-40B4-BE49-F238E27FC236}">
                <a16:creationId xmlns:a16="http://schemas.microsoft.com/office/drawing/2014/main" id="{392CC0C6-A0BE-9B41-8043-A893F49A7D31}"/>
              </a:ext>
            </a:extLst>
          </p:cNvPr>
          <p:cNvGrpSpPr/>
          <p:nvPr/>
        </p:nvGrpSpPr>
        <p:grpSpPr>
          <a:xfrm>
            <a:off x="6057507" y="3697641"/>
            <a:ext cx="798571" cy="342496"/>
            <a:chOff x="2501129" y="5637280"/>
            <a:chExt cx="798571" cy="342496"/>
          </a:xfrm>
        </p:grpSpPr>
        <mc:AlternateContent xmlns:mc="http://schemas.openxmlformats.org/markup-compatibility/2006" xmlns:a14="http://schemas.microsoft.com/office/drawing/2010/main">
          <mc:Choice Requires="a14">
            <p:sp>
              <p:nvSpPr>
                <p:cNvPr id="592" name="TextBox 591">
                  <a:extLst>
                    <a:ext uri="{FF2B5EF4-FFF2-40B4-BE49-F238E27FC236}">
                      <a16:creationId xmlns:a16="http://schemas.microsoft.com/office/drawing/2014/main" id="{03732581-54A4-8E4B-9AC6-BDE0ABE53252}"/>
                    </a:ext>
                  </a:extLst>
                </p:cNvPr>
                <p:cNvSpPr txBox="1"/>
                <p:nvPr/>
              </p:nvSpPr>
              <p:spPr>
                <a:xfrm>
                  <a:off x="250112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3</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38" name="TextBox 237">
                  <a:extLst>
                    <a:ext uri="{FF2B5EF4-FFF2-40B4-BE49-F238E27FC236}">
                      <a16:creationId xmlns:a16="http://schemas.microsoft.com/office/drawing/2014/main" id="{E700277D-771C-974D-A52B-C13A0C601893}"/>
                    </a:ext>
                  </a:extLst>
                </p:cNvPr>
                <p:cNvSpPr txBox="1">
                  <a:spLocks noRot="1" noChangeAspect="1" noMove="1" noResize="1" noEditPoints="1" noAdjustHandles="1" noChangeArrowheads="1" noChangeShapeType="1" noTextEdit="1"/>
                </p:cNvSpPr>
                <p:nvPr/>
              </p:nvSpPr>
              <p:spPr>
                <a:xfrm>
                  <a:off x="2501129" y="5637280"/>
                  <a:ext cx="436322" cy="275268"/>
                </a:xfrm>
                <a:prstGeom prst="rect">
                  <a:avLst/>
                </a:prstGeom>
                <a:blipFill>
                  <a:blip r:embed="rId18"/>
                  <a:stretch>
                    <a:fillRect l="-8571" r="-5714" b="-4545"/>
                  </a:stretch>
                </a:blipFill>
              </p:spPr>
              <p:txBody>
                <a:bodyPr/>
                <a:lstStyle/>
                <a:p>
                  <a:r>
                    <a:rPr lang="en-US">
                      <a:noFill/>
                    </a:rPr>
                    <a:t> </a:t>
                  </a:r>
                </a:p>
              </p:txBody>
            </p:sp>
          </mc:Fallback>
        </mc:AlternateContent>
        <p:cxnSp>
          <p:nvCxnSpPr>
            <p:cNvPr id="593" name="Straight Connector 592">
              <a:extLst>
                <a:ext uri="{FF2B5EF4-FFF2-40B4-BE49-F238E27FC236}">
                  <a16:creationId xmlns:a16="http://schemas.microsoft.com/office/drawing/2014/main" id="{4887C346-AF41-B34D-9C49-695B2613182E}"/>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94" name="TextBox 593">
              <a:extLst>
                <a:ext uri="{FF2B5EF4-FFF2-40B4-BE49-F238E27FC236}">
                  <a16:creationId xmlns:a16="http://schemas.microsoft.com/office/drawing/2014/main" id="{FEC5C1FC-45D5-AF4C-9F16-BF5836F9A641}"/>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595" name="Group 594">
            <a:extLst>
              <a:ext uri="{FF2B5EF4-FFF2-40B4-BE49-F238E27FC236}">
                <a16:creationId xmlns:a16="http://schemas.microsoft.com/office/drawing/2014/main" id="{E2F50911-762F-5E4E-83D2-3CBD76FB423A}"/>
              </a:ext>
            </a:extLst>
          </p:cNvPr>
          <p:cNvGrpSpPr/>
          <p:nvPr/>
        </p:nvGrpSpPr>
        <p:grpSpPr>
          <a:xfrm>
            <a:off x="6061842" y="4060361"/>
            <a:ext cx="798571" cy="342496"/>
            <a:chOff x="2501129" y="5637280"/>
            <a:chExt cx="798571" cy="342496"/>
          </a:xfrm>
        </p:grpSpPr>
        <mc:AlternateContent xmlns:mc="http://schemas.openxmlformats.org/markup-compatibility/2006" xmlns:a14="http://schemas.microsoft.com/office/drawing/2010/main">
          <mc:Choice Requires="a14">
            <p:sp>
              <p:nvSpPr>
                <p:cNvPr id="596" name="TextBox 595">
                  <a:extLst>
                    <a:ext uri="{FF2B5EF4-FFF2-40B4-BE49-F238E27FC236}">
                      <a16:creationId xmlns:a16="http://schemas.microsoft.com/office/drawing/2014/main" id="{BF246076-3168-224E-9162-C50705AAC890}"/>
                    </a:ext>
                  </a:extLst>
                </p:cNvPr>
                <p:cNvSpPr txBox="1"/>
                <p:nvPr/>
              </p:nvSpPr>
              <p:spPr>
                <a:xfrm>
                  <a:off x="250112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3</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42" name="TextBox 241">
                  <a:extLst>
                    <a:ext uri="{FF2B5EF4-FFF2-40B4-BE49-F238E27FC236}">
                      <a16:creationId xmlns:a16="http://schemas.microsoft.com/office/drawing/2014/main" id="{8B8C4CBC-5B34-574A-90A5-4E3657379C73}"/>
                    </a:ext>
                  </a:extLst>
                </p:cNvPr>
                <p:cNvSpPr txBox="1">
                  <a:spLocks noRot="1" noChangeAspect="1" noMove="1" noResize="1" noEditPoints="1" noAdjustHandles="1" noChangeArrowheads="1" noChangeShapeType="1" noTextEdit="1"/>
                </p:cNvSpPr>
                <p:nvPr/>
              </p:nvSpPr>
              <p:spPr>
                <a:xfrm>
                  <a:off x="2501129" y="5637280"/>
                  <a:ext cx="436322" cy="275268"/>
                </a:xfrm>
                <a:prstGeom prst="rect">
                  <a:avLst/>
                </a:prstGeom>
                <a:blipFill>
                  <a:blip r:embed="rId19"/>
                  <a:stretch>
                    <a:fillRect l="-5714" r="-8571"/>
                  </a:stretch>
                </a:blipFill>
              </p:spPr>
              <p:txBody>
                <a:bodyPr/>
                <a:lstStyle/>
                <a:p>
                  <a:r>
                    <a:rPr lang="en-US">
                      <a:noFill/>
                    </a:rPr>
                    <a:t> </a:t>
                  </a:r>
                </a:p>
              </p:txBody>
            </p:sp>
          </mc:Fallback>
        </mc:AlternateContent>
        <p:cxnSp>
          <p:nvCxnSpPr>
            <p:cNvPr id="597" name="Straight Connector 596">
              <a:extLst>
                <a:ext uri="{FF2B5EF4-FFF2-40B4-BE49-F238E27FC236}">
                  <a16:creationId xmlns:a16="http://schemas.microsoft.com/office/drawing/2014/main" id="{A829F19A-4B05-4447-9F4C-822683B15FCE}"/>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98" name="TextBox 597">
              <a:extLst>
                <a:ext uri="{FF2B5EF4-FFF2-40B4-BE49-F238E27FC236}">
                  <a16:creationId xmlns:a16="http://schemas.microsoft.com/office/drawing/2014/main" id="{C216008F-C493-7443-93FE-C0215199772A}"/>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599" name="Group 598">
            <a:extLst>
              <a:ext uri="{FF2B5EF4-FFF2-40B4-BE49-F238E27FC236}">
                <a16:creationId xmlns:a16="http://schemas.microsoft.com/office/drawing/2014/main" id="{DD6017B3-C32B-8543-98C9-0B668CD1FB8E}"/>
              </a:ext>
            </a:extLst>
          </p:cNvPr>
          <p:cNvGrpSpPr/>
          <p:nvPr/>
        </p:nvGrpSpPr>
        <p:grpSpPr>
          <a:xfrm>
            <a:off x="6795549" y="4437198"/>
            <a:ext cx="727131" cy="342496"/>
            <a:chOff x="2572569" y="5637280"/>
            <a:chExt cx="727131" cy="342496"/>
          </a:xfrm>
        </p:grpSpPr>
        <mc:AlternateContent xmlns:mc="http://schemas.openxmlformats.org/markup-compatibility/2006" xmlns:a14="http://schemas.microsoft.com/office/drawing/2010/main">
          <mc:Choice Requires="a14">
            <p:sp>
              <p:nvSpPr>
                <p:cNvPr id="600" name="TextBox 599">
                  <a:extLst>
                    <a:ext uri="{FF2B5EF4-FFF2-40B4-BE49-F238E27FC236}">
                      <a16:creationId xmlns:a16="http://schemas.microsoft.com/office/drawing/2014/main" id="{0D1FD0C3-DDD2-CD45-8BBF-21B23A44E303}"/>
                    </a:ext>
                  </a:extLst>
                </p:cNvPr>
                <p:cNvSpPr txBox="1"/>
                <p:nvPr/>
              </p:nvSpPr>
              <p:spPr>
                <a:xfrm>
                  <a:off x="257256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174" name="TextBox 173">
                  <a:extLst>
                    <a:ext uri="{FF2B5EF4-FFF2-40B4-BE49-F238E27FC236}">
                      <a16:creationId xmlns:a16="http://schemas.microsoft.com/office/drawing/2014/main" id="{C23E7D88-B282-B546-A0B4-426320731F00}"/>
                    </a:ext>
                  </a:extLst>
                </p:cNvPr>
                <p:cNvSpPr txBox="1">
                  <a:spLocks noRot="1" noChangeAspect="1" noMove="1" noResize="1" noEditPoints="1" noAdjustHandles="1" noChangeArrowheads="1" noChangeShapeType="1" noTextEdit="1"/>
                </p:cNvSpPr>
                <p:nvPr/>
              </p:nvSpPr>
              <p:spPr>
                <a:xfrm>
                  <a:off x="2572569" y="5637280"/>
                  <a:ext cx="436322" cy="275268"/>
                </a:xfrm>
                <a:prstGeom prst="rect">
                  <a:avLst/>
                </a:prstGeom>
                <a:blipFill>
                  <a:blip r:embed="rId10"/>
                  <a:stretch>
                    <a:fillRect b="-4348"/>
                  </a:stretch>
                </a:blipFill>
              </p:spPr>
              <p:txBody>
                <a:bodyPr/>
                <a:lstStyle/>
                <a:p>
                  <a:r>
                    <a:rPr lang="en-US">
                      <a:noFill/>
                    </a:rPr>
                    <a:t> </a:t>
                  </a:r>
                </a:p>
              </p:txBody>
            </p:sp>
          </mc:Fallback>
        </mc:AlternateContent>
        <p:cxnSp>
          <p:nvCxnSpPr>
            <p:cNvPr id="601" name="Straight Connector 600">
              <a:extLst>
                <a:ext uri="{FF2B5EF4-FFF2-40B4-BE49-F238E27FC236}">
                  <a16:creationId xmlns:a16="http://schemas.microsoft.com/office/drawing/2014/main" id="{568F9411-8112-4A45-881F-AC710BDE31C1}"/>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02" name="TextBox 601">
              <a:extLst>
                <a:ext uri="{FF2B5EF4-FFF2-40B4-BE49-F238E27FC236}">
                  <a16:creationId xmlns:a16="http://schemas.microsoft.com/office/drawing/2014/main" id="{CF98E5BF-0D08-E44A-99E2-4961318D7715}"/>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603" name="Group 602">
            <a:extLst>
              <a:ext uri="{FF2B5EF4-FFF2-40B4-BE49-F238E27FC236}">
                <a16:creationId xmlns:a16="http://schemas.microsoft.com/office/drawing/2014/main" id="{1CA279DF-FBEE-8C43-8281-3ECD2A082BAC}"/>
              </a:ext>
            </a:extLst>
          </p:cNvPr>
          <p:cNvGrpSpPr/>
          <p:nvPr/>
        </p:nvGrpSpPr>
        <p:grpSpPr>
          <a:xfrm>
            <a:off x="6790785" y="4811057"/>
            <a:ext cx="727131" cy="342496"/>
            <a:chOff x="2572569" y="5637280"/>
            <a:chExt cx="727131" cy="342496"/>
          </a:xfrm>
        </p:grpSpPr>
        <mc:AlternateContent xmlns:mc="http://schemas.openxmlformats.org/markup-compatibility/2006" xmlns:a14="http://schemas.microsoft.com/office/drawing/2010/main">
          <mc:Choice Requires="a14">
            <p:sp>
              <p:nvSpPr>
                <p:cNvPr id="604" name="TextBox 603">
                  <a:extLst>
                    <a:ext uri="{FF2B5EF4-FFF2-40B4-BE49-F238E27FC236}">
                      <a16:creationId xmlns:a16="http://schemas.microsoft.com/office/drawing/2014/main" id="{3B6F2E40-0646-C845-8F8F-55AAC7016A2F}"/>
                    </a:ext>
                  </a:extLst>
                </p:cNvPr>
                <p:cNvSpPr txBox="1"/>
                <p:nvPr/>
              </p:nvSpPr>
              <p:spPr>
                <a:xfrm>
                  <a:off x="257256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139" name="TextBox 138">
                  <a:extLst>
                    <a:ext uri="{FF2B5EF4-FFF2-40B4-BE49-F238E27FC236}">
                      <a16:creationId xmlns:a16="http://schemas.microsoft.com/office/drawing/2014/main" id="{99AE4083-000F-7A48-8192-009F76F9A4B4}"/>
                    </a:ext>
                  </a:extLst>
                </p:cNvPr>
                <p:cNvSpPr txBox="1">
                  <a:spLocks noRot="1" noChangeAspect="1" noMove="1" noResize="1" noEditPoints="1" noAdjustHandles="1" noChangeArrowheads="1" noChangeShapeType="1" noTextEdit="1"/>
                </p:cNvSpPr>
                <p:nvPr/>
              </p:nvSpPr>
              <p:spPr>
                <a:xfrm>
                  <a:off x="2572569" y="5637280"/>
                  <a:ext cx="436322" cy="275268"/>
                </a:xfrm>
                <a:prstGeom prst="rect">
                  <a:avLst/>
                </a:prstGeom>
                <a:blipFill>
                  <a:blip r:embed="rId12"/>
                  <a:stretch>
                    <a:fillRect b="-4545"/>
                  </a:stretch>
                </a:blipFill>
              </p:spPr>
              <p:txBody>
                <a:bodyPr/>
                <a:lstStyle/>
                <a:p>
                  <a:r>
                    <a:rPr lang="en-US">
                      <a:noFill/>
                    </a:rPr>
                    <a:t> </a:t>
                  </a:r>
                </a:p>
              </p:txBody>
            </p:sp>
          </mc:Fallback>
        </mc:AlternateContent>
        <p:cxnSp>
          <p:nvCxnSpPr>
            <p:cNvPr id="605" name="Straight Connector 604">
              <a:extLst>
                <a:ext uri="{FF2B5EF4-FFF2-40B4-BE49-F238E27FC236}">
                  <a16:creationId xmlns:a16="http://schemas.microsoft.com/office/drawing/2014/main" id="{2F072C83-2123-C445-BCF6-9D277D60B263}"/>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06" name="TextBox 605">
              <a:extLst>
                <a:ext uri="{FF2B5EF4-FFF2-40B4-BE49-F238E27FC236}">
                  <a16:creationId xmlns:a16="http://schemas.microsoft.com/office/drawing/2014/main" id="{4A0C22AE-7217-3949-8EC0-7AEB42998E5D}"/>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607" name="Group 606">
            <a:extLst>
              <a:ext uri="{FF2B5EF4-FFF2-40B4-BE49-F238E27FC236}">
                <a16:creationId xmlns:a16="http://schemas.microsoft.com/office/drawing/2014/main" id="{3E459B8F-1B2D-9F41-A570-64F24E17EDCC}"/>
              </a:ext>
            </a:extLst>
          </p:cNvPr>
          <p:cNvGrpSpPr/>
          <p:nvPr/>
        </p:nvGrpSpPr>
        <p:grpSpPr>
          <a:xfrm>
            <a:off x="6886666" y="2531484"/>
            <a:ext cx="601842" cy="402639"/>
            <a:chOff x="7673575" y="5855991"/>
            <a:chExt cx="601842" cy="402639"/>
          </a:xfrm>
        </p:grpSpPr>
        <p:cxnSp>
          <p:nvCxnSpPr>
            <p:cNvPr id="608" name="Straight Connector 607">
              <a:extLst>
                <a:ext uri="{FF2B5EF4-FFF2-40B4-BE49-F238E27FC236}">
                  <a16:creationId xmlns:a16="http://schemas.microsoft.com/office/drawing/2014/main" id="{E5218C02-B679-D243-951B-EA9AD6371264}"/>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09" name="TextBox 608">
              <a:extLst>
                <a:ext uri="{FF2B5EF4-FFF2-40B4-BE49-F238E27FC236}">
                  <a16:creationId xmlns:a16="http://schemas.microsoft.com/office/drawing/2014/main" id="{104F01DB-3AAE-6B4D-9331-39B14A037908}"/>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610" name="TextBox 609">
              <a:extLst>
                <a:ext uri="{FF2B5EF4-FFF2-40B4-BE49-F238E27FC236}">
                  <a16:creationId xmlns:a16="http://schemas.microsoft.com/office/drawing/2014/main" id="{A6D22FA2-FC9A-AA44-84CC-2DD483A30BC0}"/>
                </a:ext>
              </a:extLst>
            </p:cNvPr>
            <p:cNvSpPr txBox="1"/>
            <p:nvPr/>
          </p:nvSpPr>
          <p:spPr>
            <a:xfrm>
              <a:off x="7673575" y="5855991"/>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3 </a:t>
              </a:r>
            </a:p>
          </p:txBody>
        </p:sp>
      </p:grpSp>
      <p:grpSp>
        <p:nvGrpSpPr>
          <p:cNvPr id="611" name="Group 610">
            <a:extLst>
              <a:ext uri="{FF2B5EF4-FFF2-40B4-BE49-F238E27FC236}">
                <a16:creationId xmlns:a16="http://schemas.microsoft.com/office/drawing/2014/main" id="{9AD406AE-E67E-A746-8FFA-D179C73760E3}"/>
              </a:ext>
            </a:extLst>
          </p:cNvPr>
          <p:cNvGrpSpPr/>
          <p:nvPr/>
        </p:nvGrpSpPr>
        <p:grpSpPr>
          <a:xfrm>
            <a:off x="6879305" y="2897128"/>
            <a:ext cx="601842" cy="402639"/>
            <a:chOff x="7673575" y="5855991"/>
            <a:chExt cx="601842" cy="402639"/>
          </a:xfrm>
        </p:grpSpPr>
        <p:cxnSp>
          <p:nvCxnSpPr>
            <p:cNvPr id="612" name="Straight Connector 611">
              <a:extLst>
                <a:ext uri="{FF2B5EF4-FFF2-40B4-BE49-F238E27FC236}">
                  <a16:creationId xmlns:a16="http://schemas.microsoft.com/office/drawing/2014/main" id="{6825B1BD-D2FE-5541-89B8-3A17775F444A}"/>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13" name="TextBox 612">
              <a:extLst>
                <a:ext uri="{FF2B5EF4-FFF2-40B4-BE49-F238E27FC236}">
                  <a16:creationId xmlns:a16="http://schemas.microsoft.com/office/drawing/2014/main" id="{4C5C3787-1A24-E341-8E6E-EE7432953068}"/>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614" name="TextBox 613">
              <a:extLst>
                <a:ext uri="{FF2B5EF4-FFF2-40B4-BE49-F238E27FC236}">
                  <a16:creationId xmlns:a16="http://schemas.microsoft.com/office/drawing/2014/main" id="{5DA26E81-C1F2-3947-AEC8-337649BD32D1}"/>
                </a:ext>
              </a:extLst>
            </p:cNvPr>
            <p:cNvSpPr txBox="1"/>
            <p:nvPr/>
          </p:nvSpPr>
          <p:spPr>
            <a:xfrm>
              <a:off x="7673575" y="5855991"/>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3 </a:t>
              </a:r>
            </a:p>
          </p:txBody>
        </p:sp>
      </p:grpSp>
      <p:grpSp>
        <p:nvGrpSpPr>
          <p:cNvPr id="615" name="Group 614">
            <a:extLst>
              <a:ext uri="{FF2B5EF4-FFF2-40B4-BE49-F238E27FC236}">
                <a16:creationId xmlns:a16="http://schemas.microsoft.com/office/drawing/2014/main" id="{0341FBF4-E47D-6946-985C-A95435555B0B}"/>
              </a:ext>
            </a:extLst>
          </p:cNvPr>
          <p:cNvGrpSpPr/>
          <p:nvPr/>
        </p:nvGrpSpPr>
        <p:grpSpPr>
          <a:xfrm>
            <a:off x="6879302" y="3285275"/>
            <a:ext cx="601842" cy="402639"/>
            <a:chOff x="7673575" y="5855991"/>
            <a:chExt cx="601842" cy="402639"/>
          </a:xfrm>
        </p:grpSpPr>
        <p:cxnSp>
          <p:nvCxnSpPr>
            <p:cNvPr id="616" name="Straight Connector 615">
              <a:extLst>
                <a:ext uri="{FF2B5EF4-FFF2-40B4-BE49-F238E27FC236}">
                  <a16:creationId xmlns:a16="http://schemas.microsoft.com/office/drawing/2014/main" id="{943DDE93-4190-B44B-9FD9-DE80AEB1BBEA}"/>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17" name="TextBox 616">
              <a:extLst>
                <a:ext uri="{FF2B5EF4-FFF2-40B4-BE49-F238E27FC236}">
                  <a16:creationId xmlns:a16="http://schemas.microsoft.com/office/drawing/2014/main" id="{62D2A3F8-E615-2D49-99C1-9C20022B9EFF}"/>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618" name="TextBox 617">
              <a:extLst>
                <a:ext uri="{FF2B5EF4-FFF2-40B4-BE49-F238E27FC236}">
                  <a16:creationId xmlns:a16="http://schemas.microsoft.com/office/drawing/2014/main" id="{6965DD62-D94C-8E41-9C2C-6B261D8B940B}"/>
                </a:ext>
              </a:extLst>
            </p:cNvPr>
            <p:cNvSpPr txBox="1"/>
            <p:nvPr/>
          </p:nvSpPr>
          <p:spPr>
            <a:xfrm>
              <a:off x="7673575" y="5855991"/>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3 </a:t>
              </a:r>
            </a:p>
          </p:txBody>
        </p:sp>
      </p:grpSp>
      <p:grpSp>
        <p:nvGrpSpPr>
          <p:cNvPr id="619" name="Group 618">
            <a:extLst>
              <a:ext uri="{FF2B5EF4-FFF2-40B4-BE49-F238E27FC236}">
                <a16:creationId xmlns:a16="http://schemas.microsoft.com/office/drawing/2014/main" id="{0AA32EFF-5894-A249-B5C1-75D1E1BE3D48}"/>
              </a:ext>
            </a:extLst>
          </p:cNvPr>
          <p:cNvGrpSpPr/>
          <p:nvPr/>
        </p:nvGrpSpPr>
        <p:grpSpPr>
          <a:xfrm>
            <a:off x="6801683" y="2211503"/>
            <a:ext cx="798571" cy="342496"/>
            <a:chOff x="2501129" y="5637280"/>
            <a:chExt cx="798571" cy="342496"/>
          </a:xfrm>
        </p:grpSpPr>
        <mc:AlternateContent xmlns:mc="http://schemas.openxmlformats.org/markup-compatibility/2006" xmlns:a14="http://schemas.microsoft.com/office/drawing/2010/main">
          <mc:Choice Requires="a14">
            <p:sp>
              <p:nvSpPr>
                <p:cNvPr id="620" name="TextBox 619">
                  <a:extLst>
                    <a:ext uri="{FF2B5EF4-FFF2-40B4-BE49-F238E27FC236}">
                      <a16:creationId xmlns:a16="http://schemas.microsoft.com/office/drawing/2014/main" id="{D540533D-47DA-2241-836E-F318D942AF3B}"/>
                    </a:ext>
                  </a:extLst>
                </p:cNvPr>
                <p:cNvSpPr txBox="1"/>
                <p:nvPr/>
              </p:nvSpPr>
              <p:spPr>
                <a:xfrm>
                  <a:off x="250112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3</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07" name="TextBox 306">
                  <a:extLst>
                    <a:ext uri="{FF2B5EF4-FFF2-40B4-BE49-F238E27FC236}">
                      <a16:creationId xmlns:a16="http://schemas.microsoft.com/office/drawing/2014/main" id="{8C51823F-3517-5343-99D2-24455F6D1DCE}"/>
                    </a:ext>
                  </a:extLst>
                </p:cNvPr>
                <p:cNvSpPr txBox="1">
                  <a:spLocks noRot="1" noChangeAspect="1" noMove="1" noResize="1" noEditPoints="1" noAdjustHandles="1" noChangeArrowheads="1" noChangeShapeType="1" noTextEdit="1"/>
                </p:cNvSpPr>
                <p:nvPr/>
              </p:nvSpPr>
              <p:spPr>
                <a:xfrm>
                  <a:off x="2501129" y="5637280"/>
                  <a:ext cx="436322" cy="275268"/>
                </a:xfrm>
                <a:prstGeom prst="rect">
                  <a:avLst/>
                </a:prstGeom>
                <a:blipFill>
                  <a:blip r:embed="rId17"/>
                  <a:stretch>
                    <a:fillRect l="-5556" r="-5556" b="-4545"/>
                  </a:stretch>
                </a:blipFill>
              </p:spPr>
              <p:txBody>
                <a:bodyPr/>
                <a:lstStyle/>
                <a:p>
                  <a:r>
                    <a:rPr lang="en-US">
                      <a:noFill/>
                    </a:rPr>
                    <a:t> </a:t>
                  </a:r>
                </a:p>
              </p:txBody>
            </p:sp>
          </mc:Fallback>
        </mc:AlternateContent>
        <p:cxnSp>
          <p:nvCxnSpPr>
            <p:cNvPr id="621" name="Straight Connector 620">
              <a:extLst>
                <a:ext uri="{FF2B5EF4-FFF2-40B4-BE49-F238E27FC236}">
                  <a16:creationId xmlns:a16="http://schemas.microsoft.com/office/drawing/2014/main" id="{57101497-569C-AF45-AB5F-D35FC3044F25}"/>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22" name="TextBox 621">
              <a:extLst>
                <a:ext uri="{FF2B5EF4-FFF2-40B4-BE49-F238E27FC236}">
                  <a16:creationId xmlns:a16="http://schemas.microsoft.com/office/drawing/2014/main" id="{D368AED0-CAE0-5844-8969-6A0A833ECC35}"/>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623" name="Group 622">
            <a:extLst>
              <a:ext uri="{FF2B5EF4-FFF2-40B4-BE49-F238E27FC236}">
                <a16:creationId xmlns:a16="http://schemas.microsoft.com/office/drawing/2014/main" id="{D7E85F57-C18F-7544-A3E5-B1BFBAC4B164}"/>
              </a:ext>
            </a:extLst>
          </p:cNvPr>
          <p:cNvGrpSpPr/>
          <p:nvPr/>
        </p:nvGrpSpPr>
        <p:grpSpPr>
          <a:xfrm>
            <a:off x="6819507" y="3694465"/>
            <a:ext cx="798571" cy="342496"/>
            <a:chOff x="2501129" y="5637280"/>
            <a:chExt cx="798571" cy="342496"/>
          </a:xfrm>
        </p:grpSpPr>
        <mc:AlternateContent xmlns:mc="http://schemas.openxmlformats.org/markup-compatibility/2006" xmlns:a14="http://schemas.microsoft.com/office/drawing/2010/main">
          <mc:Choice Requires="a14">
            <p:sp>
              <p:nvSpPr>
                <p:cNvPr id="624" name="TextBox 623">
                  <a:extLst>
                    <a:ext uri="{FF2B5EF4-FFF2-40B4-BE49-F238E27FC236}">
                      <a16:creationId xmlns:a16="http://schemas.microsoft.com/office/drawing/2014/main" id="{CD20588B-E9B8-9D44-B270-3A7022CE3BC0}"/>
                    </a:ext>
                  </a:extLst>
                </p:cNvPr>
                <p:cNvSpPr txBox="1"/>
                <p:nvPr/>
              </p:nvSpPr>
              <p:spPr>
                <a:xfrm>
                  <a:off x="250112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3</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38" name="TextBox 237">
                  <a:extLst>
                    <a:ext uri="{FF2B5EF4-FFF2-40B4-BE49-F238E27FC236}">
                      <a16:creationId xmlns:a16="http://schemas.microsoft.com/office/drawing/2014/main" id="{E700277D-771C-974D-A52B-C13A0C601893}"/>
                    </a:ext>
                  </a:extLst>
                </p:cNvPr>
                <p:cNvSpPr txBox="1">
                  <a:spLocks noRot="1" noChangeAspect="1" noMove="1" noResize="1" noEditPoints="1" noAdjustHandles="1" noChangeArrowheads="1" noChangeShapeType="1" noTextEdit="1"/>
                </p:cNvSpPr>
                <p:nvPr/>
              </p:nvSpPr>
              <p:spPr>
                <a:xfrm>
                  <a:off x="2501129" y="5637280"/>
                  <a:ext cx="436322" cy="275268"/>
                </a:xfrm>
                <a:prstGeom prst="rect">
                  <a:avLst/>
                </a:prstGeom>
                <a:blipFill>
                  <a:blip r:embed="rId18"/>
                  <a:stretch>
                    <a:fillRect l="-8571" r="-5714" b="-4545"/>
                  </a:stretch>
                </a:blipFill>
              </p:spPr>
              <p:txBody>
                <a:bodyPr/>
                <a:lstStyle/>
                <a:p>
                  <a:r>
                    <a:rPr lang="en-US">
                      <a:noFill/>
                    </a:rPr>
                    <a:t> </a:t>
                  </a:r>
                </a:p>
              </p:txBody>
            </p:sp>
          </mc:Fallback>
        </mc:AlternateContent>
        <p:cxnSp>
          <p:nvCxnSpPr>
            <p:cNvPr id="625" name="Straight Connector 624">
              <a:extLst>
                <a:ext uri="{FF2B5EF4-FFF2-40B4-BE49-F238E27FC236}">
                  <a16:creationId xmlns:a16="http://schemas.microsoft.com/office/drawing/2014/main" id="{5F9BCEEB-3E1B-EF46-ABE4-286B610B6123}"/>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26" name="TextBox 625">
              <a:extLst>
                <a:ext uri="{FF2B5EF4-FFF2-40B4-BE49-F238E27FC236}">
                  <a16:creationId xmlns:a16="http://schemas.microsoft.com/office/drawing/2014/main" id="{424C333F-5F00-C247-8E5E-8A3BAC986F3B}"/>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627" name="Group 626">
            <a:extLst>
              <a:ext uri="{FF2B5EF4-FFF2-40B4-BE49-F238E27FC236}">
                <a16:creationId xmlns:a16="http://schemas.microsoft.com/office/drawing/2014/main" id="{BC8D8FFE-0F72-A442-84FB-E583CDFA49DF}"/>
              </a:ext>
            </a:extLst>
          </p:cNvPr>
          <p:cNvGrpSpPr/>
          <p:nvPr/>
        </p:nvGrpSpPr>
        <p:grpSpPr>
          <a:xfrm>
            <a:off x="6823842" y="4052422"/>
            <a:ext cx="798571" cy="342496"/>
            <a:chOff x="2501129" y="5637280"/>
            <a:chExt cx="798571" cy="342496"/>
          </a:xfrm>
        </p:grpSpPr>
        <mc:AlternateContent xmlns:mc="http://schemas.openxmlformats.org/markup-compatibility/2006" xmlns:a14="http://schemas.microsoft.com/office/drawing/2010/main">
          <mc:Choice Requires="a14">
            <p:sp>
              <p:nvSpPr>
                <p:cNvPr id="628" name="TextBox 627">
                  <a:extLst>
                    <a:ext uri="{FF2B5EF4-FFF2-40B4-BE49-F238E27FC236}">
                      <a16:creationId xmlns:a16="http://schemas.microsoft.com/office/drawing/2014/main" id="{36DB1895-826B-F748-B43F-9E43A43C0F0F}"/>
                    </a:ext>
                  </a:extLst>
                </p:cNvPr>
                <p:cNvSpPr txBox="1"/>
                <p:nvPr/>
              </p:nvSpPr>
              <p:spPr>
                <a:xfrm>
                  <a:off x="2501129"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3</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42" name="TextBox 241">
                  <a:extLst>
                    <a:ext uri="{FF2B5EF4-FFF2-40B4-BE49-F238E27FC236}">
                      <a16:creationId xmlns:a16="http://schemas.microsoft.com/office/drawing/2014/main" id="{8B8C4CBC-5B34-574A-90A5-4E3657379C73}"/>
                    </a:ext>
                  </a:extLst>
                </p:cNvPr>
                <p:cNvSpPr txBox="1">
                  <a:spLocks noRot="1" noChangeAspect="1" noMove="1" noResize="1" noEditPoints="1" noAdjustHandles="1" noChangeArrowheads="1" noChangeShapeType="1" noTextEdit="1"/>
                </p:cNvSpPr>
                <p:nvPr/>
              </p:nvSpPr>
              <p:spPr>
                <a:xfrm>
                  <a:off x="2501129" y="5637280"/>
                  <a:ext cx="436322" cy="275268"/>
                </a:xfrm>
                <a:prstGeom prst="rect">
                  <a:avLst/>
                </a:prstGeom>
                <a:blipFill>
                  <a:blip r:embed="rId19"/>
                  <a:stretch>
                    <a:fillRect l="-5714" r="-8571"/>
                  </a:stretch>
                </a:blipFill>
              </p:spPr>
              <p:txBody>
                <a:bodyPr/>
                <a:lstStyle/>
                <a:p>
                  <a:r>
                    <a:rPr lang="en-US">
                      <a:noFill/>
                    </a:rPr>
                    <a:t> </a:t>
                  </a:r>
                </a:p>
              </p:txBody>
            </p:sp>
          </mc:Fallback>
        </mc:AlternateContent>
        <p:cxnSp>
          <p:nvCxnSpPr>
            <p:cNvPr id="629" name="Straight Connector 628">
              <a:extLst>
                <a:ext uri="{FF2B5EF4-FFF2-40B4-BE49-F238E27FC236}">
                  <a16:creationId xmlns:a16="http://schemas.microsoft.com/office/drawing/2014/main" id="{FA411D14-F409-BB46-BCFD-3A39134A3585}"/>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30" name="TextBox 629">
              <a:extLst>
                <a:ext uri="{FF2B5EF4-FFF2-40B4-BE49-F238E27FC236}">
                  <a16:creationId xmlns:a16="http://schemas.microsoft.com/office/drawing/2014/main" id="{B906CBD1-B040-4D4F-8146-53360B98D3DD}"/>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p:grpSp>
        <p:nvGrpSpPr>
          <p:cNvPr id="631" name="Group 630">
            <a:extLst>
              <a:ext uri="{FF2B5EF4-FFF2-40B4-BE49-F238E27FC236}">
                <a16:creationId xmlns:a16="http://schemas.microsoft.com/office/drawing/2014/main" id="{750C1737-CB67-1847-86B0-A6D72A61C524}"/>
              </a:ext>
            </a:extLst>
          </p:cNvPr>
          <p:cNvGrpSpPr/>
          <p:nvPr/>
        </p:nvGrpSpPr>
        <p:grpSpPr>
          <a:xfrm>
            <a:off x="7759162" y="4443548"/>
            <a:ext cx="779522" cy="342496"/>
            <a:chOff x="2520178" y="5637280"/>
            <a:chExt cx="779522" cy="342496"/>
          </a:xfrm>
        </p:grpSpPr>
        <mc:AlternateContent xmlns:mc="http://schemas.openxmlformats.org/markup-compatibility/2006" xmlns:a14="http://schemas.microsoft.com/office/drawing/2010/main">
          <mc:Choice Requires="a14">
            <p:sp>
              <p:nvSpPr>
                <p:cNvPr id="632" name="TextBox 631">
                  <a:extLst>
                    <a:ext uri="{FF2B5EF4-FFF2-40B4-BE49-F238E27FC236}">
                      <a16:creationId xmlns:a16="http://schemas.microsoft.com/office/drawing/2014/main" id="{C6188486-31E3-1C46-B306-9F8BD99A767E}"/>
                    </a:ext>
                  </a:extLst>
                </p:cNvPr>
                <p:cNvSpPr txBox="1"/>
                <p:nvPr/>
              </p:nvSpPr>
              <p:spPr>
                <a:xfrm>
                  <a:off x="2520178"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2</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632" name="TextBox 631">
                  <a:extLst>
                    <a:ext uri="{FF2B5EF4-FFF2-40B4-BE49-F238E27FC236}">
                      <a16:creationId xmlns:a16="http://schemas.microsoft.com/office/drawing/2014/main" id="{C6188486-31E3-1C46-B306-9F8BD99A767E}"/>
                    </a:ext>
                  </a:extLst>
                </p:cNvPr>
                <p:cNvSpPr txBox="1">
                  <a:spLocks noRot="1" noChangeAspect="1" noMove="1" noResize="1" noEditPoints="1" noAdjustHandles="1" noChangeArrowheads="1" noChangeShapeType="1" noTextEdit="1"/>
                </p:cNvSpPr>
                <p:nvPr/>
              </p:nvSpPr>
              <p:spPr>
                <a:xfrm>
                  <a:off x="2520178" y="5637280"/>
                  <a:ext cx="436322" cy="275268"/>
                </a:xfrm>
                <a:prstGeom prst="rect">
                  <a:avLst/>
                </a:prstGeom>
                <a:blipFill>
                  <a:blip r:embed="rId20"/>
                  <a:stretch>
                    <a:fillRect l="-5714" r="-8571"/>
                  </a:stretch>
                </a:blipFill>
              </p:spPr>
              <p:txBody>
                <a:bodyPr/>
                <a:lstStyle/>
                <a:p>
                  <a:r>
                    <a:rPr lang="en-US">
                      <a:noFill/>
                    </a:rPr>
                    <a:t> </a:t>
                  </a:r>
                </a:p>
              </p:txBody>
            </p:sp>
          </mc:Fallback>
        </mc:AlternateContent>
        <p:cxnSp>
          <p:nvCxnSpPr>
            <p:cNvPr id="633" name="Straight Connector 632">
              <a:extLst>
                <a:ext uri="{FF2B5EF4-FFF2-40B4-BE49-F238E27FC236}">
                  <a16:creationId xmlns:a16="http://schemas.microsoft.com/office/drawing/2014/main" id="{B8F94AA9-6B7F-AE4E-8266-7A6209B1BFC9}"/>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34" name="TextBox 633">
              <a:extLst>
                <a:ext uri="{FF2B5EF4-FFF2-40B4-BE49-F238E27FC236}">
                  <a16:creationId xmlns:a16="http://schemas.microsoft.com/office/drawing/2014/main" id="{72573B93-5B7D-1049-AA1D-987EA1B1E122}"/>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grpSp>
      <p:grpSp>
        <p:nvGrpSpPr>
          <p:cNvPr id="635" name="Group 634">
            <a:extLst>
              <a:ext uri="{FF2B5EF4-FFF2-40B4-BE49-F238E27FC236}">
                <a16:creationId xmlns:a16="http://schemas.microsoft.com/office/drawing/2014/main" id="{C0152519-B7C4-F443-8231-6AE33780C839}"/>
              </a:ext>
            </a:extLst>
          </p:cNvPr>
          <p:cNvGrpSpPr/>
          <p:nvPr/>
        </p:nvGrpSpPr>
        <p:grpSpPr>
          <a:xfrm>
            <a:off x="7744873" y="4812644"/>
            <a:ext cx="789047" cy="342496"/>
            <a:chOff x="2510653" y="5637280"/>
            <a:chExt cx="789047" cy="342496"/>
          </a:xfrm>
        </p:grpSpPr>
        <mc:AlternateContent xmlns:mc="http://schemas.openxmlformats.org/markup-compatibility/2006" xmlns:a14="http://schemas.microsoft.com/office/drawing/2010/main">
          <mc:Choice Requires="a14">
            <p:sp>
              <p:nvSpPr>
                <p:cNvPr id="636" name="TextBox 635">
                  <a:extLst>
                    <a:ext uri="{FF2B5EF4-FFF2-40B4-BE49-F238E27FC236}">
                      <a16:creationId xmlns:a16="http://schemas.microsoft.com/office/drawing/2014/main" id="{AB947B63-5CA9-644D-9BD4-DCAB1E264467}"/>
                    </a:ext>
                  </a:extLst>
                </p:cNvPr>
                <p:cNvSpPr txBox="1"/>
                <p:nvPr/>
              </p:nvSpPr>
              <p:spPr>
                <a:xfrm>
                  <a:off x="2510653" y="5637280"/>
                  <a:ext cx="4363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2</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636" name="TextBox 635">
                  <a:extLst>
                    <a:ext uri="{FF2B5EF4-FFF2-40B4-BE49-F238E27FC236}">
                      <a16:creationId xmlns:a16="http://schemas.microsoft.com/office/drawing/2014/main" id="{AB947B63-5CA9-644D-9BD4-DCAB1E264467}"/>
                    </a:ext>
                  </a:extLst>
                </p:cNvPr>
                <p:cNvSpPr txBox="1">
                  <a:spLocks noRot="1" noChangeAspect="1" noMove="1" noResize="1" noEditPoints="1" noAdjustHandles="1" noChangeArrowheads="1" noChangeShapeType="1" noTextEdit="1"/>
                </p:cNvSpPr>
                <p:nvPr/>
              </p:nvSpPr>
              <p:spPr>
                <a:xfrm>
                  <a:off x="2510653" y="5637280"/>
                  <a:ext cx="436322" cy="275268"/>
                </a:xfrm>
                <a:prstGeom prst="rect">
                  <a:avLst/>
                </a:prstGeom>
                <a:blipFill>
                  <a:blip r:embed="rId21"/>
                  <a:stretch>
                    <a:fillRect l="-5714" r="-8571"/>
                  </a:stretch>
                </a:blipFill>
              </p:spPr>
              <p:txBody>
                <a:bodyPr/>
                <a:lstStyle/>
                <a:p>
                  <a:r>
                    <a:rPr lang="en-US">
                      <a:noFill/>
                    </a:rPr>
                    <a:t> </a:t>
                  </a:r>
                </a:p>
              </p:txBody>
            </p:sp>
          </mc:Fallback>
        </mc:AlternateContent>
        <p:cxnSp>
          <p:nvCxnSpPr>
            <p:cNvPr id="637" name="Straight Connector 636">
              <a:extLst>
                <a:ext uri="{FF2B5EF4-FFF2-40B4-BE49-F238E27FC236}">
                  <a16:creationId xmlns:a16="http://schemas.microsoft.com/office/drawing/2014/main" id="{3DDEEC00-76EE-F742-9A12-2D2B917EC416}"/>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38" name="TextBox 637">
              <a:extLst>
                <a:ext uri="{FF2B5EF4-FFF2-40B4-BE49-F238E27FC236}">
                  <a16:creationId xmlns:a16="http://schemas.microsoft.com/office/drawing/2014/main" id="{83F5FDD5-454F-DA4E-8305-519D237B16FC}"/>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grpSp>
      <p:grpSp>
        <p:nvGrpSpPr>
          <p:cNvPr id="639" name="Group 638">
            <a:extLst>
              <a:ext uri="{FF2B5EF4-FFF2-40B4-BE49-F238E27FC236}">
                <a16:creationId xmlns:a16="http://schemas.microsoft.com/office/drawing/2014/main" id="{E85F0761-FC4C-894E-9CD7-F954E9B93D3F}"/>
              </a:ext>
            </a:extLst>
          </p:cNvPr>
          <p:cNvGrpSpPr/>
          <p:nvPr/>
        </p:nvGrpSpPr>
        <p:grpSpPr>
          <a:xfrm>
            <a:off x="7845516" y="2528308"/>
            <a:ext cx="601842" cy="402639"/>
            <a:chOff x="7673575" y="5855991"/>
            <a:chExt cx="601842" cy="402639"/>
          </a:xfrm>
        </p:grpSpPr>
        <p:cxnSp>
          <p:nvCxnSpPr>
            <p:cNvPr id="640" name="Straight Connector 639">
              <a:extLst>
                <a:ext uri="{FF2B5EF4-FFF2-40B4-BE49-F238E27FC236}">
                  <a16:creationId xmlns:a16="http://schemas.microsoft.com/office/drawing/2014/main" id="{AF2AA62F-3767-884F-ABE7-62106C554AC7}"/>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41" name="TextBox 640">
              <a:extLst>
                <a:ext uri="{FF2B5EF4-FFF2-40B4-BE49-F238E27FC236}">
                  <a16:creationId xmlns:a16="http://schemas.microsoft.com/office/drawing/2014/main" id="{024A26C1-D8D0-734E-B6D4-7F254A5EFB44}"/>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642" name="TextBox 641">
              <a:extLst>
                <a:ext uri="{FF2B5EF4-FFF2-40B4-BE49-F238E27FC236}">
                  <a16:creationId xmlns:a16="http://schemas.microsoft.com/office/drawing/2014/main" id="{0FD59EDC-3617-0743-821B-A13D521E85DB}"/>
                </a:ext>
              </a:extLst>
            </p:cNvPr>
            <p:cNvSpPr txBox="1"/>
            <p:nvPr/>
          </p:nvSpPr>
          <p:spPr>
            <a:xfrm>
              <a:off x="7673575" y="5855991"/>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9 </a:t>
              </a:r>
            </a:p>
          </p:txBody>
        </p:sp>
      </p:grpSp>
      <p:grpSp>
        <p:nvGrpSpPr>
          <p:cNvPr id="643" name="Group 642">
            <a:extLst>
              <a:ext uri="{FF2B5EF4-FFF2-40B4-BE49-F238E27FC236}">
                <a16:creationId xmlns:a16="http://schemas.microsoft.com/office/drawing/2014/main" id="{EA49AA96-A0FB-A545-9B9B-8FF87AD2345F}"/>
              </a:ext>
            </a:extLst>
          </p:cNvPr>
          <p:cNvGrpSpPr/>
          <p:nvPr/>
        </p:nvGrpSpPr>
        <p:grpSpPr>
          <a:xfrm>
            <a:off x="7838155" y="2903478"/>
            <a:ext cx="601842" cy="402639"/>
            <a:chOff x="7673575" y="5855991"/>
            <a:chExt cx="601842" cy="402639"/>
          </a:xfrm>
        </p:grpSpPr>
        <p:cxnSp>
          <p:nvCxnSpPr>
            <p:cNvPr id="644" name="Straight Connector 643">
              <a:extLst>
                <a:ext uri="{FF2B5EF4-FFF2-40B4-BE49-F238E27FC236}">
                  <a16:creationId xmlns:a16="http://schemas.microsoft.com/office/drawing/2014/main" id="{F60E7882-5C53-6748-95DB-ADC939C9B070}"/>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45" name="TextBox 644">
              <a:extLst>
                <a:ext uri="{FF2B5EF4-FFF2-40B4-BE49-F238E27FC236}">
                  <a16:creationId xmlns:a16="http://schemas.microsoft.com/office/drawing/2014/main" id="{F96BECAA-8327-E54A-9443-1566DF980298}"/>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646" name="TextBox 645">
              <a:extLst>
                <a:ext uri="{FF2B5EF4-FFF2-40B4-BE49-F238E27FC236}">
                  <a16:creationId xmlns:a16="http://schemas.microsoft.com/office/drawing/2014/main" id="{DEBA4C53-DBDF-F446-99F8-EC19B430E3DC}"/>
                </a:ext>
              </a:extLst>
            </p:cNvPr>
            <p:cNvSpPr txBox="1"/>
            <p:nvPr/>
          </p:nvSpPr>
          <p:spPr>
            <a:xfrm>
              <a:off x="7673575" y="5855991"/>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9 </a:t>
              </a:r>
            </a:p>
          </p:txBody>
        </p:sp>
      </p:grpSp>
      <p:grpSp>
        <p:nvGrpSpPr>
          <p:cNvPr id="647" name="Group 646">
            <a:extLst>
              <a:ext uri="{FF2B5EF4-FFF2-40B4-BE49-F238E27FC236}">
                <a16:creationId xmlns:a16="http://schemas.microsoft.com/office/drawing/2014/main" id="{D2AD592A-5642-DB45-B27D-75B304324333}"/>
              </a:ext>
            </a:extLst>
          </p:cNvPr>
          <p:cNvGrpSpPr/>
          <p:nvPr/>
        </p:nvGrpSpPr>
        <p:grpSpPr>
          <a:xfrm>
            <a:off x="7833389" y="3277336"/>
            <a:ext cx="601842" cy="402639"/>
            <a:chOff x="7673575" y="5855991"/>
            <a:chExt cx="601842" cy="402639"/>
          </a:xfrm>
        </p:grpSpPr>
        <p:cxnSp>
          <p:nvCxnSpPr>
            <p:cNvPr id="648" name="Straight Connector 647">
              <a:extLst>
                <a:ext uri="{FF2B5EF4-FFF2-40B4-BE49-F238E27FC236}">
                  <a16:creationId xmlns:a16="http://schemas.microsoft.com/office/drawing/2014/main" id="{CF81FBD2-3D37-074A-9887-DF4D0C4B3040}"/>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49" name="TextBox 648">
              <a:extLst>
                <a:ext uri="{FF2B5EF4-FFF2-40B4-BE49-F238E27FC236}">
                  <a16:creationId xmlns:a16="http://schemas.microsoft.com/office/drawing/2014/main" id="{6842E351-0186-024A-8ABC-777DBBD0684A}"/>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650" name="TextBox 649">
              <a:extLst>
                <a:ext uri="{FF2B5EF4-FFF2-40B4-BE49-F238E27FC236}">
                  <a16:creationId xmlns:a16="http://schemas.microsoft.com/office/drawing/2014/main" id="{AF4DA9E2-9075-7440-B489-125B961AF3F8}"/>
                </a:ext>
              </a:extLst>
            </p:cNvPr>
            <p:cNvSpPr txBox="1"/>
            <p:nvPr/>
          </p:nvSpPr>
          <p:spPr>
            <a:xfrm>
              <a:off x="7673575" y="5855991"/>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9 </a:t>
              </a:r>
            </a:p>
          </p:txBody>
        </p:sp>
      </p:grpSp>
      <p:grpSp>
        <p:nvGrpSpPr>
          <p:cNvPr id="651" name="Group 650">
            <a:extLst>
              <a:ext uri="{FF2B5EF4-FFF2-40B4-BE49-F238E27FC236}">
                <a16:creationId xmlns:a16="http://schemas.microsoft.com/office/drawing/2014/main" id="{8D6D39E9-5730-0A4F-BF54-80062168116F}"/>
              </a:ext>
            </a:extLst>
          </p:cNvPr>
          <p:cNvGrpSpPr/>
          <p:nvPr/>
        </p:nvGrpSpPr>
        <p:grpSpPr>
          <a:xfrm>
            <a:off x="7675846" y="2208327"/>
            <a:ext cx="897547" cy="342496"/>
            <a:chOff x="2402153" y="5637280"/>
            <a:chExt cx="897547" cy="342496"/>
          </a:xfrm>
        </p:grpSpPr>
        <mc:AlternateContent xmlns:mc="http://schemas.openxmlformats.org/markup-compatibility/2006" xmlns:a14="http://schemas.microsoft.com/office/drawing/2010/main">
          <mc:Choice Requires="a14">
            <p:sp>
              <p:nvSpPr>
                <p:cNvPr id="652" name="TextBox 651">
                  <a:extLst>
                    <a:ext uri="{FF2B5EF4-FFF2-40B4-BE49-F238E27FC236}">
                      <a16:creationId xmlns:a16="http://schemas.microsoft.com/office/drawing/2014/main" id="{C49C5F68-1626-CD4F-8417-3DF1A24677B1}"/>
                    </a:ext>
                  </a:extLst>
                </p:cNvPr>
                <p:cNvSpPr txBox="1"/>
                <p:nvPr/>
              </p:nvSpPr>
              <p:spPr>
                <a:xfrm>
                  <a:off x="2402153" y="5637280"/>
                  <a:ext cx="535298"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8</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652" name="TextBox 651">
                  <a:extLst>
                    <a:ext uri="{FF2B5EF4-FFF2-40B4-BE49-F238E27FC236}">
                      <a16:creationId xmlns:a16="http://schemas.microsoft.com/office/drawing/2014/main" id="{C49C5F68-1626-CD4F-8417-3DF1A24677B1}"/>
                    </a:ext>
                  </a:extLst>
                </p:cNvPr>
                <p:cNvSpPr txBox="1">
                  <a:spLocks noRot="1" noChangeAspect="1" noMove="1" noResize="1" noEditPoints="1" noAdjustHandles="1" noChangeArrowheads="1" noChangeShapeType="1" noTextEdit="1"/>
                </p:cNvSpPr>
                <p:nvPr/>
              </p:nvSpPr>
              <p:spPr>
                <a:xfrm>
                  <a:off x="2402153" y="5637280"/>
                  <a:ext cx="535298" cy="275268"/>
                </a:xfrm>
                <a:prstGeom prst="rect">
                  <a:avLst/>
                </a:prstGeom>
                <a:blipFill>
                  <a:blip r:embed="rId22"/>
                  <a:stretch>
                    <a:fillRect l="-6818" r="-4545"/>
                  </a:stretch>
                </a:blipFill>
              </p:spPr>
              <p:txBody>
                <a:bodyPr/>
                <a:lstStyle/>
                <a:p>
                  <a:r>
                    <a:rPr lang="en-US">
                      <a:noFill/>
                    </a:rPr>
                    <a:t> </a:t>
                  </a:r>
                </a:p>
              </p:txBody>
            </p:sp>
          </mc:Fallback>
        </mc:AlternateContent>
        <p:cxnSp>
          <p:nvCxnSpPr>
            <p:cNvPr id="653" name="Straight Connector 652">
              <a:extLst>
                <a:ext uri="{FF2B5EF4-FFF2-40B4-BE49-F238E27FC236}">
                  <a16:creationId xmlns:a16="http://schemas.microsoft.com/office/drawing/2014/main" id="{0BFBA063-3040-9B4B-91C9-8E2207C5337F}"/>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54" name="TextBox 653">
              <a:extLst>
                <a:ext uri="{FF2B5EF4-FFF2-40B4-BE49-F238E27FC236}">
                  <a16:creationId xmlns:a16="http://schemas.microsoft.com/office/drawing/2014/main" id="{1AE6F347-15BF-9A48-9CB8-C66BA567EE5F}"/>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grpSp>
      <p:grpSp>
        <p:nvGrpSpPr>
          <p:cNvPr id="655" name="Group 654">
            <a:extLst>
              <a:ext uri="{FF2B5EF4-FFF2-40B4-BE49-F238E27FC236}">
                <a16:creationId xmlns:a16="http://schemas.microsoft.com/office/drawing/2014/main" id="{F60C2774-4A33-9D48-837A-AD78166AF6AD}"/>
              </a:ext>
            </a:extLst>
          </p:cNvPr>
          <p:cNvGrpSpPr/>
          <p:nvPr/>
        </p:nvGrpSpPr>
        <p:grpSpPr>
          <a:xfrm>
            <a:off x="7661557" y="3700815"/>
            <a:ext cx="877271" cy="342496"/>
            <a:chOff x="2422429" y="5637280"/>
            <a:chExt cx="877271" cy="342496"/>
          </a:xfrm>
        </p:grpSpPr>
        <mc:AlternateContent xmlns:mc="http://schemas.openxmlformats.org/markup-compatibility/2006" xmlns:a14="http://schemas.microsoft.com/office/drawing/2010/main">
          <mc:Choice Requires="a14">
            <p:sp>
              <p:nvSpPr>
                <p:cNvPr id="656" name="TextBox 655">
                  <a:extLst>
                    <a:ext uri="{FF2B5EF4-FFF2-40B4-BE49-F238E27FC236}">
                      <a16:creationId xmlns:a16="http://schemas.microsoft.com/office/drawing/2014/main" id="{07BECD76-C400-FC42-9BAF-51B05673911F}"/>
                    </a:ext>
                  </a:extLst>
                </p:cNvPr>
                <p:cNvSpPr txBox="1"/>
                <p:nvPr/>
              </p:nvSpPr>
              <p:spPr>
                <a:xfrm>
                  <a:off x="2422429" y="5637280"/>
                  <a:ext cx="515022"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8</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656" name="TextBox 655">
                  <a:extLst>
                    <a:ext uri="{FF2B5EF4-FFF2-40B4-BE49-F238E27FC236}">
                      <a16:creationId xmlns:a16="http://schemas.microsoft.com/office/drawing/2014/main" id="{07BECD76-C400-FC42-9BAF-51B05673911F}"/>
                    </a:ext>
                  </a:extLst>
                </p:cNvPr>
                <p:cNvSpPr txBox="1">
                  <a:spLocks noRot="1" noChangeAspect="1" noMove="1" noResize="1" noEditPoints="1" noAdjustHandles="1" noChangeArrowheads="1" noChangeShapeType="1" noTextEdit="1"/>
                </p:cNvSpPr>
                <p:nvPr/>
              </p:nvSpPr>
              <p:spPr>
                <a:xfrm>
                  <a:off x="2422429" y="5637280"/>
                  <a:ext cx="515022" cy="275268"/>
                </a:xfrm>
                <a:prstGeom prst="rect">
                  <a:avLst/>
                </a:prstGeom>
                <a:blipFill>
                  <a:blip r:embed="rId23"/>
                  <a:stretch>
                    <a:fillRect l="-7143" r="-9524" b="-4348"/>
                  </a:stretch>
                </a:blipFill>
              </p:spPr>
              <p:txBody>
                <a:bodyPr/>
                <a:lstStyle/>
                <a:p>
                  <a:r>
                    <a:rPr lang="en-US">
                      <a:noFill/>
                    </a:rPr>
                    <a:t> </a:t>
                  </a:r>
                </a:p>
              </p:txBody>
            </p:sp>
          </mc:Fallback>
        </mc:AlternateContent>
        <p:cxnSp>
          <p:nvCxnSpPr>
            <p:cNvPr id="657" name="Straight Connector 656">
              <a:extLst>
                <a:ext uri="{FF2B5EF4-FFF2-40B4-BE49-F238E27FC236}">
                  <a16:creationId xmlns:a16="http://schemas.microsoft.com/office/drawing/2014/main" id="{E7F93418-0FA4-FB42-86A7-BBAE28CA3EA5}"/>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58" name="TextBox 657">
              <a:extLst>
                <a:ext uri="{FF2B5EF4-FFF2-40B4-BE49-F238E27FC236}">
                  <a16:creationId xmlns:a16="http://schemas.microsoft.com/office/drawing/2014/main" id="{7AC440A8-A291-D346-9F84-7036A04B323E}"/>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grpSp>
      <p:grpSp>
        <p:nvGrpSpPr>
          <p:cNvPr id="659" name="Group 658">
            <a:extLst>
              <a:ext uri="{FF2B5EF4-FFF2-40B4-BE49-F238E27FC236}">
                <a16:creationId xmlns:a16="http://schemas.microsoft.com/office/drawing/2014/main" id="{CE21F5E8-D60A-904D-8E59-1420FD8B506F}"/>
              </a:ext>
            </a:extLst>
          </p:cNvPr>
          <p:cNvGrpSpPr/>
          <p:nvPr/>
        </p:nvGrpSpPr>
        <p:grpSpPr>
          <a:xfrm>
            <a:off x="7656794" y="4058772"/>
            <a:ext cx="886369" cy="342496"/>
            <a:chOff x="2413331" y="5637280"/>
            <a:chExt cx="886369" cy="342496"/>
          </a:xfrm>
        </p:grpSpPr>
        <mc:AlternateContent xmlns:mc="http://schemas.openxmlformats.org/markup-compatibility/2006" xmlns:a14="http://schemas.microsoft.com/office/drawing/2010/main">
          <mc:Choice Requires="a14">
            <p:sp>
              <p:nvSpPr>
                <p:cNvPr id="660" name="TextBox 659">
                  <a:extLst>
                    <a:ext uri="{FF2B5EF4-FFF2-40B4-BE49-F238E27FC236}">
                      <a16:creationId xmlns:a16="http://schemas.microsoft.com/office/drawing/2014/main" id="{DAA481B0-3599-9747-891C-DCFC53754BE7}"/>
                    </a:ext>
                  </a:extLst>
                </p:cNvPr>
                <p:cNvSpPr txBox="1"/>
                <p:nvPr/>
              </p:nvSpPr>
              <p:spPr>
                <a:xfrm>
                  <a:off x="2413331" y="5637280"/>
                  <a:ext cx="519357"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8</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660" name="TextBox 659">
                  <a:extLst>
                    <a:ext uri="{FF2B5EF4-FFF2-40B4-BE49-F238E27FC236}">
                      <a16:creationId xmlns:a16="http://schemas.microsoft.com/office/drawing/2014/main" id="{DAA481B0-3599-9747-891C-DCFC53754BE7}"/>
                    </a:ext>
                  </a:extLst>
                </p:cNvPr>
                <p:cNvSpPr txBox="1">
                  <a:spLocks noRot="1" noChangeAspect="1" noMove="1" noResize="1" noEditPoints="1" noAdjustHandles="1" noChangeArrowheads="1" noChangeShapeType="1" noTextEdit="1"/>
                </p:cNvSpPr>
                <p:nvPr/>
              </p:nvSpPr>
              <p:spPr>
                <a:xfrm>
                  <a:off x="2413331" y="5637280"/>
                  <a:ext cx="519357" cy="275268"/>
                </a:xfrm>
                <a:prstGeom prst="rect">
                  <a:avLst/>
                </a:prstGeom>
                <a:blipFill>
                  <a:blip r:embed="rId24"/>
                  <a:stretch>
                    <a:fillRect l="-7143" r="-7143" b="-4545"/>
                  </a:stretch>
                </a:blipFill>
              </p:spPr>
              <p:txBody>
                <a:bodyPr/>
                <a:lstStyle/>
                <a:p>
                  <a:r>
                    <a:rPr lang="en-US">
                      <a:noFill/>
                    </a:rPr>
                    <a:t> </a:t>
                  </a:r>
                </a:p>
              </p:txBody>
            </p:sp>
          </mc:Fallback>
        </mc:AlternateContent>
        <p:cxnSp>
          <p:nvCxnSpPr>
            <p:cNvPr id="661" name="Straight Connector 660">
              <a:extLst>
                <a:ext uri="{FF2B5EF4-FFF2-40B4-BE49-F238E27FC236}">
                  <a16:creationId xmlns:a16="http://schemas.microsoft.com/office/drawing/2014/main" id="{B82B9FFA-ADEF-4B46-AF27-2456E05014BD}"/>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62" name="TextBox 661">
              <a:extLst>
                <a:ext uri="{FF2B5EF4-FFF2-40B4-BE49-F238E27FC236}">
                  <a16:creationId xmlns:a16="http://schemas.microsoft.com/office/drawing/2014/main" id="{936AB47B-9A9D-E24E-9CB9-789A1F69AF57}"/>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grpSp>
      <p:grpSp>
        <p:nvGrpSpPr>
          <p:cNvPr id="663" name="Group 662">
            <a:extLst>
              <a:ext uri="{FF2B5EF4-FFF2-40B4-BE49-F238E27FC236}">
                <a16:creationId xmlns:a16="http://schemas.microsoft.com/office/drawing/2014/main" id="{5E6ED81C-825E-4A49-824C-9F43D2F68518}"/>
              </a:ext>
            </a:extLst>
          </p:cNvPr>
          <p:cNvGrpSpPr/>
          <p:nvPr/>
        </p:nvGrpSpPr>
        <p:grpSpPr>
          <a:xfrm>
            <a:off x="3529689" y="2974770"/>
            <a:ext cx="844727" cy="342496"/>
            <a:chOff x="2454973" y="5637280"/>
            <a:chExt cx="844727" cy="342496"/>
          </a:xfrm>
        </p:grpSpPr>
        <mc:AlternateContent xmlns:mc="http://schemas.openxmlformats.org/markup-compatibility/2006" xmlns:a14="http://schemas.microsoft.com/office/drawing/2010/main">
          <mc:Choice Requires="a14">
            <p:sp>
              <p:nvSpPr>
                <p:cNvPr id="664" name="TextBox 663">
                  <a:extLst>
                    <a:ext uri="{FF2B5EF4-FFF2-40B4-BE49-F238E27FC236}">
                      <a16:creationId xmlns:a16="http://schemas.microsoft.com/office/drawing/2014/main" id="{C08E4B22-A8D2-B049-890B-39E17612BC18}"/>
                    </a:ext>
                  </a:extLst>
                </p:cNvPr>
                <p:cNvSpPr txBox="1"/>
                <p:nvPr/>
              </p:nvSpPr>
              <p:spPr>
                <a:xfrm>
                  <a:off x="2454973" y="5637280"/>
                  <a:ext cx="553918"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2</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664" name="TextBox 663">
                  <a:extLst>
                    <a:ext uri="{FF2B5EF4-FFF2-40B4-BE49-F238E27FC236}">
                      <a16:creationId xmlns:a16="http://schemas.microsoft.com/office/drawing/2014/main" id="{C08E4B22-A8D2-B049-890B-39E17612BC18}"/>
                    </a:ext>
                  </a:extLst>
                </p:cNvPr>
                <p:cNvSpPr txBox="1">
                  <a:spLocks noRot="1" noChangeAspect="1" noMove="1" noResize="1" noEditPoints="1" noAdjustHandles="1" noChangeArrowheads="1" noChangeShapeType="1" noTextEdit="1"/>
                </p:cNvSpPr>
                <p:nvPr/>
              </p:nvSpPr>
              <p:spPr>
                <a:xfrm>
                  <a:off x="2454973" y="5637280"/>
                  <a:ext cx="553918" cy="275268"/>
                </a:xfrm>
                <a:prstGeom prst="rect">
                  <a:avLst/>
                </a:prstGeom>
                <a:blipFill>
                  <a:blip r:embed="rId25"/>
                  <a:stretch>
                    <a:fillRect b="-4348"/>
                  </a:stretch>
                </a:blipFill>
              </p:spPr>
              <p:txBody>
                <a:bodyPr/>
                <a:lstStyle/>
                <a:p>
                  <a:r>
                    <a:rPr lang="en-US">
                      <a:noFill/>
                    </a:rPr>
                    <a:t> </a:t>
                  </a:r>
                </a:p>
              </p:txBody>
            </p:sp>
          </mc:Fallback>
        </mc:AlternateContent>
        <p:cxnSp>
          <p:nvCxnSpPr>
            <p:cNvPr id="665" name="Straight Connector 664">
              <a:extLst>
                <a:ext uri="{FF2B5EF4-FFF2-40B4-BE49-F238E27FC236}">
                  <a16:creationId xmlns:a16="http://schemas.microsoft.com/office/drawing/2014/main" id="{BBCD33C1-D5BF-3548-9807-34A33F50CB34}"/>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66" name="TextBox 665">
              <a:extLst>
                <a:ext uri="{FF2B5EF4-FFF2-40B4-BE49-F238E27FC236}">
                  <a16:creationId xmlns:a16="http://schemas.microsoft.com/office/drawing/2014/main" id="{AEEACEB4-3162-FA4A-915B-4D0DE7F62619}"/>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grpSp>
      <p:grpSp>
        <p:nvGrpSpPr>
          <p:cNvPr id="667" name="Group 666">
            <a:extLst>
              <a:ext uri="{FF2B5EF4-FFF2-40B4-BE49-F238E27FC236}">
                <a16:creationId xmlns:a16="http://schemas.microsoft.com/office/drawing/2014/main" id="{2AFFC471-ECAA-0547-B486-D76D6CF2EE8A}"/>
              </a:ext>
            </a:extLst>
          </p:cNvPr>
          <p:cNvGrpSpPr/>
          <p:nvPr/>
        </p:nvGrpSpPr>
        <p:grpSpPr>
          <a:xfrm>
            <a:off x="3683575" y="2144136"/>
            <a:ext cx="601842" cy="402639"/>
            <a:chOff x="7673575" y="5855991"/>
            <a:chExt cx="601842" cy="402639"/>
          </a:xfrm>
        </p:grpSpPr>
        <p:cxnSp>
          <p:nvCxnSpPr>
            <p:cNvPr id="668" name="Straight Connector 667">
              <a:extLst>
                <a:ext uri="{FF2B5EF4-FFF2-40B4-BE49-F238E27FC236}">
                  <a16:creationId xmlns:a16="http://schemas.microsoft.com/office/drawing/2014/main" id="{4F16798D-97AC-4A46-A3A5-433E001770BA}"/>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69" name="TextBox 668">
              <a:extLst>
                <a:ext uri="{FF2B5EF4-FFF2-40B4-BE49-F238E27FC236}">
                  <a16:creationId xmlns:a16="http://schemas.microsoft.com/office/drawing/2014/main" id="{416E4FB8-A18F-AF49-BCB7-72BE611167DD}"/>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670" name="TextBox 669">
              <a:extLst>
                <a:ext uri="{FF2B5EF4-FFF2-40B4-BE49-F238E27FC236}">
                  <a16:creationId xmlns:a16="http://schemas.microsoft.com/office/drawing/2014/main" id="{3A4BBF99-212D-794D-8A20-0017DE5E5108}"/>
                </a:ext>
              </a:extLst>
            </p:cNvPr>
            <p:cNvSpPr txBox="1"/>
            <p:nvPr/>
          </p:nvSpPr>
          <p:spPr>
            <a:xfrm>
              <a:off x="7673575" y="5855991"/>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 </a:t>
              </a:r>
            </a:p>
          </p:txBody>
        </p:sp>
      </p:grpSp>
      <p:grpSp>
        <p:nvGrpSpPr>
          <p:cNvPr id="671" name="Group 670">
            <a:extLst>
              <a:ext uri="{FF2B5EF4-FFF2-40B4-BE49-F238E27FC236}">
                <a16:creationId xmlns:a16="http://schemas.microsoft.com/office/drawing/2014/main" id="{83515070-3B25-6D40-8D91-8C295BE658F6}"/>
              </a:ext>
            </a:extLst>
          </p:cNvPr>
          <p:cNvGrpSpPr/>
          <p:nvPr/>
        </p:nvGrpSpPr>
        <p:grpSpPr>
          <a:xfrm>
            <a:off x="3553204" y="4817730"/>
            <a:ext cx="887775" cy="342496"/>
            <a:chOff x="2411925" y="5637280"/>
            <a:chExt cx="887775" cy="342496"/>
          </a:xfrm>
        </p:grpSpPr>
        <mc:AlternateContent xmlns:mc="http://schemas.openxmlformats.org/markup-compatibility/2006" xmlns:a14="http://schemas.microsoft.com/office/drawing/2010/main">
          <mc:Choice Requires="a14">
            <p:sp>
              <p:nvSpPr>
                <p:cNvPr id="672" name="TextBox 671">
                  <a:extLst>
                    <a:ext uri="{FF2B5EF4-FFF2-40B4-BE49-F238E27FC236}">
                      <a16:creationId xmlns:a16="http://schemas.microsoft.com/office/drawing/2014/main" id="{6069669C-7304-C94B-A9E0-446CCD0DFF29}"/>
                    </a:ext>
                  </a:extLst>
                </p:cNvPr>
                <p:cNvSpPr txBox="1"/>
                <p:nvPr/>
              </p:nvSpPr>
              <p:spPr>
                <a:xfrm>
                  <a:off x="2411925" y="5637280"/>
                  <a:ext cx="525526"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8</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672" name="TextBox 671">
                  <a:extLst>
                    <a:ext uri="{FF2B5EF4-FFF2-40B4-BE49-F238E27FC236}">
                      <a16:creationId xmlns:a16="http://schemas.microsoft.com/office/drawing/2014/main" id="{6069669C-7304-C94B-A9E0-446CCD0DFF29}"/>
                    </a:ext>
                  </a:extLst>
                </p:cNvPr>
                <p:cNvSpPr txBox="1">
                  <a:spLocks noRot="1" noChangeAspect="1" noMove="1" noResize="1" noEditPoints="1" noAdjustHandles="1" noChangeArrowheads="1" noChangeShapeType="1" noTextEdit="1"/>
                </p:cNvSpPr>
                <p:nvPr/>
              </p:nvSpPr>
              <p:spPr>
                <a:xfrm>
                  <a:off x="2411925" y="5637280"/>
                  <a:ext cx="525526" cy="275268"/>
                </a:xfrm>
                <a:prstGeom prst="rect">
                  <a:avLst/>
                </a:prstGeom>
                <a:blipFill>
                  <a:blip r:embed="rId26"/>
                  <a:stretch>
                    <a:fillRect l="-7143" r="-7143" b="-4348"/>
                  </a:stretch>
                </a:blipFill>
              </p:spPr>
              <p:txBody>
                <a:bodyPr/>
                <a:lstStyle/>
                <a:p>
                  <a:r>
                    <a:rPr lang="en-US">
                      <a:noFill/>
                    </a:rPr>
                    <a:t> </a:t>
                  </a:r>
                </a:p>
              </p:txBody>
            </p:sp>
          </mc:Fallback>
        </mc:AlternateContent>
        <p:cxnSp>
          <p:nvCxnSpPr>
            <p:cNvPr id="673" name="Straight Connector 672">
              <a:extLst>
                <a:ext uri="{FF2B5EF4-FFF2-40B4-BE49-F238E27FC236}">
                  <a16:creationId xmlns:a16="http://schemas.microsoft.com/office/drawing/2014/main" id="{C55EB39E-A35E-5A49-BB40-B0408B321224}"/>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74" name="TextBox 673">
              <a:extLst>
                <a:ext uri="{FF2B5EF4-FFF2-40B4-BE49-F238E27FC236}">
                  <a16:creationId xmlns:a16="http://schemas.microsoft.com/office/drawing/2014/main" id="{C2407B3F-A282-E84C-8455-40DD015B4246}"/>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grpSp>
      <p:grpSp>
        <p:nvGrpSpPr>
          <p:cNvPr id="675" name="Group 674">
            <a:extLst>
              <a:ext uri="{FF2B5EF4-FFF2-40B4-BE49-F238E27FC236}">
                <a16:creationId xmlns:a16="http://schemas.microsoft.com/office/drawing/2014/main" id="{5FDF7882-25FC-974C-B606-91905694C3AA}"/>
              </a:ext>
            </a:extLst>
          </p:cNvPr>
          <p:cNvGrpSpPr/>
          <p:nvPr/>
        </p:nvGrpSpPr>
        <p:grpSpPr>
          <a:xfrm>
            <a:off x="3565745" y="3334340"/>
            <a:ext cx="803907" cy="342496"/>
            <a:chOff x="2495793" y="5637280"/>
            <a:chExt cx="803907" cy="342496"/>
          </a:xfrm>
        </p:grpSpPr>
        <mc:AlternateContent xmlns:mc="http://schemas.openxmlformats.org/markup-compatibility/2006" xmlns:a14="http://schemas.microsoft.com/office/drawing/2010/main">
          <mc:Choice Requires="a14">
            <p:sp>
              <p:nvSpPr>
                <p:cNvPr id="676" name="TextBox 675">
                  <a:extLst>
                    <a:ext uri="{FF2B5EF4-FFF2-40B4-BE49-F238E27FC236}">
                      <a16:creationId xmlns:a16="http://schemas.microsoft.com/office/drawing/2014/main" id="{508B1328-8492-0942-A63F-CE6A12BA8504}"/>
                    </a:ext>
                  </a:extLst>
                </p:cNvPr>
                <p:cNvSpPr txBox="1"/>
                <p:nvPr/>
              </p:nvSpPr>
              <p:spPr>
                <a:xfrm>
                  <a:off x="2495793" y="5637280"/>
                  <a:ext cx="513098" cy="275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2</m:t>
                        </m:r>
                        <m:rad>
                          <m:radPr>
                            <m:degHide m:val="on"/>
                            <m:ctrlPr>
                              <a:rPr lang="en-US" sz="1600" i="1" smtClean="0">
                                <a:latin typeface="Cambria Math" panose="02040503050406030204" pitchFamily="18" charset="0"/>
                                <a:ea typeface="Cambria Math" panose="02040503050406030204" pitchFamily="18" charset="0"/>
                              </a:rPr>
                            </m:ctrlPr>
                          </m:radPr>
                          <m:deg/>
                          <m:e>
                            <m:r>
                              <a:rPr lang="en-US" sz="1600" b="0" i="0" smtClean="0">
                                <a:latin typeface="Cambria Math" panose="02040503050406030204" pitchFamily="18" charset="0"/>
                                <a:ea typeface="Cambria Math" panose="02040503050406030204" pitchFamily="18" charset="0"/>
                              </a:rPr>
                              <m:t>2</m:t>
                            </m:r>
                          </m:e>
                        </m:rad>
                      </m:oMath>
                    </m:oMathPara>
                  </a14:m>
                  <a:endParaRPr lang="en-US" sz="1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676" name="TextBox 675">
                  <a:extLst>
                    <a:ext uri="{FF2B5EF4-FFF2-40B4-BE49-F238E27FC236}">
                      <a16:creationId xmlns:a16="http://schemas.microsoft.com/office/drawing/2014/main" id="{508B1328-8492-0942-A63F-CE6A12BA8504}"/>
                    </a:ext>
                  </a:extLst>
                </p:cNvPr>
                <p:cNvSpPr txBox="1">
                  <a:spLocks noRot="1" noChangeAspect="1" noMove="1" noResize="1" noEditPoints="1" noAdjustHandles="1" noChangeArrowheads="1" noChangeShapeType="1" noTextEdit="1"/>
                </p:cNvSpPr>
                <p:nvPr/>
              </p:nvSpPr>
              <p:spPr>
                <a:xfrm>
                  <a:off x="2495793" y="5637280"/>
                  <a:ext cx="513098" cy="275268"/>
                </a:xfrm>
                <a:prstGeom prst="rect">
                  <a:avLst/>
                </a:prstGeom>
                <a:blipFill>
                  <a:blip r:embed="rId27"/>
                  <a:stretch>
                    <a:fillRect b="-4545"/>
                  </a:stretch>
                </a:blipFill>
              </p:spPr>
              <p:txBody>
                <a:bodyPr/>
                <a:lstStyle/>
                <a:p>
                  <a:r>
                    <a:rPr lang="en-US">
                      <a:noFill/>
                    </a:rPr>
                    <a:t> </a:t>
                  </a:r>
                </a:p>
              </p:txBody>
            </p:sp>
          </mc:Fallback>
        </mc:AlternateContent>
        <p:cxnSp>
          <p:nvCxnSpPr>
            <p:cNvPr id="677" name="Straight Connector 676">
              <a:extLst>
                <a:ext uri="{FF2B5EF4-FFF2-40B4-BE49-F238E27FC236}">
                  <a16:creationId xmlns:a16="http://schemas.microsoft.com/office/drawing/2014/main" id="{66F8C82D-FEDF-8C43-A1B6-FF983986DE58}"/>
                </a:ext>
              </a:extLst>
            </p:cNvPr>
            <p:cNvCxnSpPr>
              <a:cxnSpLocks/>
            </p:cNvCxnSpPr>
            <p:nvPr/>
          </p:nvCxnSpPr>
          <p:spPr>
            <a:xfrm flipH="1">
              <a:off x="2901425" y="568233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78" name="TextBox 677">
              <a:extLst>
                <a:ext uri="{FF2B5EF4-FFF2-40B4-BE49-F238E27FC236}">
                  <a16:creationId xmlns:a16="http://schemas.microsoft.com/office/drawing/2014/main" id="{7E246923-61F2-1E4B-836C-553892D5812E}"/>
                </a:ext>
              </a:extLst>
            </p:cNvPr>
            <p:cNvSpPr txBox="1"/>
            <p:nvPr/>
          </p:nvSpPr>
          <p:spPr>
            <a:xfrm>
              <a:off x="2943684" y="5641222"/>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grpSp>
      <p:grpSp>
        <p:nvGrpSpPr>
          <p:cNvPr id="679" name="Group 678">
            <a:extLst>
              <a:ext uri="{FF2B5EF4-FFF2-40B4-BE49-F238E27FC236}">
                <a16:creationId xmlns:a16="http://schemas.microsoft.com/office/drawing/2014/main" id="{D8095E3D-929B-9449-B109-C0023D18369C}"/>
              </a:ext>
            </a:extLst>
          </p:cNvPr>
          <p:cNvGrpSpPr/>
          <p:nvPr/>
        </p:nvGrpSpPr>
        <p:grpSpPr>
          <a:xfrm>
            <a:off x="3669070" y="2538358"/>
            <a:ext cx="601842" cy="402639"/>
            <a:chOff x="7673575" y="5855991"/>
            <a:chExt cx="601842" cy="402639"/>
          </a:xfrm>
        </p:grpSpPr>
        <p:cxnSp>
          <p:nvCxnSpPr>
            <p:cNvPr id="680" name="Straight Connector 679">
              <a:extLst>
                <a:ext uri="{FF2B5EF4-FFF2-40B4-BE49-F238E27FC236}">
                  <a16:creationId xmlns:a16="http://schemas.microsoft.com/office/drawing/2014/main" id="{6AF81EE6-78A1-5046-AFD7-4F68536B6544}"/>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81" name="TextBox 680">
              <a:extLst>
                <a:ext uri="{FF2B5EF4-FFF2-40B4-BE49-F238E27FC236}">
                  <a16:creationId xmlns:a16="http://schemas.microsoft.com/office/drawing/2014/main" id="{39B4268C-AB7E-8E4C-8A22-B19C3982EF5F}"/>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682" name="TextBox 681">
              <a:extLst>
                <a:ext uri="{FF2B5EF4-FFF2-40B4-BE49-F238E27FC236}">
                  <a16:creationId xmlns:a16="http://schemas.microsoft.com/office/drawing/2014/main" id="{9ACA3FE2-B29A-E44D-87AE-C85EE2A54FC5}"/>
                </a:ext>
              </a:extLst>
            </p:cNvPr>
            <p:cNvSpPr txBox="1"/>
            <p:nvPr/>
          </p:nvSpPr>
          <p:spPr>
            <a:xfrm>
              <a:off x="7673575" y="5855991"/>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 </a:t>
              </a:r>
            </a:p>
          </p:txBody>
        </p:sp>
      </p:grpSp>
      <p:grpSp>
        <p:nvGrpSpPr>
          <p:cNvPr id="683" name="Group 682">
            <a:extLst>
              <a:ext uri="{FF2B5EF4-FFF2-40B4-BE49-F238E27FC236}">
                <a16:creationId xmlns:a16="http://schemas.microsoft.com/office/drawing/2014/main" id="{2C31D8C8-16AD-5345-A89C-20A1806905C9}"/>
              </a:ext>
            </a:extLst>
          </p:cNvPr>
          <p:cNvGrpSpPr/>
          <p:nvPr/>
        </p:nvGrpSpPr>
        <p:grpSpPr>
          <a:xfrm>
            <a:off x="3707383" y="3646714"/>
            <a:ext cx="601842" cy="402639"/>
            <a:chOff x="7673575" y="5855991"/>
            <a:chExt cx="601842" cy="402639"/>
          </a:xfrm>
        </p:grpSpPr>
        <p:cxnSp>
          <p:nvCxnSpPr>
            <p:cNvPr id="684" name="Straight Connector 683">
              <a:extLst>
                <a:ext uri="{FF2B5EF4-FFF2-40B4-BE49-F238E27FC236}">
                  <a16:creationId xmlns:a16="http://schemas.microsoft.com/office/drawing/2014/main" id="{7274BB8E-B5B1-8143-81AF-03BB6DB84753}"/>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85" name="TextBox 684">
              <a:extLst>
                <a:ext uri="{FF2B5EF4-FFF2-40B4-BE49-F238E27FC236}">
                  <a16:creationId xmlns:a16="http://schemas.microsoft.com/office/drawing/2014/main" id="{5DE7F465-61FA-6848-925E-0211F7AB3C69}"/>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686" name="TextBox 685">
              <a:extLst>
                <a:ext uri="{FF2B5EF4-FFF2-40B4-BE49-F238E27FC236}">
                  <a16:creationId xmlns:a16="http://schemas.microsoft.com/office/drawing/2014/main" id="{C96E0264-A884-B945-87C1-C6D4DA46EB90}"/>
                </a:ext>
              </a:extLst>
            </p:cNvPr>
            <p:cNvSpPr txBox="1"/>
            <p:nvPr/>
          </p:nvSpPr>
          <p:spPr>
            <a:xfrm>
              <a:off x="7673575" y="5855991"/>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9 </a:t>
              </a:r>
            </a:p>
          </p:txBody>
        </p:sp>
      </p:grpSp>
      <p:grpSp>
        <p:nvGrpSpPr>
          <p:cNvPr id="687" name="Group 686">
            <a:extLst>
              <a:ext uri="{FF2B5EF4-FFF2-40B4-BE49-F238E27FC236}">
                <a16:creationId xmlns:a16="http://schemas.microsoft.com/office/drawing/2014/main" id="{53778850-422B-304E-94A6-FE78A601AD7F}"/>
              </a:ext>
            </a:extLst>
          </p:cNvPr>
          <p:cNvGrpSpPr/>
          <p:nvPr/>
        </p:nvGrpSpPr>
        <p:grpSpPr>
          <a:xfrm>
            <a:off x="3700022" y="3998069"/>
            <a:ext cx="601842" cy="402639"/>
            <a:chOff x="7673575" y="5855991"/>
            <a:chExt cx="601842" cy="402639"/>
          </a:xfrm>
        </p:grpSpPr>
        <p:cxnSp>
          <p:nvCxnSpPr>
            <p:cNvPr id="688" name="Straight Connector 687">
              <a:extLst>
                <a:ext uri="{FF2B5EF4-FFF2-40B4-BE49-F238E27FC236}">
                  <a16:creationId xmlns:a16="http://schemas.microsoft.com/office/drawing/2014/main" id="{BF18B482-A45E-0243-9268-3D77016550E2}"/>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89" name="TextBox 688">
              <a:extLst>
                <a:ext uri="{FF2B5EF4-FFF2-40B4-BE49-F238E27FC236}">
                  <a16:creationId xmlns:a16="http://schemas.microsoft.com/office/drawing/2014/main" id="{59A579BF-3B05-4944-9542-606A6C26AE1F}"/>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690" name="TextBox 689">
              <a:extLst>
                <a:ext uri="{FF2B5EF4-FFF2-40B4-BE49-F238E27FC236}">
                  <a16:creationId xmlns:a16="http://schemas.microsoft.com/office/drawing/2014/main" id="{39DAF8F8-9882-B74D-A576-B6CBACA89D95}"/>
                </a:ext>
              </a:extLst>
            </p:cNvPr>
            <p:cNvSpPr txBox="1"/>
            <p:nvPr/>
          </p:nvSpPr>
          <p:spPr>
            <a:xfrm>
              <a:off x="7673575" y="5855991"/>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9 </a:t>
              </a:r>
            </a:p>
          </p:txBody>
        </p:sp>
      </p:grpSp>
      <p:grpSp>
        <p:nvGrpSpPr>
          <p:cNvPr id="691" name="Group 690">
            <a:extLst>
              <a:ext uri="{FF2B5EF4-FFF2-40B4-BE49-F238E27FC236}">
                <a16:creationId xmlns:a16="http://schemas.microsoft.com/office/drawing/2014/main" id="{3142EF7B-0277-5541-B47E-F9253F4C7FD5}"/>
              </a:ext>
            </a:extLst>
          </p:cNvPr>
          <p:cNvGrpSpPr/>
          <p:nvPr/>
        </p:nvGrpSpPr>
        <p:grpSpPr>
          <a:xfrm>
            <a:off x="3695256" y="4371927"/>
            <a:ext cx="601842" cy="402639"/>
            <a:chOff x="7673575" y="5855991"/>
            <a:chExt cx="601842" cy="402639"/>
          </a:xfrm>
        </p:grpSpPr>
        <p:cxnSp>
          <p:nvCxnSpPr>
            <p:cNvPr id="692" name="Straight Connector 691">
              <a:extLst>
                <a:ext uri="{FF2B5EF4-FFF2-40B4-BE49-F238E27FC236}">
                  <a16:creationId xmlns:a16="http://schemas.microsoft.com/office/drawing/2014/main" id="{49A07329-9EFD-424F-93FE-4443CDF7B8EF}"/>
                </a:ext>
              </a:extLst>
            </p:cNvPr>
            <p:cNvCxnSpPr>
              <a:cxnSpLocks/>
            </p:cNvCxnSpPr>
            <p:nvPr/>
          </p:nvCxnSpPr>
          <p:spPr>
            <a:xfrm flipH="1">
              <a:off x="7855710" y="5954048"/>
              <a:ext cx="131017" cy="240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93" name="TextBox 692">
              <a:extLst>
                <a:ext uri="{FF2B5EF4-FFF2-40B4-BE49-F238E27FC236}">
                  <a16:creationId xmlns:a16="http://schemas.microsoft.com/office/drawing/2014/main" id="{71EC74F1-EE9D-2044-89B7-BD59C0E2E519}"/>
                </a:ext>
              </a:extLst>
            </p:cNvPr>
            <p:cNvSpPr txBox="1"/>
            <p:nvPr/>
          </p:nvSpPr>
          <p:spPr>
            <a:xfrm>
              <a:off x="7919401" y="5920076"/>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694" name="TextBox 693">
              <a:extLst>
                <a:ext uri="{FF2B5EF4-FFF2-40B4-BE49-F238E27FC236}">
                  <a16:creationId xmlns:a16="http://schemas.microsoft.com/office/drawing/2014/main" id="{3A5F79CF-AFF4-7F45-AAC1-8BD4AB1E3C09}"/>
                </a:ext>
              </a:extLst>
            </p:cNvPr>
            <p:cNvSpPr txBox="1"/>
            <p:nvPr/>
          </p:nvSpPr>
          <p:spPr>
            <a:xfrm>
              <a:off x="7673575" y="5855991"/>
              <a:ext cx="35601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9 </a:t>
              </a:r>
            </a:p>
          </p:txBody>
        </p:sp>
      </p:grpSp>
      <p:sp>
        <p:nvSpPr>
          <p:cNvPr id="280" name="TextBox 279">
            <a:extLst>
              <a:ext uri="{FF2B5EF4-FFF2-40B4-BE49-F238E27FC236}">
                <a16:creationId xmlns:a16="http://schemas.microsoft.com/office/drawing/2014/main" id="{AD3F283A-9779-804B-BD71-0E22BCEF3629}"/>
              </a:ext>
            </a:extLst>
          </p:cNvPr>
          <p:cNvSpPr txBox="1"/>
          <p:nvPr/>
        </p:nvSpPr>
        <p:spPr>
          <a:xfrm>
            <a:off x="838606" y="265157"/>
            <a:ext cx="7445820"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End Displacement of One Truss Unit      </a:t>
            </a:r>
          </a:p>
        </p:txBody>
      </p:sp>
      <p:grpSp>
        <p:nvGrpSpPr>
          <p:cNvPr id="284" name="Group 283">
            <a:extLst>
              <a:ext uri="{FF2B5EF4-FFF2-40B4-BE49-F238E27FC236}">
                <a16:creationId xmlns:a16="http://schemas.microsoft.com/office/drawing/2014/main" id="{B383D718-892D-D94C-86E1-4E6CC404233C}"/>
              </a:ext>
            </a:extLst>
          </p:cNvPr>
          <p:cNvGrpSpPr/>
          <p:nvPr/>
        </p:nvGrpSpPr>
        <p:grpSpPr>
          <a:xfrm>
            <a:off x="7081352" y="6049907"/>
            <a:ext cx="1678033" cy="481586"/>
            <a:chOff x="1032936" y="5890542"/>
            <a:chExt cx="1678033" cy="481586"/>
          </a:xfrm>
        </p:grpSpPr>
        <p:sp>
          <p:nvSpPr>
            <p:cNvPr id="285" name="TextBox 284">
              <a:extLst>
                <a:ext uri="{FF2B5EF4-FFF2-40B4-BE49-F238E27FC236}">
                  <a16:creationId xmlns:a16="http://schemas.microsoft.com/office/drawing/2014/main" id="{28DFF27C-4696-4F4A-9A6E-FA5AE05DE8BC}"/>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286" name="TextBox 285">
              <a:extLst>
                <a:ext uri="{FF2B5EF4-FFF2-40B4-BE49-F238E27FC236}">
                  <a16:creationId xmlns:a16="http://schemas.microsoft.com/office/drawing/2014/main" id="{DF0E19CF-7A86-064B-8C1A-6421E4EA753B}"/>
                </a:ext>
              </a:extLst>
            </p:cNvPr>
            <p:cNvSpPr txBox="1"/>
            <p:nvPr/>
          </p:nvSpPr>
          <p:spPr>
            <a:xfrm>
              <a:off x="2244438" y="5890542"/>
              <a:ext cx="466531" cy="369332"/>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18265637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19183</TotalTime>
  <Words>5726</Words>
  <Application>Microsoft Macintosh PowerPoint</Application>
  <PresentationFormat>On-screen Show (4:3)</PresentationFormat>
  <Paragraphs>3651</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Calibri Light</vt:lpstr>
      <vt:lpstr>Cambria Math</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Kenner, Winfred S. (LARC-D312)</dc:creator>
  <cp:lastModifiedBy>Kenner, Winfred S. (LARC-D312)</cp:lastModifiedBy>
  <cp:revision>265</cp:revision>
  <cp:lastPrinted>2019-09-14T04:29:09Z</cp:lastPrinted>
  <dcterms:created xsi:type="dcterms:W3CDTF">2019-07-08T03:53:42Z</dcterms:created>
  <dcterms:modified xsi:type="dcterms:W3CDTF">2020-10-15T07:28:26Z</dcterms:modified>
</cp:coreProperties>
</file>