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60" r:id="rId2"/>
    <p:sldId id="658" r:id="rId3"/>
    <p:sldId id="662" r:id="rId4"/>
    <p:sldId id="663" r:id="rId5"/>
    <p:sldId id="669" r:id="rId6"/>
    <p:sldId id="667" r:id="rId7"/>
    <p:sldId id="668" r:id="rId8"/>
    <p:sldId id="6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7"/>
    <p:restoredTop sz="94694"/>
  </p:normalViewPr>
  <p:slideViewPr>
    <p:cSldViewPr snapToGrid="0" snapToObjects="1">
      <p:cViewPr varScale="1">
        <p:scale>
          <a:sx n="185" d="100"/>
          <a:sy n="185" d="100"/>
        </p:scale>
        <p:origin x="6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3041013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018788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3032671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1322079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EB0A48-DC62-494A-979D-08CD3A48EB70}"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747433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EB0A48-DC62-494A-979D-08CD3A48EB70}" type="datetimeFigureOut">
              <a:rPr lang="en-US" smtClean="0"/>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9091707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B0A48-DC62-494A-979D-08CD3A48EB70}" type="datetimeFigureOut">
              <a:rPr lang="en-US" smtClean="0"/>
              <a:t>10/13/20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8884138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EB0A48-DC62-494A-979D-08CD3A48EB70}" type="datetimeFigureOut">
              <a:rPr lang="en-US" smtClean="0"/>
              <a:t>10/13/20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214309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B0A48-DC62-494A-979D-08CD3A48EB70}" type="datetimeFigureOut">
              <a:rPr lang="en-US" smtClean="0"/>
              <a:t>10/13/20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5435500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4769300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1067384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B0A48-DC62-494A-979D-08CD3A48EB70}" type="datetimeFigureOut">
              <a:rPr lang="en-US" smtClean="0"/>
              <a:t>10/13/20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6B870-D0C2-C342-AF1E-CCEBD7478B16}" type="slidenum">
              <a:rPr lang="en-US" smtClean="0"/>
              <a:t>‹#›</a:t>
            </a:fld>
            <a:endParaRPr lang="en-US"/>
          </a:p>
        </p:txBody>
      </p:sp>
    </p:spTree>
    <p:extLst>
      <p:ext uri="{BB962C8B-B14F-4D97-AF65-F5344CB8AC3E}">
        <p14:creationId xmlns:p14="http://schemas.microsoft.com/office/powerpoint/2010/main" val="3816676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D57B6-FA73-F546-BE46-EAB1FAFB408C}"/>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F41FE418-D9B4-BD4B-9F96-BF85B5FFD59E}"/>
              </a:ext>
            </a:extLst>
          </p:cNvPr>
          <p:cNvGrpSpPr/>
          <p:nvPr/>
        </p:nvGrpSpPr>
        <p:grpSpPr>
          <a:xfrm>
            <a:off x="2200992" y="1583034"/>
            <a:ext cx="4954265" cy="1107996"/>
            <a:chOff x="2131418" y="1934112"/>
            <a:chExt cx="4954265" cy="1107996"/>
          </a:xfrm>
        </p:grpSpPr>
        <p:sp>
          <p:nvSpPr>
            <p:cNvPr id="8" name="TextBox 7">
              <a:extLst>
                <a:ext uri="{FF2B5EF4-FFF2-40B4-BE49-F238E27FC236}">
                  <a16:creationId xmlns:a16="http://schemas.microsoft.com/office/drawing/2014/main" id="{023DCEE3-8465-FC4D-BB44-241F3DBDD065}"/>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CE641EE-D081-494C-86E8-CD287F6C136E}"/>
                </a:ext>
              </a:extLst>
            </p:cNvPr>
            <p:cNvSpPr txBox="1"/>
            <p:nvPr/>
          </p:nvSpPr>
          <p:spPr>
            <a:xfrm>
              <a:off x="6303002" y="2091314"/>
              <a:ext cx="78268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endParaRPr lang="en-US" sz="2800" dirty="0"/>
            </a:p>
          </p:txBody>
        </p:sp>
      </p:grpSp>
      <p:sp>
        <p:nvSpPr>
          <p:cNvPr id="7" name="TextBox 6">
            <a:extLst>
              <a:ext uri="{FF2B5EF4-FFF2-40B4-BE49-F238E27FC236}">
                <a16:creationId xmlns:a16="http://schemas.microsoft.com/office/drawing/2014/main" id="{C091A7A6-0821-814E-B7FE-13E4B95BD024}"/>
              </a:ext>
            </a:extLst>
          </p:cNvPr>
          <p:cNvSpPr txBox="1"/>
          <p:nvPr/>
        </p:nvSpPr>
        <p:spPr>
          <a:xfrm>
            <a:off x="1811791" y="4543370"/>
            <a:ext cx="586935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Nonlinear Lattice Truss Design and Analysis   </a:t>
            </a:r>
          </a:p>
          <a:p>
            <a:r>
              <a:rPr lang="en-US" sz="2400" dirty="0">
                <a:latin typeface="Times New Roman" panose="02020603050405020304" pitchFamily="18" charset="0"/>
                <a:cs typeface="Times New Roman" panose="02020603050405020304" pitchFamily="18" charset="0"/>
              </a:rPr>
              <a:t>Relative to Natural Convection, Heat Transfer   </a:t>
            </a:r>
          </a:p>
        </p:txBody>
      </p:sp>
    </p:spTree>
    <p:extLst>
      <p:ext uri="{BB962C8B-B14F-4D97-AF65-F5344CB8AC3E}">
        <p14:creationId xmlns:p14="http://schemas.microsoft.com/office/powerpoint/2010/main" val="15125074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80071" y="312101"/>
            <a:ext cx="181829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1" name="TextBox 10">
            <a:extLst>
              <a:ext uri="{FF2B5EF4-FFF2-40B4-BE49-F238E27FC236}">
                <a16:creationId xmlns:a16="http://schemas.microsoft.com/office/drawing/2014/main" id="{71CEF237-8891-4B48-BCDC-2B47D3F5B61D}"/>
              </a:ext>
            </a:extLst>
          </p:cNvPr>
          <p:cNvSpPr txBox="1"/>
          <p:nvPr/>
        </p:nvSpPr>
        <p:spPr>
          <a:xfrm>
            <a:off x="5031796" y="6143926"/>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5" name="Group 4">
            <a:extLst>
              <a:ext uri="{FF2B5EF4-FFF2-40B4-BE49-F238E27FC236}">
                <a16:creationId xmlns:a16="http://schemas.microsoft.com/office/drawing/2014/main" id="{5E66FB3A-4D5E-524F-86DA-EF88B4A705BB}"/>
              </a:ext>
            </a:extLst>
          </p:cNvPr>
          <p:cNvGrpSpPr/>
          <p:nvPr/>
        </p:nvGrpSpPr>
        <p:grpSpPr>
          <a:xfrm>
            <a:off x="2301900" y="6077159"/>
            <a:ext cx="1678033" cy="481586"/>
            <a:chOff x="1032936" y="5890542"/>
            <a:chExt cx="1678033" cy="481586"/>
          </a:xfrm>
        </p:grpSpPr>
        <p:sp>
          <p:nvSpPr>
            <p:cNvPr id="2" name="TextBox 1">
              <a:extLst>
                <a:ext uri="{FF2B5EF4-FFF2-40B4-BE49-F238E27FC236}">
                  <a16:creationId xmlns:a16="http://schemas.microsoft.com/office/drawing/2014/main" id="{72FF2403-091B-104E-899A-57FBD6A6ECF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 name="TextBox 2">
              <a:extLst>
                <a:ext uri="{FF2B5EF4-FFF2-40B4-BE49-F238E27FC236}">
                  <a16:creationId xmlns:a16="http://schemas.microsoft.com/office/drawing/2014/main" id="{988E4CB1-F1E4-C74F-A24A-9014E11FAE44}"/>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008799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3D3A8-01DA-EA4C-AF4D-2EC559BB57FC}"/>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27E68996-0CFB-7442-9987-F3585F00AFE0}"/>
              </a:ext>
            </a:extLst>
          </p:cNvPr>
          <p:cNvCxnSpPr>
            <a:cxnSpLocks/>
          </p:cNvCxnSpPr>
          <p:nvPr/>
        </p:nvCxnSpPr>
        <p:spPr>
          <a:xfrm flipV="1">
            <a:off x="4512898" y="5325185"/>
            <a:ext cx="0" cy="17652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177BE24-B9E9-0143-BA03-73517A596E9C}"/>
              </a:ext>
            </a:extLst>
          </p:cNvPr>
          <p:cNvCxnSpPr>
            <a:cxnSpLocks/>
          </p:cNvCxnSpPr>
          <p:nvPr/>
        </p:nvCxnSpPr>
        <p:spPr>
          <a:xfrm>
            <a:off x="4497784" y="5926837"/>
            <a:ext cx="2" cy="19350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AFC35D8-19BB-7B47-8E3F-9CD5E7D636D9}"/>
              </a:ext>
            </a:extLst>
          </p:cNvPr>
          <p:cNvGrpSpPr/>
          <p:nvPr/>
        </p:nvGrpSpPr>
        <p:grpSpPr>
          <a:xfrm>
            <a:off x="4489316" y="3875362"/>
            <a:ext cx="3294582" cy="670769"/>
            <a:chOff x="1732208" y="3693581"/>
            <a:chExt cx="2116091" cy="430831"/>
          </a:xfrm>
        </p:grpSpPr>
        <p:cxnSp>
          <p:nvCxnSpPr>
            <p:cNvPr id="8" name="Straight Connector 7">
              <a:extLst>
                <a:ext uri="{FF2B5EF4-FFF2-40B4-BE49-F238E27FC236}">
                  <a16:creationId xmlns:a16="http://schemas.microsoft.com/office/drawing/2014/main" id="{10817623-7112-DC4A-89EB-DB65684884B1}"/>
                </a:ext>
              </a:extLst>
            </p:cNvPr>
            <p:cNvCxnSpPr/>
            <p:nvPr/>
          </p:nvCxnSpPr>
          <p:spPr>
            <a:xfrm>
              <a:off x="1786512" y="3894417"/>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08FB7D5-0B55-7C42-A02F-F159D475253C}"/>
                </a:ext>
              </a:extLst>
            </p:cNvPr>
            <p:cNvCxnSpPr/>
            <p:nvPr/>
          </p:nvCxnSpPr>
          <p:spPr>
            <a:xfrm flipV="1">
              <a:off x="1798852" y="3900233"/>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D40A32A-1DF0-6245-8503-41F577C74AAD}"/>
                </a:ext>
              </a:extLst>
            </p:cNvPr>
            <p:cNvCxnSpPr/>
            <p:nvPr/>
          </p:nvCxnSpPr>
          <p:spPr>
            <a:xfrm flipV="1">
              <a:off x="2120316" y="3898570"/>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EECC393-F239-624E-8172-C5F0E4687F97}"/>
                </a:ext>
              </a:extLst>
            </p:cNvPr>
            <p:cNvCxnSpPr/>
            <p:nvPr/>
          </p:nvCxnSpPr>
          <p:spPr>
            <a:xfrm flipH="1" flipV="1">
              <a:off x="2288290" y="3899766"/>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324801C-DE4B-6F48-99C6-6DE21031B8BA}"/>
                </a:ext>
              </a:extLst>
            </p:cNvPr>
            <p:cNvCxnSpPr/>
            <p:nvPr/>
          </p:nvCxnSpPr>
          <p:spPr>
            <a:xfrm>
              <a:off x="2121262" y="3901130"/>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6E10B4A-27AA-B147-8013-2A84A21AA37F}"/>
                </a:ext>
              </a:extLst>
            </p:cNvPr>
            <p:cNvCxnSpPr/>
            <p:nvPr/>
          </p:nvCxnSpPr>
          <p:spPr>
            <a:xfrm flipV="1">
              <a:off x="2128683" y="3903216"/>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EF44836-61FB-424B-8CF3-937DA5F356F9}"/>
                </a:ext>
              </a:extLst>
            </p:cNvPr>
            <p:cNvCxnSpPr>
              <a:cxnSpLocks/>
            </p:cNvCxnSpPr>
            <p:nvPr/>
          </p:nvCxnSpPr>
          <p:spPr>
            <a:xfrm>
              <a:off x="2460670" y="3903193"/>
              <a:ext cx="324266" cy="1606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9035575-A26E-2844-85E3-72432A75C14B}"/>
                </a:ext>
              </a:extLst>
            </p:cNvPr>
            <p:cNvCxnSpPr/>
            <p:nvPr/>
          </p:nvCxnSpPr>
          <p:spPr>
            <a:xfrm flipV="1">
              <a:off x="2459941" y="3903215"/>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9CCE9D4-0C80-6542-A567-A291435D03E6}"/>
                </a:ext>
              </a:extLst>
            </p:cNvPr>
            <p:cNvCxnSpPr/>
            <p:nvPr/>
          </p:nvCxnSpPr>
          <p:spPr>
            <a:xfrm flipH="1" flipV="1">
              <a:off x="2619430" y="3898730"/>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E72BE4-94E7-8E46-9467-EBECFB0A2DFF}"/>
                </a:ext>
              </a:extLst>
            </p:cNvPr>
            <p:cNvCxnSpPr/>
            <p:nvPr/>
          </p:nvCxnSpPr>
          <p:spPr>
            <a:xfrm flipV="1">
              <a:off x="2794004" y="3898752"/>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3CE1787-E74D-714E-9871-FDC7C9A938C1}"/>
                </a:ext>
              </a:extLst>
            </p:cNvPr>
            <p:cNvCxnSpPr/>
            <p:nvPr/>
          </p:nvCxnSpPr>
          <p:spPr>
            <a:xfrm>
              <a:off x="2789206" y="3901344"/>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76B06FB-AA00-1844-B527-BB4EBD769907}"/>
                </a:ext>
              </a:extLst>
            </p:cNvPr>
            <p:cNvCxnSpPr/>
            <p:nvPr/>
          </p:nvCxnSpPr>
          <p:spPr>
            <a:xfrm flipV="1">
              <a:off x="2793919" y="3907058"/>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64F98453-C014-064A-B28E-ABCABA8906FC}"/>
                </a:ext>
              </a:extLst>
            </p:cNvPr>
            <p:cNvSpPr/>
            <p:nvPr/>
          </p:nvSpPr>
          <p:spPr>
            <a:xfrm>
              <a:off x="2782496" y="4053214"/>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D5367AB0-79E2-5446-A7D9-F49FCA9897C2}"/>
                </a:ext>
              </a:extLst>
            </p:cNvPr>
            <p:cNvCxnSpPr/>
            <p:nvPr/>
          </p:nvCxnSpPr>
          <p:spPr>
            <a:xfrm flipV="1">
              <a:off x="2454811" y="3901178"/>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15C0EE0-40D2-F248-A2BC-6F06A47069F8}"/>
                </a:ext>
              </a:extLst>
            </p:cNvPr>
            <p:cNvCxnSpPr/>
            <p:nvPr/>
          </p:nvCxnSpPr>
          <p:spPr>
            <a:xfrm>
              <a:off x="1783191" y="3733636"/>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18E4361-6729-2E44-8500-F1E940E2B67E}"/>
                </a:ext>
              </a:extLst>
            </p:cNvPr>
            <p:cNvCxnSpPr/>
            <p:nvPr/>
          </p:nvCxnSpPr>
          <p:spPr>
            <a:xfrm flipV="1">
              <a:off x="1794368" y="3742259"/>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37A2E0B-0B31-FD43-A052-61E8C7026982}"/>
                </a:ext>
              </a:extLst>
            </p:cNvPr>
            <p:cNvCxnSpPr/>
            <p:nvPr/>
          </p:nvCxnSpPr>
          <p:spPr>
            <a:xfrm flipH="1" flipV="1">
              <a:off x="2117548" y="3737233"/>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C003C2-13E5-7549-9C26-F365EC3C58F3}"/>
                </a:ext>
              </a:extLst>
            </p:cNvPr>
            <p:cNvCxnSpPr/>
            <p:nvPr/>
          </p:nvCxnSpPr>
          <p:spPr>
            <a:xfrm flipV="1">
              <a:off x="2292122" y="3738476"/>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55847B6-0248-6848-9A85-D0E534850851}"/>
                </a:ext>
              </a:extLst>
            </p:cNvPr>
            <p:cNvCxnSpPr/>
            <p:nvPr/>
          </p:nvCxnSpPr>
          <p:spPr>
            <a:xfrm>
              <a:off x="2121794" y="3739817"/>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93E9755-403F-1241-B06C-2B47AB6F0000}"/>
                </a:ext>
              </a:extLst>
            </p:cNvPr>
            <p:cNvCxnSpPr/>
            <p:nvPr/>
          </p:nvCxnSpPr>
          <p:spPr>
            <a:xfrm flipV="1">
              <a:off x="2130434" y="3743123"/>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73C1583C-A31D-404E-B932-38B1AF4D3F1D}"/>
                </a:ext>
              </a:extLst>
            </p:cNvPr>
            <p:cNvSpPr/>
            <p:nvPr/>
          </p:nvSpPr>
          <p:spPr>
            <a:xfrm>
              <a:off x="2278176" y="3891719"/>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198EAFB-6A09-4B4D-84CD-ED03C8E0AB3D}"/>
                </a:ext>
              </a:extLst>
            </p:cNvPr>
            <p:cNvCxnSpPr>
              <a:cxnSpLocks/>
            </p:cNvCxnSpPr>
            <p:nvPr/>
          </p:nvCxnSpPr>
          <p:spPr>
            <a:xfrm>
              <a:off x="2461202" y="3741881"/>
              <a:ext cx="324266" cy="1606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38C0B49-2216-F94C-B9D6-D70015258F02}"/>
                </a:ext>
              </a:extLst>
            </p:cNvPr>
            <p:cNvCxnSpPr/>
            <p:nvPr/>
          </p:nvCxnSpPr>
          <p:spPr>
            <a:xfrm flipV="1">
              <a:off x="2460473" y="3741903"/>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18C0498-F85A-DC4C-9FEE-C078D1009D84}"/>
                </a:ext>
              </a:extLst>
            </p:cNvPr>
            <p:cNvCxnSpPr/>
            <p:nvPr/>
          </p:nvCxnSpPr>
          <p:spPr>
            <a:xfrm flipV="1">
              <a:off x="2623262" y="3737440"/>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CAD8BBC-DEA6-9041-A5E7-5BBD31C2FFE5}"/>
                </a:ext>
              </a:extLst>
            </p:cNvPr>
            <p:cNvCxnSpPr/>
            <p:nvPr/>
          </p:nvCxnSpPr>
          <p:spPr>
            <a:xfrm flipH="1" flipV="1">
              <a:off x="2791236" y="3737417"/>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4F261F1-FF48-4543-8161-29E966419009}"/>
                </a:ext>
              </a:extLst>
            </p:cNvPr>
            <p:cNvCxnSpPr/>
            <p:nvPr/>
          </p:nvCxnSpPr>
          <p:spPr>
            <a:xfrm>
              <a:off x="2791480" y="3737541"/>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62A2604-22D2-6E4E-ADA5-E0CF29F5A8D0}"/>
                </a:ext>
              </a:extLst>
            </p:cNvPr>
            <p:cNvCxnSpPr/>
            <p:nvPr/>
          </p:nvCxnSpPr>
          <p:spPr>
            <a:xfrm flipV="1">
              <a:off x="2795178" y="3742667"/>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E7B88F03-C4A7-4842-AE16-58A233E059BA}"/>
                </a:ext>
              </a:extLst>
            </p:cNvPr>
            <p:cNvSpPr/>
            <p:nvPr/>
          </p:nvSpPr>
          <p:spPr>
            <a:xfrm>
              <a:off x="2783276" y="3732591"/>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1BBE395-6259-7643-B5F9-A9AE3E1EE7E2}"/>
                </a:ext>
              </a:extLst>
            </p:cNvPr>
            <p:cNvSpPr/>
            <p:nvPr/>
          </p:nvSpPr>
          <p:spPr>
            <a:xfrm>
              <a:off x="2780590" y="389190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B060212B-DD20-E841-AE8F-F32FC748C976}"/>
                </a:ext>
              </a:extLst>
            </p:cNvPr>
            <p:cNvCxnSpPr/>
            <p:nvPr/>
          </p:nvCxnSpPr>
          <p:spPr>
            <a:xfrm flipH="1" flipV="1">
              <a:off x="2456921" y="3738623"/>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F15BEA67-5F4D-C249-B6C3-278259CDD5AC}"/>
                </a:ext>
              </a:extLst>
            </p:cNvPr>
            <p:cNvSpPr/>
            <p:nvPr/>
          </p:nvSpPr>
          <p:spPr>
            <a:xfrm>
              <a:off x="2446725" y="405303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B8FE32A-EE28-8141-ADCE-C0A3229FCB77}"/>
                </a:ext>
              </a:extLst>
            </p:cNvPr>
            <p:cNvSpPr/>
            <p:nvPr/>
          </p:nvSpPr>
          <p:spPr>
            <a:xfrm>
              <a:off x="2447256" y="389294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FB0E67B-E7CE-7347-B38A-C0FB9A785B4B}"/>
                </a:ext>
              </a:extLst>
            </p:cNvPr>
            <p:cNvSpPr/>
            <p:nvPr/>
          </p:nvSpPr>
          <p:spPr>
            <a:xfrm>
              <a:off x="2447503" y="373241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9387D64-C0BF-064E-9E3D-54702236F332}"/>
                </a:ext>
              </a:extLst>
            </p:cNvPr>
            <p:cNvSpPr/>
            <p:nvPr/>
          </p:nvSpPr>
          <p:spPr>
            <a:xfrm>
              <a:off x="2615838" y="3890604"/>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DE88FA9C-B0C7-9E44-B5EB-29888D14BD14}"/>
                </a:ext>
              </a:extLst>
            </p:cNvPr>
            <p:cNvCxnSpPr/>
            <p:nvPr/>
          </p:nvCxnSpPr>
          <p:spPr>
            <a:xfrm flipV="1">
              <a:off x="2961088" y="3739241"/>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AA6F992-227D-6941-96A9-E45C195A0AE5}"/>
                </a:ext>
              </a:extLst>
            </p:cNvPr>
            <p:cNvCxnSpPr/>
            <p:nvPr/>
          </p:nvCxnSpPr>
          <p:spPr>
            <a:xfrm flipV="1">
              <a:off x="1948781" y="3742464"/>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AB5602E-3BBD-F443-AF0D-0837D0676D3E}"/>
                </a:ext>
              </a:extLst>
            </p:cNvPr>
            <p:cNvCxnSpPr/>
            <p:nvPr/>
          </p:nvCxnSpPr>
          <p:spPr>
            <a:xfrm flipH="1" flipV="1">
              <a:off x="2964003" y="3903415"/>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D0507F4C-36DE-3F44-9F21-8B75555865EF}"/>
                </a:ext>
              </a:extLst>
            </p:cNvPr>
            <p:cNvSpPr/>
            <p:nvPr/>
          </p:nvSpPr>
          <p:spPr>
            <a:xfrm>
              <a:off x="2952110" y="389190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66BBD9C-7E99-F948-9129-12AE5A179960}"/>
                </a:ext>
              </a:extLst>
            </p:cNvPr>
            <p:cNvSpPr/>
            <p:nvPr/>
          </p:nvSpPr>
          <p:spPr>
            <a:xfrm>
              <a:off x="2112486" y="373329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D239091-F924-0549-921D-44B97804708C}"/>
                </a:ext>
              </a:extLst>
            </p:cNvPr>
            <p:cNvSpPr/>
            <p:nvPr/>
          </p:nvSpPr>
          <p:spPr>
            <a:xfrm>
              <a:off x="2113424" y="389171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E756C346-E142-6246-B6C5-CDEE76B8F824}"/>
                </a:ext>
              </a:extLst>
            </p:cNvPr>
            <p:cNvCxnSpPr/>
            <p:nvPr/>
          </p:nvCxnSpPr>
          <p:spPr>
            <a:xfrm flipH="1" flipV="1">
              <a:off x="1785690" y="3735121"/>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031FC42D-F8A0-CD43-ADB3-A5D9708ED36F}"/>
                </a:ext>
              </a:extLst>
            </p:cNvPr>
            <p:cNvSpPr/>
            <p:nvPr/>
          </p:nvSpPr>
          <p:spPr>
            <a:xfrm>
              <a:off x="1780633" y="3728968"/>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5DC5585-E257-0941-A80B-1673D1400DB9}"/>
                </a:ext>
              </a:extLst>
            </p:cNvPr>
            <p:cNvSpPr/>
            <p:nvPr/>
          </p:nvSpPr>
          <p:spPr>
            <a:xfrm>
              <a:off x="1780386" y="3889498"/>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039F91BC-5A55-C54B-B0E9-3BEAB203D498}"/>
                </a:ext>
              </a:extLst>
            </p:cNvPr>
            <p:cNvCxnSpPr/>
            <p:nvPr/>
          </p:nvCxnSpPr>
          <p:spPr>
            <a:xfrm flipV="1">
              <a:off x="1784402" y="3897435"/>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D53B750-8E0D-0F42-B9ED-384C6DCB9B7A}"/>
                </a:ext>
              </a:extLst>
            </p:cNvPr>
            <p:cNvCxnSpPr/>
            <p:nvPr/>
          </p:nvCxnSpPr>
          <p:spPr>
            <a:xfrm flipH="1" flipV="1">
              <a:off x="1952667" y="3897424"/>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Oval 52">
              <a:extLst>
                <a:ext uri="{FF2B5EF4-FFF2-40B4-BE49-F238E27FC236}">
                  <a16:creationId xmlns:a16="http://schemas.microsoft.com/office/drawing/2014/main" id="{D7B56ACF-F789-8A4A-87CB-1951C828BB0B}"/>
                </a:ext>
              </a:extLst>
            </p:cNvPr>
            <p:cNvSpPr/>
            <p:nvPr/>
          </p:nvSpPr>
          <p:spPr>
            <a:xfrm>
              <a:off x="1946224" y="3888278"/>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5BBC65-CAF1-8944-AD49-22CFA47FF3C2}"/>
                </a:ext>
              </a:extLst>
            </p:cNvPr>
            <p:cNvSpPr/>
            <p:nvPr/>
          </p:nvSpPr>
          <p:spPr>
            <a:xfrm>
              <a:off x="2112892" y="4053025"/>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66ECF81-6F0F-EA4A-A3D9-F04859264892}"/>
                </a:ext>
              </a:extLst>
            </p:cNvPr>
            <p:cNvSpPr/>
            <p:nvPr/>
          </p:nvSpPr>
          <p:spPr>
            <a:xfrm>
              <a:off x="1774976" y="4049591"/>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EE475A51-06B4-D241-B5E6-2397704E230E}"/>
                </a:ext>
              </a:extLst>
            </p:cNvPr>
            <p:cNvCxnSpPr/>
            <p:nvPr/>
          </p:nvCxnSpPr>
          <p:spPr>
            <a:xfrm>
              <a:off x="3125758" y="3898115"/>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D2B8374-3D8E-8B4C-A77C-9E0F4F688F52}"/>
                </a:ext>
              </a:extLst>
            </p:cNvPr>
            <p:cNvCxnSpPr/>
            <p:nvPr/>
          </p:nvCxnSpPr>
          <p:spPr>
            <a:xfrm flipV="1">
              <a:off x="3130703" y="3911327"/>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1B57719-A743-3A4C-88D4-6442D751D1E5}"/>
                </a:ext>
              </a:extLst>
            </p:cNvPr>
            <p:cNvCxnSpPr/>
            <p:nvPr/>
          </p:nvCxnSpPr>
          <p:spPr>
            <a:xfrm>
              <a:off x="3122438" y="3737334"/>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AB3321EB-57B1-EC4C-8C0A-4E333E1154A4}"/>
                </a:ext>
              </a:extLst>
            </p:cNvPr>
            <p:cNvCxnSpPr/>
            <p:nvPr/>
          </p:nvCxnSpPr>
          <p:spPr>
            <a:xfrm flipV="1">
              <a:off x="3133614" y="3745957"/>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DCF17800-0F77-814E-8EC5-DDEEC9984EBD}"/>
                </a:ext>
              </a:extLst>
            </p:cNvPr>
            <p:cNvCxnSpPr/>
            <p:nvPr/>
          </p:nvCxnSpPr>
          <p:spPr>
            <a:xfrm flipV="1">
              <a:off x="3288027" y="3746162"/>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4E20E97-89CF-7B48-B325-C0F317B964D6}"/>
                </a:ext>
              </a:extLst>
            </p:cNvPr>
            <p:cNvCxnSpPr/>
            <p:nvPr/>
          </p:nvCxnSpPr>
          <p:spPr>
            <a:xfrm flipH="1" flipV="1">
              <a:off x="3124937" y="3738819"/>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9B93AB6-3C26-2347-9A74-6A9AEEE9F149}"/>
                </a:ext>
              </a:extLst>
            </p:cNvPr>
            <p:cNvCxnSpPr/>
            <p:nvPr/>
          </p:nvCxnSpPr>
          <p:spPr>
            <a:xfrm flipV="1">
              <a:off x="3125498" y="3902981"/>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72CCF5E-3EDD-0447-8610-B9620350A16A}"/>
                </a:ext>
              </a:extLst>
            </p:cNvPr>
            <p:cNvCxnSpPr/>
            <p:nvPr/>
          </p:nvCxnSpPr>
          <p:spPr>
            <a:xfrm flipH="1" flipV="1">
              <a:off x="3291914" y="3901122"/>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9EBFBB4B-4D04-294B-84D3-41BA7BCF8EE3}"/>
                </a:ext>
              </a:extLst>
            </p:cNvPr>
            <p:cNvSpPr/>
            <p:nvPr/>
          </p:nvSpPr>
          <p:spPr>
            <a:xfrm>
              <a:off x="3285470" y="389197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6D837D8-D412-8746-B8B9-E8F4C855F517}"/>
                </a:ext>
              </a:extLst>
            </p:cNvPr>
            <p:cNvSpPr/>
            <p:nvPr/>
          </p:nvSpPr>
          <p:spPr>
            <a:xfrm>
              <a:off x="3118634" y="4058097"/>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93C4397-B4F3-184D-8BB1-403DCD82F644}"/>
                </a:ext>
              </a:extLst>
            </p:cNvPr>
            <p:cNvSpPr/>
            <p:nvPr/>
          </p:nvSpPr>
          <p:spPr>
            <a:xfrm>
              <a:off x="3120043" y="373137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310758C-2458-6B41-A843-05BF3E591EDF}"/>
                </a:ext>
              </a:extLst>
            </p:cNvPr>
            <p:cNvSpPr/>
            <p:nvPr/>
          </p:nvSpPr>
          <p:spPr>
            <a:xfrm>
              <a:off x="3119167" y="3894345"/>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01C0758D-10F9-4446-8D8D-80D1557A9F70}"/>
                </a:ext>
              </a:extLst>
            </p:cNvPr>
            <p:cNvCxnSpPr/>
            <p:nvPr/>
          </p:nvCxnSpPr>
          <p:spPr>
            <a:xfrm flipV="1">
              <a:off x="3463181" y="3903843"/>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9630172-A076-C448-935A-E4DCFF1773FC}"/>
                </a:ext>
              </a:extLst>
            </p:cNvPr>
            <p:cNvCxnSpPr/>
            <p:nvPr/>
          </p:nvCxnSpPr>
          <p:spPr>
            <a:xfrm>
              <a:off x="3458383" y="3906435"/>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95945F1-F2B7-6345-B2FA-F616E0B70505}"/>
                </a:ext>
              </a:extLst>
            </p:cNvPr>
            <p:cNvCxnSpPr/>
            <p:nvPr/>
          </p:nvCxnSpPr>
          <p:spPr>
            <a:xfrm flipV="1">
              <a:off x="3463096" y="3912149"/>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754A498-A066-4C40-92E2-98F02230B093}"/>
                </a:ext>
              </a:extLst>
            </p:cNvPr>
            <p:cNvCxnSpPr/>
            <p:nvPr/>
          </p:nvCxnSpPr>
          <p:spPr>
            <a:xfrm flipH="1" flipV="1">
              <a:off x="3460413" y="3742508"/>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D61D0EA-008D-9F44-A2DA-EBA164640680}"/>
                </a:ext>
              </a:extLst>
            </p:cNvPr>
            <p:cNvCxnSpPr/>
            <p:nvPr/>
          </p:nvCxnSpPr>
          <p:spPr>
            <a:xfrm>
              <a:off x="3460657" y="3742632"/>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1BAA5D9-EE51-AC41-A443-AB1C8AAEEA92}"/>
                </a:ext>
              </a:extLst>
            </p:cNvPr>
            <p:cNvCxnSpPr/>
            <p:nvPr/>
          </p:nvCxnSpPr>
          <p:spPr>
            <a:xfrm flipV="1">
              <a:off x="3460657" y="3749607"/>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62B9823-C17E-FD45-87A2-DFA68FBA1B16}"/>
                </a:ext>
              </a:extLst>
            </p:cNvPr>
            <p:cNvCxnSpPr/>
            <p:nvPr/>
          </p:nvCxnSpPr>
          <p:spPr>
            <a:xfrm flipV="1">
              <a:off x="3630264" y="3744332"/>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CECD404-3972-204C-9B41-E30F87E8D972}"/>
                </a:ext>
              </a:extLst>
            </p:cNvPr>
            <p:cNvCxnSpPr/>
            <p:nvPr/>
          </p:nvCxnSpPr>
          <p:spPr>
            <a:xfrm flipH="1" flipV="1">
              <a:off x="3633180" y="3908506"/>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Oval 75">
              <a:extLst>
                <a:ext uri="{FF2B5EF4-FFF2-40B4-BE49-F238E27FC236}">
                  <a16:creationId xmlns:a16="http://schemas.microsoft.com/office/drawing/2014/main" id="{1D8382FF-126C-004F-8592-C3B938BB3400}"/>
                </a:ext>
              </a:extLst>
            </p:cNvPr>
            <p:cNvSpPr/>
            <p:nvPr/>
          </p:nvSpPr>
          <p:spPr>
            <a:xfrm>
              <a:off x="3621286" y="3896997"/>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3352C08-2033-5140-BD97-DF063E090F6F}"/>
                </a:ext>
              </a:extLst>
            </p:cNvPr>
            <p:cNvSpPr/>
            <p:nvPr/>
          </p:nvSpPr>
          <p:spPr>
            <a:xfrm>
              <a:off x="3787811" y="4063188"/>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211CF73-D95D-BE40-9D8D-565EA7575A71}"/>
                </a:ext>
              </a:extLst>
            </p:cNvPr>
            <p:cNvSpPr/>
            <p:nvPr/>
          </p:nvSpPr>
          <p:spPr>
            <a:xfrm>
              <a:off x="3787371" y="3736467"/>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FD7C646-F9EE-4047-AF24-F2D1E4B083A3}"/>
                </a:ext>
              </a:extLst>
            </p:cNvPr>
            <p:cNvSpPr/>
            <p:nvPr/>
          </p:nvSpPr>
          <p:spPr>
            <a:xfrm>
              <a:off x="3788343" y="389943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16866DA4-30A2-B949-B9E0-A81A7B99630C}"/>
                </a:ext>
              </a:extLst>
            </p:cNvPr>
            <p:cNvGrpSpPr/>
            <p:nvPr/>
          </p:nvGrpSpPr>
          <p:grpSpPr>
            <a:xfrm rot="5400000" flipV="1">
              <a:off x="3777313" y="3667053"/>
              <a:ext cx="40672" cy="95934"/>
              <a:chOff x="5128940" y="2770557"/>
              <a:chExt cx="61549" cy="164735"/>
            </a:xfrm>
          </p:grpSpPr>
          <p:cxnSp>
            <p:nvCxnSpPr>
              <p:cNvPr id="102" name="Straight Connector 101">
                <a:extLst>
                  <a:ext uri="{FF2B5EF4-FFF2-40B4-BE49-F238E27FC236}">
                    <a16:creationId xmlns:a16="http://schemas.microsoft.com/office/drawing/2014/main" id="{07307294-8C80-1E4D-83A2-1BA3687A7A87}"/>
                  </a:ext>
                </a:extLst>
              </p:cNvPr>
              <p:cNvCxnSpPr>
                <a:cxnSpLocks/>
              </p:cNvCxnSpPr>
              <p:nvPr/>
            </p:nvCxnSpPr>
            <p:spPr>
              <a:xfrm>
                <a:off x="5176430" y="2787582"/>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3" name="Oval 102">
                <a:extLst>
                  <a:ext uri="{FF2B5EF4-FFF2-40B4-BE49-F238E27FC236}">
                    <a16:creationId xmlns:a16="http://schemas.microsoft.com/office/drawing/2014/main" id="{EBDFC18F-1EC6-694E-920D-F1FD2A0033F5}"/>
                  </a:ext>
                </a:extLst>
              </p:cNvPr>
              <p:cNvSpPr/>
              <p:nvPr/>
            </p:nvSpPr>
            <p:spPr>
              <a:xfrm>
                <a:off x="5131753" y="2890903"/>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51E30078-C2AB-4943-B3D3-4273DF1D6800}"/>
                  </a:ext>
                </a:extLst>
              </p:cNvPr>
              <p:cNvSpPr/>
              <p:nvPr/>
            </p:nvSpPr>
            <p:spPr>
              <a:xfrm>
                <a:off x="5128940" y="2830730"/>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AC20758F-EE87-F444-AD6F-95141D47C6E4}"/>
                  </a:ext>
                </a:extLst>
              </p:cNvPr>
              <p:cNvSpPr/>
              <p:nvPr/>
            </p:nvSpPr>
            <p:spPr>
              <a:xfrm>
                <a:off x="5129501" y="2770557"/>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6" name="Straight Connector 105">
                <a:extLst>
                  <a:ext uri="{FF2B5EF4-FFF2-40B4-BE49-F238E27FC236}">
                    <a16:creationId xmlns:a16="http://schemas.microsoft.com/office/drawing/2014/main" id="{648DEC2D-3AAA-FA49-9828-02585E8D3DB1}"/>
                  </a:ext>
                </a:extLst>
              </p:cNvPr>
              <p:cNvCxnSpPr>
                <a:cxnSpLocks/>
              </p:cNvCxnSpPr>
              <p:nvPr/>
            </p:nvCxnSpPr>
            <p:spPr>
              <a:xfrm>
                <a:off x="5190489" y="2788144"/>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F90E61D3-C266-AA40-80CA-3FD68B50D098}"/>
                </a:ext>
              </a:extLst>
            </p:cNvPr>
            <p:cNvGrpSpPr/>
            <p:nvPr/>
          </p:nvGrpSpPr>
          <p:grpSpPr>
            <a:xfrm rot="16200000">
              <a:off x="3779996" y="4056109"/>
              <a:ext cx="40672" cy="95934"/>
              <a:chOff x="4928856" y="3427376"/>
              <a:chExt cx="61549" cy="164735"/>
            </a:xfrm>
          </p:grpSpPr>
          <p:cxnSp>
            <p:nvCxnSpPr>
              <p:cNvPr id="97" name="Straight Connector 96">
                <a:extLst>
                  <a:ext uri="{FF2B5EF4-FFF2-40B4-BE49-F238E27FC236}">
                    <a16:creationId xmlns:a16="http://schemas.microsoft.com/office/drawing/2014/main" id="{5430A8CA-6346-9244-9BD1-97D8FEAEC900}"/>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8" name="Oval 97">
                <a:extLst>
                  <a:ext uri="{FF2B5EF4-FFF2-40B4-BE49-F238E27FC236}">
                    <a16:creationId xmlns:a16="http://schemas.microsoft.com/office/drawing/2014/main" id="{017ECB91-0940-7C4A-A8D4-60E127012767}"/>
                  </a:ext>
                </a:extLst>
              </p:cNvPr>
              <p:cNvSpPr/>
              <p:nvPr/>
            </p:nvSpPr>
            <p:spPr>
              <a:xfrm>
                <a:off x="4931669" y="3547722"/>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0AD7A949-0A45-8440-8501-45792E2B4A1C}"/>
                  </a:ext>
                </a:extLst>
              </p:cNvPr>
              <p:cNvSpPr/>
              <p:nvPr/>
            </p:nvSpPr>
            <p:spPr>
              <a:xfrm>
                <a:off x="4928856" y="3487549"/>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7C927BF5-4032-E042-8737-ABE448CE7C5E}"/>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97C7E7EF-8DED-9C48-A692-199CA13BBC34}"/>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a:extLst>
                <a:ext uri="{FF2B5EF4-FFF2-40B4-BE49-F238E27FC236}">
                  <a16:creationId xmlns:a16="http://schemas.microsoft.com/office/drawing/2014/main" id="{23B69C4E-CE4A-6747-96B9-419303427FEE}"/>
                </a:ext>
              </a:extLst>
            </p:cNvPr>
            <p:cNvGrpSpPr/>
            <p:nvPr/>
          </p:nvGrpSpPr>
          <p:grpSpPr>
            <a:xfrm>
              <a:off x="1737438" y="3693581"/>
              <a:ext cx="35843" cy="92047"/>
              <a:chOff x="4928856" y="3427376"/>
              <a:chExt cx="61549" cy="158061"/>
            </a:xfrm>
          </p:grpSpPr>
          <p:cxnSp>
            <p:nvCxnSpPr>
              <p:cNvPr id="92" name="Straight Connector 91">
                <a:extLst>
                  <a:ext uri="{FF2B5EF4-FFF2-40B4-BE49-F238E27FC236}">
                    <a16:creationId xmlns:a16="http://schemas.microsoft.com/office/drawing/2014/main" id="{7A7D16C1-7BAD-564F-A554-424AC2712E4A}"/>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3" name="Oval 92">
                <a:extLst>
                  <a:ext uri="{FF2B5EF4-FFF2-40B4-BE49-F238E27FC236}">
                    <a16:creationId xmlns:a16="http://schemas.microsoft.com/office/drawing/2014/main" id="{2AD8786D-6705-464C-A6C9-375904BA028D}"/>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D3513C1C-B6A1-CD47-83C8-11A04C488054}"/>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17441579-34FD-7F4C-9880-A31B0893D4D7}"/>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6" name="Straight Connector 95">
                <a:extLst>
                  <a:ext uri="{FF2B5EF4-FFF2-40B4-BE49-F238E27FC236}">
                    <a16:creationId xmlns:a16="http://schemas.microsoft.com/office/drawing/2014/main" id="{468DAF75-F475-8A45-992A-02CBFFC83182}"/>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a:extLst>
                <a:ext uri="{FF2B5EF4-FFF2-40B4-BE49-F238E27FC236}">
                  <a16:creationId xmlns:a16="http://schemas.microsoft.com/office/drawing/2014/main" id="{7537D817-1E19-E443-85ED-63A06726D1EA}"/>
                </a:ext>
              </a:extLst>
            </p:cNvPr>
            <p:cNvGrpSpPr/>
            <p:nvPr/>
          </p:nvGrpSpPr>
          <p:grpSpPr>
            <a:xfrm>
              <a:off x="1732208" y="4021706"/>
              <a:ext cx="35843" cy="92047"/>
              <a:chOff x="4928856" y="3427376"/>
              <a:chExt cx="61549" cy="158061"/>
            </a:xfrm>
          </p:grpSpPr>
          <p:cxnSp>
            <p:nvCxnSpPr>
              <p:cNvPr id="87" name="Straight Connector 86">
                <a:extLst>
                  <a:ext uri="{FF2B5EF4-FFF2-40B4-BE49-F238E27FC236}">
                    <a16:creationId xmlns:a16="http://schemas.microsoft.com/office/drawing/2014/main" id="{F216E7C5-992D-6B4A-8E5E-06130A73972A}"/>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8" name="Oval 87">
                <a:extLst>
                  <a:ext uri="{FF2B5EF4-FFF2-40B4-BE49-F238E27FC236}">
                    <a16:creationId xmlns:a16="http://schemas.microsoft.com/office/drawing/2014/main" id="{B1CE4279-99A6-9448-807E-53F97C1589D6}"/>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92B55188-1E70-0A41-AE76-FC61EA612AE0}"/>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CB5AC040-F1C8-DC44-B4A8-D8CFC68F34F3}"/>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1" name="Straight Connector 90">
                <a:extLst>
                  <a:ext uri="{FF2B5EF4-FFF2-40B4-BE49-F238E27FC236}">
                    <a16:creationId xmlns:a16="http://schemas.microsoft.com/office/drawing/2014/main" id="{AB86C6F4-9BC8-F347-B76F-2464045DECC0}"/>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84" name="Oval 83">
              <a:extLst>
                <a:ext uri="{FF2B5EF4-FFF2-40B4-BE49-F238E27FC236}">
                  <a16:creationId xmlns:a16="http://schemas.microsoft.com/office/drawing/2014/main" id="{36AC36F8-652A-FB4B-8840-4B1B3EC62CF4}"/>
                </a:ext>
              </a:extLst>
            </p:cNvPr>
            <p:cNvSpPr/>
            <p:nvPr/>
          </p:nvSpPr>
          <p:spPr>
            <a:xfrm>
              <a:off x="3451733" y="3736990"/>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97FA266-E77C-F44F-B5EC-890F2067AB4C}"/>
                </a:ext>
              </a:extLst>
            </p:cNvPr>
            <p:cNvSpPr/>
            <p:nvPr/>
          </p:nvSpPr>
          <p:spPr>
            <a:xfrm>
              <a:off x="3452671" y="3895410"/>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E390FA4-53BD-924B-A386-1D184E6E46E7}"/>
                </a:ext>
              </a:extLst>
            </p:cNvPr>
            <p:cNvSpPr/>
            <p:nvPr/>
          </p:nvSpPr>
          <p:spPr>
            <a:xfrm>
              <a:off x="3452139" y="4056723"/>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7" name="Straight Arrow Connector 106">
            <a:extLst>
              <a:ext uri="{FF2B5EF4-FFF2-40B4-BE49-F238E27FC236}">
                <a16:creationId xmlns:a16="http://schemas.microsoft.com/office/drawing/2014/main" id="{5AD7193D-A4F9-5D46-8E44-CA1472A90E2C}"/>
              </a:ext>
            </a:extLst>
          </p:cNvPr>
          <p:cNvCxnSpPr>
            <a:cxnSpLocks/>
          </p:cNvCxnSpPr>
          <p:nvPr/>
        </p:nvCxnSpPr>
        <p:spPr>
          <a:xfrm flipV="1">
            <a:off x="1093480" y="5434825"/>
            <a:ext cx="0" cy="145927"/>
          </a:xfrm>
          <a:prstGeom prst="straightConnector1">
            <a:avLst/>
          </a:prstGeom>
          <a:ln>
            <a:solidFill>
              <a:srgbClr val="C0000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7A722629-B6CA-534B-8BAC-182A3962F248}"/>
              </a:ext>
            </a:extLst>
          </p:cNvPr>
          <p:cNvCxnSpPr>
            <a:cxnSpLocks/>
          </p:cNvCxnSpPr>
          <p:nvPr/>
        </p:nvCxnSpPr>
        <p:spPr>
          <a:xfrm>
            <a:off x="1084732" y="5743547"/>
            <a:ext cx="0" cy="138920"/>
          </a:xfrm>
          <a:prstGeom prst="straightConnector1">
            <a:avLst/>
          </a:prstGeom>
          <a:ln>
            <a:solidFill>
              <a:srgbClr val="C00000"/>
            </a:solidFill>
            <a:tailEnd type="triangle" w="lg" len="sm"/>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8E87B7B-6FC2-DB4E-993A-9F6A232788AF}"/>
              </a:ext>
            </a:extLst>
          </p:cNvPr>
          <p:cNvSpPr txBox="1"/>
          <p:nvPr/>
        </p:nvSpPr>
        <p:spPr>
          <a:xfrm>
            <a:off x="5259825" y="6033276"/>
            <a:ext cx="1072002" cy="292388"/>
          </a:xfrm>
          <a:prstGeom prst="rect">
            <a:avLst/>
          </a:prstGeom>
          <a:noFill/>
        </p:spPr>
        <p:txBody>
          <a:bodyPr wrap="square" rtlCol="0">
            <a:spAutoFit/>
          </a:bodyPr>
          <a:lstStyle/>
          <a:p>
            <a:r>
              <a:rPr lang="en-US" sz="1300" dirty="0">
                <a:solidFill>
                  <a:srgbClr val="00B050"/>
                </a:solidFill>
                <a:latin typeface="Times New Roman" panose="02020603050405020304" pitchFamily="18" charset="0"/>
                <a:cs typeface="Times New Roman" panose="02020603050405020304" pitchFamily="18" charset="0"/>
              </a:rPr>
              <a:t>Virtual load </a:t>
            </a:r>
          </a:p>
        </p:txBody>
      </p:sp>
      <p:sp>
        <p:nvSpPr>
          <p:cNvPr id="110" name="TextBox 109">
            <a:extLst>
              <a:ext uri="{FF2B5EF4-FFF2-40B4-BE49-F238E27FC236}">
                <a16:creationId xmlns:a16="http://schemas.microsoft.com/office/drawing/2014/main" id="{3680B948-C2C9-A847-9C95-B1C83A715577}"/>
              </a:ext>
            </a:extLst>
          </p:cNvPr>
          <p:cNvSpPr txBox="1"/>
          <p:nvPr/>
        </p:nvSpPr>
        <p:spPr>
          <a:xfrm>
            <a:off x="1800023" y="6031147"/>
            <a:ext cx="1072002" cy="292388"/>
          </a:xfrm>
          <a:prstGeom prst="rect">
            <a:avLst/>
          </a:prstGeom>
          <a:noFill/>
          <a:ln>
            <a:noFill/>
          </a:ln>
        </p:spPr>
        <p:txBody>
          <a:bodyPr wrap="square" rtlCol="0">
            <a:spAutoFit/>
          </a:bodyPr>
          <a:lstStyle/>
          <a:p>
            <a:r>
              <a:rPr lang="en-US" sz="1300" dirty="0">
                <a:solidFill>
                  <a:srgbClr val="C00000"/>
                </a:solidFill>
                <a:latin typeface="Times New Roman" panose="02020603050405020304" pitchFamily="18" charset="0"/>
                <a:cs typeface="Times New Roman" panose="02020603050405020304" pitchFamily="18" charset="0"/>
              </a:rPr>
              <a:t>Primary load </a:t>
            </a:r>
          </a:p>
        </p:txBody>
      </p:sp>
      <p:sp>
        <p:nvSpPr>
          <p:cNvPr id="213" name="TextBox 212">
            <a:extLst>
              <a:ext uri="{FF2B5EF4-FFF2-40B4-BE49-F238E27FC236}">
                <a16:creationId xmlns:a16="http://schemas.microsoft.com/office/drawing/2014/main" id="{718B5E81-E26B-6F4B-BFC0-136603C1858B}"/>
              </a:ext>
            </a:extLst>
          </p:cNvPr>
          <p:cNvSpPr txBox="1"/>
          <p:nvPr/>
        </p:nvSpPr>
        <p:spPr>
          <a:xfrm>
            <a:off x="1977749" y="4578508"/>
            <a:ext cx="9645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units </a:t>
            </a:r>
          </a:p>
        </p:txBody>
      </p:sp>
      <p:sp>
        <p:nvSpPr>
          <p:cNvPr id="214" name="TextBox 213">
            <a:extLst>
              <a:ext uri="{FF2B5EF4-FFF2-40B4-BE49-F238E27FC236}">
                <a16:creationId xmlns:a16="http://schemas.microsoft.com/office/drawing/2014/main" id="{4FD81865-550B-F342-AEBB-0B1BD59986A4}"/>
              </a:ext>
            </a:extLst>
          </p:cNvPr>
          <p:cNvSpPr txBox="1"/>
          <p:nvPr/>
        </p:nvSpPr>
        <p:spPr>
          <a:xfrm>
            <a:off x="5750562" y="4582899"/>
            <a:ext cx="9645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units </a:t>
            </a:r>
          </a:p>
        </p:txBody>
      </p:sp>
      <p:sp>
        <p:nvSpPr>
          <p:cNvPr id="216" name="TextBox 215">
            <a:extLst>
              <a:ext uri="{FF2B5EF4-FFF2-40B4-BE49-F238E27FC236}">
                <a16:creationId xmlns:a16="http://schemas.microsoft.com/office/drawing/2014/main" id="{F1E48DF6-829E-084E-BD11-DBFF70F35322}"/>
              </a:ext>
            </a:extLst>
          </p:cNvPr>
          <p:cNvSpPr txBox="1"/>
          <p:nvPr/>
        </p:nvSpPr>
        <p:spPr>
          <a:xfrm>
            <a:off x="817582" y="289533"/>
            <a:ext cx="779809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Nonlinear Lattice Truss Design and Applied Forces   </a:t>
            </a:r>
          </a:p>
          <a:p>
            <a:r>
              <a:rPr lang="en-US" sz="2800" dirty="0">
                <a:latin typeface="Times New Roman" panose="02020603050405020304" pitchFamily="18" charset="0"/>
                <a:cs typeface="Times New Roman" panose="02020603050405020304" pitchFamily="18" charset="0"/>
              </a:rPr>
              <a:t>     Relative to Natural Convection, Heat Transfer   </a:t>
            </a:r>
          </a:p>
        </p:txBody>
      </p:sp>
      <p:grpSp>
        <p:nvGrpSpPr>
          <p:cNvPr id="2" name="Group 1">
            <a:extLst>
              <a:ext uri="{FF2B5EF4-FFF2-40B4-BE49-F238E27FC236}">
                <a16:creationId xmlns:a16="http://schemas.microsoft.com/office/drawing/2014/main" id="{DA2CD5E3-092C-3448-BD3D-80A904CF9CC3}"/>
              </a:ext>
            </a:extLst>
          </p:cNvPr>
          <p:cNvGrpSpPr/>
          <p:nvPr/>
        </p:nvGrpSpPr>
        <p:grpSpPr>
          <a:xfrm>
            <a:off x="1291421" y="2072433"/>
            <a:ext cx="6561157" cy="1144645"/>
            <a:chOff x="1324540" y="2065626"/>
            <a:chExt cx="6561157" cy="1144645"/>
          </a:xfrm>
        </p:grpSpPr>
        <p:cxnSp>
          <p:nvCxnSpPr>
            <p:cNvPr id="112" name="Straight Connector 111">
              <a:extLst>
                <a:ext uri="{FF2B5EF4-FFF2-40B4-BE49-F238E27FC236}">
                  <a16:creationId xmlns:a16="http://schemas.microsoft.com/office/drawing/2014/main" id="{D45BAC83-A5A4-8247-9C88-2C60EE96BC4E}"/>
                </a:ext>
              </a:extLst>
            </p:cNvPr>
            <p:cNvCxnSpPr/>
            <p:nvPr/>
          </p:nvCxnSpPr>
          <p:spPr>
            <a:xfrm>
              <a:off x="1468816" y="2599213"/>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849A317C-0F95-9E4E-862D-A458DB0479CD}"/>
                </a:ext>
              </a:extLst>
            </p:cNvPr>
            <p:cNvCxnSpPr/>
            <p:nvPr/>
          </p:nvCxnSpPr>
          <p:spPr>
            <a:xfrm flipV="1">
              <a:off x="1501602" y="2614665"/>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B222292-483E-244F-9382-B1B9042C9902}"/>
                </a:ext>
              </a:extLst>
            </p:cNvPr>
            <p:cNvCxnSpPr/>
            <p:nvPr/>
          </p:nvCxnSpPr>
          <p:spPr>
            <a:xfrm flipV="1">
              <a:off x="2355677" y="261024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B880B34B-6EC1-F243-8A74-D9777BC97384}"/>
                </a:ext>
              </a:extLst>
            </p:cNvPr>
            <p:cNvCxnSpPr/>
            <p:nvPr/>
          </p:nvCxnSpPr>
          <p:spPr>
            <a:xfrm flipH="1" flipV="1">
              <a:off x="2801955" y="2613425"/>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33C16E69-0992-5245-A942-D161AAB6EC51}"/>
                </a:ext>
              </a:extLst>
            </p:cNvPr>
            <p:cNvCxnSpPr/>
            <p:nvPr/>
          </p:nvCxnSpPr>
          <p:spPr>
            <a:xfrm>
              <a:off x="2358190" y="2617049"/>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2ADDEA99-3606-C14C-BCA4-991A00509022}"/>
                </a:ext>
              </a:extLst>
            </p:cNvPr>
            <p:cNvCxnSpPr/>
            <p:nvPr/>
          </p:nvCxnSpPr>
          <p:spPr>
            <a:xfrm flipV="1">
              <a:off x="2377907" y="2622591"/>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3B1C3C03-251D-0047-B29B-F957AB43BF5A}"/>
                </a:ext>
              </a:extLst>
            </p:cNvPr>
            <p:cNvCxnSpPr>
              <a:cxnSpLocks/>
            </p:cNvCxnSpPr>
            <p:nvPr/>
          </p:nvCxnSpPr>
          <p:spPr>
            <a:xfrm>
              <a:off x="3259940" y="2622530"/>
              <a:ext cx="861520" cy="42676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F3B75E77-442E-BC4D-A197-09C3F7B2488F}"/>
                </a:ext>
              </a:extLst>
            </p:cNvPr>
            <p:cNvCxnSpPr/>
            <p:nvPr/>
          </p:nvCxnSpPr>
          <p:spPr>
            <a:xfrm flipV="1">
              <a:off x="3258003" y="2622588"/>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704B29D4-5AF2-2846-86AF-3E295B0B84C9}"/>
                </a:ext>
              </a:extLst>
            </p:cNvPr>
            <p:cNvCxnSpPr/>
            <p:nvPr/>
          </p:nvCxnSpPr>
          <p:spPr>
            <a:xfrm flipH="1" flipV="1">
              <a:off x="3681738" y="261067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8D494BB-08C0-564B-BFBC-91C8DC8AC744}"/>
                </a:ext>
              </a:extLst>
            </p:cNvPr>
            <p:cNvCxnSpPr/>
            <p:nvPr/>
          </p:nvCxnSpPr>
          <p:spPr>
            <a:xfrm flipV="1">
              <a:off x="4145551" y="2610731"/>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A36486CC-B88C-9048-A957-7D1F0573F408}"/>
                </a:ext>
              </a:extLst>
            </p:cNvPr>
            <p:cNvCxnSpPr/>
            <p:nvPr/>
          </p:nvCxnSpPr>
          <p:spPr>
            <a:xfrm>
              <a:off x="4132804" y="2617617"/>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62B94543-7E01-2749-ACFC-2598931F99B5}"/>
                </a:ext>
              </a:extLst>
            </p:cNvPr>
            <p:cNvCxnSpPr/>
            <p:nvPr/>
          </p:nvCxnSpPr>
          <p:spPr>
            <a:xfrm flipV="1">
              <a:off x="4145326" y="2632798"/>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Oval 123">
              <a:extLst>
                <a:ext uri="{FF2B5EF4-FFF2-40B4-BE49-F238E27FC236}">
                  <a16:creationId xmlns:a16="http://schemas.microsoft.com/office/drawing/2014/main" id="{D2A618D6-D995-5643-A9F4-E1B305BE5ADB}"/>
                </a:ext>
              </a:extLst>
            </p:cNvPr>
            <p:cNvSpPr/>
            <p:nvPr/>
          </p:nvSpPr>
          <p:spPr>
            <a:xfrm>
              <a:off x="4114977" y="3021110"/>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B7FB367E-B7DF-8B44-8248-4CB961801432}"/>
                </a:ext>
              </a:extLst>
            </p:cNvPr>
            <p:cNvCxnSpPr/>
            <p:nvPr/>
          </p:nvCxnSpPr>
          <p:spPr>
            <a:xfrm flipV="1">
              <a:off x="3244373" y="2617176"/>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36D409A1-F3F4-0A49-A210-0AD3234A0919}"/>
                </a:ext>
              </a:extLst>
            </p:cNvPr>
            <p:cNvCxnSpPr/>
            <p:nvPr/>
          </p:nvCxnSpPr>
          <p:spPr>
            <a:xfrm>
              <a:off x="1459993" y="2172045"/>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9B79F0CC-0324-0142-8B7D-D21D9914B0D7}"/>
                </a:ext>
              </a:extLst>
            </p:cNvPr>
            <p:cNvCxnSpPr/>
            <p:nvPr/>
          </p:nvCxnSpPr>
          <p:spPr>
            <a:xfrm flipV="1">
              <a:off x="1489689" y="2194955"/>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E2892DA9-BB52-464A-8795-3C3A839234BE}"/>
                </a:ext>
              </a:extLst>
            </p:cNvPr>
            <p:cNvCxnSpPr/>
            <p:nvPr/>
          </p:nvCxnSpPr>
          <p:spPr>
            <a:xfrm flipH="1" flipV="1">
              <a:off x="2348323" y="218160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B9CF1DBB-56AB-2E42-A673-B7DAA818DC01}"/>
                </a:ext>
              </a:extLst>
            </p:cNvPr>
            <p:cNvCxnSpPr/>
            <p:nvPr/>
          </p:nvCxnSpPr>
          <p:spPr>
            <a:xfrm flipV="1">
              <a:off x="2812136" y="2184904"/>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63A7772E-6E61-5143-AFAD-98E448E9B0D7}"/>
                </a:ext>
              </a:extLst>
            </p:cNvPr>
            <p:cNvCxnSpPr/>
            <p:nvPr/>
          </p:nvCxnSpPr>
          <p:spPr>
            <a:xfrm>
              <a:off x="2359604" y="2188467"/>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2C5A5CE1-2C5F-D342-8A70-AC05A53C5E5E}"/>
                </a:ext>
              </a:extLst>
            </p:cNvPr>
            <p:cNvCxnSpPr/>
            <p:nvPr/>
          </p:nvCxnSpPr>
          <p:spPr>
            <a:xfrm flipV="1">
              <a:off x="2382559" y="2197251"/>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C62FC9A1-E4F1-874B-A2EB-D275F6973F8A}"/>
                </a:ext>
              </a:extLst>
            </p:cNvPr>
            <p:cNvSpPr/>
            <p:nvPr/>
          </p:nvSpPr>
          <p:spPr>
            <a:xfrm>
              <a:off x="2775084" y="2592045"/>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7BEFC728-A23A-C545-BD80-E5F1B7EBE421}"/>
                </a:ext>
              </a:extLst>
            </p:cNvPr>
            <p:cNvCxnSpPr>
              <a:cxnSpLocks/>
            </p:cNvCxnSpPr>
            <p:nvPr/>
          </p:nvCxnSpPr>
          <p:spPr>
            <a:xfrm>
              <a:off x="3261353" y="2193951"/>
              <a:ext cx="861520" cy="42676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F9DB80BF-1673-5649-BDC6-06CA237ECB67}"/>
                </a:ext>
              </a:extLst>
            </p:cNvPr>
            <p:cNvCxnSpPr/>
            <p:nvPr/>
          </p:nvCxnSpPr>
          <p:spPr>
            <a:xfrm flipV="1">
              <a:off x="3259416" y="2194009"/>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BFB0672F-921F-7843-BB20-3EF8B00E1E9D}"/>
                </a:ext>
              </a:extLst>
            </p:cNvPr>
            <p:cNvCxnSpPr/>
            <p:nvPr/>
          </p:nvCxnSpPr>
          <p:spPr>
            <a:xfrm flipV="1">
              <a:off x="3691919" y="218215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E3FEE3D-8D49-0F4A-B77C-5DA3BABAA73F}"/>
                </a:ext>
              </a:extLst>
            </p:cNvPr>
            <p:cNvCxnSpPr/>
            <p:nvPr/>
          </p:nvCxnSpPr>
          <p:spPr>
            <a:xfrm flipH="1" flipV="1">
              <a:off x="4138197" y="2182091"/>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577A6807-5729-9C41-9CDE-AE1430612C5D}"/>
                </a:ext>
              </a:extLst>
            </p:cNvPr>
            <p:cNvCxnSpPr/>
            <p:nvPr/>
          </p:nvCxnSpPr>
          <p:spPr>
            <a:xfrm>
              <a:off x="4138846" y="2182420"/>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D1DAC6AD-D18C-9A4D-9953-2C0EE6B64604}"/>
                </a:ext>
              </a:extLst>
            </p:cNvPr>
            <p:cNvCxnSpPr/>
            <p:nvPr/>
          </p:nvCxnSpPr>
          <p:spPr>
            <a:xfrm flipV="1">
              <a:off x="4148671" y="2196039"/>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Oval 138">
              <a:extLst>
                <a:ext uri="{FF2B5EF4-FFF2-40B4-BE49-F238E27FC236}">
                  <a16:creationId xmlns:a16="http://schemas.microsoft.com/office/drawing/2014/main" id="{254580B7-39A8-5846-9AC9-1EECFE512165}"/>
                </a:ext>
              </a:extLst>
            </p:cNvPr>
            <p:cNvSpPr/>
            <p:nvPr/>
          </p:nvSpPr>
          <p:spPr>
            <a:xfrm>
              <a:off x="4117049" y="2169269"/>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68BFEB37-1228-7A4B-83FB-774610266ECD}"/>
                </a:ext>
              </a:extLst>
            </p:cNvPr>
            <p:cNvSpPr/>
            <p:nvPr/>
          </p:nvSpPr>
          <p:spPr>
            <a:xfrm>
              <a:off x="4109913" y="2592531"/>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70B4E9FF-1996-5249-9315-0E2E46114983}"/>
                </a:ext>
              </a:extLst>
            </p:cNvPr>
            <p:cNvCxnSpPr/>
            <p:nvPr/>
          </p:nvCxnSpPr>
          <p:spPr>
            <a:xfrm flipH="1" flipV="1">
              <a:off x="3249979" y="2185295"/>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Oval 141">
              <a:extLst>
                <a:ext uri="{FF2B5EF4-FFF2-40B4-BE49-F238E27FC236}">
                  <a16:creationId xmlns:a16="http://schemas.microsoft.com/office/drawing/2014/main" id="{12161C58-6E8A-F44D-BF9F-2D85F7464B86}"/>
                </a:ext>
              </a:extLst>
            </p:cNvPr>
            <p:cNvSpPr/>
            <p:nvPr/>
          </p:nvSpPr>
          <p:spPr>
            <a:xfrm>
              <a:off x="3222890" y="3020637"/>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C32FD6D3-B369-7644-BA17-8BE3D0AC71E2}"/>
                </a:ext>
              </a:extLst>
            </p:cNvPr>
            <p:cNvSpPr/>
            <p:nvPr/>
          </p:nvSpPr>
          <p:spPr>
            <a:xfrm>
              <a:off x="3224301" y="2595294"/>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E47B6B4-B554-C740-86A2-BDD1F71776AC}"/>
                </a:ext>
              </a:extLst>
            </p:cNvPr>
            <p:cNvSpPr/>
            <p:nvPr/>
          </p:nvSpPr>
          <p:spPr>
            <a:xfrm>
              <a:off x="3224957" y="216879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56E91FF-C4B8-3F4B-A867-4F2DA33A98BE}"/>
                </a:ext>
              </a:extLst>
            </p:cNvPr>
            <p:cNvSpPr/>
            <p:nvPr/>
          </p:nvSpPr>
          <p:spPr>
            <a:xfrm>
              <a:off x="3672195" y="258908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FEAC4B1E-EC30-964C-B2A1-64AAF186AAF8}"/>
                </a:ext>
              </a:extLst>
            </p:cNvPr>
            <p:cNvCxnSpPr/>
            <p:nvPr/>
          </p:nvCxnSpPr>
          <p:spPr>
            <a:xfrm flipV="1">
              <a:off x="4589465" y="218693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2A1F403-9F16-934E-89ED-5C193809C727}"/>
                </a:ext>
              </a:extLst>
            </p:cNvPr>
            <p:cNvCxnSpPr/>
            <p:nvPr/>
          </p:nvCxnSpPr>
          <p:spPr>
            <a:xfrm flipV="1">
              <a:off x="1899938" y="2195500"/>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90E5B5C5-7AF1-4E4F-89E1-FFC2B859E883}"/>
                </a:ext>
              </a:extLst>
            </p:cNvPr>
            <p:cNvCxnSpPr/>
            <p:nvPr/>
          </p:nvCxnSpPr>
          <p:spPr>
            <a:xfrm flipH="1" flipV="1">
              <a:off x="4597210" y="2623119"/>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Oval 148">
              <a:extLst>
                <a:ext uri="{FF2B5EF4-FFF2-40B4-BE49-F238E27FC236}">
                  <a16:creationId xmlns:a16="http://schemas.microsoft.com/office/drawing/2014/main" id="{67D4D146-1FD8-5045-B4C6-72EAD920A2B2}"/>
                </a:ext>
              </a:extLst>
            </p:cNvPr>
            <p:cNvSpPr/>
            <p:nvPr/>
          </p:nvSpPr>
          <p:spPr>
            <a:xfrm>
              <a:off x="4565612" y="2592542"/>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C7366E04-5DA1-8543-8C39-67BFF6374C38}"/>
                </a:ext>
              </a:extLst>
            </p:cNvPr>
            <p:cNvSpPr/>
            <p:nvPr/>
          </p:nvSpPr>
          <p:spPr>
            <a:xfrm>
              <a:off x="2334874" y="2171131"/>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4BEE0ECA-A11E-3145-AD9A-23B51F2030BC}"/>
                </a:ext>
              </a:extLst>
            </p:cNvPr>
            <p:cNvSpPr/>
            <p:nvPr/>
          </p:nvSpPr>
          <p:spPr>
            <a:xfrm>
              <a:off x="2337366" y="2592027"/>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37964B12-64E0-B74C-8C31-7EF989A539F2}"/>
                </a:ext>
              </a:extLst>
            </p:cNvPr>
            <p:cNvCxnSpPr/>
            <p:nvPr/>
          </p:nvCxnSpPr>
          <p:spPr>
            <a:xfrm flipH="1" flipV="1">
              <a:off x="1466633" y="2175991"/>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Oval 152">
              <a:extLst>
                <a:ext uri="{FF2B5EF4-FFF2-40B4-BE49-F238E27FC236}">
                  <a16:creationId xmlns:a16="http://schemas.microsoft.com/office/drawing/2014/main" id="{48321129-CF18-084D-8F7B-AF940F7B31B0}"/>
                </a:ext>
              </a:extLst>
            </p:cNvPr>
            <p:cNvSpPr/>
            <p:nvPr/>
          </p:nvSpPr>
          <p:spPr>
            <a:xfrm>
              <a:off x="1453197" y="215964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58AAA5A6-E55F-DF4C-9726-1AA8466C44B5}"/>
                </a:ext>
              </a:extLst>
            </p:cNvPr>
            <p:cNvSpPr/>
            <p:nvPr/>
          </p:nvSpPr>
          <p:spPr>
            <a:xfrm>
              <a:off x="1452541" y="2586144"/>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5" name="Straight Connector 154">
              <a:extLst>
                <a:ext uri="{FF2B5EF4-FFF2-40B4-BE49-F238E27FC236}">
                  <a16:creationId xmlns:a16="http://schemas.microsoft.com/office/drawing/2014/main" id="{FD48BCBF-F2E7-1445-93C3-464FF8038232}"/>
                </a:ext>
              </a:extLst>
            </p:cNvPr>
            <p:cNvCxnSpPr/>
            <p:nvPr/>
          </p:nvCxnSpPr>
          <p:spPr>
            <a:xfrm flipV="1">
              <a:off x="1463211" y="260723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8FB1176D-04D3-3B41-A1E3-6C4F268D3B85}"/>
                </a:ext>
              </a:extLst>
            </p:cNvPr>
            <p:cNvCxnSpPr/>
            <p:nvPr/>
          </p:nvCxnSpPr>
          <p:spPr>
            <a:xfrm flipH="1" flipV="1">
              <a:off x="1910262" y="260720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Oval 156">
              <a:extLst>
                <a:ext uri="{FF2B5EF4-FFF2-40B4-BE49-F238E27FC236}">
                  <a16:creationId xmlns:a16="http://schemas.microsoft.com/office/drawing/2014/main" id="{1E19B4C1-4177-714D-B674-17355E833133}"/>
                </a:ext>
              </a:extLst>
            </p:cNvPr>
            <p:cNvSpPr/>
            <p:nvPr/>
          </p:nvSpPr>
          <p:spPr>
            <a:xfrm>
              <a:off x="1893144" y="258290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9A10BADA-F074-124E-92BA-53996CA77D2C}"/>
                </a:ext>
              </a:extLst>
            </p:cNvPr>
            <p:cNvSpPr/>
            <p:nvPr/>
          </p:nvSpPr>
          <p:spPr>
            <a:xfrm>
              <a:off x="2335953" y="302060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777BEB2E-AAA2-D84A-876C-0314CA8F1A7D}"/>
                </a:ext>
              </a:extLst>
            </p:cNvPr>
            <p:cNvSpPr/>
            <p:nvPr/>
          </p:nvSpPr>
          <p:spPr>
            <a:xfrm>
              <a:off x="1438167" y="3011484"/>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1D4FD84-85DD-2147-82D1-EF6A49A21B57}"/>
                </a:ext>
              </a:extLst>
            </p:cNvPr>
            <p:cNvCxnSpPr/>
            <p:nvPr/>
          </p:nvCxnSpPr>
          <p:spPr>
            <a:xfrm>
              <a:off x="5966027" y="2609038"/>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E5BFA96E-441D-EC42-922B-318CF49BC87C}"/>
                </a:ext>
              </a:extLst>
            </p:cNvPr>
            <p:cNvCxnSpPr/>
            <p:nvPr/>
          </p:nvCxnSpPr>
          <p:spPr>
            <a:xfrm flipV="1">
              <a:off x="5979165" y="2644140"/>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CC60F50E-86DA-5D4C-9781-CA73B7676405}"/>
                </a:ext>
              </a:extLst>
            </p:cNvPr>
            <p:cNvCxnSpPr/>
            <p:nvPr/>
          </p:nvCxnSpPr>
          <p:spPr>
            <a:xfrm>
              <a:off x="5957207" y="2181870"/>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D4EB556C-89F4-384E-BB12-F026B1B256AD}"/>
                </a:ext>
              </a:extLst>
            </p:cNvPr>
            <p:cNvCxnSpPr/>
            <p:nvPr/>
          </p:nvCxnSpPr>
          <p:spPr>
            <a:xfrm flipV="1">
              <a:off x="5986899" y="2204780"/>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8E9696C8-B707-4249-A2C7-1DCC83BA0B43}"/>
                </a:ext>
              </a:extLst>
            </p:cNvPr>
            <p:cNvCxnSpPr/>
            <p:nvPr/>
          </p:nvCxnSpPr>
          <p:spPr>
            <a:xfrm flipV="1">
              <a:off x="6397149" y="2205325"/>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DC9F5F69-C43D-314B-8785-796FC497318E}"/>
                </a:ext>
              </a:extLst>
            </p:cNvPr>
            <p:cNvCxnSpPr/>
            <p:nvPr/>
          </p:nvCxnSpPr>
          <p:spPr>
            <a:xfrm flipH="1" flipV="1">
              <a:off x="5963846" y="2185816"/>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965A39C6-4B08-4F49-AB18-9D253C02529F}"/>
                </a:ext>
              </a:extLst>
            </p:cNvPr>
            <p:cNvCxnSpPr/>
            <p:nvPr/>
          </p:nvCxnSpPr>
          <p:spPr>
            <a:xfrm flipV="1">
              <a:off x="5965337" y="2621966"/>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E319E28A-7E7A-4E4D-97D5-3CC07275B625}"/>
                </a:ext>
              </a:extLst>
            </p:cNvPr>
            <p:cNvCxnSpPr/>
            <p:nvPr/>
          </p:nvCxnSpPr>
          <p:spPr>
            <a:xfrm flipH="1" flipV="1">
              <a:off x="6407476" y="261702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8" name="Oval 167">
              <a:extLst>
                <a:ext uri="{FF2B5EF4-FFF2-40B4-BE49-F238E27FC236}">
                  <a16:creationId xmlns:a16="http://schemas.microsoft.com/office/drawing/2014/main" id="{5E264936-C634-8A40-ABD8-4886CB8A6C47}"/>
                </a:ext>
              </a:extLst>
            </p:cNvPr>
            <p:cNvSpPr/>
            <p:nvPr/>
          </p:nvSpPr>
          <p:spPr>
            <a:xfrm>
              <a:off x="6390355" y="259272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68447F37-0EEF-5747-8585-F5CC46A3E6D7}"/>
                </a:ext>
              </a:extLst>
            </p:cNvPr>
            <p:cNvSpPr/>
            <p:nvPr/>
          </p:nvSpPr>
          <p:spPr>
            <a:xfrm>
              <a:off x="5947100" y="303408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63692C1E-7009-A343-B1B9-8A4592B918A1}"/>
                </a:ext>
              </a:extLst>
            </p:cNvPr>
            <p:cNvSpPr/>
            <p:nvPr/>
          </p:nvSpPr>
          <p:spPr>
            <a:xfrm>
              <a:off x="5950844" y="2166041"/>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1056A4AA-F63D-0F4D-AF1A-FA6B7D6BE6AA}"/>
                </a:ext>
              </a:extLst>
            </p:cNvPr>
            <p:cNvSpPr/>
            <p:nvPr/>
          </p:nvSpPr>
          <p:spPr>
            <a:xfrm>
              <a:off x="5948516" y="2599022"/>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0CFCC912-0270-3942-A83C-612C5756021B}"/>
                </a:ext>
              </a:extLst>
            </p:cNvPr>
            <p:cNvCxnSpPr/>
            <p:nvPr/>
          </p:nvCxnSpPr>
          <p:spPr>
            <a:xfrm flipV="1">
              <a:off x="6862503" y="262425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57816616-E9A4-4C47-921C-9A25DC9DDC9F}"/>
                </a:ext>
              </a:extLst>
            </p:cNvPr>
            <p:cNvCxnSpPr/>
            <p:nvPr/>
          </p:nvCxnSpPr>
          <p:spPr>
            <a:xfrm>
              <a:off x="6849755" y="2631143"/>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4890C834-55B3-B648-8588-74DF8CD75F81}"/>
                </a:ext>
              </a:extLst>
            </p:cNvPr>
            <p:cNvCxnSpPr/>
            <p:nvPr/>
          </p:nvCxnSpPr>
          <p:spPr>
            <a:xfrm flipV="1">
              <a:off x="6862277" y="2646324"/>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6732BD4E-E944-714D-87A3-3B4149203D48}"/>
                </a:ext>
              </a:extLst>
            </p:cNvPr>
            <p:cNvCxnSpPr/>
            <p:nvPr/>
          </p:nvCxnSpPr>
          <p:spPr>
            <a:xfrm flipH="1" flipV="1">
              <a:off x="6855149" y="219561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46C60040-1EEF-AC43-B54A-B3F694FB33F1}"/>
                </a:ext>
              </a:extLst>
            </p:cNvPr>
            <p:cNvCxnSpPr/>
            <p:nvPr/>
          </p:nvCxnSpPr>
          <p:spPr>
            <a:xfrm>
              <a:off x="6855797" y="2195946"/>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57E57946-6DAA-BF4C-BC93-BAEFE69AB848}"/>
                </a:ext>
              </a:extLst>
            </p:cNvPr>
            <p:cNvCxnSpPr/>
            <p:nvPr/>
          </p:nvCxnSpPr>
          <p:spPr>
            <a:xfrm flipV="1">
              <a:off x="6855797" y="2214478"/>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8AB4B708-D95C-514B-95AE-7EF697122809}"/>
                </a:ext>
              </a:extLst>
            </p:cNvPr>
            <p:cNvCxnSpPr/>
            <p:nvPr/>
          </p:nvCxnSpPr>
          <p:spPr>
            <a:xfrm flipV="1">
              <a:off x="7306414" y="2200463"/>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31470C31-097C-604B-99C8-7E725CE146DA}"/>
                </a:ext>
              </a:extLst>
            </p:cNvPr>
            <p:cNvCxnSpPr/>
            <p:nvPr/>
          </p:nvCxnSpPr>
          <p:spPr>
            <a:xfrm flipH="1" flipV="1">
              <a:off x="7314161" y="2636645"/>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0" name="Oval 179">
              <a:extLst>
                <a:ext uri="{FF2B5EF4-FFF2-40B4-BE49-F238E27FC236}">
                  <a16:creationId xmlns:a16="http://schemas.microsoft.com/office/drawing/2014/main" id="{3C8A88D0-5F90-C74B-8767-F6ADF3F9D69A}"/>
                </a:ext>
              </a:extLst>
            </p:cNvPr>
            <p:cNvSpPr/>
            <p:nvPr/>
          </p:nvSpPr>
          <p:spPr>
            <a:xfrm>
              <a:off x="7282561" y="260606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21C4C0A-5CF3-054B-8AA7-33F14C05BB13}"/>
                </a:ext>
              </a:extLst>
            </p:cNvPr>
            <p:cNvSpPr/>
            <p:nvPr/>
          </p:nvSpPr>
          <p:spPr>
            <a:xfrm>
              <a:off x="7724990" y="3047609"/>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D057F4BA-687A-ED49-BE80-F91CAF11DA7E}"/>
                </a:ext>
              </a:extLst>
            </p:cNvPr>
            <p:cNvSpPr/>
            <p:nvPr/>
          </p:nvSpPr>
          <p:spPr>
            <a:xfrm>
              <a:off x="7723821" y="2179567"/>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8E861CB5-C4E0-F34B-A16F-A88E61BF74B0}"/>
                </a:ext>
              </a:extLst>
            </p:cNvPr>
            <p:cNvSpPr/>
            <p:nvPr/>
          </p:nvSpPr>
          <p:spPr>
            <a:xfrm>
              <a:off x="7726403" y="261254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4" name="Group 183">
              <a:extLst>
                <a:ext uri="{FF2B5EF4-FFF2-40B4-BE49-F238E27FC236}">
                  <a16:creationId xmlns:a16="http://schemas.microsoft.com/office/drawing/2014/main" id="{A995A5A3-3A03-9344-9931-59CC51211848}"/>
                </a:ext>
              </a:extLst>
            </p:cNvPr>
            <p:cNvGrpSpPr/>
            <p:nvPr/>
          </p:nvGrpSpPr>
          <p:grpSpPr>
            <a:xfrm rot="5400000" flipV="1">
              <a:off x="7697098" y="1995146"/>
              <a:ext cx="108059" cy="254880"/>
              <a:chOff x="5128940" y="2770557"/>
              <a:chExt cx="61549" cy="164735"/>
            </a:xfrm>
          </p:grpSpPr>
          <p:cxnSp>
            <p:nvCxnSpPr>
              <p:cNvPr id="206" name="Straight Connector 205">
                <a:extLst>
                  <a:ext uri="{FF2B5EF4-FFF2-40B4-BE49-F238E27FC236}">
                    <a16:creationId xmlns:a16="http://schemas.microsoft.com/office/drawing/2014/main" id="{32382A8E-27DA-D744-9294-687ACB600483}"/>
                  </a:ext>
                </a:extLst>
              </p:cNvPr>
              <p:cNvCxnSpPr>
                <a:cxnSpLocks/>
              </p:cNvCxnSpPr>
              <p:nvPr/>
            </p:nvCxnSpPr>
            <p:spPr>
              <a:xfrm>
                <a:off x="5176430" y="2787582"/>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7" name="Oval 206">
                <a:extLst>
                  <a:ext uri="{FF2B5EF4-FFF2-40B4-BE49-F238E27FC236}">
                    <a16:creationId xmlns:a16="http://schemas.microsoft.com/office/drawing/2014/main" id="{6EA7E5E5-F1D8-C147-AF20-7696A3204A6D}"/>
                  </a:ext>
                </a:extLst>
              </p:cNvPr>
              <p:cNvSpPr/>
              <p:nvPr/>
            </p:nvSpPr>
            <p:spPr>
              <a:xfrm>
                <a:off x="5131753" y="2890903"/>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Oval 207">
                <a:extLst>
                  <a:ext uri="{FF2B5EF4-FFF2-40B4-BE49-F238E27FC236}">
                    <a16:creationId xmlns:a16="http://schemas.microsoft.com/office/drawing/2014/main" id="{B51C97E7-CCF1-7B4F-8976-20382E619A3B}"/>
                  </a:ext>
                </a:extLst>
              </p:cNvPr>
              <p:cNvSpPr/>
              <p:nvPr/>
            </p:nvSpPr>
            <p:spPr>
              <a:xfrm>
                <a:off x="5128940" y="2830730"/>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2F538AAC-AA7D-7C4F-9607-3EB55C9254F8}"/>
                  </a:ext>
                </a:extLst>
              </p:cNvPr>
              <p:cNvSpPr/>
              <p:nvPr/>
            </p:nvSpPr>
            <p:spPr>
              <a:xfrm>
                <a:off x="5129501" y="2770557"/>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0" name="Straight Connector 209">
                <a:extLst>
                  <a:ext uri="{FF2B5EF4-FFF2-40B4-BE49-F238E27FC236}">
                    <a16:creationId xmlns:a16="http://schemas.microsoft.com/office/drawing/2014/main" id="{6CB22D80-3A1E-9F48-8BF0-B964A3B7BCD1}"/>
                  </a:ext>
                </a:extLst>
              </p:cNvPr>
              <p:cNvCxnSpPr>
                <a:cxnSpLocks/>
              </p:cNvCxnSpPr>
              <p:nvPr/>
            </p:nvCxnSpPr>
            <p:spPr>
              <a:xfrm>
                <a:off x="5190489" y="2788144"/>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85" name="Group 184">
              <a:extLst>
                <a:ext uri="{FF2B5EF4-FFF2-40B4-BE49-F238E27FC236}">
                  <a16:creationId xmlns:a16="http://schemas.microsoft.com/office/drawing/2014/main" id="{AB10B5CF-8D67-4F43-B400-D2B88EA40346}"/>
                </a:ext>
              </a:extLst>
            </p:cNvPr>
            <p:cNvGrpSpPr/>
            <p:nvPr/>
          </p:nvGrpSpPr>
          <p:grpSpPr>
            <a:xfrm rot="16200000">
              <a:off x="7704227" y="3028802"/>
              <a:ext cx="108059" cy="254880"/>
              <a:chOff x="4928856" y="3427376"/>
              <a:chExt cx="61549" cy="164735"/>
            </a:xfrm>
          </p:grpSpPr>
          <p:cxnSp>
            <p:nvCxnSpPr>
              <p:cNvPr id="201" name="Straight Connector 200">
                <a:extLst>
                  <a:ext uri="{FF2B5EF4-FFF2-40B4-BE49-F238E27FC236}">
                    <a16:creationId xmlns:a16="http://schemas.microsoft.com/office/drawing/2014/main" id="{20437E1B-D11A-6846-96E7-B6C08959DB63}"/>
                  </a:ext>
                </a:extLst>
              </p:cNvPr>
              <p:cNvCxnSpPr>
                <a:cxnSpLocks/>
              </p:cNvCxnSpPr>
              <p:nvPr/>
            </p:nvCxnSpPr>
            <p:spPr>
              <a:xfrm>
                <a:off x="4976346" y="3444401"/>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2" name="Oval 201">
                <a:extLst>
                  <a:ext uri="{FF2B5EF4-FFF2-40B4-BE49-F238E27FC236}">
                    <a16:creationId xmlns:a16="http://schemas.microsoft.com/office/drawing/2014/main" id="{7CB98DFF-545C-9146-9877-AE1439AD7B6A}"/>
                  </a:ext>
                </a:extLst>
              </p:cNvPr>
              <p:cNvSpPr/>
              <p:nvPr/>
            </p:nvSpPr>
            <p:spPr>
              <a:xfrm>
                <a:off x="4931669" y="3547722"/>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a:extLst>
                  <a:ext uri="{FF2B5EF4-FFF2-40B4-BE49-F238E27FC236}">
                    <a16:creationId xmlns:a16="http://schemas.microsoft.com/office/drawing/2014/main" id="{D25E2A47-865C-784A-B387-6EDD831FD67C}"/>
                  </a:ext>
                </a:extLst>
              </p:cNvPr>
              <p:cNvSpPr/>
              <p:nvPr/>
            </p:nvSpPr>
            <p:spPr>
              <a:xfrm>
                <a:off x="4928856" y="3487549"/>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Oval 203">
                <a:extLst>
                  <a:ext uri="{FF2B5EF4-FFF2-40B4-BE49-F238E27FC236}">
                    <a16:creationId xmlns:a16="http://schemas.microsoft.com/office/drawing/2014/main" id="{6A9870A5-0AC9-234A-A7F6-CE204595CDF6}"/>
                  </a:ext>
                </a:extLst>
              </p:cNvPr>
              <p:cNvSpPr/>
              <p:nvPr/>
            </p:nvSpPr>
            <p:spPr>
              <a:xfrm>
                <a:off x="4929417" y="3427376"/>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5" name="Straight Connector 204">
                <a:extLst>
                  <a:ext uri="{FF2B5EF4-FFF2-40B4-BE49-F238E27FC236}">
                    <a16:creationId xmlns:a16="http://schemas.microsoft.com/office/drawing/2014/main" id="{832DE47A-48B4-0345-B54B-4C7A6DC7AF8F}"/>
                  </a:ext>
                </a:extLst>
              </p:cNvPr>
              <p:cNvCxnSpPr>
                <a:cxnSpLocks/>
              </p:cNvCxnSpPr>
              <p:nvPr/>
            </p:nvCxnSpPr>
            <p:spPr>
              <a:xfrm>
                <a:off x="4990405" y="3444963"/>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86" name="Group 185">
              <a:extLst>
                <a:ext uri="{FF2B5EF4-FFF2-40B4-BE49-F238E27FC236}">
                  <a16:creationId xmlns:a16="http://schemas.microsoft.com/office/drawing/2014/main" id="{D2D4D00D-815B-A848-ABC5-9029227191C3}"/>
                </a:ext>
              </a:extLst>
            </p:cNvPr>
            <p:cNvGrpSpPr/>
            <p:nvPr/>
          </p:nvGrpSpPr>
          <p:grpSpPr>
            <a:xfrm>
              <a:off x="1338435" y="2065626"/>
              <a:ext cx="95229" cy="244553"/>
              <a:chOff x="4928856" y="3427376"/>
              <a:chExt cx="61549" cy="158061"/>
            </a:xfrm>
          </p:grpSpPr>
          <p:cxnSp>
            <p:nvCxnSpPr>
              <p:cNvPr id="196" name="Straight Connector 195">
                <a:extLst>
                  <a:ext uri="{FF2B5EF4-FFF2-40B4-BE49-F238E27FC236}">
                    <a16:creationId xmlns:a16="http://schemas.microsoft.com/office/drawing/2014/main" id="{14DB26D9-0956-FD42-9833-BDDBFF25C4E3}"/>
                  </a:ext>
                </a:extLst>
              </p:cNvPr>
              <p:cNvCxnSpPr>
                <a:cxnSpLocks/>
              </p:cNvCxnSpPr>
              <p:nvPr/>
            </p:nvCxnSpPr>
            <p:spPr>
              <a:xfrm>
                <a:off x="4976346" y="3444401"/>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7" name="Oval 196">
                <a:extLst>
                  <a:ext uri="{FF2B5EF4-FFF2-40B4-BE49-F238E27FC236}">
                    <a16:creationId xmlns:a16="http://schemas.microsoft.com/office/drawing/2014/main" id="{743B730B-E714-744D-B8C8-90883D9ADF02}"/>
                  </a:ext>
                </a:extLst>
              </p:cNvPr>
              <p:cNvSpPr/>
              <p:nvPr/>
            </p:nvSpPr>
            <p:spPr>
              <a:xfrm>
                <a:off x="4931029" y="3541048"/>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a:extLst>
                  <a:ext uri="{FF2B5EF4-FFF2-40B4-BE49-F238E27FC236}">
                    <a16:creationId xmlns:a16="http://schemas.microsoft.com/office/drawing/2014/main" id="{A0C57474-759B-0D40-BF0D-0446671E47CE}"/>
                  </a:ext>
                </a:extLst>
              </p:cNvPr>
              <p:cNvSpPr/>
              <p:nvPr/>
            </p:nvSpPr>
            <p:spPr>
              <a:xfrm>
                <a:off x="4928856" y="3480234"/>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a:extLst>
                  <a:ext uri="{FF2B5EF4-FFF2-40B4-BE49-F238E27FC236}">
                    <a16:creationId xmlns:a16="http://schemas.microsoft.com/office/drawing/2014/main" id="{A770DBAE-6453-CE49-A17E-1C46F0777589}"/>
                  </a:ext>
                </a:extLst>
              </p:cNvPr>
              <p:cNvSpPr/>
              <p:nvPr/>
            </p:nvSpPr>
            <p:spPr>
              <a:xfrm>
                <a:off x="4929417" y="3427376"/>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0" name="Straight Connector 199">
                <a:extLst>
                  <a:ext uri="{FF2B5EF4-FFF2-40B4-BE49-F238E27FC236}">
                    <a16:creationId xmlns:a16="http://schemas.microsoft.com/office/drawing/2014/main" id="{03C6767B-7D8D-D444-8992-D48D91D34E56}"/>
                  </a:ext>
                </a:extLst>
              </p:cNvPr>
              <p:cNvCxnSpPr>
                <a:cxnSpLocks/>
              </p:cNvCxnSpPr>
              <p:nvPr/>
            </p:nvCxnSpPr>
            <p:spPr>
              <a:xfrm>
                <a:off x="4990405" y="3444963"/>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87" name="Group 186">
              <a:extLst>
                <a:ext uri="{FF2B5EF4-FFF2-40B4-BE49-F238E27FC236}">
                  <a16:creationId xmlns:a16="http://schemas.microsoft.com/office/drawing/2014/main" id="{994812A1-E32A-BE42-8603-7FCBE7D722E9}"/>
                </a:ext>
              </a:extLst>
            </p:cNvPr>
            <p:cNvGrpSpPr/>
            <p:nvPr/>
          </p:nvGrpSpPr>
          <p:grpSpPr>
            <a:xfrm>
              <a:off x="1324540" y="2937399"/>
              <a:ext cx="95229" cy="244553"/>
              <a:chOff x="4928856" y="3427376"/>
              <a:chExt cx="61549" cy="158061"/>
            </a:xfrm>
          </p:grpSpPr>
          <p:cxnSp>
            <p:nvCxnSpPr>
              <p:cNvPr id="191" name="Straight Connector 190">
                <a:extLst>
                  <a:ext uri="{FF2B5EF4-FFF2-40B4-BE49-F238E27FC236}">
                    <a16:creationId xmlns:a16="http://schemas.microsoft.com/office/drawing/2014/main" id="{1D518313-D205-124A-B5EE-F310B5DAD29D}"/>
                  </a:ext>
                </a:extLst>
              </p:cNvPr>
              <p:cNvCxnSpPr>
                <a:cxnSpLocks/>
              </p:cNvCxnSpPr>
              <p:nvPr/>
            </p:nvCxnSpPr>
            <p:spPr>
              <a:xfrm>
                <a:off x="4976346" y="3444401"/>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2" name="Oval 191">
                <a:extLst>
                  <a:ext uri="{FF2B5EF4-FFF2-40B4-BE49-F238E27FC236}">
                    <a16:creationId xmlns:a16="http://schemas.microsoft.com/office/drawing/2014/main" id="{2F488E6D-0256-7E4D-B758-6192B4EC51D6}"/>
                  </a:ext>
                </a:extLst>
              </p:cNvPr>
              <p:cNvSpPr/>
              <p:nvPr/>
            </p:nvSpPr>
            <p:spPr>
              <a:xfrm>
                <a:off x="4931029" y="3541048"/>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a:extLst>
                  <a:ext uri="{FF2B5EF4-FFF2-40B4-BE49-F238E27FC236}">
                    <a16:creationId xmlns:a16="http://schemas.microsoft.com/office/drawing/2014/main" id="{5C370CB4-E480-8B4D-B355-55F69D55ED3A}"/>
                  </a:ext>
                </a:extLst>
              </p:cNvPr>
              <p:cNvSpPr/>
              <p:nvPr/>
            </p:nvSpPr>
            <p:spPr>
              <a:xfrm>
                <a:off x="4928856" y="3480234"/>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a:extLst>
                  <a:ext uri="{FF2B5EF4-FFF2-40B4-BE49-F238E27FC236}">
                    <a16:creationId xmlns:a16="http://schemas.microsoft.com/office/drawing/2014/main" id="{A10EFD9A-C529-DA45-893A-62BBC7F9FDED}"/>
                  </a:ext>
                </a:extLst>
              </p:cNvPr>
              <p:cNvSpPr/>
              <p:nvPr/>
            </p:nvSpPr>
            <p:spPr>
              <a:xfrm>
                <a:off x="4929417" y="3427376"/>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5" name="Straight Connector 194">
                <a:extLst>
                  <a:ext uri="{FF2B5EF4-FFF2-40B4-BE49-F238E27FC236}">
                    <a16:creationId xmlns:a16="http://schemas.microsoft.com/office/drawing/2014/main" id="{A917331C-0478-6142-8944-A9438C1A4518}"/>
                  </a:ext>
                </a:extLst>
              </p:cNvPr>
              <p:cNvCxnSpPr>
                <a:cxnSpLocks/>
              </p:cNvCxnSpPr>
              <p:nvPr/>
            </p:nvCxnSpPr>
            <p:spPr>
              <a:xfrm>
                <a:off x="4990405" y="3444963"/>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88" name="Oval 187">
              <a:extLst>
                <a:ext uri="{FF2B5EF4-FFF2-40B4-BE49-F238E27FC236}">
                  <a16:creationId xmlns:a16="http://schemas.microsoft.com/office/drawing/2014/main" id="{3A7AB72E-D149-7342-BB80-E919DFDEBC53}"/>
                </a:ext>
              </a:extLst>
            </p:cNvPr>
            <p:cNvSpPr/>
            <p:nvPr/>
          </p:nvSpPr>
          <p:spPr>
            <a:xfrm>
              <a:off x="6832088" y="2180956"/>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7798BEE-B2B0-1C42-9F88-491F3B315A3F}"/>
                </a:ext>
              </a:extLst>
            </p:cNvPr>
            <p:cNvSpPr/>
            <p:nvPr/>
          </p:nvSpPr>
          <p:spPr>
            <a:xfrm>
              <a:off x="6834580" y="2601851"/>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39B09644-CDC7-5349-AA7B-89A3D280C692}"/>
                </a:ext>
              </a:extLst>
            </p:cNvPr>
            <p:cNvSpPr/>
            <p:nvPr/>
          </p:nvSpPr>
          <p:spPr>
            <a:xfrm>
              <a:off x="6833166" y="303043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D7B4CEDA-62E4-0B4E-A185-39FCD697210F}"/>
                </a:ext>
              </a:extLst>
            </p:cNvPr>
            <p:cNvSpPr/>
            <p:nvPr/>
          </p:nvSpPr>
          <p:spPr>
            <a:xfrm>
              <a:off x="5008997" y="3030697"/>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58997875-5894-374A-B4F4-32E928169F28}"/>
                </a:ext>
              </a:extLst>
            </p:cNvPr>
            <p:cNvSpPr/>
            <p:nvPr/>
          </p:nvSpPr>
          <p:spPr>
            <a:xfrm>
              <a:off x="4999195" y="216942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015508A3-0171-274C-923B-8320433E0F5E}"/>
                </a:ext>
              </a:extLst>
            </p:cNvPr>
            <p:cNvSpPr/>
            <p:nvPr/>
          </p:nvSpPr>
          <p:spPr>
            <a:xfrm>
              <a:off x="4996867" y="2602409"/>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1DD76FED-197F-834A-9A83-2ECC68022282}"/>
                </a:ext>
              </a:extLst>
            </p:cNvPr>
            <p:cNvSpPr/>
            <p:nvPr/>
          </p:nvSpPr>
          <p:spPr>
            <a:xfrm>
              <a:off x="5249807" y="2609694"/>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9D4C0CAC-C24E-574B-ABF7-4DF6D4A8EE01}"/>
                </a:ext>
              </a:extLst>
            </p:cNvPr>
            <p:cNvSpPr/>
            <p:nvPr/>
          </p:nvSpPr>
          <p:spPr>
            <a:xfrm>
              <a:off x="5442846" y="260630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B7881433-E1D9-9842-97A5-C09453E4C8E8}"/>
                </a:ext>
              </a:extLst>
            </p:cNvPr>
            <p:cNvSpPr/>
            <p:nvPr/>
          </p:nvSpPr>
          <p:spPr>
            <a:xfrm>
              <a:off x="5635885" y="2602922"/>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42D13E7A-6BAC-FE4F-B302-1B4AF3A988DE}"/>
              </a:ext>
            </a:extLst>
          </p:cNvPr>
          <p:cNvGrpSpPr/>
          <p:nvPr/>
        </p:nvGrpSpPr>
        <p:grpSpPr>
          <a:xfrm>
            <a:off x="1278001" y="3854673"/>
            <a:ext cx="2249463" cy="673651"/>
            <a:chOff x="1322216" y="4194045"/>
            <a:chExt cx="2249463" cy="673651"/>
          </a:xfrm>
        </p:grpSpPr>
        <p:cxnSp>
          <p:nvCxnSpPr>
            <p:cNvPr id="272" name="Straight Connector 271">
              <a:extLst>
                <a:ext uri="{FF2B5EF4-FFF2-40B4-BE49-F238E27FC236}">
                  <a16:creationId xmlns:a16="http://schemas.microsoft.com/office/drawing/2014/main" id="{2D486A3F-EE7C-1449-A753-9A2890A08C04}"/>
                </a:ext>
              </a:extLst>
            </p:cNvPr>
            <p:cNvCxnSpPr/>
            <p:nvPr/>
          </p:nvCxnSpPr>
          <p:spPr>
            <a:xfrm>
              <a:off x="2446741" y="451537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1BF2F960-113A-AB47-8383-248E0F4BEB74}"/>
                </a:ext>
              </a:extLst>
            </p:cNvPr>
            <p:cNvCxnSpPr/>
            <p:nvPr/>
          </p:nvCxnSpPr>
          <p:spPr>
            <a:xfrm flipV="1">
              <a:off x="2454440" y="453594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236E78FA-6343-384A-AD28-0E31ABE81603}"/>
                </a:ext>
              </a:extLst>
            </p:cNvPr>
            <p:cNvCxnSpPr/>
            <p:nvPr/>
          </p:nvCxnSpPr>
          <p:spPr>
            <a:xfrm>
              <a:off x="2441572" y="426504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2110268F-099E-C24C-AF41-0DED3CE0442F}"/>
                </a:ext>
              </a:extLst>
            </p:cNvPr>
            <p:cNvCxnSpPr/>
            <p:nvPr/>
          </p:nvCxnSpPr>
          <p:spPr>
            <a:xfrm flipV="1">
              <a:off x="2458972" y="4278472"/>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CB57D2DD-C1E4-3E40-B9AD-8A2BDBC1A934}"/>
                </a:ext>
              </a:extLst>
            </p:cNvPr>
            <p:cNvCxnSpPr/>
            <p:nvPr/>
          </p:nvCxnSpPr>
          <p:spPr>
            <a:xfrm flipV="1">
              <a:off x="2699381" y="4278791"/>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ACAB9455-9526-6B49-B72A-7EEF42463364}"/>
                </a:ext>
              </a:extLst>
            </p:cNvPr>
            <p:cNvCxnSpPr/>
            <p:nvPr/>
          </p:nvCxnSpPr>
          <p:spPr>
            <a:xfrm flipH="1" flipV="1">
              <a:off x="2445463" y="426735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50F97126-50D3-0546-A52C-8B560DC9BB6F}"/>
                </a:ext>
              </a:extLst>
            </p:cNvPr>
            <p:cNvCxnSpPr/>
            <p:nvPr/>
          </p:nvCxnSpPr>
          <p:spPr>
            <a:xfrm flipV="1">
              <a:off x="2446336" y="452294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25A40A8F-8A2F-E44F-885B-5B6B2101A21C}"/>
                </a:ext>
              </a:extLst>
            </p:cNvPr>
            <p:cNvCxnSpPr/>
            <p:nvPr/>
          </p:nvCxnSpPr>
          <p:spPr>
            <a:xfrm flipH="1" flipV="1">
              <a:off x="2705433" y="45200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0" name="Oval 279">
              <a:extLst>
                <a:ext uri="{FF2B5EF4-FFF2-40B4-BE49-F238E27FC236}">
                  <a16:creationId xmlns:a16="http://schemas.microsoft.com/office/drawing/2014/main" id="{EABC8866-7EDF-CA4A-9E4B-555D787D9B31}"/>
                </a:ext>
              </a:extLst>
            </p:cNvPr>
            <p:cNvSpPr/>
            <p:nvPr/>
          </p:nvSpPr>
          <p:spPr>
            <a:xfrm>
              <a:off x="2695400" y="450581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FC03758C-914C-674F-8090-6BB8B5BEC651}"/>
                </a:ext>
              </a:extLst>
            </p:cNvPr>
            <p:cNvCxnSpPr/>
            <p:nvPr/>
          </p:nvCxnSpPr>
          <p:spPr>
            <a:xfrm flipV="1">
              <a:off x="2972082" y="452428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2950D050-C209-F64B-996F-C9FB2B591156}"/>
                </a:ext>
              </a:extLst>
            </p:cNvPr>
            <p:cNvCxnSpPr/>
            <p:nvPr/>
          </p:nvCxnSpPr>
          <p:spPr>
            <a:xfrm>
              <a:off x="2964611" y="4528323"/>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D5B72413-33E6-7346-9FF4-B8BA7AC57544}"/>
                </a:ext>
              </a:extLst>
            </p:cNvPr>
            <p:cNvCxnSpPr/>
            <p:nvPr/>
          </p:nvCxnSpPr>
          <p:spPr>
            <a:xfrm flipV="1">
              <a:off x="2971949" y="453722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C8061C9A-4F1B-E346-9DD6-738DFD6740EB}"/>
                </a:ext>
              </a:extLst>
            </p:cNvPr>
            <p:cNvCxnSpPr/>
            <p:nvPr/>
          </p:nvCxnSpPr>
          <p:spPr>
            <a:xfrm flipH="1" flipV="1">
              <a:off x="2967772" y="427310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31147C62-4439-8046-BB9A-5F5DA6767A1A}"/>
                </a:ext>
              </a:extLst>
            </p:cNvPr>
            <p:cNvCxnSpPr/>
            <p:nvPr/>
          </p:nvCxnSpPr>
          <p:spPr>
            <a:xfrm>
              <a:off x="2968152" y="4273295"/>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789B2FC0-B2CE-0840-933C-B7292961BD23}"/>
                </a:ext>
              </a:extLst>
            </p:cNvPr>
            <p:cNvCxnSpPr/>
            <p:nvPr/>
          </p:nvCxnSpPr>
          <p:spPr>
            <a:xfrm flipV="1">
              <a:off x="2968152" y="428415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EA95CFCB-5F2A-ED4D-8220-92EC0F75A791}"/>
                </a:ext>
              </a:extLst>
            </p:cNvPr>
            <p:cNvCxnSpPr/>
            <p:nvPr/>
          </p:nvCxnSpPr>
          <p:spPr>
            <a:xfrm flipV="1">
              <a:off x="3232216" y="427594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74864035-4CE5-A344-A070-E41FD183697B}"/>
                </a:ext>
              </a:extLst>
            </p:cNvPr>
            <p:cNvCxnSpPr/>
            <p:nvPr/>
          </p:nvCxnSpPr>
          <p:spPr>
            <a:xfrm flipH="1" flipV="1">
              <a:off x="3236756" y="453154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2" name="Oval 291">
              <a:extLst>
                <a:ext uri="{FF2B5EF4-FFF2-40B4-BE49-F238E27FC236}">
                  <a16:creationId xmlns:a16="http://schemas.microsoft.com/office/drawing/2014/main" id="{B7671CF5-1445-E746-873A-5CC75F6840AB}"/>
                </a:ext>
              </a:extLst>
            </p:cNvPr>
            <p:cNvSpPr/>
            <p:nvPr/>
          </p:nvSpPr>
          <p:spPr>
            <a:xfrm>
              <a:off x="3218238" y="451362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0E6D783A-1D25-C744-B477-A4D531C99A61}"/>
                </a:ext>
              </a:extLst>
            </p:cNvPr>
            <p:cNvSpPr/>
            <p:nvPr/>
          </p:nvSpPr>
          <p:spPr>
            <a:xfrm>
              <a:off x="3477504" y="4772375"/>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7F633B3E-6415-FD4A-835A-977F165B4D8B}"/>
                </a:ext>
              </a:extLst>
            </p:cNvPr>
            <p:cNvSpPr/>
            <p:nvPr/>
          </p:nvSpPr>
          <p:spPr>
            <a:xfrm>
              <a:off x="3476819" y="426369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447AFB16-084A-C74E-A351-A4FC46AFBAD8}"/>
                </a:ext>
              </a:extLst>
            </p:cNvPr>
            <p:cNvSpPr/>
            <p:nvPr/>
          </p:nvSpPr>
          <p:spPr>
            <a:xfrm>
              <a:off x="3478332" y="451742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6" name="Group 295">
              <a:extLst>
                <a:ext uri="{FF2B5EF4-FFF2-40B4-BE49-F238E27FC236}">
                  <a16:creationId xmlns:a16="http://schemas.microsoft.com/office/drawing/2014/main" id="{F0F84E64-4F46-5447-B52C-606882BB44EC}"/>
                </a:ext>
              </a:extLst>
            </p:cNvPr>
            <p:cNvGrpSpPr/>
            <p:nvPr/>
          </p:nvGrpSpPr>
          <p:grpSpPr>
            <a:xfrm rot="5400000" flipV="1">
              <a:off x="3461160" y="4155625"/>
              <a:ext cx="63323" cy="149361"/>
              <a:chOff x="5128940" y="2770557"/>
              <a:chExt cx="61549" cy="164735"/>
            </a:xfrm>
          </p:grpSpPr>
          <p:cxnSp>
            <p:nvCxnSpPr>
              <p:cNvPr id="318" name="Straight Connector 317">
                <a:extLst>
                  <a:ext uri="{FF2B5EF4-FFF2-40B4-BE49-F238E27FC236}">
                    <a16:creationId xmlns:a16="http://schemas.microsoft.com/office/drawing/2014/main" id="{23F4C7A8-09FC-2642-AF5E-E408E1A67402}"/>
                  </a:ext>
                </a:extLst>
              </p:cNvPr>
              <p:cNvCxnSpPr>
                <a:cxnSpLocks/>
              </p:cNvCxnSpPr>
              <p:nvPr/>
            </p:nvCxnSpPr>
            <p:spPr>
              <a:xfrm>
                <a:off x="5176430" y="2787582"/>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19" name="Oval 318">
                <a:extLst>
                  <a:ext uri="{FF2B5EF4-FFF2-40B4-BE49-F238E27FC236}">
                    <a16:creationId xmlns:a16="http://schemas.microsoft.com/office/drawing/2014/main" id="{97732D21-4C8B-E64F-8223-8AAD0F8CAF7E}"/>
                  </a:ext>
                </a:extLst>
              </p:cNvPr>
              <p:cNvSpPr/>
              <p:nvPr/>
            </p:nvSpPr>
            <p:spPr>
              <a:xfrm>
                <a:off x="5131753" y="2890903"/>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 name="Oval 319">
                <a:extLst>
                  <a:ext uri="{FF2B5EF4-FFF2-40B4-BE49-F238E27FC236}">
                    <a16:creationId xmlns:a16="http://schemas.microsoft.com/office/drawing/2014/main" id="{2E37AF6C-2B90-BB40-A2D7-860FA37F1BE5}"/>
                  </a:ext>
                </a:extLst>
              </p:cNvPr>
              <p:cNvSpPr/>
              <p:nvPr/>
            </p:nvSpPr>
            <p:spPr>
              <a:xfrm>
                <a:off x="5128940" y="2830730"/>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 name="Oval 320">
                <a:extLst>
                  <a:ext uri="{FF2B5EF4-FFF2-40B4-BE49-F238E27FC236}">
                    <a16:creationId xmlns:a16="http://schemas.microsoft.com/office/drawing/2014/main" id="{50A33B29-8D9E-5147-9416-E64EF875BC01}"/>
                  </a:ext>
                </a:extLst>
              </p:cNvPr>
              <p:cNvSpPr/>
              <p:nvPr/>
            </p:nvSpPr>
            <p:spPr>
              <a:xfrm>
                <a:off x="5129501" y="2770557"/>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2" name="Straight Connector 321">
                <a:extLst>
                  <a:ext uri="{FF2B5EF4-FFF2-40B4-BE49-F238E27FC236}">
                    <a16:creationId xmlns:a16="http://schemas.microsoft.com/office/drawing/2014/main" id="{E7D3BF5A-759B-4D46-B4CA-91320C2C37FC}"/>
                  </a:ext>
                </a:extLst>
              </p:cNvPr>
              <p:cNvCxnSpPr>
                <a:cxnSpLocks/>
              </p:cNvCxnSpPr>
              <p:nvPr/>
            </p:nvCxnSpPr>
            <p:spPr>
              <a:xfrm>
                <a:off x="5190489" y="2788144"/>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97" name="Group 296">
              <a:extLst>
                <a:ext uri="{FF2B5EF4-FFF2-40B4-BE49-F238E27FC236}">
                  <a16:creationId xmlns:a16="http://schemas.microsoft.com/office/drawing/2014/main" id="{5DBF8815-3884-0740-87C3-85514ADF5499}"/>
                </a:ext>
              </a:extLst>
            </p:cNvPr>
            <p:cNvGrpSpPr/>
            <p:nvPr/>
          </p:nvGrpSpPr>
          <p:grpSpPr>
            <a:xfrm rot="16200000">
              <a:off x="3465337" y="4761354"/>
              <a:ext cx="63323" cy="149361"/>
              <a:chOff x="4928856" y="3427376"/>
              <a:chExt cx="61549" cy="164735"/>
            </a:xfrm>
          </p:grpSpPr>
          <p:cxnSp>
            <p:nvCxnSpPr>
              <p:cNvPr id="313" name="Straight Connector 312">
                <a:extLst>
                  <a:ext uri="{FF2B5EF4-FFF2-40B4-BE49-F238E27FC236}">
                    <a16:creationId xmlns:a16="http://schemas.microsoft.com/office/drawing/2014/main" id="{1A52CB91-EF1A-F64C-9C2C-CC3EFACA893C}"/>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14" name="Oval 313">
                <a:extLst>
                  <a:ext uri="{FF2B5EF4-FFF2-40B4-BE49-F238E27FC236}">
                    <a16:creationId xmlns:a16="http://schemas.microsoft.com/office/drawing/2014/main" id="{41B78FED-463D-B641-A964-DB0C1F29CB6E}"/>
                  </a:ext>
                </a:extLst>
              </p:cNvPr>
              <p:cNvSpPr/>
              <p:nvPr/>
            </p:nvSpPr>
            <p:spPr>
              <a:xfrm>
                <a:off x="4931669" y="3547722"/>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5" name="Oval 314">
                <a:extLst>
                  <a:ext uri="{FF2B5EF4-FFF2-40B4-BE49-F238E27FC236}">
                    <a16:creationId xmlns:a16="http://schemas.microsoft.com/office/drawing/2014/main" id="{26195B57-5BC2-3A4B-936D-0C639C046AE8}"/>
                  </a:ext>
                </a:extLst>
              </p:cNvPr>
              <p:cNvSpPr/>
              <p:nvPr/>
            </p:nvSpPr>
            <p:spPr>
              <a:xfrm>
                <a:off x="4928856" y="3487549"/>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6" name="Oval 315">
                <a:extLst>
                  <a:ext uri="{FF2B5EF4-FFF2-40B4-BE49-F238E27FC236}">
                    <a16:creationId xmlns:a16="http://schemas.microsoft.com/office/drawing/2014/main" id="{8E493C96-4AC3-594C-9326-86F0FC8DE898}"/>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7" name="Straight Connector 316">
                <a:extLst>
                  <a:ext uri="{FF2B5EF4-FFF2-40B4-BE49-F238E27FC236}">
                    <a16:creationId xmlns:a16="http://schemas.microsoft.com/office/drawing/2014/main" id="{507C458A-A200-CA40-B132-E59FC98A4110}"/>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00" name="Oval 299">
              <a:extLst>
                <a:ext uri="{FF2B5EF4-FFF2-40B4-BE49-F238E27FC236}">
                  <a16:creationId xmlns:a16="http://schemas.microsoft.com/office/drawing/2014/main" id="{4D628F82-C3F0-304F-A36F-829512460FCF}"/>
                </a:ext>
              </a:extLst>
            </p:cNvPr>
            <p:cNvSpPr/>
            <p:nvPr/>
          </p:nvSpPr>
          <p:spPr>
            <a:xfrm>
              <a:off x="2954258" y="4264511"/>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109C0B6F-4FC2-4F42-99B7-03703114EB25}"/>
                </a:ext>
              </a:extLst>
            </p:cNvPr>
            <p:cNvSpPr/>
            <p:nvPr/>
          </p:nvSpPr>
          <p:spPr>
            <a:xfrm>
              <a:off x="2955718" y="4511158"/>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2441CC01-304E-9A47-9D2B-BB898E6BA985}"/>
                </a:ext>
              </a:extLst>
            </p:cNvPr>
            <p:cNvSpPr/>
            <p:nvPr/>
          </p:nvSpPr>
          <p:spPr>
            <a:xfrm>
              <a:off x="2954890" y="476231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4" name="Straight Connector 223">
              <a:extLst>
                <a:ext uri="{FF2B5EF4-FFF2-40B4-BE49-F238E27FC236}">
                  <a16:creationId xmlns:a16="http://schemas.microsoft.com/office/drawing/2014/main" id="{FF44E182-8F2A-B04A-B2E4-5B79C726CE34}"/>
                </a:ext>
              </a:extLst>
            </p:cNvPr>
            <p:cNvCxnSpPr/>
            <p:nvPr/>
          </p:nvCxnSpPr>
          <p:spPr>
            <a:xfrm>
              <a:off x="1406763" y="450673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9FB9274E-EF2A-F549-9739-87799589E322}"/>
                </a:ext>
              </a:extLst>
            </p:cNvPr>
            <p:cNvCxnSpPr/>
            <p:nvPr/>
          </p:nvCxnSpPr>
          <p:spPr>
            <a:xfrm flipV="1">
              <a:off x="1425975" y="451578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490A5A27-E894-3944-B1F3-2D78765095E2}"/>
                </a:ext>
              </a:extLst>
            </p:cNvPr>
            <p:cNvCxnSpPr/>
            <p:nvPr/>
          </p:nvCxnSpPr>
          <p:spPr>
            <a:xfrm flipV="1">
              <a:off x="1926469" y="451319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411776EE-56BE-0545-8C79-E5E6386B2FDE}"/>
                </a:ext>
              </a:extLst>
            </p:cNvPr>
            <p:cNvCxnSpPr/>
            <p:nvPr/>
          </p:nvCxnSpPr>
          <p:spPr>
            <a:xfrm flipH="1" flipV="1">
              <a:off x="2187991" y="451505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ABB6B987-1175-9A41-860A-D5B66EC15944}"/>
                </a:ext>
              </a:extLst>
            </p:cNvPr>
            <p:cNvCxnSpPr/>
            <p:nvPr/>
          </p:nvCxnSpPr>
          <p:spPr>
            <a:xfrm>
              <a:off x="1927942" y="4517182"/>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EAA04582-343F-A642-B833-F5626347D766}"/>
                </a:ext>
              </a:extLst>
            </p:cNvPr>
            <p:cNvCxnSpPr/>
            <p:nvPr/>
          </p:nvCxnSpPr>
          <p:spPr>
            <a:xfrm flipV="1">
              <a:off x="1939495" y="452043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1EEE97E4-9933-1C4C-A714-6FB6CB897C7E}"/>
                </a:ext>
              </a:extLst>
            </p:cNvPr>
            <p:cNvCxnSpPr/>
            <p:nvPr/>
          </p:nvCxnSpPr>
          <p:spPr>
            <a:xfrm>
              <a:off x="1401592" y="425640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644FE989-794B-574C-876E-40FB5A4F5CF4}"/>
                </a:ext>
              </a:extLst>
            </p:cNvPr>
            <p:cNvCxnSpPr/>
            <p:nvPr/>
          </p:nvCxnSpPr>
          <p:spPr>
            <a:xfrm flipV="1">
              <a:off x="1418994" y="4269833"/>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9DD14793-22EF-204D-91F9-EF6C59A4D1F6}"/>
                </a:ext>
              </a:extLst>
            </p:cNvPr>
            <p:cNvCxnSpPr/>
            <p:nvPr/>
          </p:nvCxnSpPr>
          <p:spPr>
            <a:xfrm flipH="1" flipV="1">
              <a:off x="1922159" y="426200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2955D5E9-DB6D-EE4C-AB8C-C31E20BC65E0}"/>
                </a:ext>
              </a:extLst>
            </p:cNvPr>
            <p:cNvCxnSpPr/>
            <p:nvPr/>
          </p:nvCxnSpPr>
          <p:spPr>
            <a:xfrm flipV="1">
              <a:off x="2193957" y="4263943"/>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A5A130F2-AD9C-CE4C-9422-918DD691B847}"/>
                </a:ext>
              </a:extLst>
            </p:cNvPr>
            <p:cNvCxnSpPr/>
            <p:nvPr/>
          </p:nvCxnSpPr>
          <p:spPr>
            <a:xfrm>
              <a:off x="1928770" y="4266031"/>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F1707201-F98E-3E4E-9E92-ABE5F6523D06}"/>
                </a:ext>
              </a:extLst>
            </p:cNvPr>
            <p:cNvCxnSpPr/>
            <p:nvPr/>
          </p:nvCxnSpPr>
          <p:spPr>
            <a:xfrm flipV="1">
              <a:off x="1942222" y="4271178"/>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4" name="Oval 243">
              <a:extLst>
                <a:ext uri="{FF2B5EF4-FFF2-40B4-BE49-F238E27FC236}">
                  <a16:creationId xmlns:a16="http://schemas.microsoft.com/office/drawing/2014/main" id="{F4C561E7-01DA-AB43-B7E9-B8BCB5DC3D51}"/>
                </a:ext>
              </a:extLst>
            </p:cNvPr>
            <p:cNvSpPr/>
            <p:nvPr/>
          </p:nvSpPr>
          <p:spPr>
            <a:xfrm>
              <a:off x="2172244" y="450253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66364C8F-E435-8A42-A452-0110FE36F63A}"/>
                </a:ext>
              </a:extLst>
            </p:cNvPr>
            <p:cNvSpPr/>
            <p:nvPr/>
          </p:nvSpPr>
          <p:spPr>
            <a:xfrm>
              <a:off x="2434661" y="475368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2098B661-6046-2749-87A5-0B64206C072E}"/>
                </a:ext>
              </a:extLst>
            </p:cNvPr>
            <p:cNvSpPr/>
            <p:nvPr/>
          </p:nvSpPr>
          <p:spPr>
            <a:xfrm>
              <a:off x="2435488" y="450443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A79BAB57-AA29-644C-9E32-FBE67FCE12B1}"/>
                </a:ext>
              </a:extLst>
            </p:cNvPr>
            <p:cNvSpPr/>
            <p:nvPr/>
          </p:nvSpPr>
          <p:spPr>
            <a:xfrm>
              <a:off x="2435872" y="425450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9" name="Straight Connector 258">
              <a:extLst>
                <a:ext uri="{FF2B5EF4-FFF2-40B4-BE49-F238E27FC236}">
                  <a16:creationId xmlns:a16="http://schemas.microsoft.com/office/drawing/2014/main" id="{E573E5CD-AE6C-4B45-B2AB-2517E670A1E3}"/>
                </a:ext>
              </a:extLst>
            </p:cNvPr>
            <p:cNvCxnSpPr/>
            <p:nvPr/>
          </p:nvCxnSpPr>
          <p:spPr>
            <a:xfrm flipV="1">
              <a:off x="1659403" y="42701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2" name="Oval 261">
              <a:extLst>
                <a:ext uri="{FF2B5EF4-FFF2-40B4-BE49-F238E27FC236}">
                  <a16:creationId xmlns:a16="http://schemas.microsoft.com/office/drawing/2014/main" id="{DF1CA8B2-91E6-884F-AC19-2DFE1790958A}"/>
                </a:ext>
              </a:extLst>
            </p:cNvPr>
            <p:cNvSpPr/>
            <p:nvPr/>
          </p:nvSpPr>
          <p:spPr>
            <a:xfrm>
              <a:off x="1914278" y="42558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A6CAEDBC-79FE-2D48-BD14-9A52B344863F}"/>
                </a:ext>
              </a:extLst>
            </p:cNvPr>
            <p:cNvSpPr/>
            <p:nvPr/>
          </p:nvSpPr>
          <p:spPr>
            <a:xfrm>
              <a:off x="1915738" y="450251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4" name="Straight Connector 263">
              <a:extLst>
                <a:ext uri="{FF2B5EF4-FFF2-40B4-BE49-F238E27FC236}">
                  <a16:creationId xmlns:a16="http://schemas.microsoft.com/office/drawing/2014/main" id="{9A0C0841-319F-D047-861D-306ADE31AB3D}"/>
                </a:ext>
              </a:extLst>
            </p:cNvPr>
            <p:cNvCxnSpPr/>
            <p:nvPr/>
          </p:nvCxnSpPr>
          <p:spPr>
            <a:xfrm flipH="1" flipV="1">
              <a:off x="1405483" y="425871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5" name="Oval 264">
              <a:extLst>
                <a:ext uri="{FF2B5EF4-FFF2-40B4-BE49-F238E27FC236}">
                  <a16:creationId xmlns:a16="http://schemas.microsoft.com/office/drawing/2014/main" id="{A1A77DB5-655A-C44E-9E4E-38E2B80116A2}"/>
                </a:ext>
              </a:extLst>
            </p:cNvPr>
            <p:cNvSpPr/>
            <p:nvPr/>
          </p:nvSpPr>
          <p:spPr>
            <a:xfrm>
              <a:off x="1397610" y="424914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E555C6B9-B74D-DA4C-BCB9-54178E5D92E9}"/>
                </a:ext>
              </a:extLst>
            </p:cNvPr>
            <p:cNvSpPr/>
            <p:nvPr/>
          </p:nvSpPr>
          <p:spPr>
            <a:xfrm>
              <a:off x="1397225" y="44990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06C6B4A4-43F1-2D46-B04B-B4BC23ACDA37}"/>
                </a:ext>
              </a:extLst>
            </p:cNvPr>
            <p:cNvCxnSpPr/>
            <p:nvPr/>
          </p:nvCxnSpPr>
          <p:spPr>
            <a:xfrm flipV="1">
              <a:off x="1403478" y="451142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6178B3FD-F666-C94B-A708-686EF27DFB11}"/>
                </a:ext>
              </a:extLst>
            </p:cNvPr>
            <p:cNvCxnSpPr/>
            <p:nvPr/>
          </p:nvCxnSpPr>
          <p:spPr>
            <a:xfrm flipH="1" flipV="1">
              <a:off x="1665453" y="451141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9" name="Oval 268">
              <a:extLst>
                <a:ext uri="{FF2B5EF4-FFF2-40B4-BE49-F238E27FC236}">
                  <a16:creationId xmlns:a16="http://schemas.microsoft.com/office/drawing/2014/main" id="{BBC5EFAA-1389-4F4F-A2A4-14BE0D8E8DCB}"/>
                </a:ext>
              </a:extLst>
            </p:cNvPr>
            <p:cNvSpPr/>
            <p:nvPr/>
          </p:nvSpPr>
          <p:spPr>
            <a:xfrm>
              <a:off x="1655422" y="44971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9CF5F825-D45D-DD4D-AD59-9BF5ADB1E560}"/>
                </a:ext>
              </a:extLst>
            </p:cNvPr>
            <p:cNvSpPr/>
            <p:nvPr/>
          </p:nvSpPr>
          <p:spPr>
            <a:xfrm>
              <a:off x="1914910" y="475367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7560EE65-856D-0240-B0CE-DD3E28CE1E71}"/>
                </a:ext>
              </a:extLst>
            </p:cNvPr>
            <p:cNvSpPr/>
            <p:nvPr/>
          </p:nvSpPr>
          <p:spPr>
            <a:xfrm>
              <a:off x="1388802" y="474832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8" name="Group 297">
              <a:extLst>
                <a:ext uri="{FF2B5EF4-FFF2-40B4-BE49-F238E27FC236}">
                  <a16:creationId xmlns:a16="http://schemas.microsoft.com/office/drawing/2014/main" id="{CE664283-2C26-2940-8534-4FA02675C8C4}"/>
                </a:ext>
              </a:extLst>
            </p:cNvPr>
            <p:cNvGrpSpPr/>
            <p:nvPr/>
          </p:nvGrpSpPr>
          <p:grpSpPr>
            <a:xfrm>
              <a:off x="1330359" y="4194045"/>
              <a:ext cx="55805" cy="143310"/>
              <a:chOff x="4928856" y="3427376"/>
              <a:chExt cx="61549" cy="158061"/>
            </a:xfrm>
          </p:grpSpPr>
          <p:cxnSp>
            <p:nvCxnSpPr>
              <p:cNvPr id="308" name="Straight Connector 307">
                <a:extLst>
                  <a:ext uri="{FF2B5EF4-FFF2-40B4-BE49-F238E27FC236}">
                    <a16:creationId xmlns:a16="http://schemas.microsoft.com/office/drawing/2014/main" id="{A2D17448-CCA9-7441-A367-05245A6555B7}"/>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09" name="Oval 308">
                <a:extLst>
                  <a:ext uri="{FF2B5EF4-FFF2-40B4-BE49-F238E27FC236}">
                    <a16:creationId xmlns:a16="http://schemas.microsoft.com/office/drawing/2014/main" id="{D5B4D0C6-9A6C-FF4D-83EB-726C58C32695}"/>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0" name="Oval 309">
                <a:extLst>
                  <a:ext uri="{FF2B5EF4-FFF2-40B4-BE49-F238E27FC236}">
                    <a16:creationId xmlns:a16="http://schemas.microsoft.com/office/drawing/2014/main" id="{F9CC071B-D906-FA45-B5C3-B3F492E4AF2E}"/>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1" name="Oval 310">
                <a:extLst>
                  <a:ext uri="{FF2B5EF4-FFF2-40B4-BE49-F238E27FC236}">
                    <a16:creationId xmlns:a16="http://schemas.microsoft.com/office/drawing/2014/main" id="{842DD99C-C26E-AA45-BD9D-6D448D01D7A1}"/>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2" name="Straight Connector 311">
                <a:extLst>
                  <a:ext uri="{FF2B5EF4-FFF2-40B4-BE49-F238E27FC236}">
                    <a16:creationId xmlns:a16="http://schemas.microsoft.com/office/drawing/2014/main" id="{338FCB68-65DA-374F-A9BA-33DD4F79A616}"/>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99" name="Group 298">
              <a:extLst>
                <a:ext uri="{FF2B5EF4-FFF2-40B4-BE49-F238E27FC236}">
                  <a16:creationId xmlns:a16="http://schemas.microsoft.com/office/drawing/2014/main" id="{8BEF1C9D-2D31-D349-A467-9D636F0C718F}"/>
                </a:ext>
              </a:extLst>
            </p:cNvPr>
            <p:cNvGrpSpPr/>
            <p:nvPr/>
          </p:nvGrpSpPr>
          <p:grpSpPr>
            <a:xfrm>
              <a:off x="1322216" y="4704909"/>
              <a:ext cx="55805" cy="143310"/>
              <a:chOff x="4928856" y="3427376"/>
              <a:chExt cx="61549" cy="158061"/>
            </a:xfrm>
          </p:grpSpPr>
          <p:cxnSp>
            <p:nvCxnSpPr>
              <p:cNvPr id="303" name="Straight Connector 302">
                <a:extLst>
                  <a:ext uri="{FF2B5EF4-FFF2-40B4-BE49-F238E27FC236}">
                    <a16:creationId xmlns:a16="http://schemas.microsoft.com/office/drawing/2014/main" id="{83A69230-ECEC-334F-A809-28D67DC8FF69}"/>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04" name="Oval 303">
                <a:extLst>
                  <a:ext uri="{FF2B5EF4-FFF2-40B4-BE49-F238E27FC236}">
                    <a16:creationId xmlns:a16="http://schemas.microsoft.com/office/drawing/2014/main" id="{5E5797FF-CBA4-6043-9930-059D79988144}"/>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5" name="Oval 304">
                <a:extLst>
                  <a:ext uri="{FF2B5EF4-FFF2-40B4-BE49-F238E27FC236}">
                    <a16:creationId xmlns:a16="http://schemas.microsoft.com/office/drawing/2014/main" id="{95A479A3-313F-9143-814E-29243D717C50}"/>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6" name="Oval 305">
                <a:extLst>
                  <a:ext uri="{FF2B5EF4-FFF2-40B4-BE49-F238E27FC236}">
                    <a16:creationId xmlns:a16="http://schemas.microsoft.com/office/drawing/2014/main" id="{7C3778B4-5423-D845-B375-D6CF78E41394}"/>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7" name="Straight Connector 306">
                <a:extLst>
                  <a:ext uri="{FF2B5EF4-FFF2-40B4-BE49-F238E27FC236}">
                    <a16:creationId xmlns:a16="http://schemas.microsoft.com/office/drawing/2014/main" id="{1434F8C8-FB9A-2746-A191-30E713E7BBBF}"/>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27" name="Group 326">
            <a:extLst>
              <a:ext uri="{FF2B5EF4-FFF2-40B4-BE49-F238E27FC236}">
                <a16:creationId xmlns:a16="http://schemas.microsoft.com/office/drawing/2014/main" id="{0061578C-76BC-384C-BDCF-1729B0215017}"/>
              </a:ext>
            </a:extLst>
          </p:cNvPr>
          <p:cNvGrpSpPr/>
          <p:nvPr/>
        </p:nvGrpSpPr>
        <p:grpSpPr>
          <a:xfrm>
            <a:off x="1286992" y="5345406"/>
            <a:ext cx="2249463" cy="673651"/>
            <a:chOff x="1322216" y="4194045"/>
            <a:chExt cx="2249463" cy="673651"/>
          </a:xfrm>
        </p:grpSpPr>
        <p:cxnSp>
          <p:nvCxnSpPr>
            <p:cNvPr id="328" name="Straight Connector 327">
              <a:extLst>
                <a:ext uri="{FF2B5EF4-FFF2-40B4-BE49-F238E27FC236}">
                  <a16:creationId xmlns:a16="http://schemas.microsoft.com/office/drawing/2014/main" id="{DC47943A-AE79-1349-82EB-C210FCF20E3D}"/>
                </a:ext>
              </a:extLst>
            </p:cNvPr>
            <p:cNvCxnSpPr/>
            <p:nvPr/>
          </p:nvCxnSpPr>
          <p:spPr>
            <a:xfrm>
              <a:off x="2446741" y="451537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F55562F1-C2F0-8442-9409-6F120AE42D03}"/>
                </a:ext>
              </a:extLst>
            </p:cNvPr>
            <p:cNvCxnSpPr/>
            <p:nvPr/>
          </p:nvCxnSpPr>
          <p:spPr>
            <a:xfrm flipV="1">
              <a:off x="2454440" y="453594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2190C7A5-B76D-FB48-AD57-B8CE42E6C8A0}"/>
                </a:ext>
              </a:extLst>
            </p:cNvPr>
            <p:cNvCxnSpPr/>
            <p:nvPr/>
          </p:nvCxnSpPr>
          <p:spPr>
            <a:xfrm>
              <a:off x="2441572" y="426504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a:extLst>
                <a:ext uri="{FF2B5EF4-FFF2-40B4-BE49-F238E27FC236}">
                  <a16:creationId xmlns:a16="http://schemas.microsoft.com/office/drawing/2014/main" id="{E49B571E-849F-D74E-8EBA-4F4B026F9BB1}"/>
                </a:ext>
              </a:extLst>
            </p:cNvPr>
            <p:cNvCxnSpPr/>
            <p:nvPr/>
          </p:nvCxnSpPr>
          <p:spPr>
            <a:xfrm flipV="1">
              <a:off x="2458972" y="4278472"/>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6A788ECD-F6C6-D842-9F9F-AB62F4D47853}"/>
                </a:ext>
              </a:extLst>
            </p:cNvPr>
            <p:cNvCxnSpPr/>
            <p:nvPr/>
          </p:nvCxnSpPr>
          <p:spPr>
            <a:xfrm flipV="1">
              <a:off x="2699381" y="4278791"/>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4A78DAC1-5D83-DC4F-BAF2-98235443292B}"/>
                </a:ext>
              </a:extLst>
            </p:cNvPr>
            <p:cNvCxnSpPr/>
            <p:nvPr/>
          </p:nvCxnSpPr>
          <p:spPr>
            <a:xfrm flipH="1" flipV="1">
              <a:off x="2445463" y="426735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F81370E8-80C5-DF4E-BE2D-BCA9AED3A572}"/>
                </a:ext>
              </a:extLst>
            </p:cNvPr>
            <p:cNvCxnSpPr/>
            <p:nvPr/>
          </p:nvCxnSpPr>
          <p:spPr>
            <a:xfrm flipV="1">
              <a:off x="2446336" y="452294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a:extLst>
                <a:ext uri="{FF2B5EF4-FFF2-40B4-BE49-F238E27FC236}">
                  <a16:creationId xmlns:a16="http://schemas.microsoft.com/office/drawing/2014/main" id="{5664A4E8-3BD5-F94B-8A00-2128621BF98A}"/>
                </a:ext>
              </a:extLst>
            </p:cNvPr>
            <p:cNvCxnSpPr/>
            <p:nvPr/>
          </p:nvCxnSpPr>
          <p:spPr>
            <a:xfrm flipH="1" flipV="1">
              <a:off x="2705433" y="45200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6" name="Oval 335">
              <a:extLst>
                <a:ext uri="{FF2B5EF4-FFF2-40B4-BE49-F238E27FC236}">
                  <a16:creationId xmlns:a16="http://schemas.microsoft.com/office/drawing/2014/main" id="{E06FAD0E-47A4-A341-A4A3-1BDF0B34D684}"/>
                </a:ext>
              </a:extLst>
            </p:cNvPr>
            <p:cNvSpPr/>
            <p:nvPr/>
          </p:nvSpPr>
          <p:spPr>
            <a:xfrm>
              <a:off x="2695400" y="450581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7" name="Straight Connector 336">
              <a:extLst>
                <a:ext uri="{FF2B5EF4-FFF2-40B4-BE49-F238E27FC236}">
                  <a16:creationId xmlns:a16="http://schemas.microsoft.com/office/drawing/2014/main" id="{5C7A520A-10A5-EE46-B8D4-EEEF932F5B4D}"/>
                </a:ext>
              </a:extLst>
            </p:cNvPr>
            <p:cNvCxnSpPr/>
            <p:nvPr/>
          </p:nvCxnSpPr>
          <p:spPr>
            <a:xfrm flipV="1">
              <a:off x="2972082" y="452428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3D68F3BF-90EB-5842-A5A6-E089A86B2D74}"/>
                </a:ext>
              </a:extLst>
            </p:cNvPr>
            <p:cNvCxnSpPr/>
            <p:nvPr/>
          </p:nvCxnSpPr>
          <p:spPr>
            <a:xfrm>
              <a:off x="2964611" y="4528323"/>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8A4000C5-3BBA-C944-B0A9-44E50ED98C79}"/>
                </a:ext>
              </a:extLst>
            </p:cNvPr>
            <p:cNvCxnSpPr/>
            <p:nvPr/>
          </p:nvCxnSpPr>
          <p:spPr>
            <a:xfrm flipV="1">
              <a:off x="2971949" y="453722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E18E175C-F21E-C248-B4E9-05E4D525E0C7}"/>
                </a:ext>
              </a:extLst>
            </p:cNvPr>
            <p:cNvCxnSpPr/>
            <p:nvPr/>
          </p:nvCxnSpPr>
          <p:spPr>
            <a:xfrm flipH="1" flipV="1">
              <a:off x="2967772" y="427310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148CE943-E237-CE42-84E4-87B4F8968358}"/>
                </a:ext>
              </a:extLst>
            </p:cNvPr>
            <p:cNvCxnSpPr/>
            <p:nvPr/>
          </p:nvCxnSpPr>
          <p:spPr>
            <a:xfrm>
              <a:off x="2968152" y="4273295"/>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48AB648F-F673-7A48-BBD1-5FAAA8E0AFC3}"/>
                </a:ext>
              </a:extLst>
            </p:cNvPr>
            <p:cNvCxnSpPr/>
            <p:nvPr/>
          </p:nvCxnSpPr>
          <p:spPr>
            <a:xfrm flipV="1">
              <a:off x="2968152" y="428415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E2994DB4-DD0A-9445-AEFA-15650DD932DD}"/>
                </a:ext>
              </a:extLst>
            </p:cNvPr>
            <p:cNvCxnSpPr/>
            <p:nvPr/>
          </p:nvCxnSpPr>
          <p:spPr>
            <a:xfrm flipV="1">
              <a:off x="3232216" y="427594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299F47B1-18AD-9045-9FB5-B2F641A7BDFD}"/>
                </a:ext>
              </a:extLst>
            </p:cNvPr>
            <p:cNvCxnSpPr/>
            <p:nvPr/>
          </p:nvCxnSpPr>
          <p:spPr>
            <a:xfrm flipH="1" flipV="1">
              <a:off x="3236756" y="453154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5" name="Oval 344">
              <a:extLst>
                <a:ext uri="{FF2B5EF4-FFF2-40B4-BE49-F238E27FC236}">
                  <a16:creationId xmlns:a16="http://schemas.microsoft.com/office/drawing/2014/main" id="{5E744A5A-90B6-DD4E-B7C4-B627D8BDEB56}"/>
                </a:ext>
              </a:extLst>
            </p:cNvPr>
            <p:cNvSpPr/>
            <p:nvPr/>
          </p:nvSpPr>
          <p:spPr>
            <a:xfrm>
              <a:off x="3218238" y="451362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F70367A6-B487-2448-8DEF-F923D99F406C}"/>
                </a:ext>
              </a:extLst>
            </p:cNvPr>
            <p:cNvSpPr/>
            <p:nvPr/>
          </p:nvSpPr>
          <p:spPr>
            <a:xfrm>
              <a:off x="3477504" y="4772375"/>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65CF2F38-3C3C-9349-862F-25439311EF68}"/>
                </a:ext>
              </a:extLst>
            </p:cNvPr>
            <p:cNvSpPr/>
            <p:nvPr/>
          </p:nvSpPr>
          <p:spPr>
            <a:xfrm>
              <a:off x="3476819" y="426369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D1E463C8-EC4E-CF44-93F5-725B71CE8992}"/>
                </a:ext>
              </a:extLst>
            </p:cNvPr>
            <p:cNvSpPr/>
            <p:nvPr/>
          </p:nvSpPr>
          <p:spPr>
            <a:xfrm>
              <a:off x="3478332" y="451742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9" name="Group 348">
              <a:extLst>
                <a:ext uri="{FF2B5EF4-FFF2-40B4-BE49-F238E27FC236}">
                  <a16:creationId xmlns:a16="http://schemas.microsoft.com/office/drawing/2014/main" id="{D16C5CB8-00CD-FC4C-A694-AB340B7CB523}"/>
                </a:ext>
              </a:extLst>
            </p:cNvPr>
            <p:cNvGrpSpPr/>
            <p:nvPr/>
          </p:nvGrpSpPr>
          <p:grpSpPr>
            <a:xfrm rot="5400000" flipV="1">
              <a:off x="3461160" y="4155625"/>
              <a:ext cx="63323" cy="149361"/>
              <a:chOff x="5128940" y="2770557"/>
              <a:chExt cx="61549" cy="164735"/>
            </a:xfrm>
          </p:grpSpPr>
          <p:cxnSp>
            <p:nvCxnSpPr>
              <p:cNvPr id="398" name="Straight Connector 397">
                <a:extLst>
                  <a:ext uri="{FF2B5EF4-FFF2-40B4-BE49-F238E27FC236}">
                    <a16:creationId xmlns:a16="http://schemas.microsoft.com/office/drawing/2014/main" id="{DD1395D5-5975-B247-BB0E-A08931D6CA2A}"/>
                  </a:ext>
                </a:extLst>
              </p:cNvPr>
              <p:cNvCxnSpPr>
                <a:cxnSpLocks/>
              </p:cNvCxnSpPr>
              <p:nvPr/>
            </p:nvCxnSpPr>
            <p:spPr>
              <a:xfrm>
                <a:off x="5176430" y="2787582"/>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99" name="Oval 398">
                <a:extLst>
                  <a:ext uri="{FF2B5EF4-FFF2-40B4-BE49-F238E27FC236}">
                    <a16:creationId xmlns:a16="http://schemas.microsoft.com/office/drawing/2014/main" id="{20AEC0BD-6A9C-2440-B926-F12184902C23}"/>
                  </a:ext>
                </a:extLst>
              </p:cNvPr>
              <p:cNvSpPr/>
              <p:nvPr/>
            </p:nvSpPr>
            <p:spPr>
              <a:xfrm>
                <a:off x="5131753" y="2890903"/>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0" name="Oval 399">
                <a:extLst>
                  <a:ext uri="{FF2B5EF4-FFF2-40B4-BE49-F238E27FC236}">
                    <a16:creationId xmlns:a16="http://schemas.microsoft.com/office/drawing/2014/main" id="{433E4DCC-6D11-6F4C-BEED-9648E296627D}"/>
                  </a:ext>
                </a:extLst>
              </p:cNvPr>
              <p:cNvSpPr/>
              <p:nvPr/>
            </p:nvSpPr>
            <p:spPr>
              <a:xfrm>
                <a:off x="5128940" y="2830730"/>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1" name="Oval 400">
                <a:extLst>
                  <a:ext uri="{FF2B5EF4-FFF2-40B4-BE49-F238E27FC236}">
                    <a16:creationId xmlns:a16="http://schemas.microsoft.com/office/drawing/2014/main" id="{E4C0BB0C-A615-4942-AFBF-E11F5FEBD6D9}"/>
                  </a:ext>
                </a:extLst>
              </p:cNvPr>
              <p:cNvSpPr/>
              <p:nvPr/>
            </p:nvSpPr>
            <p:spPr>
              <a:xfrm>
                <a:off x="5129501" y="2770557"/>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2" name="Straight Connector 401">
                <a:extLst>
                  <a:ext uri="{FF2B5EF4-FFF2-40B4-BE49-F238E27FC236}">
                    <a16:creationId xmlns:a16="http://schemas.microsoft.com/office/drawing/2014/main" id="{24A2BA60-9A91-E740-8E0A-7552AFF47154}"/>
                  </a:ext>
                </a:extLst>
              </p:cNvPr>
              <p:cNvCxnSpPr>
                <a:cxnSpLocks/>
              </p:cNvCxnSpPr>
              <p:nvPr/>
            </p:nvCxnSpPr>
            <p:spPr>
              <a:xfrm>
                <a:off x="5190489" y="2788144"/>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50" name="Group 349">
              <a:extLst>
                <a:ext uri="{FF2B5EF4-FFF2-40B4-BE49-F238E27FC236}">
                  <a16:creationId xmlns:a16="http://schemas.microsoft.com/office/drawing/2014/main" id="{0E8EDA1D-A4FD-074A-8CBF-598407F70DDE}"/>
                </a:ext>
              </a:extLst>
            </p:cNvPr>
            <p:cNvGrpSpPr/>
            <p:nvPr/>
          </p:nvGrpSpPr>
          <p:grpSpPr>
            <a:xfrm rot="16200000">
              <a:off x="3465337" y="4761354"/>
              <a:ext cx="63323" cy="149361"/>
              <a:chOff x="4928856" y="3427376"/>
              <a:chExt cx="61549" cy="164735"/>
            </a:xfrm>
          </p:grpSpPr>
          <p:cxnSp>
            <p:nvCxnSpPr>
              <p:cNvPr id="393" name="Straight Connector 392">
                <a:extLst>
                  <a:ext uri="{FF2B5EF4-FFF2-40B4-BE49-F238E27FC236}">
                    <a16:creationId xmlns:a16="http://schemas.microsoft.com/office/drawing/2014/main" id="{7D290A9E-D18E-B94D-8FE3-397B417F5649}"/>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94" name="Oval 393">
                <a:extLst>
                  <a:ext uri="{FF2B5EF4-FFF2-40B4-BE49-F238E27FC236}">
                    <a16:creationId xmlns:a16="http://schemas.microsoft.com/office/drawing/2014/main" id="{1D53C1DF-D408-0E4E-B50F-7A238ECD1158}"/>
                  </a:ext>
                </a:extLst>
              </p:cNvPr>
              <p:cNvSpPr/>
              <p:nvPr/>
            </p:nvSpPr>
            <p:spPr>
              <a:xfrm>
                <a:off x="4931669" y="3547722"/>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 name="Oval 394">
                <a:extLst>
                  <a:ext uri="{FF2B5EF4-FFF2-40B4-BE49-F238E27FC236}">
                    <a16:creationId xmlns:a16="http://schemas.microsoft.com/office/drawing/2014/main" id="{2412E5B2-1AF0-764D-8A41-9F49108851B5}"/>
                  </a:ext>
                </a:extLst>
              </p:cNvPr>
              <p:cNvSpPr/>
              <p:nvPr/>
            </p:nvSpPr>
            <p:spPr>
              <a:xfrm>
                <a:off x="4928856" y="3487549"/>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 name="Oval 395">
                <a:extLst>
                  <a:ext uri="{FF2B5EF4-FFF2-40B4-BE49-F238E27FC236}">
                    <a16:creationId xmlns:a16="http://schemas.microsoft.com/office/drawing/2014/main" id="{7B81879D-47D8-9746-AF5C-3593803EF275}"/>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7" name="Straight Connector 396">
                <a:extLst>
                  <a:ext uri="{FF2B5EF4-FFF2-40B4-BE49-F238E27FC236}">
                    <a16:creationId xmlns:a16="http://schemas.microsoft.com/office/drawing/2014/main" id="{E5328E6B-F481-6E40-BB4A-54514ED75B01}"/>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51" name="Oval 350">
              <a:extLst>
                <a:ext uri="{FF2B5EF4-FFF2-40B4-BE49-F238E27FC236}">
                  <a16:creationId xmlns:a16="http://schemas.microsoft.com/office/drawing/2014/main" id="{2A0D41C6-EB0F-C842-90D2-78348ECC7047}"/>
                </a:ext>
              </a:extLst>
            </p:cNvPr>
            <p:cNvSpPr/>
            <p:nvPr/>
          </p:nvSpPr>
          <p:spPr>
            <a:xfrm>
              <a:off x="2954258" y="4264511"/>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6CA458D8-C31A-724C-A9BB-A1A31015BB62}"/>
                </a:ext>
              </a:extLst>
            </p:cNvPr>
            <p:cNvSpPr/>
            <p:nvPr/>
          </p:nvSpPr>
          <p:spPr>
            <a:xfrm>
              <a:off x="2955718" y="4511158"/>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3178703C-1EBC-BB47-9A81-3285B6997D91}"/>
                </a:ext>
              </a:extLst>
            </p:cNvPr>
            <p:cNvSpPr/>
            <p:nvPr/>
          </p:nvSpPr>
          <p:spPr>
            <a:xfrm>
              <a:off x="2954890" y="476231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FCB3022A-441B-B443-8B0D-C2E0A6132E65}"/>
                </a:ext>
              </a:extLst>
            </p:cNvPr>
            <p:cNvCxnSpPr/>
            <p:nvPr/>
          </p:nvCxnSpPr>
          <p:spPr>
            <a:xfrm>
              <a:off x="1406763" y="450673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31FD2BCA-AADB-8442-A968-8984666C26FE}"/>
                </a:ext>
              </a:extLst>
            </p:cNvPr>
            <p:cNvCxnSpPr/>
            <p:nvPr/>
          </p:nvCxnSpPr>
          <p:spPr>
            <a:xfrm flipV="1">
              <a:off x="1425975" y="451578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7F25B25D-EC91-C942-8D0A-C758B3D098D0}"/>
                </a:ext>
              </a:extLst>
            </p:cNvPr>
            <p:cNvCxnSpPr/>
            <p:nvPr/>
          </p:nvCxnSpPr>
          <p:spPr>
            <a:xfrm flipV="1">
              <a:off x="1926469" y="451319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BEC3C7C6-A7F1-D64B-AF93-BF3E26A095AE}"/>
                </a:ext>
              </a:extLst>
            </p:cNvPr>
            <p:cNvCxnSpPr/>
            <p:nvPr/>
          </p:nvCxnSpPr>
          <p:spPr>
            <a:xfrm flipH="1" flipV="1">
              <a:off x="2187991" y="451505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85E5444C-6951-844E-AB5F-DF52B79D8D3D}"/>
                </a:ext>
              </a:extLst>
            </p:cNvPr>
            <p:cNvCxnSpPr/>
            <p:nvPr/>
          </p:nvCxnSpPr>
          <p:spPr>
            <a:xfrm>
              <a:off x="1927942" y="4517182"/>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a16="http://schemas.microsoft.com/office/drawing/2014/main" id="{96E85D8A-D1E6-F146-A147-EB62679559D1}"/>
                </a:ext>
              </a:extLst>
            </p:cNvPr>
            <p:cNvCxnSpPr/>
            <p:nvPr/>
          </p:nvCxnSpPr>
          <p:spPr>
            <a:xfrm flipV="1">
              <a:off x="1939495" y="452043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7E0ED2EB-E97B-AA4F-9624-E603DA1365EB}"/>
                </a:ext>
              </a:extLst>
            </p:cNvPr>
            <p:cNvCxnSpPr/>
            <p:nvPr/>
          </p:nvCxnSpPr>
          <p:spPr>
            <a:xfrm>
              <a:off x="1401592" y="425640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B7F0D906-DAE8-924A-B378-2758DE3C98D9}"/>
                </a:ext>
              </a:extLst>
            </p:cNvPr>
            <p:cNvCxnSpPr/>
            <p:nvPr/>
          </p:nvCxnSpPr>
          <p:spPr>
            <a:xfrm flipV="1">
              <a:off x="1418994" y="4269833"/>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9F138C61-CD79-5545-A47D-923699BCC9EB}"/>
                </a:ext>
              </a:extLst>
            </p:cNvPr>
            <p:cNvCxnSpPr/>
            <p:nvPr/>
          </p:nvCxnSpPr>
          <p:spPr>
            <a:xfrm flipH="1" flipV="1">
              <a:off x="1922159" y="426200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90FA6A7E-8148-564B-9A04-D6854324B508}"/>
                </a:ext>
              </a:extLst>
            </p:cNvPr>
            <p:cNvCxnSpPr/>
            <p:nvPr/>
          </p:nvCxnSpPr>
          <p:spPr>
            <a:xfrm flipV="1">
              <a:off x="2193957" y="4263943"/>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21A58706-37A8-8046-8A97-58CC75ECCF7D}"/>
                </a:ext>
              </a:extLst>
            </p:cNvPr>
            <p:cNvCxnSpPr/>
            <p:nvPr/>
          </p:nvCxnSpPr>
          <p:spPr>
            <a:xfrm>
              <a:off x="1928770" y="4266031"/>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a:extLst>
                <a:ext uri="{FF2B5EF4-FFF2-40B4-BE49-F238E27FC236}">
                  <a16:creationId xmlns:a16="http://schemas.microsoft.com/office/drawing/2014/main" id="{0B49D201-1A29-3C4B-949B-738BDC414E5B}"/>
                </a:ext>
              </a:extLst>
            </p:cNvPr>
            <p:cNvCxnSpPr/>
            <p:nvPr/>
          </p:nvCxnSpPr>
          <p:spPr>
            <a:xfrm flipV="1">
              <a:off x="1942222" y="4271178"/>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6" name="Oval 365">
              <a:extLst>
                <a:ext uri="{FF2B5EF4-FFF2-40B4-BE49-F238E27FC236}">
                  <a16:creationId xmlns:a16="http://schemas.microsoft.com/office/drawing/2014/main" id="{0ECFC7BC-264A-1642-B438-CAB69D6B480C}"/>
                </a:ext>
              </a:extLst>
            </p:cNvPr>
            <p:cNvSpPr/>
            <p:nvPr/>
          </p:nvSpPr>
          <p:spPr>
            <a:xfrm>
              <a:off x="2172244" y="450253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67D6A4A3-1D87-BB4B-9E68-7DA466AFBE36}"/>
                </a:ext>
              </a:extLst>
            </p:cNvPr>
            <p:cNvSpPr/>
            <p:nvPr/>
          </p:nvSpPr>
          <p:spPr>
            <a:xfrm>
              <a:off x="2434661" y="475368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7B410483-1BE7-CC4B-8156-E3981BEC1EF1}"/>
                </a:ext>
              </a:extLst>
            </p:cNvPr>
            <p:cNvSpPr/>
            <p:nvPr/>
          </p:nvSpPr>
          <p:spPr>
            <a:xfrm>
              <a:off x="2435488" y="450443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A30C108C-375A-4944-AC75-2E1FAA4836B9}"/>
                </a:ext>
              </a:extLst>
            </p:cNvPr>
            <p:cNvSpPr/>
            <p:nvPr/>
          </p:nvSpPr>
          <p:spPr>
            <a:xfrm>
              <a:off x="2435872" y="425450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0" name="Straight Connector 369">
              <a:extLst>
                <a:ext uri="{FF2B5EF4-FFF2-40B4-BE49-F238E27FC236}">
                  <a16:creationId xmlns:a16="http://schemas.microsoft.com/office/drawing/2014/main" id="{DFE633DF-D53C-EA4B-B337-FD99A2C47AAD}"/>
                </a:ext>
              </a:extLst>
            </p:cNvPr>
            <p:cNvCxnSpPr/>
            <p:nvPr/>
          </p:nvCxnSpPr>
          <p:spPr>
            <a:xfrm flipV="1">
              <a:off x="1659403" y="42701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1" name="Oval 370">
              <a:extLst>
                <a:ext uri="{FF2B5EF4-FFF2-40B4-BE49-F238E27FC236}">
                  <a16:creationId xmlns:a16="http://schemas.microsoft.com/office/drawing/2014/main" id="{0856346F-7472-6242-8446-C7B58FDBDCA5}"/>
                </a:ext>
              </a:extLst>
            </p:cNvPr>
            <p:cNvSpPr/>
            <p:nvPr/>
          </p:nvSpPr>
          <p:spPr>
            <a:xfrm>
              <a:off x="1914278" y="42558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76DD88BF-758D-874E-BBE2-81106719A11C}"/>
                </a:ext>
              </a:extLst>
            </p:cNvPr>
            <p:cNvSpPr/>
            <p:nvPr/>
          </p:nvSpPr>
          <p:spPr>
            <a:xfrm>
              <a:off x="1915738" y="450251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3" name="Straight Connector 372">
              <a:extLst>
                <a:ext uri="{FF2B5EF4-FFF2-40B4-BE49-F238E27FC236}">
                  <a16:creationId xmlns:a16="http://schemas.microsoft.com/office/drawing/2014/main" id="{8F1CCC04-AC93-654C-95AE-656367959483}"/>
                </a:ext>
              </a:extLst>
            </p:cNvPr>
            <p:cNvCxnSpPr/>
            <p:nvPr/>
          </p:nvCxnSpPr>
          <p:spPr>
            <a:xfrm flipH="1" flipV="1">
              <a:off x="1405483" y="425871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4" name="Oval 373">
              <a:extLst>
                <a:ext uri="{FF2B5EF4-FFF2-40B4-BE49-F238E27FC236}">
                  <a16:creationId xmlns:a16="http://schemas.microsoft.com/office/drawing/2014/main" id="{65FA4EDA-347F-C248-BDE4-B14B4A085EEB}"/>
                </a:ext>
              </a:extLst>
            </p:cNvPr>
            <p:cNvSpPr/>
            <p:nvPr/>
          </p:nvSpPr>
          <p:spPr>
            <a:xfrm>
              <a:off x="1397610" y="424914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01BE3677-CCA1-504E-B2FC-6E1AA230A0EA}"/>
                </a:ext>
              </a:extLst>
            </p:cNvPr>
            <p:cNvSpPr/>
            <p:nvPr/>
          </p:nvSpPr>
          <p:spPr>
            <a:xfrm>
              <a:off x="1397225" y="44990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6" name="Straight Connector 375">
              <a:extLst>
                <a:ext uri="{FF2B5EF4-FFF2-40B4-BE49-F238E27FC236}">
                  <a16:creationId xmlns:a16="http://schemas.microsoft.com/office/drawing/2014/main" id="{98F456E3-AA84-DC4B-8577-885F256360E2}"/>
                </a:ext>
              </a:extLst>
            </p:cNvPr>
            <p:cNvCxnSpPr/>
            <p:nvPr/>
          </p:nvCxnSpPr>
          <p:spPr>
            <a:xfrm flipV="1">
              <a:off x="1403478" y="451142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74F3F02F-9329-244E-991B-427685374AA1}"/>
                </a:ext>
              </a:extLst>
            </p:cNvPr>
            <p:cNvCxnSpPr/>
            <p:nvPr/>
          </p:nvCxnSpPr>
          <p:spPr>
            <a:xfrm flipH="1" flipV="1">
              <a:off x="1665453" y="451141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8" name="Oval 377">
              <a:extLst>
                <a:ext uri="{FF2B5EF4-FFF2-40B4-BE49-F238E27FC236}">
                  <a16:creationId xmlns:a16="http://schemas.microsoft.com/office/drawing/2014/main" id="{B59FEF31-DB85-6744-A969-8A24EDB35E09}"/>
                </a:ext>
              </a:extLst>
            </p:cNvPr>
            <p:cNvSpPr/>
            <p:nvPr/>
          </p:nvSpPr>
          <p:spPr>
            <a:xfrm>
              <a:off x="1655422" y="44971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6F2D5CE4-4DF1-2F4F-815F-9E7AB0F599FC}"/>
                </a:ext>
              </a:extLst>
            </p:cNvPr>
            <p:cNvSpPr/>
            <p:nvPr/>
          </p:nvSpPr>
          <p:spPr>
            <a:xfrm>
              <a:off x="1914910" y="475367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a:extLst>
                <a:ext uri="{FF2B5EF4-FFF2-40B4-BE49-F238E27FC236}">
                  <a16:creationId xmlns:a16="http://schemas.microsoft.com/office/drawing/2014/main" id="{F5B63082-E4D2-534A-AA67-0366435D9417}"/>
                </a:ext>
              </a:extLst>
            </p:cNvPr>
            <p:cNvSpPr/>
            <p:nvPr/>
          </p:nvSpPr>
          <p:spPr>
            <a:xfrm>
              <a:off x="1388802" y="474832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1" name="Group 380">
              <a:extLst>
                <a:ext uri="{FF2B5EF4-FFF2-40B4-BE49-F238E27FC236}">
                  <a16:creationId xmlns:a16="http://schemas.microsoft.com/office/drawing/2014/main" id="{0F283A2F-C7A4-A44B-AECC-A1686C6AB236}"/>
                </a:ext>
              </a:extLst>
            </p:cNvPr>
            <p:cNvGrpSpPr/>
            <p:nvPr/>
          </p:nvGrpSpPr>
          <p:grpSpPr>
            <a:xfrm>
              <a:off x="1330359" y="4194045"/>
              <a:ext cx="55805" cy="143310"/>
              <a:chOff x="4928856" y="3427376"/>
              <a:chExt cx="61549" cy="158061"/>
            </a:xfrm>
          </p:grpSpPr>
          <p:cxnSp>
            <p:nvCxnSpPr>
              <p:cNvPr id="388" name="Straight Connector 387">
                <a:extLst>
                  <a:ext uri="{FF2B5EF4-FFF2-40B4-BE49-F238E27FC236}">
                    <a16:creationId xmlns:a16="http://schemas.microsoft.com/office/drawing/2014/main" id="{8433F357-FF7A-4B47-BADE-DDB2C7D2A478}"/>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9" name="Oval 388">
                <a:extLst>
                  <a:ext uri="{FF2B5EF4-FFF2-40B4-BE49-F238E27FC236}">
                    <a16:creationId xmlns:a16="http://schemas.microsoft.com/office/drawing/2014/main" id="{29C7FF48-A675-5643-B66A-F70256A67B1F}"/>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 name="Oval 389">
                <a:extLst>
                  <a:ext uri="{FF2B5EF4-FFF2-40B4-BE49-F238E27FC236}">
                    <a16:creationId xmlns:a16="http://schemas.microsoft.com/office/drawing/2014/main" id="{A8133831-0395-494F-9324-34B181365F16}"/>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 name="Oval 390">
                <a:extLst>
                  <a:ext uri="{FF2B5EF4-FFF2-40B4-BE49-F238E27FC236}">
                    <a16:creationId xmlns:a16="http://schemas.microsoft.com/office/drawing/2014/main" id="{7A9A1F1B-96C7-EC45-BA66-D091D0245A70}"/>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2" name="Straight Connector 391">
                <a:extLst>
                  <a:ext uri="{FF2B5EF4-FFF2-40B4-BE49-F238E27FC236}">
                    <a16:creationId xmlns:a16="http://schemas.microsoft.com/office/drawing/2014/main" id="{04064395-0A4C-8041-8B15-BC876EAC135E}"/>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82" name="Group 381">
              <a:extLst>
                <a:ext uri="{FF2B5EF4-FFF2-40B4-BE49-F238E27FC236}">
                  <a16:creationId xmlns:a16="http://schemas.microsoft.com/office/drawing/2014/main" id="{9CB9084B-7613-834E-9785-E731C4DDCB31}"/>
                </a:ext>
              </a:extLst>
            </p:cNvPr>
            <p:cNvGrpSpPr/>
            <p:nvPr/>
          </p:nvGrpSpPr>
          <p:grpSpPr>
            <a:xfrm>
              <a:off x="1322216" y="4704909"/>
              <a:ext cx="55805" cy="143310"/>
              <a:chOff x="4928856" y="3427376"/>
              <a:chExt cx="61549" cy="158061"/>
            </a:xfrm>
          </p:grpSpPr>
          <p:cxnSp>
            <p:nvCxnSpPr>
              <p:cNvPr id="383" name="Straight Connector 382">
                <a:extLst>
                  <a:ext uri="{FF2B5EF4-FFF2-40B4-BE49-F238E27FC236}">
                    <a16:creationId xmlns:a16="http://schemas.microsoft.com/office/drawing/2014/main" id="{761C07EC-45C2-9547-AABD-20716959BFD2}"/>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4" name="Oval 383">
                <a:extLst>
                  <a:ext uri="{FF2B5EF4-FFF2-40B4-BE49-F238E27FC236}">
                    <a16:creationId xmlns:a16="http://schemas.microsoft.com/office/drawing/2014/main" id="{8C5F6AB8-1B5F-E04B-A773-22B1E1FFA4F6}"/>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 name="Oval 384">
                <a:extLst>
                  <a:ext uri="{FF2B5EF4-FFF2-40B4-BE49-F238E27FC236}">
                    <a16:creationId xmlns:a16="http://schemas.microsoft.com/office/drawing/2014/main" id="{4923650C-E085-D840-8B2D-FF613AFDCFF5}"/>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 name="Oval 385">
                <a:extLst>
                  <a:ext uri="{FF2B5EF4-FFF2-40B4-BE49-F238E27FC236}">
                    <a16:creationId xmlns:a16="http://schemas.microsoft.com/office/drawing/2014/main" id="{DAC94BDC-D7FC-7640-80FC-D5E857EC2F26}"/>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7" name="Straight Connector 386">
                <a:extLst>
                  <a:ext uri="{FF2B5EF4-FFF2-40B4-BE49-F238E27FC236}">
                    <a16:creationId xmlns:a16="http://schemas.microsoft.com/office/drawing/2014/main" id="{C3784A30-5DA3-A34B-9EDD-FCB672110007}"/>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03" name="Group 402">
            <a:extLst>
              <a:ext uri="{FF2B5EF4-FFF2-40B4-BE49-F238E27FC236}">
                <a16:creationId xmlns:a16="http://schemas.microsoft.com/office/drawing/2014/main" id="{8A640957-C131-E348-ACFA-6809C24B6471}"/>
              </a:ext>
            </a:extLst>
          </p:cNvPr>
          <p:cNvGrpSpPr/>
          <p:nvPr/>
        </p:nvGrpSpPr>
        <p:grpSpPr>
          <a:xfrm>
            <a:off x="4673799" y="5378836"/>
            <a:ext cx="2249463" cy="673651"/>
            <a:chOff x="1322216" y="4194045"/>
            <a:chExt cx="2249463" cy="673651"/>
          </a:xfrm>
        </p:grpSpPr>
        <p:cxnSp>
          <p:nvCxnSpPr>
            <p:cNvPr id="404" name="Straight Connector 403">
              <a:extLst>
                <a:ext uri="{FF2B5EF4-FFF2-40B4-BE49-F238E27FC236}">
                  <a16:creationId xmlns:a16="http://schemas.microsoft.com/office/drawing/2014/main" id="{2C08DE53-7A4C-5A40-AABB-ED8DD92DF3D0}"/>
                </a:ext>
              </a:extLst>
            </p:cNvPr>
            <p:cNvCxnSpPr/>
            <p:nvPr/>
          </p:nvCxnSpPr>
          <p:spPr>
            <a:xfrm>
              <a:off x="2446741" y="451537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372BADD5-9E08-B844-AFB3-7935B3984133}"/>
                </a:ext>
              </a:extLst>
            </p:cNvPr>
            <p:cNvCxnSpPr/>
            <p:nvPr/>
          </p:nvCxnSpPr>
          <p:spPr>
            <a:xfrm flipV="1">
              <a:off x="2454440" y="453594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a:extLst>
                <a:ext uri="{FF2B5EF4-FFF2-40B4-BE49-F238E27FC236}">
                  <a16:creationId xmlns:a16="http://schemas.microsoft.com/office/drawing/2014/main" id="{8BEB1C29-53AF-AC40-A47C-4938DBD58EF6}"/>
                </a:ext>
              </a:extLst>
            </p:cNvPr>
            <p:cNvCxnSpPr/>
            <p:nvPr/>
          </p:nvCxnSpPr>
          <p:spPr>
            <a:xfrm>
              <a:off x="2441572" y="426504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a:extLst>
                <a:ext uri="{FF2B5EF4-FFF2-40B4-BE49-F238E27FC236}">
                  <a16:creationId xmlns:a16="http://schemas.microsoft.com/office/drawing/2014/main" id="{8AA7D3B7-DA85-7941-B63E-A1C5E3FDF69F}"/>
                </a:ext>
              </a:extLst>
            </p:cNvPr>
            <p:cNvCxnSpPr/>
            <p:nvPr/>
          </p:nvCxnSpPr>
          <p:spPr>
            <a:xfrm flipV="1">
              <a:off x="2458972" y="4278472"/>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23638440-95CC-084B-AE7E-639BC33F9C8A}"/>
                </a:ext>
              </a:extLst>
            </p:cNvPr>
            <p:cNvCxnSpPr/>
            <p:nvPr/>
          </p:nvCxnSpPr>
          <p:spPr>
            <a:xfrm flipV="1">
              <a:off x="2699381" y="4278791"/>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D07DD87B-12C4-DB45-B75C-67ED33B2A621}"/>
                </a:ext>
              </a:extLst>
            </p:cNvPr>
            <p:cNvCxnSpPr/>
            <p:nvPr/>
          </p:nvCxnSpPr>
          <p:spPr>
            <a:xfrm flipH="1" flipV="1">
              <a:off x="2445463" y="426735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61D79A0E-A352-0A41-B550-A344DA6073EA}"/>
                </a:ext>
              </a:extLst>
            </p:cNvPr>
            <p:cNvCxnSpPr/>
            <p:nvPr/>
          </p:nvCxnSpPr>
          <p:spPr>
            <a:xfrm flipV="1">
              <a:off x="2446336" y="452294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D12A269A-C881-DE44-B34B-A40CF33861CE}"/>
                </a:ext>
              </a:extLst>
            </p:cNvPr>
            <p:cNvCxnSpPr/>
            <p:nvPr/>
          </p:nvCxnSpPr>
          <p:spPr>
            <a:xfrm flipH="1" flipV="1">
              <a:off x="2705433" y="45200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2" name="Oval 411">
              <a:extLst>
                <a:ext uri="{FF2B5EF4-FFF2-40B4-BE49-F238E27FC236}">
                  <a16:creationId xmlns:a16="http://schemas.microsoft.com/office/drawing/2014/main" id="{E023AB5D-7231-6342-8ECF-EE51B8999642}"/>
                </a:ext>
              </a:extLst>
            </p:cNvPr>
            <p:cNvSpPr/>
            <p:nvPr/>
          </p:nvSpPr>
          <p:spPr>
            <a:xfrm>
              <a:off x="2695400" y="450581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3" name="Straight Connector 412">
              <a:extLst>
                <a:ext uri="{FF2B5EF4-FFF2-40B4-BE49-F238E27FC236}">
                  <a16:creationId xmlns:a16="http://schemas.microsoft.com/office/drawing/2014/main" id="{D7712F26-1C65-4344-875F-6A2AE61323A4}"/>
                </a:ext>
              </a:extLst>
            </p:cNvPr>
            <p:cNvCxnSpPr/>
            <p:nvPr/>
          </p:nvCxnSpPr>
          <p:spPr>
            <a:xfrm flipV="1">
              <a:off x="2972082" y="452428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a:extLst>
                <a:ext uri="{FF2B5EF4-FFF2-40B4-BE49-F238E27FC236}">
                  <a16:creationId xmlns:a16="http://schemas.microsoft.com/office/drawing/2014/main" id="{0E76B4E1-4E4B-8143-B789-DBC98BAAF302}"/>
                </a:ext>
              </a:extLst>
            </p:cNvPr>
            <p:cNvCxnSpPr/>
            <p:nvPr/>
          </p:nvCxnSpPr>
          <p:spPr>
            <a:xfrm>
              <a:off x="2964611" y="4528323"/>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a16="http://schemas.microsoft.com/office/drawing/2014/main" id="{0BDBE43D-D3B7-1E41-B6E6-BE984A716711}"/>
                </a:ext>
              </a:extLst>
            </p:cNvPr>
            <p:cNvCxnSpPr/>
            <p:nvPr/>
          </p:nvCxnSpPr>
          <p:spPr>
            <a:xfrm flipV="1">
              <a:off x="2971949" y="453722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B1F241F3-2DD4-E041-B8A1-1C5CC201E94B}"/>
                </a:ext>
              </a:extLst>
            </p:cNvPr>
            <p:cNvCxnSpPr/>
            <p:nvPr/>
          </p:nvCxnSpPr>
          <p:spPr>
            <a:xfrm flipH="1" flipV="1">
              <a:off x="2967772" y="427310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a:extLst>
                <a:ext uri="{FF2B5EF4-FFF2-40B4-BE49-F238E27FC236}">
                  <a16:creationId xmlns:a16="http://schemas.microsoft.com/office/drawing/2014/main" id="{DD5937FF-1F18-2045-9EC6-02FC1A16765B}"/>
                </a:ext>
              </a:extLst>
            </p:cNvPr>
            <p:cNvCxnSpPr/>
            <p:nvPr/>
          </p:nvCxnSpPr>
          <p:spPr>
            <a:xfrm>
              <a:off x="2968152" y="4273295"/>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a:extLst>
                <a:ext uri="{FF2B5EF4-FFF2-40B4-BE49-F238E27FC236}">
                  <a16:creationId xmlns:a16="http://schemas.microsoft.com/office/drawing/2014/main" id="{55AF6A25-5D53-9E4E-970F-DEA04F5BDD2C}"/>
                </a:ext>
              </a:extLst>
            </p:cNvPr>
            <p:cNvCxnSpPr/>
            <p:nvPr/>
          </p:nvCxnSpPr>
          <p:spPr>
            <a:xfrm flipV="1">
              <a:off x="2968152" y="428415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a16="http://schemas.microsoft.com/office/drawing/2014/main" id="{E8D037EE-87C1-7E48-A267-E7DFB3BF302E}"/>
                </a:ext>
              </a:extLst>
            </p:cNvPr>
            <p:cNvCxnSpPr/>
            <p:nvPr/>
          </p:nvCxnSpPr>
          <p:spPr>
            <a:xfrm flipV="1">
              <a:off x="3232216" y="427594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a:extLst>
                <a:ext uri="{FF2B5EF4-FFF2-40B4-BE49-F238E27FC236}">
                  <a16:creationId xmlns:a16="http://schemas.microsoft.com/office/drawing/2014/main" id="{45681E94-040E-FE42-AB78-86B767E7DE6E}"/>
                </a:ext>
              </a:extLst>
            </p:cNvPr>
            <p:cNvCxnSpPr/>
            <p:nvPr/>
          </p:nvCxnSpPr>
          <p:spPr>
            <a:xfrm flipH="1" flipV="1">
              <a:off x="3236756" y="453154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1" name="Oval 420">
              <a:extLst>
                <a:ext uri="{FF2B5EF4-FFF2-40B4-BE49-F238E27FC236}">
                  <a16:creationId xmlns:a16="http://schemas.microsoft.com/office/drawing/2014/main" id="{A06B5AFA-10F4-C546-83FD-7B43CD316EB1}"/>
                </a:ext>
              </a:extLst>
            </p:cNvPr>
            <p:cNvSpPr/>
            <p:nvPr/>
          </p:nvSpPr>
          <p:spPr>
            <a:xfrm>
              <a:off x="3218238" y="451362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9DDBFCCE-9944-6F40-B9BF-3E6A2E6DBAB3}"/>
                </a:ext>
              </a:extLst>
            </p:cNvPr>
            <p:cNvSpPr/>
            <p:nvPr/>
          </p:nvSpPr>
          <p:spPr>
            <a:xfrm>
              <a:off x="3477504" y="4772375"/>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B890BD2A-E218-6544-A382-F258B46103DC}"/>
                </a:ext>
              </a:extLst>
            </p:cNvPr>
            <p:cNvSpPr/>
            <p:nvPr/>
          </p:nvSpPr>
          <p:spPr>
            <a:xfrm>
              <a:off x="3476819" y="426369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CED5CC28-C9FB-0E49-9165-5E3DF72ACCCE}"/>
                </a:ext>
              </a:extLst>
            </p:cNvPr>
            <p:cNvSpPr/>
            <p:nvPr/>
          </p:nvSpPr>
          <p:spPr>
            <a:xfrm>
              <a:off x="3478332" y="451742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5" name="Group 424">
              <a:extLst>
                <a:ext uri="{FF2B5EF4-FFF2-40B4-BE49-F238E27FC236}">
                  <a16:creationId xmlns:a16="http://schemas.microsoft.com/office/drawing/2014/main" id="{5449CBF9-4D97-D04A-8BCE-2E0B6567EC07}"/>
                </a:ext>
              </a:extLst>
            </p:cNvPr>
            <p:cNvGrpSpPr/>
            <p:nvPr/>
          </p:nvGrpSpPr>
          <p:grpSpPr>
            <a:xfrm rot="5400000" flipV="1">
              <a:off x="3461160" y="4155625"/>
              <a:ext cx="63323" cy="149361"/>
              <a:chOff x="5128940" y="2770557"/>
              <a:chExt cx="61549" cy="164735"/>
            </a:xfrm>
          </p:grpSpPr>
          <p:cxnSp>
            <p:nvCxnSpPr>
              <p:cNvPr id="474" name="Straight Connector 473">
                <a:extLst>
                  <a:ext uri="{FF2B5EF4-FFF2-40B4-BE49-F238E27FC236}">
                    <a16:creationId xmlns:a16="http://schemas.microsoft.com/office/drawing/2014/main" id="{82A5C925-2574-A142-8471-F7639BF2F95D}"/>
                  </a:ext>
                </a:extLst>
              </p:cNvPr>
              <p:cNvCxnSpPr>
                <a:cxnSpLocks/>
              </p:cNvCxnSpPr>
              <p:nvPr/>
            </p:nvCxnSpPr>
            <p:spPr>
              <a:xfrm>
                <a:off x="5176430" y="2787582"/>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75" name="Oval 474">
                <a:extLst>
                  <a:ext uri="{FF2B5EF4-FFF2-40B4-BE49-F238E27FC236}">
                    <a16:creationId xmlns:a16="http://schemas.microsoft.com/office/drawing/2014/main" id="{E2D51EAA-2EC0-FC45-B7AB-A7784DC22200}"/>
                  </a:ext>
                </a:extLst>
              </p:cNvPr>
              <p:cNvSpPr/>
              <p:nvPr/>
            </p:nvSpPr>
            <p:spPr>
              <a:xfrm>
                <a:off x="5131753" y="2890903"/>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6" name="Oval 475">
                <a:extLst>
                  <a:ext uri="{FF2B5EF4-FFF2-40B4-BE49-F238E27FC236}">
                    <a16:creationId xmlns:a16="http://schemas.microsoft.com/office/drawing/2014/main" id="{C6FC9B05-DD17-0C41-A50F-65870E6B936F}"/>
                  </a:ext>
                </a:extLst>
              </p:cNvPr>
              <p:cNvSpPr/>
              <p:nvPr/>
            </p:nvSpPr>
            <p:spPr>
              <a:xfrm>
                <a:off x="5128940" y="2830730"/>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7" name="Oval 476">
                <a:extLst>
                  <a:ext uri="{FF2B5EF4-FFF2-40B4-BE49-F238E27FC236}">
                    <a16:creationId xmlns:a16="http://schemas.microsoft.com/office/drawing/2014/main" id="{AF4FAA75-2E8F-8148-BF36-6F7BDF9B6C8E}"/>
                  </a:ext>
                </a:extLst>
              </p:cNvPr>
              <p:cNvSpPr/>
              <p:nvPr/>
            </p:nvSpPr>
            <p:spPr>
              <a:xfrm>
                <a:off x="5129501" y="2770557"/>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8" name="Straight Connector 477">
                <a:extLst>
                  <a:ext uri="{FF2B5EF4-FFF2-40B4-BE49-F238E27FC236}">
                    <a16:creationId xmlns:a16="http://schemas.microsoft.com/office/drawing/2014/main" id="{7F6628E0-DA4B-4341-A491-3A444E5C0E3B}"/>
                  </a:ext>
                </a:extLst>
              </p:cNvPr>
              <p:cNvCxnSpPr>
                <a:cxnSpLocks/>
              </p:cNvCxnSpPr>
              <p:nvPr/>
            </p:nvCxnSpPr>
            <p:spPr>
              <a:xfrm>
                <a:off x="5190489" y="2788144"/>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426" name="Group 425">
              <a:extLst>
                <a:ext uri="{FF2B5EF4-FFF2-40B4-BE49-F238E27FC236}">
                  <a16:creationId xmlns:a16="http://schemas.microsoft.com/office/drawing/2014/main" id="{BE4327B0-5F8F-9D41-80E6-C36B12A68AB5}"/>
                </a:ext>
              </a:extLst>
            </p:cNvPr>
            <p:cNvGrpSpPr/>
            <p:nvPr/>
          </p:nvGrpSpPr>
          <p:grpSpPr>
            <a:xfrm rot="16200000">
              <a:off x="3465337" y="4761354"/>
              <a:ext cx="63323" cy="149361"/>
              <a:chOff x="4928856" y="3427376"/>
              <a:chExt cx="61549" cy="164735"/>
            </a:xfrm>
          </p:grpSpPr>
          <p:cxnSp>
            <p:nvCxnSpPr>
              <p:cNvPr id="469" name="Straight Connector 468">
                <a:extLst>
                  <a:ext uri="{FF2B5EF4-FFF2-40B4-BE49-F238E27FC236}">
                    <a16:creationId xmlns:a16="http://schemas.microsoft.com/office/drawing/2014/main" id="{06B1AAC9-4F27-334F-92A2-FA4F34310937}"/>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70" name="Oval 469">
                <a:extLst>
                  <a:ext uri="{FF2B5EF4-FFF2-40B4-BE49-F238E27FC236}">
                    <a16:creationId xmlns:a16="http://schemas.microsoft.com/office/drawing/2014/main" id="{8FE0BC19-7421-5945-AE25-3F001879A58D}"/>
                  </a:ext>
                </a:extLst>
              </p:cNvPr>
              <p:cNvSpPr/>
              <p:nvPr/>
            </p:nvSpPr>
            <p:spPr>
              <a:xfrm>
                <a:off x="4931669" y="3547722"/>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1" name="Oval 470">
                <a:extLst>
                  <a:ext uri="{FF2B5EF4-FFF2-40B4-BE49-F238E27FC236}">
                    <a16:creationId xmlns:a16="http://schemas.microsoft.com/office/drawing/2014/main" id="{63706913-72DE-1D40-8F25-87B54CF7D4A8}"/>
                  </a:ext>
                </a:extLst>
              </p:cNvPr>
              <p:cNvSpPr/>
              <p:nvPr/>
            </p:nvSpPr>
            <p:spPr>
              <a:xfrm>
                <a:off x="4928856" y="3487549"/>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2" name="Oval 471">
                <a:extLst>
                  <a:ext uri="{FF2B5EF4-FFF2-40B4-BE49-F238E27FC236}">
                    <a16:creationId xmlns:a16="http://schemas.microsoft.com/office/drawing/2014/main" id="{33F9BAC3-4F36-2B47-827A-E42FD8BC3CF2}"/>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3" name="Straight Connector 472">
                <a:extLst>
                  <a:ext uri="{FF2B5EF4-FFF2-40B4-BE49-F238E27FC236}">
                    <a16:creationId xmlns:a16="http://schemas.microsoft.com/office/drawing/2014/main" id="{703FCCAE-F15B-4C4D-BAFD-D8962727EE22}"/>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427" name="Oval 426">
              <a:extLst>
                <a:ext uri="{FF2B5EF4-FFF2-40B4-BE49-F238E27FC236}">
                  <a16:creationId xmlns:a16="http://schemas.microsoft.com/office/drawing/2014/main" id="{FCB59B15-C482-E442-B525-DA4DA44CF2C4}"/>
                </a:ext>
              </a:extLst>
            </p:cNvPr>
            <p:cNvSpPr/>
            <p:nvPr/>
          </p:nvSpPr>
          <p:spPr>
            <a:xfrm>
              <a:off x="2954258" y="4264511"/>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a:extLst>
                <a:ext uri="{FF2B5EF4-FFF2-40B4-BE49-F238E27FC236}">
                  <a16:creationId xmlns:a16="http://schemas.microsoft.com/office/drawing/2014/main" id="{A6BBDD02-700A-6342-9CBF-8D738633C6EF}"/>
                </a:ext>
              </a:extLst>
            </p:cNvPr>
            <p:cNvSpPr/>
            <p:nvPr/>
          </p:nvSpPr>
          <p:spPr>
            <a:xfrm>
              <a:off x="2955718" y="4511158"/>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32851EC1-AC42-AF41-BFE5-28A37C26B11B}"/>
                </a:ext>
              </a:extLst>
            </p:cNvPr>
            <p:cNvSpPr/>
            <p:nvPr/>
          </p:nvSpPr>
          <p:spPr>
            <a:xfrm>
              <a:off x="2954890" y="476231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0" name="Straight Connector 429">
              <a:extLst>
                <a:ext uri="{FF2B5EF4-FFF2-40B4-BE49-F238E27FC236}">
                  <a16:creationId xmlns:a16="http://schemas.microsoft.com/office/drawing/2014/main" id="{2B334BFD-C350-FF41-A64E-0137469BF6CB}"/>
                </a:ext>
              </a:extLst>
            </p:cNvPr>
            <p:cNvCxnSpPr/>
            <p:nvPr/>
          </p:nvCxnSpPr>
          <p:spPr>
            <a:xfrm>
              <a:off x="1406763" y="450673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713BCFB7-7B7E-A349-8756-5C9FA036730B}"/>
                </a:ext>
              </a:extLst>
            </p:cNvPr>
            <p:cNvCxnSpPr/>
            <p:nvPr/>
          </p:nvCxnSpPr>
          <p:spPr>
            <a:xfrm flipV="1">
              <a:off x="1425975" y="451578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a:extLst>
                <a:ext uri="{FF2B5EF4-FFF2-40B4-BE49-F238E27FC236}">
                  <a16:creationId xmlns:a16="http://schemas.microsoft.com/office/drawing/2014/main" id="{BFCA4769-72DE-EF4F-A628-4A03F853000C}"/>
                </a:ext>
              </a:extLst>
            </p:cNvPr>
            <p:cNvCxnSpPr/>
            <p:nvPr/>
          </p:nvCxnSpPr>
          <p:spPr>
            <a:xfrm flipV="1">
              <a:off x="1926469" y="451319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a:extLst>
                <a:ext uri="{FF2B5EF4-FFF2-40B4-BE49-F238E27FC236}">
                  <a16:creationId xmlns:a16="http://schemas.microsoft.com/office/drawing/2014/main" id="{A18D4047-C26B-034E-A951-36BB0275139A}"/>
                </a:ext>
              </a:extLst>
            </p:cNvPr>
            <p:cNvCxnSpPr/>
            <p:nvPr/>
          </p:nvCxnSpPr>
          <p:spPr>
            <a:xfrm flipH="1" flipV="1">
              <a:off x="2187991" y="451505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a:extLst>
                <a:ext uri="{FF2B5EF4-FFF2-40B4-BE49-F238E27FC236}">
                  <a16:creationId xmlns:a16="http://schemas.microsoft.com/office/drawing/2014/main" id="{CBAB98E4-270F-7641-B025-D09F5D5B1600}"/>
                </a:ext>
              </a:extLst>
            </p:cNvPr>
            <p:cNvCxnSpPr/>
            <p:nvPr/>
          </p:nvCxnSpPr>
          <p:spPr>
            <a:xfrm>
              <a:off x="1927942" y="4517182"/>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a:extLst>
                <a:ext uri="{FF2B5EF4-FFF2-40B4-BE49-F238E27FC236}">
                  <a16:creationId xmlns:a16="http://schemas.microsoft.com/office/drawing/2014/main" id="{283EC08D-49B5-1140-8152-7683E393F85F}"/>
                </a:ext>
              </a:extLst>
            </p:cNvPr>
            <p:cNvCxnSpPr/>
            <p:nvPr/>
          </p:nvCxnSpPr>
          <p:spPr>
            <a:xfrm flipV="1">
              <a:off x="1939495" y="452043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238D1576-0ECF-D240-8814-AADABEAC00A8}"/>
                </a:ext>
              </a:extLst>
            </p:cNvPr>
            <p:cNvCxnSpPr/>
            <p:nvPr/>
          </p:nvCxnSpPr>
          <p:spPr>
            <a:xfrm>
              <a:off x="1401592" y="425640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a:extLst>
                <a:ext uri="{FF2B5EF4-FFF2-40B4-BE49-F238E27FC236}">
                  <a16:creationId xmlns:a16="http://schemas.microsoft.com/office/drawing/2014/main" id="{08FA261C-3DC4-C24D-B451-0D11E3EF9F8A}"/>
                </a:ext>
              </a:extLst>
            </p:cNvPr>
            <p:cNvCxnSpPr/>
            <p:nvPr/>
          </p:nvCxnSpPr>
          <p:spPr>
            <a:xfrm flipV="1">
              <a:off x="1418994" y="4269833"/>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2BA0B355-565F-004B-B2A2-44CA2B2C7C6F}"/>
                </a:ext>
              </a:extLst>
            </p:cNvPr>
            <p:cNvCxnSpPr/>
            <p:nvPr/>
          </p:nvCxnSpPr>
          <p:spPr>
            <a:xfrm flipH="1" flipV="1">
              <a:off x="1922159" y="426200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a:extLst>
                <a:ext uri="{FF2B5EF4-FFF2-40B4-BE49-F238E27FC236}">
                  <a16:creationId xmlns:a16="http://schemas.microsoft.com/office/drawing/2014/main" id="{555446DC-6799-F345-B85A-4D5734BA5585}"/>
                </a:ext>
              </a:extLst>
            </p:cNvPr>
            <p:cNvCxnSpPr/>
            <p:nvPr/>
          </p:nvCxnSpPr>
          <p:spPr>
            <a:xfrm flipV="1">
              <a:off x="2193957" y="4263943"/>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a:extLst>
                <a:ext uri="{FF2B5EF4-FFF2-40B4-BE49-F238E27FC236}">
                  <a16:creationId xmlns:a16="http://schemas.microsoft.com/office/drawing/2014/main" id="{F8D8E4EC-8B05-AF42-9E49-3F33C2F9959D}"/>
                </a:ext>
              </a:extLst>
            </p:cNvPr>
            <p:cNvCxnSpPr/>
            <p:nvPr/>
          </p:nvCxnSpPr>
          <p:spPr>
            <a:xfrm>
              <a:off x="1928770" y="4266031"/>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a:extLst>
                <a:ext uri="{FF2B5EF4-FFF2-40B4-BE49-F238E27FC236}">
                  <a16:creationId xmlns:a16="http://schemas.microsoft.com/office/drawing/2014/main" id="{3BE19926-51FF-C446-9D98-3352CF7C8BD4}"/>
                </a:ext>
              </a:extLst>
            </p:cNvPr>
            <p:cNvCxnSpPr/>
            <p:nvPr/>
          </p:nvCxnSpPr>
          <p:spPr>
            <a:xfrm flipV="1">
              <a:off x="1942222" y="4271178"/>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2" name="Oval 441">
              <a:extLst>
                <a:ext uri="{FF2B5EF4-FFF2-40B4-BE49-F238E27FC236}">
                  <a16:creationId xmlns:a16="http://schemas.microsoft.com/office/drawing/2014/main" id="{CCBEF408-358C-304B-A2EE-03FB90024EC9}"/>
                </a:ext>
              </a:extLst>
            </p:cNvPr>
            <p:cNvSpPr/>
            <p:nvPr/>
          </p:nvSpPr>
          <p:spPr>
            <a:xfrm>
              <a:off x="2172244" y="450253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0DBFD4EE-9678-A045-9461-CB97F747B654}"/>
                </a:ext>
              </a:extLst>
            </p:cNvPr>
            <p:cNvSpPr/>
            <p:nvPr/>
          </p:nvSpPr>
          <p:spPr>
            <a:xfrm>
              <a:off x="2434661" y="475368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71A91C32-E9D5-694C-979A-C7573A8E51C8}"/>
                </a:ext>
              </a:extLst>
            </p:cNvPr>
            <p:cNvSpPr/>
            <p:nvPr/>
          </p:nvSpPr>
          <p:spPr>
            <a:xfrm>
              <a:off x="2435488" y="450443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E920D6DF-F2CE-4D40-81C5-B26D4D6EB632}"/>
                </a:ext>
              </a:extLst>
            </p:cNvPr>
            <p:cNvSpPr/>
            <p:nvPr/>
          </p:nvSpPr>
          <p:spPr>
            <a:xfrm>
              <a:off x="2435872" y="425450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6" name="Straight Connector 445">
              <a:extLst>
                <a:ext uri="{FF2B5EF4-FFF2-40B4-BE49-F238E27FC236}">
                  <a16:creationId xmlns:a16="http://schemas.microsoft.com/office/drawing/2014/main" id="{A6559840-B370-0240-8F82-3B51EDDF67E3}"/>
                </a:ext>
              </a:extLst>
            </p:cNvPr>
            <p:cNvCxnSpPr/>
            <p:nvPr/>
          </p:nvCxnSpPr>
          <p:spPr>
            <a:xfrm flipV="1">
              <a:off x="1659403" y="42701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7" name="Oval 446">
              <a:extLst>
                <a:ext uri="{FF2B5EF4-FFF2-40B4-BE49-F238E27FC236}">
                  <a16:creationId xmlns:a16="http://schemas.microsoft.com/office/drawing/2014/main" id="{64EF5CFF-EE46-4F41-88DD-E33007479341}"/>
                </a:ext>
              </a:extLst>
            </p:cNvPr>
            <p:cNvSpPr/>
            <p:nvPr/>
          </p:nvSpPr>
          <p:spPr>
            <a:xfrm>
              <a:off x="1914278" y="42558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a:extLst>
                <a:ext uri="{FF2B5EF4-FFF2-40B4-BE49-F238E27FC236}">
                  <a16:creationId xmlns:a16="http://schemas.microsoft.com/office/drawing/2014/main" id="{7784425C-C310-4E46-B92F-84E102811A75}"/>
                </a:ext>
              </a:extLst>
            </p:cNvPr>
            <p:cNvSpPr/>
            <p:nvPr/>
          </p:nvSpPr>
          <p:spPr>
            <a:xfrm>
              <a:off x="1915738" y="450251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9" name="Straight Connector 448">
              <a:extLst>
                <a:ext uri="{FF2B5EF4-FFF2-40B4-BE49-F238E27FC236}">
                  <a16:creationId xmlns:a16="http://schemas.microsoft.com/office/drawing/2014/main" id="{D804DD47-D608-7249-99D8-8EB28C74BB58}"/>
                </a:ext>
              </a:extLst>
            </p:cNvPr>
            <p:cNvCxnSpPr/>
            <p:nvPr/>
          </p:nvCxnSpPr>
          <p:spPr>
            <a:xfrm flipH="1" flipV="1">
              <a:off x="1405483" y="425871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0" name="Oval 449">
              <a:extLst>
                <a:ext uri="{FF2B5EF4-FFF2-40B4-BE49-F238E27FC236}">
                  <a16:creationId xmlns:a16="http://schemas.microsoft.com/office/drawing/2014/main" id="{2C2BD5F1-762C-9A4F-8239-D7E64FE61707}"/>
                </a:ext>
              </a:extLst>
            </p:cNvPr>
            <p:cNvSpPr/>
            <p:nvPr/>
          </p:nvSpPr>
          <p:spPr>
            <a:xfrm>
              <a:off x="1397610" y="424914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a:extLst>
                <a:ext uri="{FF2B5EF4-FFF2-40B4-BE49-F238E27FC236}">
                  <a16:creationId xmlns:a16="http://schemas.microsoft.com/office/drawing/2014/main" id="{2DAC5F1D-367C-8247-B234-407EE6487E34}"/>
                </a:ext>
              </a:extLst>
            </p:cNvPr>
            <p:cNvSpPr/>
            <p:nvPr/>
          </p:nvSpPr>
          <p:spPr>
            <a:xfrm>
              <a:off x="1397225" y="44990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2" name="Straight Connector 451">
              <a:extLst>
                <a:ext uri="{FF2B5EF4-FFF2-40B4-BE49-F238E27FC236}">
                  <a16:creationId xmlns:a16="http://schemas.microsoft.com/office/drawing/2014/main" id="{6F6923E7-808E-AE41-916E-22F8D5211766}"/>
                </a:ext>
              </a:extLst>
            </p:cNvPr>
            <p:cNvCxnSpPr/>
            <p:nvPr/>
          </p:nvCxnSpPr>
          <p:spPr>
            <a:xfrm flipV="1">
              <a:off x="1403478" y="451142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a16="http://schemas.microsoft.com/office/drawing/2014/main" id="{2255674F-01C6-C14C-B22D-C6BEC71D5914}"/>
                </a:ext>
              </a:extLst>
            </p:cNvPr>
            <p:cNvCxnSpPr/>
            <p:nvPr/>
          </p:nvCxnSpPr>
          <p:spPr>
            <a:xfrm flipH="1" flipV="1">
              <a:off x="1665453" y="451141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4" name="Oval 453">
              <a:extLst>
                <a:ext uri="{FF2B5EF4-FFF2-40B4-BE49-F238E27FC236}">
                  <a16:creationId xmlns:a16="http://schemas.microsoft.com/office/drawing/2014/main" id="{0BCFD45C-F92B-D74E-A725-685AF92E13FB}"/>
                </a:ext>
              </a:extLst>
            </p:cNvPr>
            <p:cNvSpPr/>
            <p:nvPr/>
          </p:nvSpPr>
          <p:spPr>
            <a:xfrm>
              <a:off x="1655422" y="44971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14AFC7FC-1F3E-F34A-A0E4-E074AB4EF5C2}"/>
                </a:ext>
              </a:extLst>
            </p:cNvPr>
            <p:cNvSpPr/>
            <p:nvPr/>
          </p:nvSpPr>
          <p:spPr>
            <a:xfrm>
              <a:off x="1914910" y="475367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a:extLst>
                <a:ext uri="{FF2B5EF4-FFF2-40B4-BE49-F238E27FC236}">
                  <a16:creationId xmlns:a16="http://schemas.microsoft.com/office/drawing/2014/main" id="{53FBF27B-B4CB-A747-88D8-14AE05540132}"/>
                </a:ext>
              </a:extLst>
            </p:cNvPr>
            <p:cNvSpPr/>
            <p:nvPr/>
          </p:nvSpPr>
          <p:spPr>
            <a:xfrm>
              <a:off x="1388802" y="474832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7" name="Group 456">
              <a:extLst>
                <a:ext uri="{FF2B5EF4-FFF2-40B4-BE49-F238E27FC236}">
                  <a16:creationId xmlns:a16="http://schemas.microsoft.com/office/drawing/2014/main" id="{DAD6CA49-A797-8644-920A-B46E73B341C4}"/>
                </a:ext>
              </a:extLst>
            </p:cNvPr>
            <p:cNvGrpSpPr/>
            <p:nvPr/>
          </p:nvGrpSpPr>
          <p:grpSpPr>
            <a:xfrm>
              <a:off x="1330359" y="4194045"/>
              <a:ext cx="55805" cy="143310"/>
              <a:chOff x="4928856" y="3427376"/>
              <a:chExt cx="61549" cy="158061"/>
            </a:xfrm>
          </p:grpSpPr>
          <p:cxnSp>
            <p:nvCxnSpPr>
              <p:cNvPr id="464" name="Straight Connector 463">
                <a:extLst>
                  <a:ext uri="{FF2B5EF4-FFF2-40B4-BE49-F238E27FC236}">
                    <a16:creationId xmlns:a16="http://schemas.microsoft.com/office/drawing/2014/main" id="{61638971-F03E-3344-A251-B0494E80DE91}"/>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65" name="Oval 464">
                <a:extLst>
                  <a:ext uri="{FF2B5EF4-FFF2-40B4-BE49-F238E27FC236}">
                    <a16:creationId xmlns:a16="http://schemas.microsoft.com/office/drawing/2014/main" id="{8A7F2A32-81BE-AA4B-9BEC-ADCD71FBD531}"/>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6" name="Oval 465">
                <a:extLst>
                  <a:ext uri="{FF2B5EF4-FFF2-40B4-BE49-F238E27FC236}">
                    <a16:creationId xmlns:a16="http://schemas.microsoft.com/office/drawing/2014/main" id="{31CDB5A4-A367-694E-8444-D3D2E6966788}"/>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7" name="Oval 466">
                <a:extLst>
                  <a:ext uri="{FF2B5EF4-FFF2-40B4-BE49-F238E27FC236}">
                    <a16:creationId xmlns:a16="http://schemas.microsoft.com/office/drawing/2014/main" id="{7340D788-FD16-F545-AE1B-15E9F644EA0C}"/>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68" name="Straight Connector 467">
                <a:extLst>
                  <a:ext uri="{FF2B5EF4-FFF2-40B4-BE49-F238E27FC236}">
                    <a16:creationId xmlns:a16="http://schemas.microsoft.com/office/drawing/2014/main" id="{909EA993-C2CD-814E-84FA-251C3F1913FC}"/>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458" name="Group 457">
              <a:extLst>
                <a:ext uri="{FF2B5EF4-FFF2-40B4-BE49-F238E27FC236}">
                  <a16:creationId xmlns:a16="http://schemas.microsoft.com/office/drawing/2014/main" id="{784C63B2-5AED-2A4D-810B-09EE6C76C6B2}"/>
                </a:ext>
              </a:extLst>
            </p:cNvPr>
            <p:cNvGrpSpPr/>
            <p:nvPr/>
          </p:nvGrpSpPr>
          <p:grpSpPr>
            <a:xfrm>
              <a:off x="1322216" y="4704909"/>
              <a:ext cx="55805" cy="143310"/>
              <a:chOff x="4928856" y="3427376"/>
              <a:chExt cx="61549" cy="158061"/>
            </a:xfrm>
          </p:grpSpPr>
          <p:cxnSp>
            <p:nvCxnSpPr>
              <p:cNvPr id="459" name="Straight Connector 458">
                <a:extLst>
                  <a:ext uri="{FF2B5EF4-FFF2-40B4-BE49-F238E27FC236}">
                    <a16:creationId xmlns:a16="http://schemas.microsoft.com/office/drawing/2014/main" id="{9EA4FE2E-971E-0B48-ABD1-0AB9A17693DC}"/>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60" name="Oval 459">
                <a:extLst>
                  <a:ext uri="{FF2B5EF4-FFF2-40B4-BE49-F238E27FC236}">
                    <a16:creationId xmlns:a16="http://schemas.microsoft.com/office/drawing/2014/main" id="{02A6817D-FFDD-1A4B-A6E6-0F31EA379ECE}"/>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1" name="Oval 460">
                <a:extLst>
                  <a:ext uri="{FF2B5EF4-FFF2-40B4-BE49-F238E27FC236}">
                    <a16:creationId xmlns:a16="http://schemas.microsoft.com/office/drawing/2014/main" id="{D966EF6E-C113-7F41-A34E-06092058F03E}"/>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2" name="Oval 461">
                <a:extLst>
                  <a:ext uri="{FF2B5EF4-FFF2-40B4-BE49-F238E27FC236}">
                    <a16:creationId xmlns:a16="http://schemas.microsoft.com/office/drawing/2014/main" id="{A5C0306B-7A57-F143-8326-AC98FEC2527D}"/>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63" name="Straight Connector 462">
                <a:extLst>
                  <a:ext uri="{FF2B5EF4-FFF2-40B4-BE49-F238E27FC236}">
                    <a16:creationId xmlns:a16="http://schemas.microsoft.com/office/drawing/2014/main" id="{F5C7588C-C37E-694B-9162-B841177A8135}"/>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479" name="TextBox 478">
            <a:extLst>
              <a:ext uri="{FF2B5EF4-FFF2-40B4-BE49-F238E27FC236}">
                <a16:creationId xmlns:a16="http://schemas.microsoft.com/office/drawing/2014/main" id="{B5761F79-8CED-0B4B-8661-1680D9FBB026}"/>
              </a:ext>
            </a:extLst>
          </p:cNvPr>
          <p:cNvSpPr txBox="1"/>
          <p:nvPr/>
        </p:nvSpPr>
        <p:spPr>
          <a:xfrm>
            <a:off x="7128853" y="5369680"/>
            <a:ext cx="1606928" cy="692497"/>
          </a:xfrm>
          <a:prstGeom prst="rect">
            <a:avLst/>
          </a:prstGeom>
          <a:noFill/>
          <a:ln>
            <a:noFill/>
          </a:ln>
        </p:spPr>
        <p:txBody>
          <a:bodyPr wrap="square" rtlCol="0">
            <a:spAutoFit/>
          </a:bodyPr>
          <a:lstStyle/>
          <a:p>
            <a:r>
              <a:rPr lang="en-US" sz="1300" dirty="0">
                <a:solidFill>
                  <a:srgbClr val="C00000"/>
                </a:solidFill>
                <a:latin typeface="Times New Roman" panose="02020603050405020304" pitchFamily="18" charset="0"/>
                <a:cs typeface="Times New Roman" panose="02020603050405020304" pitchFamily="18" charset="0"/>
              </a:rPr>
              <a:t>Primary load equals </a:t>
            </a:r>
            <a:r>
              <a:rPr lang="en-US" sz="1300" dirty="0">
                <a:solidFill>
                  <a:srgbClr val="00B050"/>
                </a:solidFill>
                <a:latin typeface="Times New Roman" panose="02020603050405020304" pitchFamily="18" charset="0"/>
                <a:cs typeface="Times New Roman" panose="02020603050405020304" pitchFamily="18" charset="0"/>
              </a:rPr>
              <a:t>virtual load</a:t>
            </a:r>
            <a:r>
              <a:rPr lang="en-US" sz="1300" dirty="0">
                <a:solidFill>
                  <a:srgbClr val="C00000"/>
                </a:solidFill>
                <a:latin typeface="Times New Roman" panose="02020603050405020304" pitchFamily="18" charset="0"/>
                <a:cs typeface="Times New Roman" panose="02020603050405020304" pitchFamily="18" charset="0"/>
              </a:rPr>
              <a:t>. Both are applied at the origin.   </a:t>
            </a:r>
          </a:p>
        </p:txBody>
      </p:sp>
      <p:sp>
        <p:nvSpPr>
          <p:cNvPr id="480" name="TextBox 479">
            <a:extLst>
              <a:ext uri="{FF2B5EF4-FFF2-40B4-BE49-F238E27FC236}">
                <a16:creationId xmlns:a16="http://schemas.microsoft.com/office/drawing/2014/main" id="{98184685-176A-BF49-8909-81D0799B24C6}"/>
              </a:ext>
            </a:extLst>
          </p:cNvPr>
          <p:cNvSpPr txBox="1"/>
          <p:nvPr/>
        </p:nvSpPr>
        <p:spPr>
          <a:xfrm>
            <a:off x="3797867" y="1746095"/>
            <a:ext cx="16416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Basic Designs </a:t>
            </a:r>
          </a:p>
        </p:txBody>
      </p:sp>
      <p:grpSp>
        <p:nvGrpSpPr>
          <p:cNvPr id="481" name="Group 480">
            <a:extLst>
              <a:ext uri="{FF2B5EF4-FFF2-40B4-BE49-F238E27FC236}">
                <a16:creationId xmlns:a16="http://schemas.microsoft.com/office/drawing/2014/main" id="{01117112-2291-A84C-A3BC-70C26669DDDB}"/>
              </a:ext>
            </a:extLst>
          </p:cNvPr>
          <p:cNvGrpSpPr/>
          <p:nvPr/>
        </p:nvGrpSpPr>
        <p:grpSpPr>
          <a:xfrm>
            <a:off x="7180938" y="3242707"/>
            <a:ext cx="1678033" cy="458915"/>
            <a:chOff x="1032936" y="5913213"/>
            <a:chExt cx="1678033" cy="458915"/>
          </a:xfrm>
        </p:grpSpPr>
        <p:sp>
          <p:nvSpPr>
            <p:cNvPr id="482" name="TextBox 481">
              <a:extLst>
                <a:ext uri="{FF2B5EF4-FFF2-40B4-BE49-F238E27FC236}">
                  <a16:creationId xmlns:a16="http://schemas.microsoft.com/office/drawing/2014/main" id="{19F80CC3-48C4-0242-91AA-B8F30810988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83" name="TextBox 482">
              <a:extLst>
                <a:ext uri="{FF2B5EF4-FFF2-40B4-BE49-F238E27FC236}">
                  <a16:creationId xmlns:a16="http://schemas.microsoft.com/office/drawing/2014/main" id="{680504CD-09CA-B44C-8731-162C83DD212B}"/>
                </a:ext>
              </a:extLst>
            </p:cNvPr>
            <p:cNvSpPr txBox="1"/>
            <p:nvPr/>
          </p:nvSpPr>
          <p:spPr>
            <a:xfrm>
              <a:off x="2244438" y="5913213"/>
              <a:ext cx="466531" cy="369332"/>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TM</a:t>
              </a:r>
              <a:r>
                <a:rPr lang="en-US" dirty="0"/>
                <a:t> </a:t>
              </a:r>
            </a:p>
          </p:txBody>
        </p:sp>
      </p:grpSp>
      <p:sp>
        <p:nvSpPr>
          <p:cNvPr id="484" name="TextBox 483">
            <a:extLst>
              <a:ext uri="{FF2B5EF4-FFF2-40B4-BE49-F238E27FC236}">
                <a16:creationId xmlns:a16="http://schemas.microsoft.com/office/drawing/2014/main" id="{A23BA969-14CB-4C47-81F5-640777B016C8}"/>
              </a:ext>
            </a:extLst>
          </p:cNvPr>
          <p:cNvSpPr txBox="1"/>
          <p:nvPr/>
        </p:nvSpPr>
        <p:spPr>
          <a:xfrm>
            <a:off x="2546448" y="1220263"/>
            <a:ext cx="43228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Primary and Virtual Load applied at Origin   </a:t>
            </a:r>
          </a:p>
        </p:txBody>
      </p:sp>
    </p:spTree>
    <p:extLst>
      <p:ext uri="{BB962C8B-B14F-4D97-AF65-F5344CB8AC3E}">
        <p14:creationId xmlns:p14="http://schemas.microsoft.com/office/powerpoint/2010/main" val="38525742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E49DD-0AC0-0147-ADC4-9E6D6A17E050}"/>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E8F51DA-22A4-3240-A60C-68D761101768}"/>
              </a:ext>
            </a:extLst>
          </p:cNvPr>
          <p:cNvSpPr txBox="1"/>
          <p:nvPr/>
        </p:nvSpPr>
        <p:spPr>
          <a:xfrm>
            <a:off x="1048819" y="293847"/>
            <a:ext cx="718882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Nonlinear Lattice Truss Analysis and Displacement </a:t>
            </a:r>
          </a:p>
          <a:p>
            <a:r>
              <a:rPr lang="en-US" sz="2400" dirty="0">
                <a:latin typeface="Times New Roman" panose="02020603050405020304" pitchFamily="18" charset="0"/>
                <a:cs typeface="Times New Roman" panose="02020603050405020304" pitchFamily="18" charset="0"/>
              </a:rPr>
              <a:t>Solution Relative to Natural Convection, Heat Transfer    </a:t>
            </a:r>
          </a:p>
        </p:txBody>
      </p:sp>
      <p:cxnSp>
        <p:nvCxnSpPr>
          <p:cNvPr id="4" name="Straight Connector 3">
            <a:extLst>
              <a:ext uri="{FF2B5EF4-FFF2-40B4-BE49-F238E27FC236}">
                <a16:creationId xmlns:a16="http://schemas.microsoft.com/office/drawing/2014/main" id="{A806813B-8073-964C-98E5-4543E30B2C4C}"/>
              </a:ext>
            </a:extLst>
          </p:cNvPr>
          <p:cNvCxnSpPr>
            <a:cxnSpLocks/>
          </p:cNvCxnSpPr>
          <p:nvPr/>
        </p:nvCxnSpPr>
        <p:spPr>
          <a:xfrm>
            <a:off x="277472" y="2254733"/>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9BE448-0D9E-0740-B739-59F2B825FD88}"/>
              </a:ext>
            </a:extLst>
          </p:cNvPr>
          <p:cNvCxnSpPr>
            <a:cxnSpLocks/>
          </p:cNvCxnSpPr>
          <p:nvPr/>
        </p:nvCxnSpPr>
        <p:spPr>
          <a:xfrm>
            <a:off x="1537619" y="2254733"/>
            <a:ext cx="0" cy="21108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DC49F40-7ECD-C441-8C68-52682A9707C8}"/>
              </a:ext>
            </a:extLst>
          </p:cNvPr>
          <p:cNvCxnSpPr>
            <a:cxnSpLocks/>
          </p:cNvCxnSpPr>
          <p:nvPr/>
        </p:nvCxnSpPr>
        <p:spPr>
          <a:xfrm>
            <a:off x="4861671" y="2257420"/>
            <a:ext cx="0" cy="21081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4001B7D-BFED-9745-A67E-3A35A6EB8783}"/>
              </a:ext>
            </a:extLst>
          </p:cNvPr>
          <p:cNvCxnSpPr>
            <a:cxnSpLocks/>
          </p:cNvCxnSpPr>
          <p:nvPr/>
        </p:nvCxnSpPr>
        <p:spPr>
          <a:xfrm>
            <a:off x="277472" y="2475178"/>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DAB454-FA8C-0D42-BE1C-026DC57B7A2A}"/>
              </a:ext>
            </a:extLst>
          </p:cNvPr>
          <p:cNvSpPr txBox="1"/>
          <p:nvPr/>
        </p:nvSpPr>
        <p:spPr>
          <a:xfrm>
            <a:off x="662381" y="2833953"/>
            <a:ext cx="616226"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Six units </a:t>
            </a:r>
          </a:p>
        </p:txBody>
      </p:sp>
      <p:sp>
        <p:nvSpPr>
          <p:cNvPr id="9" name="TextBox 8">
            <a:extLst>
              <a:ext uri="{FF2B5EF4-FFF2-40B4-BE49-F238E27FC236}">
                <a16:creationId xmlns:a16="http://schemas.microsoft.com/office/drawing/2014/main" id="{73FA6B70-EC1E-624E-A8CB-7A9B629D9554}"/>
              </a:ext>
            </a:extLst>
          </p:cNvPr>
          <p:cNvSpPr txBox="1"/>
          <p:nvPr/>
        </p:nvSpPr>
        <p:spPr>
          <a:xfrm>
            <a:off x="1651497" y="3865685"/>
            <a:ext cx="1351065" cy="276999"/>
          </a:xfrm>
          <a:prstGeom prst="rect">
            <a:avLst/>
          </a:prstGeom>
          <a:noFill/>
        </p:spPr>
        <p:txBody>
          <a:bodyPr wrap="square" rtlCol="0">
            <a:spAutoFit/>
          </a:bodyPr>
          <a:lstStyle/>
          <a:p>
            <a:r>
              <a:rPr lang="en-US" sz="1200" dirty="0" err="1">
                <a:latin typeface="Arial" charset="0"/>
                <a:ea typeface="Arial" charset="0"/>
                <a:cs typeface="Arial" charset="0"/>
              </a:rPr>
              <a:t>Cosh</a:t>
            </a:r>
            <a:r>
              <a:rPr lang="en-US" sz="1200" dirty="0">
                <a:latin typeface="Arial" charset="0"/>
                <a:ea typeface="Arial" charset="0"/>
                <a:cs typeface="Arial" charset="0"/>
              </a:rPr>
              <a:t> [1.3169(</a:t>
            </a:r>
            <a:r>
              <a:rPr lang="en-US" sz="1200" dirty="0">
                <a:solidFill>
                  <a:srgbClr val="FF0000"/>
                </a:solidFill>
                <a:latin typeface="Arial" charset="0"/>
                <a:ea typeface="Arial" charset="0"/>
                <a:cs typeface="Arial" charset="0"/>
              </a:rPr>
              <a:t>x</a:t>
            </a:r>
            <a:r>
              <a:rPr lang="en-US" sz="1200" dirty="0">
                <a:latin typeface="Arial" charset="0"/>
                <a:ea typeface="Arial" charset="0"/>
                <a:cs typeface="Arial" charset="0"/>
              </a:rPr>
              <a:t>)] </a:t>
            </a:r>
          </a:p>
        </p:txBody>
      </p:sp>
      <p:sp>
        <p:nvSpPr>
          <p:cNvPr id="10" name="TextBox 9">
            <a:extLst>
              <a:ext uri="{FF2B5EF4-FFF2-40B4-BE49-F238E27FC236}">
                <a16:creationId xmlns:a16="http://schemas.microsoft.com/office/drawing/2014/main" id="{996DC6CE-3EC1-DC4E-9E13-BFDCB58CE8B0}"/>
              </a:ext>
            </a:extLst>
          </p:cNvPr>
          <p:cNvSpPr txBox="1"/>
          <p:nvPr/>
        </p:nvSpPr>
        <p:spPr>
          <a:xfrm>
            <a:off x="2924744" y="3864665"/>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11" name="TextBox 10">
            <a:extLst>
              <a:ext uri="{FF2B5EF4-FFF2-40B4-BE49-F238E27FC236}">
                <a16:creationId xmlns:a16="http://schemas.microsoft.com/office/drawing/2014/main" id="{5D7DF983-A2D4-584A-9F45-D5B2F8E110A3}"/>
              </a:ext>
            </a:extLst>
          </p:cNvPr>
          <p:cNvSpPr txBox="1"/>
          <p:nvPr/>
        </p:nvSpPr>
        <p:spPr>
          <a:xfrm>
            <a:off x="1687193" y="2212577"/>
            <a:ext cx="3181306"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Strain values per member due to virtual load </a:t>
            </a:r>
          </a:p>
        </p:txBody>
      </p:sp>
      <p:sp>
        <p:nvSpPr>
          <p:cNvPr id="12" name="TextBox 11">
            <a:extLst>
              <a:ext uri="{FF2B5EF4-FFF2-40B4-BE49-F238E27FC236}">
                <a16:creationId xmlns:a16="http://schemas.microsoft.com/office/drawing/2014/main" id="{02F0D4E7-FD8F-CF4F-B375-4DB1ED943C3C}"/>
              </a:ext>
            </a:extLst>
          </p:cNvPr>
          <p:cNvSpPr txBox="1"/>
          <p:nvPr/>
        </p:nvSpPr>
        <p:spPr>
          <a:xfrm>
            <a:off x="1939669" y="2825499"/>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a:t>
            </a:r>
          </a:p>
        </p:txBody>
      </p:sp>
      <p:sp>
        <p:nvSpPr>
          <p:cNvPr id="13" name="TextBox 12">
            <a:extLst>
              <a:ext uri="{FF2B5EF4-FFF2-40B4-BE49-F238E27FC236}">
                <a16:creationId xmlns:a16="http://schemas.microsoft.com/office/drawing/2014/main" id="{72ADD874-AA22-D34C-B1A1-4B1C3ADD4F75}"/>
              </a:ext>
            </a:extLst>
          </p:cNvPr>
          <p:cNvSpPr txBox="1"/>
          <p:nvPr/>
        </p:nvSpPr>
        <p:spPr>
          <a:xfrm>
            <a:off x="1800699" y="3016128"/>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14" name="TextBox 13">
            <a:extLst>
              <a:ext uri="{FF2B5EF4-FFF2-40B4-BE49-F238E27FC236}">
                <a16:creationId xmlns:a16="http://schemas.microsoft.com/office/drawing/2014/main" id="{A6DBB4EC-D486-2E4A-833C-B1D9DEFBDEE9}"/>
              </a:ext>
            </a:extLst>
          </p:cNvPr>
          <p:cNvSpPr txBox="1"/>
          <p:nvPr/>
        </p:nvSpPr>
        <p:spPr>
          <a:xfrm>
            <a:off x="2425924" y="2826182"/>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a:t>
            </a:r>
          </a:p>
        </p:txBody>
      </p:sp>
      <p:sp>
        <p:nvSpPr>
          <p:cNvPr id="15" name="TextBox 14">
            <a:extLst>
              <a:ext uri="{FF2B5EF4-FFF2-40B4-BE49-F238E27FC236}">
                <a16:creationId xmlns:a16="http://schemas.microsoft.com/office/drawing/2014/main" id="{4948B5F9-B15D-0D48-9ECE-5FF7C4AFF5CD}"/>
              </a:ext>
            </a:extLst>
          </p:cNvPr>
          <p:cNvSpPr txBox="1"/>
          <p:nvPr/>
        </p:nvSpPr>
        <p:spPr>
          <a:xfrm>
            <a:off x="2841146" y="2831267"/>
            <a:ext cx="3685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11</a:t>
            </a:r>
          </a:p>
        </p:txBody>
      </p:sp>
      <p:sp>
        <p:nvSpPr>
          <p:cNvPr id="16" name="TextBox 15">
            <a:extLst>
              <a:ext uri="{FF2B5EF4-FFF2-40B4-BE49-F238E27FC236}">
                <a16:creationId xmlns:a16="http://schemas.microsoft.com/office/drawing/2014/main" id="{12BABABD-6CBE-024D-B90C-E11E4BF16707}"/>
              </a:ext>
            </a:extLst>
          </p:cNvPr>
          <p:cNvSpPr txBox="1"/>
          <p:nvPr/>
        </p:nvSpPr>
        <p:spPr>
          <a:xfrm>
            <a:off x="3316774" y="2838086"/>
            <a:ext cx="36122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41</a:t>
            </a:r>
          </a:p>
        </p:txBody>
      </p:sp>
      <p:sp>
        <p:nvSpPr>
          <p:cNvPr id="17" name="TextBox 16">
            <a:extLst>
              <a:ext uri="{FF2B5EF4-FFF2-40B4-BE49-F238E27FC236}">
                <a16:creationId xmlns:a16="http://schemas.microsoft.com/office/drawing/2014/main" id="{1E65CEB6-7AC4-9C4B-847B-FDE53E797B38}"/>
              </a:ext>
            </a:extLst>
          </p:cNvPr>
          <p:cNvSpPr txBox="1"/>
          <p:nvPr/>
        </p:nvSpPr>
        <p:spPr>
          <a:xfrm>
            <a:off x="3724584" y="2842926"/>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153</a:t>
            </a:r>
          </a:p>
        </p:txBody>
      </p:sp>
      <p:cxnSp>
        <p:nvCxnSpPr>
          <p:cNvPr id="18" name="Straight Connector 17">
            <a:extLst>
              <a:ext uri="{FF2B5EF4-FFF2-40B4-BE49-F238E27FC236}">
                <a16:creationId xmlns:a16="http://schemas.microsoft.com/office/drawing/2014/main" id="{C5AAE6F9-B369-6045-80F7-5885066B7527}"/>
              </a:ext>
            </a:extLst>
          </p:cNvPr>
          <p:cNvCxnSpPr>
            <a:cxnSpLocks/>
          </p:cNvCxnSpPr>
          <p:nvPr/>
        </p:nvCxnSpPr>
        <p:spPr>
          <a:xfrm>
            <a:off x="1899339" y="3063501"/>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794BE6-082D-4C4C-82DF-7B77A6452301}"/>
              </a:ext>
            </a:extLst>
          </p:cNvPr>
          <p:cNvCxnSpPr>
            <a:cxnSpLocks/>
          </p:cNvCxnSpPr>
          <p:nvPr/>
        </p:nvCxnSpPr>
        <p:spPr>
          <a:xfrm>
            <a:off x="2383821" y="3065500"/>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C5D318-B2AF-624B-ADDD-3CE6A178B5A2}"/>
              </a:ext>
            </a:extLst>
          </p:cNvPr>
          <p:cNvCxnSpPr>
            <a:cxnSpLocks/>
          </p:cNvCxnSpPr>
          <p:nvPr/>
        </p:nvCxnSpPr>
        <p:spPr>
          <a:xfrm>
            <a:off x="2841146" y="3070886"/>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FB160C-E4E2-374C-BE4C-C151FFF55342}"/>
              </a:ext>
            </a:extLst>
          </p:cNvPr>
          <p:cNvCxnSpPr>
            <a:cxnSpLocks/>
          </p:cNvCxnSpPr>
          <p:nvPr/>
        </p:nvCxnSpPr>
        <p:spPr>
          <a:xfrm>
            <a:off x="3331577" y="3076272"/>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681C86-47AB-204F-B469-D8C9DB3D4EF4}"/>
              </a:ext>
            </a:extLst>
          </p:cNvPr>
          <p:cNvCxnSpPr>
            <a:cxnSpLocks/>
          </p:cNvCxnSpPr>
          <p:nvPr/>
        </p:nvCxnSpPr>
        <p:spPr>
          <a:xfrm>
            <a:off x="3772876" y="3078271"/>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5F1115E-8A41-784C-8C6D-B986A97C003A}"/>
              </a:ext>
            </a:extLst>
          </p:cNvPr>
          <p:cNvSpPr txBox="1"/>
          <p:nvPr/>
        </p:nvSpPr>
        <p:spPr>
          <a:xfrm>
            <a:off x="2281775" y="3017463"/>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4" name="TextBox 23">
            <a:extLst>
              <a:ext uri="{FF2B5EF4-FFF2-40B4-BE49-F238E27FC236}">
                <a16:creationId xmlns:a16="http://schemas.microsoft.com/office/drawing/2014/main" id="{E44E8E54-47A4-534C-A73A-BEE4D2581F73}"/>
              </a:ext>
            </a:extLst>
          </p:cNvPr>
          <p:cNvSpPr txBox="1"/>
          <p:nvPr/>
        </p:nvSpPr>
        <p:spPr>
          <a:xfrm>
            <a:off x="2743425" y="3012914"/>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5" name="TextBox 24">
            <a:extLst>
              <a:ext uri="{FF2B5EF4-FFF2-40B4-BE49-F238E27FC236}">
                <a16:creationId xmlns:a16="http://schemas.microsoft.com/office/drawing/2014/main" id="{07F1CC1C-83D2-4240-A480-753F01755238}"/>
              </a:ext>
            </a:extLst>
          </p:cNvPr>
          <p:cNvSpPr txBox="1"/>
          <p:nvPr/>
        </p:nvSpPr>
        <p:spPr>
          <a:xfrm>
            <a:off x="3230026" y="3017636"/>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6" name="TextBox 25">
            <a:extLst>
              <a:ext uri="{FF2B5EF4-FFF2-40B4-BE49-F238E27FC236}">
                <a16:creationId xmlns:a16="http://schemas.microsoft.com/office/drawing/2014/main" id="{86FBA1B0-D1B6-8248-A45B-C307ED623B84}"/>
              </a:ext>
            </a:extLst>
          </p:cNvPr>
          <p:cNvSpPr txBox="1"/>
          <p:nvPr/>
        </p:nvSpPr>
        <p:spPr>
          <a:xfrm>
            <a:off x="3695501" y="3020195"/>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7" name="TextBox 26">
            <a:extLst>
              <a:ext uri="{FF2B5EF4-FFF2-40B4-BE49-F238E27FC236}">
                <a16:creationId xmlns:a16="http://schemas.microsoft.com/office/drawing/2014/main" id="{C12BFE54-21B9-5B4A-993C-B7744FCA96F6}"/>
              </a:ext>
            </a:extLst>
          </p:cNvPr>
          <p:cNvSpPr txBox="1"/>
          <p:nvPr/>
        </p:nvSpPr>
        <p:spPr>
          <a:xfrm>
            <a:off x="4208963" y="2847081"/>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571</a:t>
            </a:r>
          </a:p>
        </p:txBody>
      </p:sp>
      <p:cxnSp>
        <p:nvCxnSpPr>
          <p:cNvPr id="28" name="Straight Connector 27">
            <a:extLst>
              <a:ext uri="{FF2B5EF4-FFF2-40B4-BE49-F238E27FC236}">
                <a16:creationId xmlns:a16="http://schemas.microsoft.com/office/drawing/2014/main" id="{718E18C6-B0EF-EB4F-9F24-BAFE4B285B96}"/>
              </a:ext>
            </a:extLst>
          </p:cNvPr>
          <p:cNvCxnSpPr>
            <a:cxnSpLocks/>
          </p:cNvCxnSpPr>
          <p:nvPr/>
        </p:nvCxnSpPr>
        <p:spPr>
          <a:xfrm>
            <a:off x="4257255" y="3082426"/>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D1E9DD9-FA57-FB42-98CE-2D792A2F70C1}"/>
              </a:ext>
            </a:extLst>
          </p:cNvPr>
          <p:cNvSpPr txBox="1"/>
          <p:nvPr/>
        </p:nvSpPr>
        <p:spPr>
          <a:xfrm>
            <a:off x="4179880" y="3024350"/>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30" name="TextBox 29">
            <a:extLst>
              <a:ext uri="{FF2B5EF4-FFF2-40B4-BE49-F238E27FC236}">
                <a16:creationId xmlns:a16="http://schemas.microsoft.com/office/drawing/2014/main" id="{25A88A2F-1A3F-A742-9466-C885EB7CED0B}"/>
              </a:ext>
            </a:extLst>
          </p:cNvPr>
          <p:cNvSpPr txBox="1"/>
          <p:nvPr/>
        </p:nvSpPr>
        <p:spPr>
          <a:xfrm>
            <a:off x="395169" y="3224565"/>
            <a:ext cx="1045800" cy="692497"/>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Variation in strain values per member   </a:t>
            </a:r>
          </a:p>
        </p:txBody>
      </p:sp>
      <p:cxnSp>
        <p:nvCxnSpPr>
          <p:cNvPr id="31" name="Straight Arrow Connector 30">
            <a:extLst>
              <a:ext uri="{FF2B5EF4-FFF2-40B4-BE49-F238E27FC236}">
                <a16:creationId xmlns:a16="http://schemas.microsoft.com/office/drawing/2014/main" id="{3C5FDF54-018F-1A49-98AE-6E5119EEF423}"/>
              </a:ext>
            </a:extLst>
          </p:cNvPr>
          <p:cNvCxnSpPr>
            <a:cxnSpLocks/>
          </p:cNvCxnSpPr>
          <p:nvPr/>
        </p:nvCxnSpPr>
        <p:spPr>
          <a:xfrm flipV="1">
            <a:off x="2286390" y="3324707"/>
            <a:ext cx="0" cy="135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B1E9655-E9CC-5541-955A-370D5CF18D4E}"/>
              </a:ext>
            </a:extLst>
          </p:cNvPr>
          <p:cNvCxnSpPr>
            <a:cxnSpLocks/>
          </p:cNvCxnSpPr>
          <p:nvPr/>
        </p:nvCxnSpPr>
        <p:spPr>
          <a:xfrm flipV="1">
            <a:off x="2774691" y="3316734"/>
            <a:ext cx="0" cy="127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1A5A1FE-CE66-CF4C-8943-F25D91F0CCE9}"/>
              </a:ext>
            </a:extLst>
          </p:cNvPr>
          <p:cNvCxnSpPr>
            <a:cxnSpLocks/>
          </p:cNvCxnSpPr>
          <p:nvPr/>
        </p:nvCxnSpPr>
        <p:spPr>
          <a:xfrm flipV="1">
            <a:off x="3248815" y="3314155"/>
            <a:ext cx="0" cy="119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C04EC1E-2121-B34E-8D05-1014B4934972}"/>
              </a:ext>
            </a:extLst>
          </p:cNvPr>
          <p:cNvCxnSpPr>
            <a:cxnSpLocks/>
          </p:cNvCxnSpPr>
          <p:nvPr/>
        </p:nvCxnSpPr>
        <p:spPr>
          <a:xfrm flipV="1">
            <a:off x="3738708" y="3320076"/>
            <a:ext cx="0" cy="117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B45DF07-5993-134A-9B66-55174E5DE821}"/>
              </a:ext>
            </a:extLst>
          </p:cNvPr>
          <p:cNvCxnSpPr>
            <a:cxnSpLocks/>
          </p:cNvCxnSpPr>
          <p:nvPr/>
        </p:nvCxnSpPr>
        <p:spPr>
          <a:xfrm flipV="1">
            <a:off x="4198809" y="3324452"/>
            <a:ext cx="0" cy="108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C93B03A-86FE-474F-9ADB-E31CB8828076}"/>
              </a:ext>
            </a:extLst>
          </p:cNvPr>
          <p:cNvSpPr txBox="1"/>
          <p:nvPr/>
        </p:nvSpPr>
        <p:spPr>
          <a:xfrm>
            <a:off x="2164771" y="3413934"/>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91AB0B1-89C7-034C-BF95-C398C3D82AA9}"/>
              </a:ext>
            </a:extLst>
          </p:cNvPr>
          <p:cNvSpPr txBox="1"/>
          <p:nvPr/>
        </p:nvSpPr>
        <p:spPr>
          <a:xfrm>
            <a:off x="2043340" y="3597400"/>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38" name="TextBox 37">
            <a:extLst>
              <a:ext uri="{FF2B5EF4-FFF2-40B4-BE49-F238E27FC236}">
                <a16:creationId xmlns:a16="http://schemas.microsoft.com/office/drawing/2014/main" id="{DF4B9871-8F18-F744-83E6-E8839A6BDDB7}"/>
              </a:ext>
            </a:extLst>
          </p:cNvPr>
          <p:cNvSpPr txBox="1"/>
          <p:nvPr/>
        </p:nvSpPr>
        <p:spPr>
          <a:xfrm>
            <a:off x="2654351" y="3420754"/>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8</a:t>
            </a:r>
          </a:p>
        </p:txBody>
      </p:sp>
      <p:sp>
        <p:nvSpPr>
          <p:cNvPr id="39" name="TextBox 38">
            <a:extLst>
              <a:ext uri="{FF2B5EF4-FFF2-40B4-BE49-F238E27FC236}">
                <a16:creationId xmlns:a16="http://schemas.microsoft.com/office/drawing/2014/main" id="{4362792A-BAAC-2A4E-969F-9F2DEA3BE7DD}"/>
              </a:ext>
            </a:extLst>
          </p:cNvPr>
          <p:cNvSpPr txBox="1"/>
          <p:nvPr/>
        </p:nvSpPr>
        <p:spPr>
          <a:xfrm>
            <a:off x="3083787" y="3419189"/>
            <a:ext cx="3685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30</a:t>
            </a:r>
          </a:p>
        </p:txBody>
      </p:sp>
      <p:sp>
        <p:nvSpPr>
          <p:cNvPr id="40" name="TextBox 39">
            <a:extLst>
              <a:ext uri="{FF2B5EF4-FFF2-40B4-BE49-F238E27FC236}">
                <a16:creationId xmlns:a16="http://schemas.microsoft.com/office/drawing/2014/main" id="{86E14294-F19E-7247-AE9C-EABBE634E6C6}"/>
              </a:ext>
            </a:extLst>
          </p:cNvPr>
          <p:cNvSpPr txBox="1"/>
          <p:nvPr/>
        </p:nvSpPr>
        <p:spPr>
          <a:xfrm>
            <a:off x="3516936" y="3418195"/>
            <a:ext cx="42194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112</a:t>
            </a:r>
          </a:p>
        </p:txBody>
      </p:sp>
      <p:sp>
        <p:nvSpPr>
          <p:cNvPr id="41" name="TextBox 40">
            <a:extLst>
              <a:ext uri="{FF2B5EF4-FFF2-40B4-BE49-F238E27FC236}">
                <a16:creationId xmlns:a16="http://schemas.microsoft.com/office/drawing/2014/main" id="{1D0720BE-C79A-CB4E-9F9D-B6A0D27DBA9B}"/>
              </a:ext>
            </a:extLst>
          </p:cNvPr>
          <p:cNvSpPr txBox="1"/>
          <p:nvPr/>
        </p:nvSpPr>
        <p:spPr>
          <a:xfrm>
            <a:off x="3980525" y="3424198"/>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418</a:t>
            </a:r>
          </a:p>
        </p:txBody>
      </p:sp>
      <p:cxnSp>
        <p:nvCxnSpPr>
          <p:cNvPr id="42" name="Straight Connector 41">
            <a:extLst>
              <a:ext uri="{FF2B5EF4-FFF2-40B4-BE49-F238E27FC236}">
                <a16:creationId xmlns:a16="http://schemas.microsoft.com/office/drawing/2014/main" id="{C7300077-DA66-1740-8582-690F2AEFE6FE}"/>
              </a:ext>
            </a:extLst>
          </p:cNvPr>
          <p:cNvCxnSpPr>
            <a:cxnSpLocks/>
          </p:cNvCxnSpPr>
          <p:nvPr/>
        </p:nvCxnSpPr>
        <p:spPr>
          <a:xfrm>
            <a:off x="2141980" y="3644773"/>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9257610-DED6-4E4D-B351-EE5DB9DE3191}"/>
              </a:ext>
            </a:extLst>
          </p:cNvPr>
          <p:cNvCxnSpPr>
            <a:cxnSpLocks/>
          </p:cNvCxnSpPr>
          <p:nvPr/>
        </p:nvCxnSpPr>
        <p:spPr>
          <a:xfrm>
            <a:off x="2626462" y="3650097"/>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456BC99-AB76-DA44-8860-6E7C8BDC01B2}"/>
              </a:ext>
            </a:extLst>
          </p:cNvPr>
          <p:cNvCxnSpPr>
            <a:cxnSpLocks/>
          </p:cNvCxnSpPr>
          <p:nvPr/>
        </p:nvCxnSpPr>
        <p:spPr>
          <a:xfrm>
            <a:off x="3083787" y="3652158"/>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8145E22-C35A-E24E-A666-F553DF033D95}"/>
              </a:ext>
            </a:extLst>
          </p:cNvPr>
          <p:cNvCxnSpPr>
            <a:cxnSpLocks/>
          </p:cNvCxnSpPr>
          <p:nvPr/>
        </p:nvCxnSpPr>
        <p:spPr>
          <a:xfrm>
            <a:off x="3574218" y="3651682"/>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4B7679-ED65-9547-B5D3-CC1B93EB13F5}"/>
              </a:ext>
            </a:extLst>
          </p:cNvPr>
          <p:cNvCxnSpPr>
            <a:cxnSpLocks/>
          </p:cNvCxnSpPr>
          <p:nvPr/>
        </p:nvCxnSpPr>
        <p:spPr>
          <a:xfrm>
            <a:off x="4028817" y="3653681"/>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DB00687-2FA0-3E42-B933-C57AED397394}"/>
              </a:ext>
            </a:extLst>
          </p:cNvPr>
          <p:cNvSpPr txBox="1"/>
          <p:nvPr/>
        </p:nvSpPr>
        <p:spPr>
          <a:xfrm>
            <a:off x="2550517" y="3595410"/>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48" name="TextBox 47">
            <a:extLst>
              <a:ext uri="{FF2B5EF4-FFF2-40B4-BE49-F238E27FC236}">
                <a16:creationId xmlns:a16="http://schemas.microsoft.com/office/drawing/2014/main" id="{FB207B4A-2534-FD4D-A1D4-853C53D50AB4}"/>
              </a:ext>
            </a:extLst>
          </p:cNvPr>
          <p:cNvSpPr txBox="1"/>
          <p:nvPr/>
        </p:nvSpPr>
        <p:spPr>
          <a:xfrm>
            <a:off x="2995542" y="3594186"/>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49" name="TextBox 48">
            <a:extLst>
              <a:ext uri="{FF2B5EF4-FFF2-40B4-BE49-F238E27FC236}">
                <a16:creationId xmlns:a16="http://schemas.microsoft.com/office/drawing/2014/main" id="{353E5F7C-FA29-6D43-BBFC-FE22003225D3}"/>
              </a:ext>
            </a:extLst>
          </p:cNvPr>
          <p:cNvSpPr txBox="1"/>
          <p:nvPr/>
        </p:nvSpPr>
        <p:spPr>
          <a:xfrm>
            <a:off x="3497355" y="3595583"/>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a:t>
            </a:r>
          </a:p>
        </p:txBody>
      </p:sp>
      <p:sp>
        <p:nvSpPr>
          <p:cNvPr id="50" name="TextBox 49">
            <a:extLst>
              <a:ext uri="{FF2B5EF4-FFF2-40B4-BE49-F238E27FC236}">
                <a16:creationId xmlns:a16="http://schemas.microsoft.com/office/drawing/2014/main" id="{3C57EA01-9EA7-9E4C-9C86-B8222C65A996}"/>
              </a:ext>
            </a:extLst>
          </p:cNvPr>
          <p:cNvSpPr txBox="1"/>
          <p:nvPr/>
        </p:nvSpPr>
        <p:spPr>
          <a:xfrm>
            <a:off x="3964742" y="3598142"/>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a:t>
            </a:r>
          </a:p>
        </p:txBody>
      </p:sp>
      <p:sp>
        <p:nvSpPr>
          <p:cNvPr id="51" name="TextBox 50">
            <a:extLst>
              <a:ext uri="{FF2B5EF4-FFF2-40B4-BE49-F238E27FC236}">
                <a16:creationId xmlns:a16="http://schemas.microsoft.com/office/drawing/2014/main" id="{F2E97C6C-F5DD-224A-A756-68C5222EB4FD}"/>
              </a:ext>
            </a:extLst>
          </p:cNvPr>
          <p:cNvSpPr txBox="1"/>
          <p:nvPr/>
        </p:nvSpPr>
        <p:spPr>
          <a:xfrm>
            <a:off x="5353979" y="2843413"/>
            <a:ext cx="3050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a:t>
            </a:r>
          </a:p>
        </p:txBody>
      </p:sp>
      <p:sp>
        <p:nvSpPr>
          <p:cNvPr id="52" name="TextBox 51">
            <a:extLst>
              <a:ext uri="{FF2B5EF4-FFF2-40B4-BE49-F238E27FC236}">
                <a16:creationId xmlns:a16="http://schemas.microsoft.com/office/drawing/2014/main" id="{411F2AF9-EB46-2341-8E49-5310BED433D3}"/>
              </a:ext>
            </a:extLst>
          </p:cNvPr>
          <p:cNvSpPr txBox="1"/>
          <p:nvPr/>
        </p:nvSpPr>
        <p:spPr>
          <a:xfrm>
            <a:off x="5235775" y="3034042"/>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53" name="TextBox 52">
            <a:extLst>
              <a:ext uri="{FF2B5EF4-FFF2-40B4-BE49-F238E27FC236}">
                <a16:creationId xmlns:a16="http://schemas.microsoft.com/office/drawing/2014/main" id="{0C2D945D-3B57-7A41-BA2D-6CC0F1D0D3C3}"/>
              </a:ext>
            </a:extLst>
          </p:cNvPr>
          <p:cNvSpPr txBox="1"/>
          <p:nvPr/>
        </p:nvSpPr>
        <p:spPr>
          <a:xfrm>
            <a:off x="5830784" y="2847754"/>
            <a:ext cx="27259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a:t>
            </a:r>
          </a:p>
        </p:txBody>
      </p:sp>
      <p:sp>
        <p:nvSpPr>
          <p:cNvPr id="54" name="TextBox 53">
            <a:extLst>
              <a:ext uri="{FF2B5EF4-FFF2-40B4-BE49-F238E27FC236}">
                <a16:creationId xmlns:a16="http://schemas.microsoft.com/office/drawing/2014/main" id="{9BF27E75-F702-424A-8A77-C8F65CDBB288}"/>
              </a:ext>
            </a:extLst>
          </p:cNvPr>
          <p:cNvSpPr txBox="1"/>
          <p:nvPr/>
        </p:nvSpPr>
        <p:spPr>
          <a:xfrm>
            <a:off x="6266285" y="2849181"/>
            <a:ext cx="34696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11</a:t>
            </a:r>
          </a:p>
        </p:txBody>
      </p:sp>
      <p:sp>
        <p:nvSpPr>
          <p:cNvPr id="55" name="TextBox 54">
            <a:extLst>
              <a:ext uri="{FF2B5EF4-FFF2-40B4-BE49-F238E27FC236}">
                <a16:creationId xmlns:a16="http://schemas.microsoft.com/office/drawing/2014/main" id="{FBE42FDD-A13F-6047-B060-8E8C76934DC7}"/>
              </a:ext>
            </a:extLst>
          </p:cNvPr>
          <p:cNvSpPr txBox="1"/>
          <p:nvPr/>
        </p:nvSpPr>
        <p:spPr>
          <a:xfrm>
            <a:off x="6746190" y="2856000"/>
            <a:ext cx="3497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41</a:t>
            </a:r>
          </a:p>
        </p:txBody>
      </p:sp>
      <p:sp>
        <p:nvSpPr>
          <p:cNvPr id="56" name="TextBox 55">
            <a:extLst>
              <a:ext uri="{FF2B5EF4-FFF2-40B4-BE49-F238E27FC236}">
                <a16:creationId xmlns:a16="http://schemas.microsoft.com/office/drawing/2014/main" id="{1E76FBAE-4AE8-BE48-9BAE-B3D315EB4434}"/>
              </a:ext>
            </a:extLst>
          </p:cNvPr>
          <p:cNvSpPr txBox="1"/>
          <p:nvPr/>
        </p:nvSpPr>
        <p:spPr>
          <a:xfrm>
            <a:off x="7164077" y="2860840"/>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153</a:t>
            </a:r>
          </a:p>
        </p:txBody>
      </p:sp>
      <p:cxnSp>
        <p:nvCxnSpPr>
          <p:cNvPr id="57" name="Straight Connector 56">
            <a:extLst>
              <a:ext uri="{FF2B5EF4-FFF2-40B4-BE49-F238E27FC236}">
                <a16:creationId xmlns:a16="http://schemas.microsoft.com/office/drawing/2014/main" id="{A7D83286-1367-A84C-B80D-24EE31E15B4F}"/>
              </a:ext>
            </a:extLst>
          </p:cNvPr>
          <p:cNvCxnSpPr>
            <a:cxnSpLocks/>
          </p:cNvCxnSpPr>
          <p:nvPr/>
        </p:nvCxnSpPr>
        <p:spPr>
          <a:xfrm>
            <a:off x="5334415" y="3081415"/>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8F64B3-B68B-8C4C-9D04-1EABEEAC6F09}"/>
              </a:ext>
            </a:extLst>
          </p:cNvPr>
          <p:cNvCxnSpPr>
            <a:cxnSpLocks/>
          </p:cNvCxnSpPr>
          <p:nvPr/>
        </p:nvCxnSpPr>
        <p:spPr>
          <a:xfrm>
            <a:off x="5818897" y="3083414"/>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96735D-97F8-2643-B581-D89E564F7676}"/>
              </a:ext>
            </a:extLst>
          </p:cNvPr>
          <p:cNvCxnSpPr>
            <a:cxnSpLocks/>
          </p:cNvCxnSpPr>
          <p:nvPr/>
        </p:nvCxnSpPr>
        <p:spPr>
          <a:xfrm>
            <a:off x="6276222" y="3088800"/>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5BC9B02-E757-8F46-BFE7-47A2ABD57515}"/>
              </a:ext>
            </a:extLst>
          </p:cNvPr>
          <p:cNvCxnSpPr>
            <a:cxnSpLocks/>
          </p:cNvCxnSpPr>
          <p:nvPr/>
        </p:nvCxnSpPr>
        <p:spPr>
          <a:xfrm>
            <a:off x="6766653" y="3094186"/>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194EE86-4D81-E649-BC76-81FF42A4BA49}"/>
              </a:ext>
            </a:extLst>
          </p:cNvPr>
          <p:cNvCxnSpPr>
            <a:cxnSpLocks/>
          </p:cNvCxnSpPr>
          <p:nvPr/>
        </p:nvCxnSpPr>
        <p:spPr>
          <a:xfrm>
            <a:off x="7207952" y="3096185"/>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C8B0C2B-019D-874C-9C04-13933C2FB399}"/>
              </a:ext>
            </a:extLst>
          </p:cNvPr>
          <p:cNvSpPr txBox="1"/>
          <p:nvPr/>
        </p:nvSpPr>
        <p:spPr>
          <a:xfrm>
            <a:off x="5716851" y="3035377"/>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63" name="TextBox 62">
            <a:extLst>
              <a:ext uri="{FF2B5EF4-FFF2-40B4-BE49-F238E27FC236}">
                <a16:creationId xmlns:a16="http://schemas.microsoft.com/office/drawing/2014/main" id="{F7044563-3971-8E4D-9F02-72AF1C5C520C}"/>
              </a:ext>
            </a:extLst>
          </p:cNvPr>
          <p:cNvSpPr txBox="1"/>
          <p:nvPr/>
        </p:nvSpPr>
        <p:spPr>
          <a:xfrm>
            <a:off x="6178501" y="3030828"/>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64" name="TextBox 63">
            <a:extLst>
              <a:ext uri="{FF2B5EF4-FFF2-40B4-BE49-F238E27FC236}">
                <a16:creationId xmlns:a16="http://schemas.microsoft.com/office/drawing/2014/main" id="{C13E095A-4674-874B-8015-CE68ADE6B5D3}"/>
              </a:ext>
            </a:extLst>
          </p:cNvPr>
          <p:cNvSpPr txBox="1"/>
          <p:nvPr/>
        </p:nvSpPr>
        <p:spPr>
          <a:xfrm>
            <a:off x="6665102" y="3035550"/>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65" name="TextBox 64">
            <a:extLst>
              <a:ext uri="{FF2B5EF4-FFF2-40B4-BE49-F238E27FC236}">
                <a16:creationId xmlns:a16="http://schemas.microsoft.com/office/drawing/2014/main" id="{40EE01FE-D3A5-5F46-809B-32E0030B517D}"/>
              </a:ext>
            </a:extLst>
          </p:cNvPr>
          <p:cNvSpPr txBox="1"/>
          <p:nvPr/>
        </p:nvSpPr>
        <p:spPr>
          <a:xfrm>
            <a:off x="7130577" y="3038109"/>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66" name="TextBox 65">
            <a:extLst>
              <a:ext uri="{FF2B5EF4-FFF2-40B4-BE49-F238E27FC236}">
                <a16:creationId xmlns:a16="http://schemas.microsoft.com/office/drawing/2014/main" id="{4EEFB83E-9EF1-9649-9294-081DFDD129BC}"/>
              </a:ext>
            </a:extLst>
          </p:cNvPr>
          <p:cNvSpPr txBox="1"/>
          <p:nvPr/>
        </p:nvSpPr>
        <p:spPr>
          <a:xfrm>
            <a:off x="7652873" y="2864995"/>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571</a:t>
            </a:r>
          </a:p>
        </p:txBody>
      </p:sp>
      <p:cxnSp>
        <p:nvCxnSpPr>
          <p:cNvPr id="67" name="Straight Connector 66">
            <a:extLst>
              <a:ext uri="{FF2B5EF4-FFF2-40B4-BE49-F238E27FC236}">
                <a16:creationId xmlns:a16="http://schemas.microsoft.com/office/drawing/2014/main" id="{DF533929-56D9-224D-B4F9-4D5B5DC792D6}"/>
              </a:ext>
            </a:extLst>
          </p:cNvPr>
          <p:cNvCxnSpPr>
            <a:cxnSpLocks/>
          </p:cNvCxnSpPr>
          <p:nvPr/>
        </p:nvCxnSpPr>
        <p:spPr>
          <a:xfrm>
            <a:off x="7692331" y="3100340"/>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87DD5F2-F6E5-554D-98AA-7CD9716AABD5}"/>
              </a:ext>
            </a:extLst>
          </p:cNvPr>
          <p:cNvSpPr txBox="1"/>
          <p:nvPr/>
        </p:nvSpPr>
        <p:spPr>
          <a:xfrm>
            <a:off x="7614956" y="3042264"/>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69" name="TextBox 68">
            <a:extLst>
              <a:ext uri="{FF2B5EF4-FFF2-40B4-BE49-F238E27FC236}">
                <a16:creationId xmlns:a16="http://schemas.microsoft.com/office/drawing/2014/main" id="{109B260B-206E-3B4E-8348-949482EBE026}"/>
              </a:ext>
            </a:extLst>
          </p:cNvPr>
          <p:cNvSpPr txBox="1"/>
          <p:nvPr/>
        </p:nvSpPr>
        <p:spPr>
          <a:xfrm>
            <a:off x="5117290" y="2218292"/>
            <a:ext cx="3241869"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Strain values per member due to primary load </a:t>
            </a:r>
          </a:p>
        </p:txBody>
      </p:sp>
      <p:sp>
        <p:nvSpPr>
          <p:cNvPr id="70" name="TextBox 69">
            <a:extLst>
              <a:ext uri="{FF2B5EF4-FFF2-40B4-BE49-F238E27FC236}">
                <a16:creationId xmlns:a16="http://schemas.microsoft.com/office/drawing/2014/main" id="{2A1F822B-819B-EE47-8580-E2564EEA2CF2}"/>
              </a:ext>
            </a:extLst>
          </p:cNvPr>
          <p:cNvSpPr txBox="1"/>
          <p:nvPr/>
        </p:nvSpPr>
        <p:spPr>
          <a:xfrm>
            <a:off x="445177" y="3893431"/>
            <a:ext cx="93219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Derivation notes </a:t>
            </a:r>
          </a:p>
        </p:txBody>
      </p:sp>
      <p:sp>
        <p:nvSpPr>
          <p:cNvPr id="71" name="TextBox 70">
            <a:extLst>
              <a:ext uri="{FF2B5EF4-FFF2-40B4-BE49-F238E27FC236}">
                <a16:creationId xmlns:a16="http://schemas.microsoft.com/office/drawing/2014/main" id="{733E8AC1-5C97-4F40-BCA0-3443702D95C2}"/>
              </a:ext>
            </a:extLst>
          </p:cNvPr>
          <p:cNvSpPr txBox="1"/>
          <p:nvPr/>
        </p:nvSpPr>
        <p:spPr>
          <a:xfrm>
            <a:off x="4958737" y="3849674"/>
            <a:ext cx="3485418"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Assume a hyperbolic and linear function solution, (5 unknowns, A, B, C, D, and E).       </a:t>
            </a:r>
          </a:p>
        </p:txBody>
      </p:sp>
      <p:sp>
        <p:nvSpPr>
          <p:cNvPr id="72" name="Oval 71">
            <a:extLst>
              <a:ext uri="{FF2B5EF4-FFF2-40B4-BE49-F238E27FC236}">
                <a16:creationId xmlns:a16="http://schemas.microsoft.com/office/drawing/2014/main" id="{028089EC-E7E3-114A-81C7-BCCC350DAD86}"/>
              </a:ext>
            </a:extLst>
          </p:cNvPr>
          <p:cNvSpPr/>
          <p:nvPr/>
        </p:nvSpPr>
        <p:spPr>
          <a:xfrm>
            <a:off x="4957654" y="395558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E77E0D7E-E76F-7740-9991-9FABC0C6FAAD}"/>
              </a:ext>
            </a:extLst>
          </p:cNvPr>
          <p:cNvCxnSpPr>
            <a:cxnSpLocks/>
          </p:cNvCxnSpPr>
          <p:nvPr/>
        </p:nvCxnSpPr>
        <p:spPr>
          <a:xfrm>
            <a:off x="277472" y="3874839"/>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299696D-494C-BB49-B982-7BE50A6B8566}"/>
              </a:ext>
            </a:extLst>
          </p:cNvPr>
          <p:cNvSpPr txBox="1"/>
          <p:nvPr/>
        </p:nvSpPr>
        <p:spPr>
          <a:xfrm>
            <a:off x="646479" y="2436345"/>
            <a:ext cx="616226"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Four units </a:t>
            </a:r>
          </a:p>
        </p:txBody>
      </p:sp>
      <p:sp>
        <p:nvSpPr>
          <p:cNvPr id="75" name="TextBox 74">
            <a:extLst>
              <a:ext uri="{FF2B5EF4-FFF2-40B4-BE49-F238E27FC236}">
                <a16:creationId xmlns:a16="http://schemas.microsoft.com/office/drawing/2014/main" id="{6BC70EDD-5C84-CE4D-B951-9EF1271D20B7}"/>
              </a:ext>
            </a:extLst>
          </p:cNvPr>
          <p:cNvSpPr txBox="1"/>
          <p:nvPr/>
        </p:nvSpPr>
        <p:spPr>
          <a:xfrm>
            <a:off x="1923794" y="2435996"/>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a:t>
            </a:r>
          </a:p>
        </p:txBody>
      </p:sp>
      <p:sp>
        <p:nvSpPr>
          <p:cNvPr id="76" name="TextBox 75">
            <a:extLst>
              <a:ext uri="{FF2B5EF4-FFF2-40B4-BE49-F238E27FC236}">
                <a16:creationId xmlns:a16="http://schemas.microsoft.com/office/drawing/2014/main" id="{2E96D73E-D0A8-F24F-BD80-A0E085135673}"/>
              </a:ext>
            </a:extLst>
          </p:cNvPr>
          <p:cNvSpPr txBox="1"/>
          <p:nvPr/>
        </p:nvSpPr>
        <p:spPr>
          <a:xfrm>
            <a:off x="1884937" y="2626625"/>
            <a:ext cx="3634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77" name="TextBox 76">
            <a:extLst>
              <a:ext uri="{FF2B5EF4-FFF2-40B4-BE49-F238E27FC236}">
                <a16:creationId xmlns:a16="http://schemas.microsoft.com/office/drawing/2014/main" id="{B28DE48F-FEB6-3A42-AC80-2A02D2B5341A}"/>
              </a:ext>
            </a:extLst>
          </p:cNvPr>
          <p:cNvSpPr txBox="1"/>
          <p:nvPr/>
        </p:nvSpPr>
        <p:spPr>
          <a:xfrm>
            <a:off x="2410049" y="2436679"/>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a:t>
            </a:r>
          </a:p>
        </p:txBody>
      </p:sp>
      <p:sp>
        <p:nvSpPr>
          <p:cNvPr id="78" name="TextBox 77">
            <a:extLst>
              <a:ext uri="{FF2B5EF4-FFF2-40B4-BE49-F238E27FC236}">
                <a16:creationId xmlns:a16="http://schemas.microsoft.com/office/drawing/2014/main" id="{B565558B-920D-664D-819C-9CD13ED005A4}"/>
              </a:ext>
            </a:extLst>
          </p:cNvPr>
          <p:cNvSpPr txBox="1"/>
          <p:nvPr/>
        </p:nvSpPr>
        <p:spPr>
          <a:xfrm>
            <a:off x="2825271" y="2441764"/>
            <a:ext cx="3685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11</a:t>
            </a:r>
          </a:p>
        </p:txBody>
      </p:sp>
      <p:sp>
        <p:nvSpPr>
          <p:cNvPr id="79" name="TextBox 78">
            <a:extLst>
              <a:ext uri="{FF2B5EF4-FFF2-40B4-BE49-F238E27FC236}">
                <a16:creationId xmlns:a16="http://schemas.microsoft.com/office/drawing/2014/main" id="{D48F181F-1AC9-1642-A441-EBA182444881}"/>
              </a:ext>
            </a:extLst>
          </p:cNvPr>
          <p:cNvSpPr txBox="1"/>
          <p:nvPr/>
        </p:nvSpPr>
        <p:spPr>
          <a:xfrm>
            <a:off x="3300899" y="2448583"/>
            <a:ext cx="36122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41</a:t>
            </a:r>
          </a:p>
        </p:txBody>
      </p:sp>
      <p:sp>
        <p:nvSpPr>
          <p:cNvPr id="80" name="TextBox 79">
            <a:extLst>
              <a:ext uri="{FF2B5EF4-FFF2-40B4-BE49-F238E27FC236}">
                <a16:creationId xmlns:a16="http://schemas.microsoft.com/office/drawing/2014/main" id="{2C1D60E1-D025-E445-86F4-E62AE64A78DD}"/>
              </a:ext>
            </a:extLst>
          </p:cNvPr>
          <p:cNvSpPr txBox="1"/>
          <p:nvPr/>
        </p:nvSpPr>
        <p:spPr>
          <a:xfrm>
            <a:off x="3708709" y="2453423"/>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153</a:t>
            </a:r>
          </a:p>
        </p:txBody>
      </p:sp>
      <p:cxnSp>
        <p:nvCxnSpPr>
          <p:cNvPr id="81" name="Straight Connector 80">
            <a:extLst>
              <a:ext uri="{FF2B5EF4-FFF2-40B4-BE49-F238E27FC236}">
                <a16:creationId xmlns:a16="http://schemas.microsoft.com/office/drawing/2014/main" id="{43F8F258-FAB7-1047-87DA-EB27455EFA84}"/>
              </a:ext>
            </a:extLst>
          </p:cNvPr>
          <p:cNvCxnSpPr>
            <a:cxnSpLocks/>
          </p:cNvCxnSpPr>
          <p:nvPr/>
        </p:nvCxnSpPr>
        <p:spPr>
          <a:xfrm>
            <a:off x="1883464" y="2673998"/>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1E4AD78-1956-C94F-938E-3B043136EFE9}"/>
              </a:ext>
            </a:extLst>
          </p:cNvPr>
          <p:cNvCxnSpPr>
            <a:cxnSpLocks/>
          </p:cNvCxnSpPr>
          <p:nvPr/>
        </p:nvCxnSpPr>
        <p:spPr>
          <a:xfrm>
            <a:off x="2367946" y="2675997"/>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B2F2679-4FB2-C34A-AB4B-EE99B20B9CB8}"/>
              </a:ext>
            </a:extLst>
          </p:cNvPr>
          <p:cNvCxnSpPr>
            <a:cxnSpLocks/>
          </p:cNvCxnSpPr>
          <p:nvPr/>
        </p:nvCxnSpPr>
        <p:spPr>
          <a:xfrm>
            <a:off x="2825271" y="2681383"/>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62575A8-01B1-2240-A691-63CD73B325DE}"/>
              </a:ext>
            </a:extLst>
          </p:cNvPr>
          <p:cNvCxnSpPr>
            <a:cxnSpLocks/>
          </p:cNvCxnSpPr>
          <p:nvPr/>
        </p:nvCxnSpPr>
        <p:spPr>
          <a:xfrm>
            <a:off x="3315702" y="2686769"/>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F4B040C-41AC-434B-80A4-7F3FB5E39994}"/>
              </a:ext>
            </a:extLst>
          </p:cNvPr>
          <p:cNvCxnSpPr>
            <a:cxnSpLocks/>
          </p:cNvCxnSpPr>
          <p:nvPr/>
        </p:nvCxnSpPr>
        <p:spPr>
          <a:xfrm>
            <a:off x="3757001" y="2688768"/>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B212210-12E8-D24B-BBF1-C4E5E0222FBA}"/>
              </a:ext>
            </a:extLst>
          </p:cNvPr>
          <p:cNvSpPr txBox="1"/>
          <p:nvPr/>
        </p:nvSpPr>
        <p:spPr>
          <a:xfrm>
            <a:off x="2379362" y="2627960"/>
            <a:ext cx="3948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87" name="TextBox 86">
            <a:extLst>
              <a:ext uri="{FF2B5EF4-FFF2-40B4-BE49-F238E27FC236}">
                <a16:creationId xmlns:a16="http://schemas.microsoft.com/office/drawing/2014/main" id="{9F0E681D-9013-EC47-84A7-3D3A623AFCDE}"/>
              </a:ext>
            </a:extLst>
          </p:cNvPr>
          <p:cNvSpPr txBox="1"/>
          <p:nvPr/>
        </p:nvSpPr>
        <p:spPr>
          <a:xfrm>
            <a:off x="2820988" y="2623411"/>
            <a:ext cx="35623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88" name="TextBox 87">
            <a:extLst>
              <a:ext uri="{FF2B5EF4-FFF2-40B4-BE49-F238E27FC236}">
                <a16:creationId xmlns:a16="http://schemas.microsoft.com/office/drawing/2014/main" id="{894D8F8C-CD3C-D64B-839C-9878E27FE13E}"/>
              </a:ext>
            </a:extLst>
          </p:cNvPr>
          <p:cNvSpPr txBox="1"/>
          <p:nvPr/>
        </p:nvSpPr>
        <p:spPr>
          <a:xfrm>
            <a:off x="3294242" y="2628133"/>
            <a:ext cx="35628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89" name="TextBox 88">
            <a:extLst>
              <a:ext uri="{FF2B5EF4-FFF2-40B4-BE49-F238E27FC236}">
                <a16:creationId xmlns:a16="http://schemas.microsoft.com/office/drawing/2014/main" id="{4472FD67-FA43-5844-B2F4-58989B10881F}"/>
              </a:ext>
            </a:extLst>
          </p:cNvPr>
          <p:cNvSpPr txBox="1"/>
          <p:nvPr/>
        </p:nvSpPr>
        <p:spPr>
          <a:xfrm>
            <a:off x="3739694" y="2630692"/>
            <a:ext cx="38291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90" name="TextBox 89">
            <a:extLst>
              <a:ext uri="{FF2B5EF4-FFF2-40B4-BE49-F238E27FC236}">
                <a16:creationId xmlns:a16="http://schemas.microsoft.com/office/drawing/2014/main" id="{C83E94E6-B698-FC46-9585-540C56152B15}"/>
              </a:ext>
            </a:extLst>
          </p:cNvPr>
          <p:cNvSpPr txBox="1"/>
          <p:nvPr/>
        </p:nvSpPr>
        <p:spPr>
          <a:xfrm>
            <a:off x="4193088" y="2457578"/>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571</a:t>
            </a:r>
          </a:p>
        </p:txBody>
      </p:sp>
      <p:cxnSp>
        <p:nvCxnSpPr>
          <p:cNvPr id="91" name="Straight Connector 90">
            <a:extLst>
              <a:ext uri="{FF2B5EF4-FFF2-40B4-BE49-F238E27FC236}">
                <a16:creationId xmlns:a16="http://schemas.microsoft.com/office/drawing/2014/main" id="{EA03846F-5BC7-1B47-B3B8-0094598133C0}"/>
              </a:ext>
            </a:extLst>
          </p:cNvPr>
          <p:cNvCxnSpPr>
            <a:cxnSpLocks/>
          </p:cNvCxnSpPr>
          <p:nvPr/>
        </p:nvCxnSpPr>
        <p:spPr>
          <a:xfrm>
            <a:off x="4241380" y="2692923"/>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29F8C085-F33A-664D-9CDF-8A5CE11C3264}"/>
              </a:ext>
            </a:extLst>
          </p:cNvPr>
          <p:cNvSpPr txBox="1"/>
          <p:nvPr/>
        </p:nvSpPr>
        <p:spPr>
          <a:xfrm>
            <a:off x="4210723" y="2634847"/>
            <a:ext cx="35665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93" name="TextBox 92">
            <a:extLst>
              <a:ext uri="{FF2B5EF4-FFF2-40B4-BE49-F238E27FC236}">
                <a16:creationId xmlns:a16="http://schemas.microsoft.com/office/drawing/2014/main" id="{073CAFB1-CD87-B046-B591-28C86C449E24}"/>
              </a:ext>
            </a:extLst>
          </p:cNvPr>
          <p:cNvSpPr txBox="1"/>
          <p:nvPr/>
        </p:nvSpPr>
        <p:spPr>
          <a:xfrm>
            <a:off x="5355110" y="2440754"/>
            <a:ext cx="29062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a:t>
            </a:r>
          </a:p>
        </p:txBody>
      </p:sp>
      <p:sp>
        <p:nvSpPr>
          <p:cNvPr id="94" name="TextBox 93">
            <a:extLst>
              <a:ext uri="{FF2B5EF4-FFF2-40B4-BE49-F238E27FC236}">
                <a16:creationId xmlns:a16="http://schemas.microsoft.com/office/drawing/2014/main" id="{0F90CDB6-E1FF-8C4A-9AAB-7ADDB4D571A0}"/>
              </a:ext>
            </a:extLst>
          </p:cNvPr>
          <p:cNvSpPr txBox="1"/>
          <p:nvPr/>
        </p:nvSpPr>
        <p:spPr>
          <a:xfrm>
            <a:off x="5330140" y="2631383"/>
            <a:ext cx="34214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95" name="TextBox 94">
            <a:extLst>
              <a:ext uri="{FF2B5EF4-FFF2-40B4-BE49-F238E27FC236}">
                <a16:creationId xmlns:a16="http://schemas.microsoft.com/office/drawing/2014/main" id="{3C9FBCB3-3A93-944D-B380-4CC13FDF7BA0}"/>
              </a:ext>
            </a:extLst>
          </p:cNvPr>
          <p:cNvSpPr txBox="1"/>
          <p:nvPr/>
        </p:nvSpPr>
        <p:spPr>
          <a:xfrm>
            <a:off x="5823079" y="2445095"/>
            <a:ext cx="30360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a:t>
            </a:r>
          </a:p>
        </p:txBody>
      </p:sp>
      <p:sp>
        <p:nvSpPr>
          <p:cNvPr id="96" name="TextBox 95">
            <a:extLst>
              <a:ext uri="{FF2B5EF4-FFF2-40B4-BE49-F238E27FC236}">
                <a16:creationId xmlns:a16="http://schemas.microsoft.com/office/drawing/2014/main" id="{82A92D21-E816-B64B-9E6B-714D3F9CB82D}"/>
              </a:ext>
            </a:extLst>
          </p:cNvPr>
          <p:cNvSpPr txBox="1"/>
          <p:nvPr/>
        </p:nvSpPr>
        <p:spPr>
          <a:xfrm>
            <a:off x="6264955" y="2446522"/>
            <a:ext cx="35354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11</a:t>
            </a:r>
          </a:p>
        </p:txBody>
      </p:sp>
      <p:sp>
        <p:nvSpPr>
          <p:cNvPr id="97" name="TextBox 96">
            <a:extLst>
              <a:ext uri="{FF2B5EF4-FFF2-40B4-BE49-F238E27FC236}">
                <a16:creationId xmlns:a16="http://schemas.microsoft.com/office/drawing/2014/main" id="{AC751E29-0765-6742-85F6-65423A6C61BF}"/>
              </a:ext>
            </a:extLst>
          </p:cNvPr>
          <p:cNvSpPr txBox="1"/>
          <p:nvPr/>
        </p:nvSpPr>
        <p:spPr>
          <a:xfrm>
            <a:off x="6756394" y="2453341"/>
            <a:ext cx="34079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41</a:t>
            </a:r>
          </a:p>
        </p:txBody>
      </p:sp>
      <p:sp>
        <p:nvSpPr>
          <p:cNvPr id="98" name="TextBox 97">
            <a:extLst>
              <a:ext uri="{FF2B5EF4-FFF2-40B4-BE49-F238E27FC236}">
                <a16:creationId xmlns:a16="http://schemas.microsoft.com/office/drawing/2014/main" id="{FECD3463-4CA8-734F-A7E0-A18C109D8E63}"/>
              </a:ext>
            </a:extLst>
          </p:cNvPr>
          <p:cNvSpPr txBox="1"/>
          <p:nvPr/>
        </p:nvSpPr>
        <p:spPr>
          <a:xfrm>
            <a:off x="7170097" y="2458181"/>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153</a:t>
            </a:r>
          </a:p>
        </p:txBody>
      </p:sp>
      <p:cxnSp>
        <p:nvCxnSpPr>
          <p:cNvPr id="99" name="Straight Connector 98">
            <a:extLst>
              <a:ext uri="{FF2B5EF4-FFF2-40B4-BE49-F238E27FC236}">
                <a16:creationId xmlns:a16="http://schemas.microsoft.com/office/drawing/2014/main" id="{68728440-7642-B346-9A65-1068F5BD1B52}"/>
              </a:ext>
            </a:extLst>
          </p:cNvPr>
          <p:cNvCxnSpPr>
            <a:cxnSpLocks/>
          </p:cNvCxnSpPr>
          <p:nvPr/>
        </p:nvCxnSpPr>
        <p:spPr>
          <a:xfrm>
            <a:off x="5344852" y="2678756"/>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C13FC33-9790-074D-ACBA-E778F8E8F14B}"/>
              </a:ext>
            </a:extLst>
          </p:cNvPr>
          <p:cNvCxnSpPr>
            <a:cxnSpLocks/>
          </p:cNvCxnSpPr>
          <p:nvPr/>
        </p:nvCxnSpPr>
        <p:spPr>
          <a:xfrm>
            <a:off x="5829334" y="2680755"/>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3F9F829-5BC2-2F49-8D9C-FC2FC2785E16}"/>
              </a:ext>
            </a:extLst>
          </p:cNvPr>
          <p:cNvCxnSpPr>
            <a:cxnSpLocks/>
          </p:cNvCxnSpPr>
          <p:nvPr/>
        </p:nvCxnSpPr>
        <p:spPr>
          <a:xfrm>
            <a:off x="6286659" y="2686141"/>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B4AC60E-1DE1-CB4E-97B1-4D70976ED5EB}"/>
              </a:ext>
            </a:extLst>
          </p:cNvPr>
          <p:cNvCxnSpPr>
            <a:cxnSpLocks/>
          </p:cNvCxnSpPr>
          <p:nvPr/>
        </p:nvCxnSpPr>
        <p:spPr>
          <a:xfrm>
            <a:off x="6777090" y="2691527"/>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131E891-A389-B342-A4FD-420D67CBCD35}"/>
              </a:ext>
            </a:extLst>
          </p:cNvPr>
          <p:cNvCxnSpPr>
            <a:cxnSpLocks/>
          </p:cNvCxnSpPr>
          <p:nvPr/>
        </p:nvCxnSpPr>
        <p:spPr>
          <a:xfrm>
            <a:off x="7218389" y="2693526"/>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E539523-B978-F045-B646-8FD08142314C}"/>
              </a:ext>
            </a:extLst>
          </p:cNvPr>
          <p:cNvSpPr txBox="1"/>
          <p:nvPr/>
        </p:nvSpPr>
        <p:spPr>
          <a:xfrm>
            <a:off x="5789129" y="2632718"/>
            <a:ext cx="34554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105" name="TextBox 104">
            <a:extLst>
              <a:ext uri="{FF2B5EF4-FFF2-40B4-BE49-F238E27FC236}">
                <a16:creationId xmlns:a16="http://schemas.microsoft.com/office/drawing/2014/main" id="{16A13E5E-3CA2-8E43-832D-B1796070F807}"/>
              </a:ext>
            </a:extLst>
          </p:cNvPr>
          <p:cNvSpPr txBox="1"/>
          <p:nvPr/>
        </p:nvSpPr>
        <p:spPr>
          <a:xfrm>
            <a:off x="6259614" y="2628169"/>
            <a:ext cx="34053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106" name="TextBox 105">
            <a:extLst>
              <a:ext uri="{FF2B5EF4-FFF2-40B4-BE49-F238E27FC236}">
                <a16:creationId xmlns:a16="http://schemas.microsoft.com/office/drawing/2014/main" id="{8A59181B-E424-AB4C-877C-99D91707D266}"/>
              </a:ext>
            </a:extLst>
          </p:cNvPr>
          <p:cNvSpPr txBox="1"/>
          <p:nvPr/>
        </p:nvSpPr>
        <p:spPr>
          <a:xfrm>
            <a:off x="6750632" y="2632891"/>
            <a:ext cx="34505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107" name="TextBox 106">
            <a:extLst>
              <a:ext uri="{FF2B5EF4-FFF2-40B4-BE49-F238E27FC236}">
                <a16:creationId xmlns:a16="http://schemas.microsoft.com/office/drawing/2014/main" id="{ED255F33-593E-E047-842E-9BEBFD1B7B16}"/>
              </a:ext>
            </a:extLst>
          </p:cNvPr>
          <p:cNvSpPr txBox="1"/>
          <p:nvPr/>
        </p:nvSpPr>
        <p:spPr>
          <a:xfrm>
            <a:off x="7202854" y="2635450"/>
            <a:ext cx="35254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108" name="TextBox 107">
            <a:extLst>
              <a:ext uri="{FF2B5EF4-FFF2-40B4-BE49-F238E27FC236}">
                <a16:creationId xmlns:a16="http://schemas.microsoft.com/office/drawing/2014/main" id="{0C40249D-3FB9-3541-9C14-F02B7D72DE24}"/>
              </a:ext>
            </a:extLst>
          </p:cNvPr>
          <p:cNvSpPr txBox="1"/>
          <p:nvPr/>
        </p:nvSpPr>
        <p:spPr>
          <a:xfrm>
            <a:off x="7654476" y="2462336"/>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571</a:t>
            </a:r>
          </a:p>
        </p:txBody>
      </p:sp>
      <p:cxnSp>
        <p:nvCxnSpPr>
          <p:cNvPr id="109" name="Straight Connector 108">
            <a:extLst>
              <a:ext uri="{FF2B5EF4-FFF2-40B4-BE49-F238E27FC236}">
                <a16:creationId xmlns:a16="http://schemas.microsoft.com/office/drawing/2014/main" id="{0E89ED0D-91E3-844C-A1D8-B2B809AE93B3}"/>
              </a:ext>
            </a:extLst>
          </p:cNvPr>
          <p:cNvCxnSpPr>
            <a:cxnSpLocks/>
          </p:cNvCxnSpPr>
          <p:nvPr/>
        </p:nvCxnSpPr>
        <p:spPr>
          <a:xfrm>
            <a:off x="7702768" y="2697681"/>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8DF21460-2926-FE4B-9439-3268616281C5}"/>
              </a:ext>
            </a:extLst>
          </p:cNvPr>
          <p:cNvSpPr txBox="1"/>
          <p:nvPr/>
        </p:nvSpPr>
        <p:spPr>
          <a:xfrm>
            <a:off x="7696070" y="2639605"/>
            <a:ext cx="36930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cxnSp>
        <p:nvCxnSpPr>
          <p:cNvPr id="111" name="Straight Connector 110">
            <a:extLst>
              <a:ext uri="{FF2B5EF4-FFF2-40B4-BE49-F238E27FC236}">
                <a16:creationId xmlns:a16="http://schemas.microsoft.com/office/drawing/2014/main" id="{B4804F13-1292-BB46-9EA3-75B7B5EA0FD4}"/>
              </a:ext>
            </a:extLst>
          </p:cNvPr>
          <p:cNvCxnSpPr>
            <a:cxnSpLocks/>
          </p:cNvCxnSpPr>
          <p:nvPr/>
        </p:nvCxnSpPr>
        <p:spPr>
          <a:xfrm>
            <a:off x="277472" y="2866047"/>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990A6F5-3545-D541-91FA-AAE77EE69FDD}"/>
              </a:ext>
            </a:extLst>
          </p:cNvPr>
          <p:cNvCxnSpPr>
            <a:cxnSpLocks/>
          </p:cNvCxnSpPr>
          <p:nvPr/>
        </p:nvCxnSpPr>
        <p:spPr>
          <a:xfrm>
            <a:off x="302699" y="3276832"/>
            <a:ext cx="853860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D2AA3BC1-5A83-A543-8C8B-B7CE01089286}"/>
              </a:ext>
            </a:extLst>
          </p:cNvPr>
          <p:cNvCxnSpPr>
            <a:cxnSpLocks/>
          </p:cNvCxnSpPr>
          <p:nvPr/>
        </p:nvCxnSpPr>
        <p:spPr>
          <a:xfrm flipV="1">
            <a:off x="5732763" y="3328256"/>
            <a:ext cx="0" cy="135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FFE2108-B5F8-324D-9AC1-145A1A61CF1A}"/>
              </a:ext>
            </a:extLst>
          </p:cNvPr>
          <p:cNvCxnSpPr>
            <a:cxnSpLocks/>
          </p:cNvCxnSpPr>
          <p:nvPr/>
        </p:nvCxnSpPr>
        <p:spPr>
          <a:xfrm flipV="1">
            <a:off x="6221064" y="3326145"/>
            <a:ext cx="0" cy="127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0D1F39B9-8FDD-1343-A866-95528053E891}"/>
              </a:ext>
            </a:extLst>
          </p:cNvPr>
          <p:cNvCxnSpPr>
            <a:cxnSpLocks/>
          </p:cNvCxnSpPr>
          <p:nvPr/>
        </p:nvCxnSpPr>
        <p:spPr>
          <a:xfrm flipV="1">
            <a:off x="6695188" y="3315924"/>
            <a:ext cx="0" cy="119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9E0A6B25-CB8A-534D-8FB6-24DA400D32E7}"/>
              </a:ext>
            </a:extLst>
          </p:cNvPr>
          <p:cNvCxnSpPr>
            <a:cxnSpLocks/>
          </p:cNvCxnSpPr>
          <p:nvPr/>
        </p:nvCxnSpPr>
        <p:spPr>
          <a:xfrm flipV="1">
            <a:off x="7185081" y="3311626"/>
            <a:ext cx="0" cy="117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4152602-A057-C947-9C47-A72B5F5148B0}"/>
              </a:ext>
            </a:extLst>
          </p:cNvPr>
          <p:cNvCxnSpPr>
            <a:cxnSpLocks/>
          </p:cNvCxnSpPr>
          <p:nvPr/>
        </p:nvCxnSpPr>
        <p:spPr>
          <a:xfrm flipV="1">
            <a:off x="7645182" y="3304553"/>
            <a:ext cx="0" cy="108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08BFA83-A702-884F-A8F9-1B83D09E1CE9}"/>
              </a:ext>
            </a:extLst>
          </p:cNvPr>
          <p:cNvSpPr txBox="1"/>
          <p:nvPr/>
        </p:nvSpPr>
        <p:spPr>
          <a:xfrm>
            <a:off x="5611144" y="3429482"/>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a:t>
            </a:r>
          </a:p>
        </p:txBody>
      </p:sp>
      <p:sp>
        <p:nvSpPr>
          <p:cNvPr id="119" name="TextBox 118">
            <a:extLst>
              <a:ext uri="{FF2B5EF4-FFF2-40B4-BE49-F238E27FC236}">
                <a16:creationId xmlns:a16="http://schemas.microsoft.com/office/drawing/2014/main" id="{06219D3D-04FD-974C-BBBC-54D2F25BDCBA}"/>
              </a:ext>
            </a:extLst>
          </p:cNvPr>
          <p:cNvSpPr txBox="1"/>
          <p:nvPr/>
        </p:nvSpPr>
        <p:spPr>
          <a:xfrm>
            <a:off x="5489713" y="3606811"/>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120" name="TextBox 119">
            <a:extLst>
              <a:ext uri="{FF2B5EF4-FFF2-40B4-BE49-F238E27FC236}">
                <a16:creationId xmlns:a16="http://schemas.microsoft.com/office/drawing/2014/main" id="{CC32B835-DD4C-2A4E-B82D-CE2B8574EBEE}"/>
              </a:ext>
            </a:extLst>
          </p:cNvPr>
          <p:cNvSpPr txBox="1"/>
          <p:nvPr/>
        </p:nvSpPr>
        <p:spPr>
          <a:xfrm>
            <a:off x="6100724" y="3430165"/>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8</a:t>
            </a:r>
          </a:p>
        </p:txBody>
      </p:sp>
      <p:sp>
        <p:nvSpPr>
          <p:cNvPr id="121" name="TextBox 120">
            <a:extLst>
              <a:ext uri="{FF2B5EF4-FFF2-40B4-BE49-F238E27FC236}">
                <a16:creationId xmlns:a16="http://schemas.microsoft.com/office/drawing/2014/main" id="{BF059DE8-3EC4-4740-B788-3F85AEB0D32B}"/>
              </a:ext>
            </a:extLst>
          </p:cNvPr>
          <p:cNvSpPr txBox="1"/>
          <p:nvPr/>
        </p:nvSpPr>
        <p:spPr>
          <a:xfrm>
            <a:off x="6530160" y="3428600"/>
            <a:ext cx="3685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30</a:t>
            </a:r>
          </a:p>
        </p:txBody>
      </p:sp>
      <p:sp>
        <p:nvSpPr>
          <p:cNvPr id="122" name="TextBox 121">
            <a:extLst>
              <a:ext uri="{FF2B5EF4-FFF2-40B4-BE49-F238E27FC236}">
                <a16:creationId xmlns:a16="http://schemas.microsoft.com/office/drawing/2014/main" id="{67D12EC9-A0C2-674E-8A30-C668EE703A11}"/>
              </a:ext>
            </a:extLst>
          </p:cNvPr>
          <p:cNvSpPr txBox="1"/>
          <p:nvPr/>
        </p:nvSpPr>
        <p:spPr>
          <a:xfrm>
            <a:off x="6963309" y="3415332"/>
            <a:ext cx="42194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112</a:t>
            </a:r>
          </a:p>
        </p:txBody>
      </p:sp>
      <p:sp>
        <p:nvSpPr>
          <p:cNvPr id="123" name="TextBox 122">
            <a:extLst>
              <a:ext uri="{FF2B5EF4-FFF2-40B4-BE49-F238E27FC236}">
                <a16:creationId xmlns:a16="http://schemas.microsoft.com/office/drawing/2014/main" id="{0CC4BFE8-575F-8E49-9FF8-F83AD81CC962}"/>
              </a:ext>
            </a:extLst>
          </p:cNvPr>
          <p:cNvSpPr txBox="1"/>
          <p:nvPr/>
        </p:nvSpPr>
        <p:spPr>
          <a:xfrm>
            <a:off x="7426898" y="3421335"/>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418</a:t>
            </a:r>
          </a:p>
        </p:txBody>
      </p:sp>
      <p:cxnSp>
        <p:nvCxnSpPr>
          <p:cNvPr id="124" name="Straight Connector 123">
            <a:extLst>
              <a:ext uri="{FF2B5EF4-FFF2-40B4-BE49-F238E27FC236}">
                <a16:creationId xmlns:a16="http://schemas.microsoft.com/office/drawing/2014/main" id="{6ABFDD08-8F58-5A47-88B6-CD2F190EF9DE}"/>
              </a:ext>
            </a:extLst>
          </p:cNvPr>
          <p:cNvCxnSpPr>
            <a:cxnSpLocks/>
          </p:cNvCxnSpPr>
          <p:nvPr/>
        </p:nvCxnSpPr>
        <p:spPr>
          <a:xfrm>
            <a:off x="5588353" y="3654184"/>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B1D349F-51B1-2746-9F2D-2F0644AB11DC}"/>
              </a:ext>
            </a:extLst>
          </p:cNvPr>
          <p:cNvCxnSpPr>
            <a:cxnSpLocks/>
          </p:cNvCxnSpPr>
          <p:nvPr/>
        </p:nvCxnSpPr>
        <p:spPr>
          <a:xfrm>
            <a:off x="6072835" y="3659508"/>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1381D81-2A9C-B840-BBBE-07F2330C4CE8}"/>
              </a:ext>
            </a:extLst>
          </p:cNvPr>
          <p:cNvCxnSpPr>
            <a:cxnSpLocks/>
          </p:cNvCxnSpPr>
          <p:nvPr/>
        </p:nvCxnSpPr>
        <p:spPr>
          <a:xfrm>
            <a:off x="6530160" y="3661569"/>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9F77846-1441-5549-A193-2CD900D0518C}"/>
              </a:ext>
            </a:extLst>
          </p:cNvPr>
          <p:cNvCxnSpPr>
            <a:cxnSpLocks/>
          </p:cNvCxnSpPr>
          <p:nvPr/>
        </p:nvCxnSpPr>
        <p:spPr>
          <a:xfrm>
            <a:off x="7020591" y="3660818"/>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1EC6127-E870-AD44-96B9-9E1F4AB9CBC0}"/>
              </a:ext>
            </a:extLst>
          </p:cNvPr>
          <p:cNvCxnSpPr>
            <a:cxnSpLocks/>
          </p:cNvCxnSpPr>
          <p:nvPr/>
        </p:nvCxnSpPr>
        <p:spPr>
          <a:xfrm>
            <a:off x="7475190" y="3662817"/>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90B79837-F9E3-FB4D-9EA4-15CA1884B6A2}"/>
              </a:ext>
            </a:extLst>
          </p:cNvPr>
          <p:cNvSpPr txBox="1"/>
          <p:nvPr/>
        </p:nvSpPr>
        <p:spPr>
          <a:xfrm>
            <a:off x="5996890" y="3604821"/>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130" name="TextBox 129">
            <a:extLst>
              <a:ext uri="{FF2B5EF4-FFF2-40B4-BE49-F238E27FC236}">
                <a16:creationId xmlns:a16="http://schemas.microsoft.com/office/drawing/2014/main" id="{23C114F9-BACF-184F-B6AC-BCF111A6069F}"/>
              </a:ext>
            </a:extLst>
          </p:cNvPr>
          <p:cNvSpPr txBox="1"/>
          <p:nvPr/>
        </p:nvSpPr>
        <p:spPr>
          <a:xfrm>
            <a:off x="6441915" y="3603597"/>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131" name="TextBox 130">
            <a:extLst>
              <a:ext uri="{FF2B5EF4-FFF2-40B4-BE49-F238E27FC236}">
                <a16:creationId xmlns:a16="http://schemas.microsoft.com/office/drawing/2014/main" id="{D5A18746-3500-5B4C-A262-3ED4680747BF}"/>
              </a:ext>
            </a:extLst>
          </p:cNvPr>
          <p:cNvSpPr txBox="1"/>
          <p:nvPr/>
        </p:nvSpPr>
        <p:spPr>
          <a:xfrm>
            <a:off x="6943728" y="3598857"/>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a:t>
            </a:r>
          </a:p>
        </p:txBody>
      </p:sp>
      <p:sp>
        <p:nvSpPr>
          <p:cNvPr id="132" name="TextBox 131">
            <a:extLst>
              <a:ext uri="{FF2B5EF4-FFF2-40B4-BE49-F238E27FC236}">
                <a16:creationId xmlns:a16="http://schemas.microsoft.com/office/drawing/2014/main" id="{203E26B8-84C7-0B4C-9ED4-0AFE47B068A9}"/>
              </a:ext>
            </a:extLst>
          </p:cNvPr>
          <p:cNvSpPr txBox="1"/>
          <p:nvPr/>
        </p:nvSpPr>
        <p:spPr>
          <a:xfrm>
            <a:off x="7411115" y="3601416"/>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a:t>
            </a:r>
          </a:p>
        </p:txBody>
      </p:sp>
      <p:sp>
        <p:nvSpPr>
          <p:cNvPr id="133" name="TextBox 132">
            <a:extLst>
              <a:ext uri="{FF2B5EF4-FFF2-40B4-BE49-F238E27FC236}">
                <a16:creationId xmlns:a16="http://schemas.microsoft.com/office/drawing/2014/main" id="{C9C8A3A8-F1FF-B745-988B-6863E8967F08}"/>
              </a:ext>
            </a:extLst>
          </p:cNvPr>
          <p:cNvSpPr txBox="1"/>
          <p:nvPr/>
        </p:nvSpPr>
        <p:spPr>
          <a:xfrm>
            <a:off x="3537070" y="3868335"/>
            <a:ext cx="1271049" cy="276999"/>
          </a:xfrm>
          <a:prstGeom prst="rect">
            <a:avLst/>
          </a:prstGeom>
          <a:noFill/>
        </p:spPr>
        <p:txBody>
          <a:bodyPr wrap="square" rtlCol="0">
            <a:spAutoFit/>
          </a:bodyPr>
          <a:lstStyle/>
          <a:p>
            <a:r>
              <a:rPr lang="en-US" sz="1200" dirty="0" err="1">
                <a:latin typeface="Arial" charset="0"/>
                <a:ea typeface="Arial" charset="0"/>
                <a:cs typeface="Arial" charset="0"/>
              </a:rPr>
              <a:t>Sinh</a:t>
            </a:r>
            <a:r>
              <a:rPr lang="en-US" sz="1200" dirty="0">
                <a:latin typeface="Arial" charset="0"/>
                <a:ea typeface="Arial" charset="0"/>
                <a:cs typeface="Arial" charset="0"/>
              </a:rPr>
              <a:t> [1.3169(</a:t>
            </a:r>
            <a:r>
              <a:rPr lang="en-US" sz="1200" dirty="0">
                <a:solidFill>
                  <a:srgbClr val="FF0000"/>
                </a:solidFill>
                <a:latin typeface="Arial" charset="0"/>
                <a:ea typeface="Arial" charset="0"/>
                <a:cs typeface="Arial" charset="0"/>
              </a:rPr>
              <a:t>x</a:t>
            </a:r>
            <a:r>
              <a:rPr lang="en-US" sz="1200" dirty="0">
                <a:latin typeface="Arial" charset="0"/>
                <a:ea typeface="Arial" charset="0"/>
                <a:cs typeface="Arial" charset="0"/>
              </a:rPr>
              <a:t>)] </a:t>
            </a:r>
          </a:p>
        </p:txBody>
      </p:sp>
      <p:grpSp>
        <p:nvGrpSpPr>
          <p:cNvPr id="134" name="Group 133">
            <a:extLst>
              <a:ext uri="{FF2B5EF4-FFF2-40B4-BE49-F238E27FC236}">
                <a16:creationId xmlns:a16="http://schemas.microsoft.com/office/drawing/2014/main" id="{A5739CAD-9EDB-734B-A3E2-DF3E4854A6EF}"/>
              </a:ext>
            </a:extLst>
          </p:cNvPr>
          <p:cNvGrpSpPr/>
          <p:nvPr/>
        </p:nvGrpSpPr>
        <p:grpSpPr>
          <a:xfrm>
            <a:off x="3277544" y="3872488"/>
            <a:ext cx="456141" cy="277456"/>
            <a:chOff x="7377062" y="3462403"/>
            <a:chExt cx="456141" cy="277456"/>
          </a:xfrm>
        </p:grpSpPr>
        <p:cxnSp>
          <p:nvCxnSpPr>
            <p:cNvPr id="135" name="Straight Connector 134">
              <a:extLst>
                <a:ext uri="{FF2B5EF4-FFF2-40B4-BE49-F238E27FC236}">
                  <a16:creationId xmlns:a16="http://schemas.microsoft.com/office/drawing/2014/main" id="{14690525-9BB1-8B45-9E78-A214C2548BB3}"/>
                </a:ext>
              </a:extLst>
            </p:cNvPr>
            <p:cNvCxnSpPr/>
            <p:nvPr/>
          </p:nvCxnSpPr>
          <p:spPr>
            <a:xfrm>
              <a:off x="7548602" y="3512922"/>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75658597-8137-EF44-B06A-293280D350E7}"/>
                </a:ext>
              </a:extLst>
            </p:cNvPr>
            <p:cNvSpPr/>
            <p:nvPr/>
          </p:nvSpPr>
          <p:spPr>
            <a:xfrm>
              <a:off x="7377062" y="3462403"/>
              <a:ext cx="442929" cy="261610"/>
            </a:xfrm>
            <a:prstGeom prst="rect">
              <a:avLst/>
            </a:prstGeom>
          </p:spPr>
          <p:txBody>
            <a:bodyPr wrap="square">
              <a:spAutoFit/>
            </a:bodyPr>
            <a:lstStyle/>
            <a:p>
              <a:r>
                <a:rPr lang="en-US" sz="1100">
                  <a:latin typeface="Arial" charset="0"/>
                  <a:ea typeface="Arial" charset="0"/>
                  <a:cs typeface="Arial" charset="0"/>
                </a:rPr>
                <a:t>√ </a:t>
              </a:r>
            </a:p>
          </p:txBody>
        </p:sp>
        <p:sp>
          <p:nvSpPr>
            <p:cNvPr id="137" name="Rectangle 136">
              <a:extLst>
                <a:ext uri="{FF2B5EF4-FFF2-40B4-BE49-F238E27FC236}">
                  <a16:creationId xmlns:a16="http://schemas.microsoft.com/office/drawing/2014/main" id="{F72386BE-7B8A-B94D-945C-30944DF32B14}"/>
                </a:ext>
              </a:extLst>
            </p:cNvPr>
            <p:cNvSpPr/>
            <p:nvPr/>
          </p:nvSpPr>
          <p:spPr>
            <a:xfrm>
              <a:off x="7491395" y="3462860"/>
              <a:ext cx="341808" cy="276999"/>
            </a:xfrm>
            <a:prstGeom prst="rect">
              <a:avLst/>
            </a:prstGeom>
          </p:spPr>
          <p:txBody>
            <a:bodyPr wrap="square">
              <a:spAutoFit/>
            </a:bodyPr>
            <a:lstStyle/>
            <a:p>
              <a:r>
                <a:rPr lang="en-US" sz="1200" dirty="0">
                  <a:latin typeface="Arial" charset="0"/>
                  <a:ea typeface="Arial" charset="0"/>
                  <a:cs typeface="Arial" charset="0"/>
                </a:rPr>
                <a:t>3</a:t>
              </a:r>
            </a:p>
          </p:txBody>
        </p:sp>
      </p:grpSp>
      <p:cxnSp>
        <p:nvCxnSpPr>
          <p:cNvPr id="138" name="Straight Connector 137">
            <a:extLst>
              <a:ext uri="{FF2B5EF4-FFF2-40B4-BE49-F238E27FC236}">
                <a16:creationId xmlns:a16="http://schemas.microsoft.com/office/drawing/2014/main" id="{4F04DDD3-6362-4144-A7EA-82CC78D7A905}"/>
              </a:ext>
            </a:extLst>
          </p:cNvPr>
          <p:cNvCxnSpPr>
            <a:cxnSpLocks/>
          </p:cNvCxnSpPr>
          <p:nvPr/>
        </p:nvCxnSpPr>
        <p:spPr>
          <a:xfrm flipH="1">
            <a:off x="3303772" y="3888315"/>
            <a:ext cx="49908" cy="220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A7D5C660-BE0C-7944-B01A-3D49558CACA0}"/>
              </a:ext>
            </a:extLst>
          </p:cNvPr>
          <p:cNvSpPr txBox="1"/>
          <p:nvPr/>
        </p:nvSpPr>
        <p:spPr>
          <a:xfrm>
            <a:off x="3123015" y="3865065"/>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a:t>
            </a:r>
          </a:p>
        </p:txBody>
      </p:sp>
      <p:cxnSp>
        <p:nvCxnSpPr>
          <p:cNvPr id="140" name="Straight Connector 139">
            <a:extLst>
              <a:ext uri="{FF2B5EF4-FFF2-40B4-BE49-F238E27FC236}">
                <a16:creationId xmlns:a16="http://schemas.microsoft.com/office/drawing/2014/main" id="{C55F4522-DF9F-D141-A2FB-67C8CC8FEC0D}"/>
              </a:ext>
            </a:extLst>
          </p:cNvPr>
          <p:cNvCxnSpPr>
            <a:cxnSpLocks/>
          </p:cNvCxnSpPr>
          <p:nvPr/>
        </p:nvCxnSpPr>
        <p:spPr>
          <a:xfrm>
            <a:off x="1739659" y="4139079"/>
            <a:ext cx="2954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BA39DA9E-C268-AB4A-B5A1-5A7B8D531F31}"/>
              </a:ext>
            </a:extLst>
          </p:cNvPr>
          <p:cNvSpPr txBox="1"/>
          <p:nvPr/>
        </p:nvSpPr>
        <p:spPr>
          <a:xfrm>
            <a:off x="2518517" y="4120952"/>
            <a:ext cx="1351065" cy="276999"/>
          </a:xfrm>
          <a:prstGeom prst="rect">
            <a:avLst/>
          </a:prstGeom>
          <a:noFill/>
        </p:spPr>
        <p:txBody>
          <a:bodyPr wrap="square" rtlCol="0">
            <a:spAutoFit/>
          </a:bodyPr>
          <a:lstStyle/>
          <a:p>
            <a:r>
              <a:rPr lang="en-US" sz="1200" dirty="0" err="1">
                <a:latin typeface="Arial" charset="0"/>
                <a:ea typeface="Arial" charset="0"/>
                <a:cs typeface="Arial" charset="0"/>
              </a:rPr>
              <a:t>Cosh</a:t>
            </a:r>
            <a:r>
              <a:rPr lang="en-US" sz="1200" dirty="0">
                <a:latin typeface="Arial" charset="0"/>
                <a:ea typeface="Arial" charset="0"/>
                <a:cs typeface="Arial" charset="0"/>
              </a:rPr>
              <a:t> [1.3169(</a:t>
            </a:r>
            <a:r>
              <a:rPr lang="en-US" sz="1200" dirty="0">
                <a:solidFill>
                  <a:srgbClr val="FF0000"/>
                </a:solidFill>
                <a:latin typeface="Arial" charset="0"/>
                <a:ea typeface="Arial" charset="0"/>
                <a:cs typeface="Arial" charset="0"/>
              </a:rPr>
              <a:t>n</a:t>
            </a:r>
            <a:r>
              <a:rPr lang="en-US" sz="1200" dirty="0">
                <a:latin typeface="Arial" charset="0"/>
                <a:ea typeface="Arial" charset="0"/>
                <a:cs typeface="Arial" charset="0"/>
              </a:rPr>
              <a:t>)] </a:t>
            </a:r>
          </a:p>
        </p:txBody>
      </p:sp>
      <p:sp>
        <p:nvSpPr>
          <p:cNvPr id="142" name="TextBox 141">
            <a:extLst>
              <a:ext uri="{FF2B5EF4-FFF2-40B4-BE49-F238E27FC236}">
                <a16:creationId xmlns:a16="http://schemas.microsoft.com/office/drawing/2014/main" id="{D6AC584E-99D1-2E43-9758-243B9F62DE5B}"/>
              </a:ext>
            </a:extLst>
          </p:cNvPr>
          <p:cNvSpPr txBox="1"/>
          <p:nvPr/>
        </p:nvSpPr>
        <p:spPr>
          <a:xfrm>
            <a:off x="2354349" y="4107535"/>
            <a:ext cx="268796"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2</a:t>
            </a:r>
          </a:p>
        </p:txBody>
      </p:sp>
      <p:cxnSp>
        <p:nvCxnSpPr>
          <p:cNvPr id="143" name="Straight Connector 142">
            <a:extLst>
              <a:ext uri="{FF2B5EF4-FFF2-40B4-BE49-F238E27FC236}">
                <a16:creationId xmlns:a16="http://schemas.microsoft.com/office/drawing/2014/main" id="{BF84A40A-5CCF-6C41-82FA-DD7B4A4212CF}"/>
              </a:ext>
            </a:extLst>
          </p:cNvPr>
          <p:cNvCxnSpPr>
            <a:cxnSpLocks/>
          </p:cNvCxnSpPr>
          <p:nvPr/>
        </p:nvCxnSpPr>
        <p:spPr>
          <a:xfrm>
            <a:off x="1840763" y="6003367"/>
            <a:ext cx="6290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A5B91D36-B792-B340-A63A-24A36E459501}"/>
              </a:ext>
            </a:extLst>
          </p:cNvPr>
          <p:cNvSpPr txBox="1"/>
          <p:nvPr/>
        </p:nvSpPr>
        <p:spPr>
          <a:xfrm>
            <a:off x="2731814" y="5565512"/>
            <a:ext cx="1970551" cy="292388"/>
          </a:xfrm>
          <a:prstGeom prst="rect">
            <a:avLst/>
          </a:prstGeom>
          <a:noFill/>
        </p:spPr>
        <p:txBody>
          <a:bodyPr wrap="square" rtlCol="0">
            <a:spAutoFit/>
          </a:bodyPr>
          <a:lstStyle/>
          <a:p>
            <a:r>
              <a:rPr lang="en-US" sz="1300" dirty="0" err="1">
                <a:latin typeface="Arial" charset="0"/>
                <a:ea typeface="Arial" charset="0"/>
                <a:cs typeface="Arial" charset="0"/>
              </a:rPr>
              <a:t>Sinh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145" name="TextBox 144">
            <a:extLst>
              <a:ext uri="{FF2B5EF4-FFF2-40B4-BE49-F238E27FC236}">
                <a16:creationId xmlns:a16="http://schemas.microsoft.com/office/drawing/2014/main" id="{537C26BC-1AF2-5943-873B-05F4821AC028}"/>
              </a:ext>
            </a:extLst>
          </p:cNvPr>
          <p:cNvSpPr txBox="1"/>
          <p:nvPr/>
        </p:nvSpPr>
        <p:spPr>
          <a:xfrm>
            <a:off x="4105217" y="5596535"/>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146" name="TextBox 145">
            <a:extLst>
              <a:ext uri="{FF2B5EF4-FFF2-40B4-BE49-F238E27FC236}">
                <a16:creationId xmlns:a16="http://schemas.microsoft.com/office/drawing/2014/main" id="{4408F5BD-E8FB-6C48-8314-A2630AA4C29D}"/>
              </a:ext>
            </a:extLst>
          </p:cNvPr>
          <p:cNvSpPr txBox="1"/>
          <p:nvPr/>
        </p:nvSpPr>
        <p:spPr>
          <a:xfrm>
            <a:off x="2196024" y="5493196"/>
            <a:ext cx="389997" cy="292388"/>
          </a:xfrm>
          <a:prstGeom prst="rect">
            <a:avLst/>
          </a:prstGeom>
          <a:noFill/>
        </p:spPr>
        <p:txBody>
          <a:bodyPr wrap="square" rtlCol="0">
            <a:spAutoFit/>
          </a:bodyPr>
          <a:lstStyle/>
          <a:p>
            <a:r>
              <a:rPr lang="en-US" sz="1300" dirty="0">
                <a:latin typeface="Arial" charset="0"/>
                <a:ea typeface="Arial" charset="0"/>
                <a:cs typeface="Arial" charset="0"/>
              </a:rPr>
              <a:t>16</a:t>
            </a:r>
            <a:r>
              <a:rPr lang="en-US" sz="1200" dirty="0">
                <a:latin typeface="Arial" charset="0"/>
                <a:ea typeface="Arial" charset="0"/>
                <a:cs typeface="Arial" charset="0"/>
              </a:rPr>
              <a:t> </a:t>
            </a:r>
          </a:p>
        </p:txBody>
      </p:sp>
      <p:sp>
        <p:nvSpPr>
          <p:cNvPr id="147" name="TextBox 146">
            <a:extLst>
              <a:ext uri="{FF2B5EF4-FFF2-40B4-BE49-F238E27FC236}">
                <a16:creationId xmlns:a16="http://schemas.microsoft.com/office/drawing/2014/main" id="{0B716E58-5DCD-B04A-AE0D-D79DB96CBE55}"/>
              </a:ext>
            </a:extLst>
          </p:cNvPr>
          <p:cNvSpPr txBox="1"/>
          <p:nvPr/>
        </p:nvSpPr>
        <p:spPr>
          <a:xfrm>
            <a:off x="2367760" y="5720845"/>
            <a:ext cx="356700" cy="292388"/>
          </a:xfrm>
          <a:prstGeom prst="rect">
            <a:avLst/>
          </a:prstGeom>
          <a:noFill/>
        </p:spPr>
        <p:txBody>
          <a:bodyPr wrap="square" rtlCol="0">
            <a:spAutoFit/>
          </a:bodyPr>
          <a:lstStyle/>
          <a:p>
            <a:r>
              <a:rPr lang="en-US" sz="1300" dirty="0">
                <a:latin typeface="Arial" charset="0"/>
                <a:ea typeface="Arial" charset="0"/>
                <a:cs typeface="Arial" charset="0"/>
              </a:rPr>
              <a:t>9</a:t>
            </a:r>
            <a:r>
              <a:rPr lang="en-US" sz="1200" dirty="0">
                <a:latin typeface="Arial" charset="0"/>
                <a:ea typeface="Arial" charset="0"/>
                <a:cs typeface="Arial" charset="0"/>
              </a:rPr>
              <a:t> </a:t>
            </a:r>
          </a:p>
        </p:txBody>
      </p:sp>
      <p:cxnSp>
        <p:nvCxnSpPr>
          <p:cNvPr id="148" name="Straight Connector 147">
            <a:extLst>
              <a:ext uri="{FF2B5EF4-FFF2-40B4-BE49-F238E27FC236}">
                <a16:creationId xmlns:a16="http://schemas.microsoft.com/office/drawing/2014/main" id="{C48329F0-83BD-2C45-AF89-92FF9B6614B8}"/>
              </a:ext>
            </a:extLst>
          </p:cNvPr>
          <p:cNvCxnSpPr>
            <a:cxnSpLocks/>
          </p:cNvCxnSpPr>
          <p:nvPr/>
        </p:nvCxnSpPr>
        <p:spPr>
          <a:xfrm>
            <a:off x="2300262" y="5755261"/>
            <a:ext cx="41263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BB8BE026-81E6-A54F-BCAF-4D00617C37A2}"/>
              </a:ext>
            </a:extLst>
          </p:cNvPr>
          <p:cNvGrpSpPr/>
          <p:nvPr/>
        </p:nvGrpSpPr>
        <p:grpSpPr>
          <a:xfrm>
            <a:off x="2411982" y="5494896"/>
            <a:ext cx="456141" cy="292845"/>
            <a:chOff x="7377062" y="3462403"/>
            <a:chExt cx="456141" cy="292845"/>
          </a:xfrm>
        </p:grpSpPr>
        <p:cxnSp>
          <p:nvCxnSpPr>
            <p:cNvPr id="150" name="Straight Connector 149">
              <a:extLst>
                <a:ext uri="{FF2B5EF4-FFF2-40B4-BE49-F238E27FC236}">
                  <a16:creationId xmlns:a16="http://schemas.microsoft.com/office/drawing/2014/main" id="{21E0E988-8441-1F47-A706-DAD86A80CAE9}"/>
                </a:ext>
              </a:extLst>
            </p:cNvPr>
            <p:cNvCxnSpPr/>
            <p:nvPr/>
          </p:nvCxnSpPr>
          <p:spPr>
            <a:xfrm>
              <a:off x="7549021" y="3511608"/>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E9721269-2A0F-7B4F-82E5-591B8979EA40}"/>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152" name="Rectangle 151">
              <a:extLst>
                <a:ext uri="{FF2B5EF4-FFF2-40B4-BE49-F238E27FC236}">
                  <a16:creationId xmlns:a16="http://schemas.microsoft.com/office/drawing/2014/main" id="{9D2F20F6-B468-A244-A02B-AAF0D764F1BF}"/>
                </a:ext>
              </a:extLst>
            </p:cNvPr>
            <p:cNvSpPr/>
            <p:nvPr/>
          </p:nvSpPr>
          <p:spPr>
            <a:xfrm>
              <a:off x="7491395" y="3462860"/>
              <a:ext cx="341808" cy="292388"/>
            </a:xfrm>
            <a:prstGeom prst="rect">
              <a:avLst/>
            </a:prstGeom>
          </p:spPr>
          <p:txBody>
            <a:bodyPr wrap="square">
              <a:spAutoFit/>
            </a:bodyPr>
            <a:lstStyle/>
            <a:p>
              <a:r>
                <a:rPr lang="en-US" sz="1300">
                  <a:latin typeface="Arial" charset="0"/>
                  <a:ea typeface="Arial" charset="0"/>
                  <a:cs typeface="Arial" charset="0"/>
                </a:rPr>
                <a:t>3</a:t>
              </a:r>
            </a:p>
          </p:txBody>
        </p:sp>
      </p:grpSp>
      <p:sp>
        <p:nvSpPr>
          <p:cNvPr id="153" name="TextBox 152">
            <a:extLst>
              <a:ext uri="{FF2B5EF4-FFF2-40B4-BE49-F238E27FC236}">
                <a16:creationId xmlns:a16="http://schemas.microsoft.com/office/drawing/2014/main" id="{FA531B35-8AD0-7348-8297-974167A9CE8A}"/>
              </a:ext>
            </a:extLst>
          </p:cNvPr>
          <p:cNvSpPr txBox="1"/>
          <p:nvPr/>
        </p:nvSpPr>
        <p:spPr>
          <a:xfrm>
            <a:off x="4325965" y="5501025"/>
            <a:ext cx="389997" cy="292388"/>
          </a:xfrm>
          <a:prstGeom prst="rect">
            <a:avLst/>
          </a:prstGeom>
          <a:noFill/>
        </p:spPr>
        <p:txBody>
          <a:bodyPr wrap="square" rtlCol="0">
            <a:spAutoFit/>
          </a:bodyPr>
          <a:lstStyle/>
          <a:p>
            <a:r>
              <a:rPr lang="en-US" sz="1300" dirty="0">
                <a:latin typeface="Arial" charset="0"/>
                <a:ea typeface="Arial" charset="0"/>
                <a:cs typeface="Arial" charset="0"/>
              </a:rPr>
              <a:t>32</a:t>
            </a:r>
            <a:r>
              <a:rPr lang="en-US" sz="1200" dirty="0">
                <a:latin typeface="Arial" charset="0"/>
                <a:ea typeface="Arial" charset="0"/>
                <a:cs typeface="Arial" charset="0"/>
              </a:rPr>
              <a:t> </a:t>
            </a:r>
          </a:p>
        </p:txBody>
      </p:sp>
      <p:sp>
        <p:nvSpPr>
          <p:cNvPr id="154" name="TextBox 153">
            <a:extLst>
              <a:ext uri="{FF2B5EF4-FFF2-40B4-BE49-F238E27FC236}">
                <a16:creationId xmlns:a16="http://schemas.microsoft.com/office/drawing/2014/main" id="{279AF557-5D11-8C4E-AE54-96AD44548AF9}"/>
              </a:ext>
            </a:extLst>
          </p:cNvPr>
          <p:cNvSpPr txBox="1"/>
          <p:nvPr/>
        </p:nvSpPr>
        <p:spPr>
          <a:xfrm>
            <a:off x="4457302" y="5722048"/>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sp>
        <p:nvSpPr>
          <p:cNvPr id="155" name="TextBox 154">
            <a:extLst>
              <a:ext uri="{FF2B5EF4-FFF2-40B4-BE49-F238E27FC236}">
                <a16:creationId xmlns:a16="http://schemas.microsoft.com/office/drawing/2014/main" id="{2384F843-88D3-D746-95DE-906F2917FA6C}"/>
              </a:ext>
            </a:extLst>
          </p:cNvPr>
          <p:cNvSpPr txBox="1"/>
          <p:nvPr/>
        </p:nvSpPr>
        <p:spPr>
          <a:xfrm>
            <a:off x="4512937" y="5504647"/>
            <a:ext cx="497324" cy="276999"/>
          </a:xfrm>
          <a:prstGeom prst="rect">
            <a:avLst/>
          </a:prstGeom>
          <a:noFill/>
        </p:spPr>
        <p:txBody>
          <a:bodyPr wrap="square" rtlCol="0">
            <a:spAutoFit/>
          </a:bodyPr>
          <a:lstStyle/>
          <a:p>
            <a:r>
              <a:rPr lang="en-US" sz="1200" dirty="0">
                <a:latin typeface="Arial" charset="0"/>
                <a:ea typeface="Arial" charset="0"/>
                <a:cs typeface="Arial" charset="0"/>
              </a:rPr>
              <a:t> (</a:t>
            </a:r>
            <a:r>
              <a:rPr lang="en-US" sz="1200" dirty="0">
                <a:solidFill>
                  <a:srgbClr val="FF0000"/>
                </a:solidFill>
                <a:latin typeface="Arial" charset="0"/>
                <a:ea typeface="Arial" charset="0"/>
                <a:cs typeface="Arial" charset="0"/>
              </a:rPr>
              <a:t>n</a:t>
            </a:r>
            <a:r>
              <a:rPr lang="en-US" sz="1200" dirty="0">
                <a:latin typeface="Arial" charset="0"/>
                <a:ea typeface="Arial" charset="0"/>
                <a:cs typeface="Arial" charset="0"/>
              </a:rPr>
              <a:t>) </a:t>
            </a:r>
          </a:p>
        </p:txBody>
      </p:sp>
      <p:sp>
        <p:nvSpPr>
          <p:cNvPr id="156" name="TextBox 155">
            <a:extLst>
              <a:ext uri="{FF2B5EF4-FFF2-40B4-BE49-F238E27FC236}">
                <a16:creationId xmlns:a16="http://schemas.microsoft.com/office/drawing/2014/main" id="{E7B40B67-EE2B-4346-B6BC-71289BBE5999}"/>
              </a:ext>
            </a:extLst>
          </p:cNvPr>
          <p:cNvSpPr txBox="1"/>
          <p:nvPr/>
        </p:nvSpPr>
        <p:spPr>
          <a:xfrm>
            <a:off x="6032554" y="5565127"/>
            <a:ext cx="1970551" cy="292388"/>
          </a:xfrm>
          <a:prstGeom prst="rect">
            <a:avLst/>
          </a:prstGeom>
          <a:noFill/>
        </p:spPr>
        <p:txBody>
          <a:bodyPr wrap="square" rtlCol="0">
            <a:spAutoFit/>
          </a:bodyPr>
          <a:lstStyle/>
          <a:p>
            <a:r>
              <a:rPr lang="en-US" sz="1300" dirty="0" err="1">
                <a:latin typeface="Arial" charset="0"/>
                <a:ea typeface="Arial" charset="0"/>
                <a:cs typeface="Arial" charset="0"/>
              </a:rPr>
              <a:t>Sinh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grpSp>
        <p:nvGrpSpPr>
          <p:cNvPr id="157" name="Group 156">
            <a:extLst>
              <a:ext uri="{FF2B5EF4-FFF2-40B4-BE49-F238E27FC236}">
                <a16:creationId xmlns:a16="http://schemas.microsoft.com/office/drawing/2014/main" id="{345CBCCB-D720-4148-981F-D0D209D10283}"/>
              </a:ext>
            </a:extLst>
          </p:cNvPr>
          <p:cNvGrpSpPr/>
          <p:nvPr/>
        </p:nvGrpSpPr>
        <p:grpSpPr>
          <a:xfrm>
            <a:off x="5496945" y="5492127"/>
            <a:ext cx="682549" cy="520037"/>
            <a:chOff x="4965718" y="3191147"/>
            <a:chExt cx="682549" cy="520037"/>
          </a:xfrm>
        </p:grpSpPr>
        <p:sp>
          <p:nvSpPr>
            <p:cNvPr id="158" name="TextBox 157">
              <a:extLst>
                <a:ext uri="{FF2B5EF4-FFF2-40B4-BE49-F238E27FC236}">
                  <a16:creationId xmlns:a16="http://schemas.microsoft.com/office/drawing/2014/main" id="{E6D98144-BD15-7845-952E-AB9D3C26E733}"/>
                </a:ext>
              </a:extLst>
            </p:cNvPr>
            <p:cNvSpPr txBox="1"/>
            <p:nvPr/>
          </p:nvSpPr>
          <p:spPr>
            <a:xfrm>
              <a:off x="4965718" y="3191147"/>
              <a:ext cx="389997" cy="292388"/>
            </a:xfrm>
            <a:prstGeom prst="rect">
              <a:avLst/>
            </a:prstGeom>
            <a:noFill/>
          </p:spPr>
          <p:txBody>
            <a:bodyPr wrap="square" rtlCol="0">
              <a:spAutoFit/>
            </a:bodyPr>
            <a:lstStyle/>
            <a:p>
              <a:r>
                <a:rPr lang="en-US" sz="1300" dirty="0">
                  <a:latin typeface="Arial" charset="0"/>
                  <a:ea typeface="Arial" charset="0"/>
                  <a:cs typeface="Arial" charset="0"/>
                </a:rPr>
                <a:t>10</a:t>
              </a:r>
              <a:r>
                <a:rPr lang="en-US" sz="1200" dirty="0">
                  <a:latin typeface="Arial" charset="0"/>
                  <a:ea typeface="Arial" charset="0"/>
                  <a:cs typeface="Arial" charset="0"/>
                </a:rPr>
                <a:t> </a:t>
              </a:r>
            </a:p>
          </p:txBody>
        </p:sp>
        <p:sp>
          <p:nvSpPr>
            <p:cNvPr id="159" name="TextBox 158">
              <a:extLst>
                <a:ext uri="{FF2B5EF4-FFF2-40B4-BE49-F238E27FC236}">
                  <a16:creationId xmlns:a16="http://schemas.microsoft.com/office/drawing/2014/main" id="{4E22BA8F-0EDE-DC43-810B-8780A5789F58}"/>
                </a:ext>
              </a:extLst>
            </p:cNvPr>
            <p:cNvSpPr txBox="1"/>
            <p:nvPr/>
          </p:nvSpPr>
          <p:spPr>
            <a:xfrm>
              <a:off x="5147904" y="3418796"/>
              <a:ext cx="356700" cy="292388"/>
            </a:xfrm>
            <a:prstGeom prst="rect">
              <a:avLst/>
            </a:prstGeom>
            <a:noFill/>
          </p:spPr>
          <p:txBody>
            <a:bodyPr wrap="square" rtlCol="0">
              <a:spAutoFit/>
            </a:bodyPr>
            <a:lstStyle/>
            <a:p>
              <a:r>
                <a:rPr lang="en-US" sz="1300" dirty="0">
                  <a:latin typeface="Arial" charset="0"/>
                  <a:ea typeface="Arial" charset="0"/>
                  <a:cs typeface="Arial" charset="0"/>
                </a:rPr>
                <a:t>9</a:t>
              </a:r>
              <a:r>
                <a:rPr lang="en-US" sz="1200" dirty="0">
                  <a:latin typeface="Arial" charset="0"/>
                  <a:ea typeface="Arial" charset="0"/>
                  <a:cs typeface="Arial" charset="0"/>
                </a:rPr>
                <a:t> </a:t>
              </a:r>
            </a:p>
          </p:txBody>
        </p:sp>
        <p:cxnSp>
          <p:nvCxnSpPr>
            <p:cNvPr id="160" name="Straight Connector 159">
              <a:extLst>
                <a:ext uri="{FF2B5EF4-FFF2-40B4-BE49-F238E27FC236}">
                  <a16:creationId xmlns:a16="http://schemas.microsoft.com/office/drawing/2014/main" id="{DED41947-E118-1F46-A398-F52CEB9D3552}"/>
                </a:ext>
              </a:extLst>
            </p:cNvPr>
            <p:cNvCxnSpPr>
              <a:cxnSpLocks/>
            </p:cNvCxnSpPr>
            <p:nvPr/>
          </p:nvCxnSpPr>
          <p:spPr>
            <a:xfrm>
              <a:off x="5068695" y="3447987"/>
              <a:ext cx="4620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D35B535A-8E16-9A4B-8108-E8935E9CDCFD}"/>
                </a:ext>
              </a:extLst>
            </p:cNvPr>
            <p:cNvGrpSpPr/>
            <p:nvPr/>
          </p:nvGrpSpPr>
          <p:grpSpPr>
            <a:xfrm>
              <a:off x="5192126" y="3192847"/>
              <a:ext cx="456141" cy="292845"/>
              <a:chOff x="7377062" y="3462403"/>
              <a:chExt cx="456141" cy="292845"/>
            </a:xfrm>
          </p:grpSpPr>
          <p:cxnSp>
            <p:nvCxnSpPr>
              <p:cNvPr id="162" name="Straight Connector 161">
                <a:extLst>
                  <a:ext uri="{FF2B5EF4-FFF2-40B4-BE49-F238E27FC236}">
                    <a16:creationId xmlns:a16="http://schemas.microsoft.com/office/drawing/2014/main" id="{DE572DFA-05AE-AF4C-ADC5-5158C8A40E8B}"/>
                  </a:ext>
                </a:extLst>
              </p:cNvPr>
              <p:cNvCxnSpPr/>
              <p:nvPr/>
            </p:nvCxnSpPr>
            <p:spPr>
              <a:xfrm>
                <a:off x="7549021" y="3511608"/>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AA11EBDF-E9BE-024E-9BF2-EF055118B548}"/>
                  </a:ext>
                </a:extLst>
              </p:cNvPr>
              <p:cNvSpPr/>
              <p:nvPr/>
            </p:nvSpPr>
            <p:spPr>
              <a:xfrm>
                <a:off x="7377062" y="3462403"/>
                <a:ext cx="442929" cy="292388"/>
              </a:xfrm>
              <a:prstGeom prst="rect">
                <a:avLst/>
              </a:prstGeom>
            </p:spPr>
            <p:txBody>
              <a:bodyPr wrap="square">
                <a:spAutoFit/>
              </a:bodyPr>
              <a:lstStyle/>
              <a:p>
                <a:r>
                  <a:rPr lang="en-US" sz="1300">
                    <a:latin typeface="Arial" charset="0"/>
                    <a:ea typeface="Arial" charset="0"/>
                    <a:cs typeface="Arial" charset="0"/>
                  </a:rPr>
                  <a:t>√ </a:t>
                </a:r>
              </a:p>
            </p:txBody>
          </p:sp>
          <p:sp>
            <p:nvSpPr>
              <p:cNvPr id="164" name="Rectangle 163">
                <a:extLst>
                  <a:ext uri="{FF2B5EF4-FFF2-40B4-BE49-F238E27FC236}">
                    <a16:creationId xmlns:a16="http://schemas.microsoft.com/office/drawing/2014/main" id="{F677669E-EFF2-2C48-92B9-716CA3EE3662}"/>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3</a:t>
                </a:r>
              </a:p>
            </p:txBody>
          </p:sp>
        </p:grpSp>
      </p:grpSp>
      <p:sp>
        <p:nvSpPr>
          <p:cNvPr id="165" name="TextBox 164">
            <a:extLst>
              <a:ext uri="{FF2B5EF4-FFF2-40B4-BE49-F238E27FC236}">
                <a16:creationId xmlns:a16="http://schemas.microsoft.com/office/drawing/2014/main" id="{A9EA7110-B905-0B45-911E-5C23F54AD572}"/>
              </a:ext>
            </a:extLst>
          </p:cNvPr>
          <p:cNvSpPr txBox="1"/>
          <p:nvPr/>
        </p:nvSpPr>
        <p:spPr>
          <a:xfrm>
            <a:off x="7716671" y="5713673"/>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cxnSp>
        <p:nvCxnSpPr>
          <p:cNvPr id="166" name="Straight Connector 165">
            <a:extLst>
              <a:ext uri="{FF2B5EF4-FFF2-40B4-BE49-F238E27FC236}">
                <a16:creationId xmlns:a16="http://schemas.microsoft.com/office/drawing/2014/main" id="{11735C3B-83EE-5249-B3D8-578CA88D1623}"/>
              </a:ext>
            </a:extLst>
          </p:cNvPr>
          <p:cNvCxnSpPr>
            <a:cxnSpLocks/>
          </p:cNvCxnSpPr>
          <p:nvPr/>
        </p:nvCxnSpPr>
        <p:spPr>
          <a:xfrm>
            <a:off x="7698961" y="5733754"/>
            <a:ext cx="3709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09C3D900-F566-1441-9617-216B07460F68}"/>
              </a:ext>
            </a:extLst>
          </p:cNvPr>
          <p:cNvSpPr txBox="1"/>
          <p:nvPr/>
        </p:nvSpPr>
        <p:spPr>
          <a:xfrm>
            <a:off x="7541267" y="5478594"/>
            <a:ext cx="641971" cy="292388"/>
          </a:xfrm>
          <a:prstGeom prst="rect">
            <a:avLst/>
          </a:prstGeom>
          <a:noFill/>
        </p:spPr>
        <p:txBody>
          <a:bodyPr wrap="square" rtlCol="0">
            <a:spAutoFit/>
          </a:bodyPr>
          <a:lstStyle/>
          <a:p>
            <a:r>
              <a:rPr lang="en-US" sz="1300" dirty="0">
                <a:latin typeface="Arial" charset="0"/>
                <a:ea typeface="Arial" charset="0"/>
                <a:cs typeface="Arial" charset="0"/>
              </a:rPr>
              <a:t> 10(</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168" name="TextBox 167">
            <a:extLst>
              <a:ext uri="{FF2B5EF4-FFF2-40B4-BE49-F238E27FC236}">
                <a16:creationId xmlns:a16="http://schemas.microsoft.com/office/drawing/2014/main" id="{9B66B595-7A1B-AA42-81AA-6B3F4AF4FD5C}"/>
              </a:ext>
            </a:extLst>
          </p:cNvPr>
          <p:cNvSpPr txBox="1"/>
          <p:nvPr/>
        </p:nvSpPr>
        <p:spPr>
          <a:xfrm>
            <a:off x="7450941" y="5576657"/>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169" name="TextBox 168">
            <a:extLst>
              <a:ext uri="{FF2B5EF4-FFF2-40B4-BE49-F238E27FC236}">
                <a16:creationId xmlns:a16="http://schemas.microsoft.com/office/drawing/2014/main" id="{02E149A4-F704-AB4B-AC4C-508DBD76E9CE}"/>
              </a:ext>
            </a:extLst>
          </p:cNvPr>
          <p:cNvSpPr txBox="1"/>
          <p:nvPr/>
        </p:nvSpPr>
        <p:spPr>
          <a:xfrm>
            <a:off x="4979058" y="5617093"/>
            <a:ext cx="290524" cy="276999"/>
          </a:xfrm>
          <a:prstGeom prst="rect">
            <a:avLst/>
          </a:prstGeom>
          <a:noFill/>
        </p:spPr>
        <p:txBody>
          <a:bodyPr wrap="square" rtlCol="0">
            <a:spAutoFit/>
          </a:bodyPr>
          <a:lstStyle/>
          <a:p>
            <a:r>
              <a:rPr lang="en-US" sz="1200" dirty="0">
                <a:latin typeface="Arial" charset="0"/>
                <a:ea typeface="Arial" charset="0"/>
                <a:cs typeface="Arial" charset="0"/>
              </a:rPr>
              <a:t>+  </a:t>
            </a:r>
          </a:p>
        </p:txBody>
      </p:sp>
      <p:grpSp>
        <p:nvGrpSpPr>
          <p:cNvPr id="170" name="Group 169">
            <a:extLst>
              <a:ext uri="{FF2B5EF4-FFF2-40B4-BE49-F238E27FC236}">
                <a16:creationId xmlns:a16="http://schemas.microsoft.com/office/drawing/2014/main" id="{08CC9B74-F15A-8540-B290-BAFDD117337A}"/>
              </a:ext>
            </a:extLst>
          </p:cNvPr>
          <p:cNvGrpSpPr/>
          <p:nvPr/>
        </p:nvGrpSpPr>
        <p:grpSpPr>
          <a:xfrm>
            <a:off x="1796406" y="5575293"/>
            <a:ext cx="456141" cy="292845"/>
            <a:chOff x="7377062" y="3462403"/>
            <a:chExt cx="456141" cy="292845"/>
          </a:xfrm>
        </p:grpSpPr>
        <p:cxnSp>
          <p:nvCxnSpPr>
            <p:cNvPr id="171" name="Straight Connector 170">
              <a:extLst>
                <a:ext uri="{FF2B5EF4-FFF2-40B4-BE49-F238E27FC236}">
                  <a16:creationId xmlns:a16="http://schemas.microsoft.com/office/drawing/2014/main" id="{24C98617-12A5-6E45-BB42-2F376AB5496D}"/>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17D933CE-5736-6B48-9DD8-13AD2689AAA1}"/>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173" name="Rectangle 172">
              <a:extLst>
                <a:ext uri="{FF2B5EF4-FFF2-40B4-BE49-F238E27FC236}">
                  <a16:creationId xmlns:a16="http://schemas.microsoft.com/office/drawing/2014/main" id="{DB272989-BD71-2B44-8FD6-31A6A118F0A0}"/>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2</a:t>
              </a:r>
            </a:p>
          </p:txBody>
        </p:sp>
      </p:grpSp>
      <p:grpSp>
        <p:nvGrpSpPr>
          <p:cNvPr id="174" name="Group 173">
            <a:extLst>
              <a:ext uri="{FF2B5EF4-FFF2-40B4-BE49-F238E27FC236}">
                <a16:creationId xmlns:a16="http://schemas.microsoft.com/office/drawing/2014/main" id="{CB9C47B0-AC89-9D47-A6F2-0A6D6955641C}"/>
              </a:ext>
            </a:extLst>
          </p:cNvPr>
          <p:cNvGrpSpPr/>
          <p:nvPr/>
        </p:nvGrpSpPr>
        <p:grpSpPr>
          <a:xfrm>
            <a:off x="5141445" y="5589778"/>
            <a:ext cx="456141" cy="292845"/>
            <a:chOff x="7377062" y="3462403"/>
            <a:chExt cx="456141" cy="292845"/>
          </a:xfrm>
        </p:grpSpPr>
        <p:cxnSp>
          <p:nvCxnSpPr>
            <p:cNvPr id="175" name="Straight Connector 174">
              <a:extLst>
                <a:ext uri="{FF2B5EF4-FFF2-40B4-BE49-F238E27FC236}">
                  <a16:creationId xmlns:a16="http://schemas.microsoft.com/office/drawing/2014/main" id="{A7BD0E7D-F851-484F-A810-28E505C2B9B4}"/>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5F600018-3772-924D-8FF4-459E6434BC22}"/>
                </a:ext>
              </a:extLst>
            </p:cNvPr>
            <p:cNvSpPr/>
            <p:nvPr/>
          </p:nvSpPr>
          <p:spPr>
            <a:xfrm>
              <a:off x="7377062" y="3462403"/>
              <a:ext cx="442929" cy="292388"/>
            </a:xfrm>
            <a:prstGeom prst="rect">
              <a:avLst/>
            </a:prstGeom>
          </p:spPr>
          <p:txBody>
            <a:bodyPr wrap="square">
              <a:spAutoFit/>
            </a:bodyPr>
            <a:lstStyle/>
            <a:p>
              <a:r>
                <a:rPr lang="en-US" sz="1300">
                  <a:latin typeface="Arial" charset="0"/>
                  <a:ea typeface="Arial" charset="0"/>
                  <a:cs typeface="Arial" charset="0"/>
                </a:rPr>
                <a:t>√ </a:t>
              </a:r>
            </a:p>
          </p:txBody>
        </p:sp>
        <p:sp>
          <p:nvSpPr>
            <p:cNvPr id="177" name="Rectangle 176">
              <a:extLst>
                <a:ext uri="{FF2B5EF4-FFF2-40B4-BE49-F238E27FC236}">
                  <a16:creationId xmlns:a16="http://schemas.microsoft.com/office/drawing/2014/main" id="{E1964C9E-1F45-6A48-ABA6-3CE043887B60}"/>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5</a:t>
              </a:r>
            </a:p>
          </p:txBody>
        </p:sp>
      </p:grpSp>
      <p:cxnSp>
        <p:nvCxnSpPr>
          <p:cNvPr id="178" name="Straight Connector 177">
            <a:extLst>
              <a:ext uri="{FF2B5EF4-FFF2-40B4-BE49-F238E27FC236}">
                <a16:creationId xmlns:a16="http://schemas.microsoft.com/office/drawing/2014/main" id="{F22130F7-5497-1645-A7E3-C7F030A3E25E}"/>
              </a:ext>
            </a:extLst>
          </p:cNvPr>
          <p:cNvCxnSpPr>
            <a:cxnSpLocks/>
          </p:cNvCxnSpPr>
          <p:nvPr/>
        </p:nvCxnSpPr>
        <p:spPr>
          <a:xfrm>
            <a:off x="4401316" y="5754192"/>
            <a:ext cx="42743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9" name="Picture 178">
            <a:extLst>
              <a:ext uri="{FF2B5EF4-FFF2-40B4-BE49-F238E27FC236}">
                <a16:creationId xmlns:a16="http://schemas.microsoft.com/office/drawing/2014/main" id="{9A173C84-1A12-0B4F-99A7-42B997EAC4C1}"/>
              </a:ext>
            </a:extLst>
          </p:cNvPr>
          <p:cNvPicPr>
            <a:picLocks noChangeAspect="1"/>
          </p:cNvPicPr>
          <p:nvPr/>
        </p:nvPicPr>
        <p:blipFill>
          <a:blip r:embed="rId2"/>
          <a:stretch>
            <a:fillRect/>
          </a:stretch>
        </p:blipFill>
        <p:spPr>
          <a:xfrm>
            <a:off x="1511789" y="5673431"/>
            <a:ext cx="224780" cy="224780"/>
          </a:xfrm>
          <a:prstGeom prst="rect">
            <a:avLst/>
          </a:prstGeom>
        </p:spPr>
      </p:pic>
      <p:sp>
        <p:nvSpPr>
          <p:cNvPr id="180" name="TextBox 179">
            <a:extLst>
              <a:ext uri="{FF2B5EF4-FFF2-40B4-BE49-F238E27FC236}">
                <a16:creationId xmlns:a16="http://schemas.microsoft.com/office/drawing/2014/main" id="{B4B25D4A-41E1-EC40-ACE3-57717B1B1EB9}"/>
              </a:ext>
            </a:extLst>
          </p:cNvPr>
          <p:cNvSpPr txBox="1"/>
          <p:nvPr/>
        </p:nvSpPr>
        <p:spPr>
          <a:xfrm>
            <a:off x="814923" y="5753904"/>
            <a:ext cx="662559" cy="292388"/>
          </a:xfrm>
          <a:prstGeom prst="rect">
            <a:avLst/>
          </a:prstGeom>
          <a:noFill/>
        </p:spPr>
        <p:txBody>
          <a:bodyPr wrap="square" rtlCol="0">
            <a:spAutoFit/>
          </a:bodyPr>
          <a:lstStyle/>
          <a:p>
            <a:r>
              <a:rPr lang="en-US" sz="1300" dirty="0">
                <a:latin typeface="Arial" charset="0"/>
                <a:ea typeface="Arial" charset="0"/>
                <a:cs typeface="Arial" charset="0"/>
              </a:rPr>
              <a:t>Y(</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    </a:t>
            </a:r>
          </a:p>
        </p:txBody>
      </p:sp>
      <p:sp>
        <p:nvSpPr>
          <p:cNvPr id="181" name="TextBox 180">
            <a:extLst>
              <a:ext uri="{FF2B5EF4-FFF2-40B4-BE49-F238E27FC236}">
                <a16:creationId xmlns:a16="http://schemas.microsoft.com/office/drawing/2014/main" id="{5CCF173B-0FD0-484F-8B80-97FA21AEC450}"/>
              </a:ext>
            </a:extLst>
          </p:cNvPr>
          <p:cNvSpPr txBox="1"/>
          <p:nvPr/>
        </p:nvSpPr>
        <p:spPr>
          <a:xfrm>
            <a:off x="1355602" y="5649590"/>
            <a:ext cx="387750" cy="292388"/>
          </a:xfrm>
          <a:prstGeom prst="rect">
            <a:avLst/>
          </a:prstGeom>
          <a:noFill/>
        </p:spPr>
        <p:txBody>
          <a:bodyPr wrap="square" rtlCol="0">
            <a:spAutoFit/>
          </a:bodyPr>
          <a:lstStyle/>
          <a:p>
            <a:r>
              <a:rPr lang="en-US" sz="1300" dirty="0">
                <a:latin typeface="Arial" charset="0"/>
                <a:ea typeface="Arial" charset="0"/>
                <a:cs typeface="Arial" charset="0"/>
              </a:rPr>
              <a:t>P </a:t>
            </a:r>
            <a:r>
              <a:rPr lang="en-US" sz="1200" dirty="0">
                <a:latin typeface="Arial" charset="0"/>
                <a:ea typeface="Arial" charset="0"/>
                <a:cs typeface="Arial" charset="0"/>
              </a:rPr>
              <a:t>      </a:t>
            </a:r>
          </a:p>
        </p:txBody>
      </p:sp>
      <p:sp>
        <p:nvSpPr>
          <p:cNvPr id="182" name="TextBox 181">
            <a:extLst>
              <a:ext uri="{FF2B5EF4-FFF2-40B4-BE49-F238E27FC236}">
                <a16:creationId xmlns:a16="http://schemas.microsoft.com/office/drawing/2014/main" id="{771723F1-816D-4740-9561-37226190242A}"/>
              </a:ext>
            </a:extLst>
          </p:cNvPr>
          <p:cNvSpPr txBox="1"/>
          <p:nvPr/>
        </p:nvSpPr>
        <p:spPr>
          <a:xfrm>
            <a:off x="1351449" y="5864400"/>
            <a:ext cx="452867" cy="292388"/>
          </a:xfrm>
          <a:prstGeom prst="rect">
            <a:avLst/>
          </a:prstGeom>
          <a:noFill/>
        </p:spPr>
        <p:txBody>
          <a:bodyPr wrap="square" rtlCol="0">
            <a:spAutoFit/>
          </a:bodyPr>
          <a:lstStyle/>
          <a:p>
            <a:r>
              <a:rPr lang="en-US" sz="1300">
                <a:latin typeface="Arial" charset="0"/>
                <a:ea typeface="Arial" charset="0"/>
                <a:cs typeface="Arial" charset="0"/>
              </a:rPr>
              <a:t>EA</a:t>
            </a:r>
            <a:r>
              <a:rPr lang="en-US" sz="1200">
                <a:latin typeface="Arial" charset="0"/>
                <a:ea typeface="Arial" charset="0"/>
                <a:cs typeface="Arial" charset="0"/>
              </a:rPr>
              <a:t>        </a:t>
            </a:r>
          </a:p>
        </p:txBody>
      </p:sp>
      <p:cxnSp>
        <p:nvCxnSpPr>
          <p:cNvPr id="183" name="Straight Connector 182">
            <a:extLst>
              <a:ext uri="{FF2B5EF4-FFF2-40B4-BE49-F238E27FC236}">
                <a16:creationId xmlns:a16="http://schemas.microsoft.com/office/drawing/2014/main" id="{403EB9F2-4F33-2B4D-9135-534CF959B87A}"/>
              </a:ext>
            </a:extLst>
          </p:cNvPr>
          <p:cNvCxnSpPr/>
          <p:nvPr/>
        </p:nvCxnSpPr>
        <p:spPr>
          <a:xfrm>
            <a:off x="1425975" y="5901788"/>
            <a:ext cx="267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C71CC610-53D4-7C49-80F0-60892D67B635}"/>
              </a:ext>
            </a:extLst>
          </p:cNvPr>
          <p:cNvSpPr txBox="1"/>
          <p:nvPr/>
        </p:nvSpPr>
        <p:spPr>
          <a:xfrm>
            <a:off x="4200012" y="6035630"/>
            <a:ext cx="1970551" cy="292388"/>
          </a:xfrm>
          <a:prstGeom prst="rect">
            <a:avLst/>
          </a:prstGeom>
          <a:noFill/>
        </p:spPr>
        <p:txBody>
          <a:bodyPr wrap="square" rtlCol="0">
            <a:spAutoFit/>
          </a:bodyPr>
          <a:lstStyle/>
          <a:p>
            <a:r>
              <a:rPr lang="en-US" sz="1300" dirty="0" err="1">
                <a:latin typeface="Arial" charset="0"/>
                <a:ea typeface="Arial" charset="0"/>
                <a:cs typeface="Arial" charset="0"/>
              </a:rPr>
              <a:t>Cosh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185" name="TextBox 184">
            <a:extLst>
              <a:ext uri="{FF2B5EF4-FFF2-40B4-BE49-F238E27FC236}">
                <a16:creationId xmlns:a16="http://schemas.microsoft.com/office/drawing/2014/main" id="{F7892CF6-5656-AB44-85B6-A9DD815D006A}"/>
              </a:ext>
            </a:extLst>
          </p:cNvPr>
          <p:cNvSpPr txBox="1"/>
          <p:nvPr/>
        </p:nvSpPr>
        <p:spPr>
          <a:xfrm>
            <a:off x="5857864" y="6044275"/>
            <a:ext cx="356700" cy="292388"/>
          </a:xfrm>
          <a:prstGeom prst="rect">
            <a:avLst/>
          </a:prstGeom>
          <a:noFill/>
        </p:spPr>
        <p:txBody>
          <a:bodyPr wrap="square" rtlCol="0">
            <a:spAutoFit/>
          </a:bodyPr>
          <a:lstStyle/>
          <a:p>
            <a:r>
              <a:rPr lang="en-US" sz="1300" dirty="0">
                <a:latin typeface="Arial" charset="0"/>
                <a:ea typeface="Arial" charset="0"/>
                <a:cs typeface="Arial" charset="0"/>
              </a:rPr>
              <a:t>2 </a:t>
            </a:r>
          </a:p>
        </p:txBody>
      </p:sp>
      <p:sp>
        <p:nvSpPr>
          <p:cNvPr id="186" name="TextBox 185">
            <a:extLst>
              <a:ext uri="{FF2B5EF4-FFF2-40B4-BE49-F238E27FC236}">
                <a16:creationId xmlns:a16="http://schemas.microsoft.com/office/drawing/2014/main" id="{3B659F70-77D1-5344-9C0B-3480E01A13B8}"/>
              </a:ext>
            </a:extLst>
          </p:cNvPr>
          <p:cNvSpPr txBox="1"/>
          <p:nvPr/>
        </p:nvSpPr>
        <p:spPr>
          <a:xfrm>
            <a:off x="5650853" y="6052385"/>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187" name="TextBox 186">
            <a:extLst>
              <a:ext uri="{FF2B5EF4-FFF2-40B4-BE49-F238E27FC236}">
                <a16:creationId xmlns:a16="http://schemas.microsoft.com/office/drawing/2014/main" id="{F8B57181-7572-6649-A60D-10E0BC30E54C}"/>
              </a:ext>
            </a:extLst>
          </p:cNvPr>
          <p:cNvSpPr txBox="1"/>
          <p:nvPr/>
        </p:nvSpPr>
        <p:spPr>
          <a:xfrm>
            <a:off x="4025767" y="6036397"/>
            <a:ext cx="356700" cy="292388"/>
          </a:xfrm>
          <a:prstGeom prst="rect">
            <a:avLst/>
          </a:prstGeom>
          <a:noFill/>
        </p:spPr>
        <p:txBody>
          <a:bodyPr wrap="square" rtlCol="0">
            <a:spAutoFit/>
          </a:bodyPr>
          <a:lstStyle/>
          <a:p>
            <a:r>
              <a:rPr lang="en-US" sz="1300" dirty="0">
                <a:latin typeface="Arial" charset="0"/>
                <a:ea typeface="Arial" charset="0"/>
                <a:cs typeface="Arial" charset="0"/>
              </a:rPr>
              <a:t>2 </a:t>
            </a:r>
          </a:p>
        </p:txBody>
      </p:sp>
      <p:sp>
        <p:nvSpPr>
          <p:cNvPr id="188" name="Right Bracket 187">
            <a:extLst>
              <a:ext uri="{FF2B5EF4-FFF2-40B4-BE49-F238E27FC236}">
                <a16:creationId xmlns:a16="http://schemas.microsoft.com/office/drawing/2014/main" id="{25893BE2-695A-C442-823F-EEEA3DA770ED}"/>
              </a:ext>
            </a:extLst>
          </p:cNvPr>
          <p:cNvSpPr/>
          <p:nvPr/>
        </p:nvSpPr>
        <p:spPr>
          <a:xfrm flipH="1">
            <a:off x="4022042" y="6065169"/>
            <a:ext cx="45719" cy="227923"/>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Right Bracket 188">
            <a:extLst>
              <a:ext uri="{FF2B5EF4-FFF2-40B4-BE49-F238E27FC236}">
                <a16:creationId xmlns:a16="http://schemas.microsoft.com/office/drawing/2014/main" id="{BA086075-206E-0643-97F5-7E65AC0892C7}"/>
              </a:ext>
            </a:extLst>
          </p:cNvPr>
          <p:cNvSpPr/>
          <p:nvPr/>
        </p:nvSpPr>
        <p:spPr>
          <a:xfrm>
            <a:off x="6081537" y="6066016"/>
            <a:ext cx="57215" cy="231616"/>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Right Bracket 189">
            <a:extLst>
              <a:ext uri="{FF2B5EF4-FFF2-40B4-BE49-F238E27FC236}">
                <a16:creationId xmlns:a16="http://schemas.microsoft.com/office/drawing/2014/main" id="{BA4E7289-61C8-034E-9F98-D2B7C6451671}"/>
              </a:ext>
            </a:extLst>
          </p:cNvPr>
          <p:cNvSpPr/>
          <p:nvPr/>
        </p:nvSpPr>
        <p:spPr>
          <a:xfrm>
            <a:off x="8117249" y="5538822"/>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Right Bracket 190">
            <a:extLst>
              <a:ext uri="{FF2B5EF4-FFF2-40B4-BE49-F238E27FC236}">
                <a16:creationId xmlns:a16="http://schemas.microsoft.com/office/drawing/2014/main" id="{BABB9CE6-4A3F-6448-8892-12C70EC2090C}"/>
              </a:ext>
            </a:extLst>
          </p:cNvPr>
          <p:cNvSpPr/>
          <p:nvPr/>
        </p:nvSpPr>
        <p:spPr>
          <a:xfrm flipH="1">
            <a:off x="2218567" y="5543032"/>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Right Bracket 191">
            <a:extLst>
              <a:ext uri="{FF2B5EF4-FFF2-40B4-BE49-F238E27FC236}">
                <a16:creationId xmlns:a16="http://schemas.microsoft.com/office/drawing/2014/main" id="{667D6E5F-C01D-1C4D-99F9-F6F36971D052}"/>
              </a:ext>
            </a:extLst>
          </p:cNvPr>
          <p:cNvSpPr/>
          <p:nvPr/>
        </p:nvSpPr>
        <p:spPr>
          <a:xfrm>
            <a:off x="4886252" y="5560197"/>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Right Bracket 192">
            <a:extLst>
              <a:ext uri="{FF2B5EF4-FFF2-40B4-BE49-F238E27FC236}">
                <a16:creationId xmlns:a16="http://schemas.microsoft.com/office/drawing/2014/main" id="{F6D2A98B-F516-CE41-924A-22CA671B79B8}"/>
              </a:ext>
            </a:extLst>
          </p:cNvPr>
          <p:cNvSpPr/>
          <p:nvPr/>
        </p:nvSpPr>
        <p:spPr>
          <a:xfrm flipH="1">
            <a:off x="5536793" y="5556599"/>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Right Bracket 193">
            <a:extLst>
              <a:ext uri="{FF2B5EF4-FFF2-40B4-BE49-F238E27FC236}">
                <a16:creationId xmlns:a16="http://schemas.microsoft.com/office/drawing/2014/main" id="{0A8A1E7B-AF01-6046-ABA3-EC53DE29DF25}"/>
              </a:ext>
            </a:extLst>
          </p:cNvPr>
          <p:cNvSpPr/>
          <p:nvPr/>
        </p:nvSpPr>
        <p:spPr>
          <a:xfrm flipH="1">
            <a:off x="1782763" y="5539346"/>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Right Bracket 194">
            <a:extLst>
              <a:ext uri="{FF2B5EF4-FFF2-40B4-BE49-F238E27FC236}">
                <a16:creationId xmlns:a16="http://schemas.microsoft.com/office/drawing/2014/main" id="{CB490CD6-045D-6D41-945B-4A4628766DBC}"/>
              </a:ext>
            </a:extLst>
          </p:cNvPr>
          <p:cNvSpPr/>
          <p:nvPr/>
        </p:nvSpPr>
        <p:spPr>
          <a:xfrm>
            <a:off x="8197174" y="5519516"/>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Rectangle 195">
            <a:extLst>
              <a:ext uri="{FF2B5EF4-FFF2-40B4-BE49-F238E27FC236}">
                <a16:creationId xmlns:a16="http://schemas.microsoft.com/office/drawing/2014/main" id="{80B828C1-532B-2C41-8A02-691490C30C3C}"/>
              </a:ext>
            </a:extLst>
          </p:cNvPr>
          <p:cNvSpPr/>
          <p:nvPr/>
        </p:nvSpPr>
        <p:spPr>
          <a:xfrm>
            <a:off x="561757" y="5040844"/>
            <a:ext cx="8030588" cy="13243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ECBD1B00-7F80-534B-A48F-82B8C7478042}"/>
              </a:ext>
            </a:extLst>
          </p:cNvPr>
          <p:cNvCxnSpPr/>
          <p:nvPr/>
        </p:nvCxnSpPr>
        <p:spPr>
          <a:xfrm>
            <a:off x="560127" y="5439410"/>
            <a:ext cx="80323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3F7253A6-449C-C74C-90D1-963CE8E6D60F}"/>
              </a:ext>
            </a:extLst>
          </p:cNvPr>
          <p:cNvSpPr txBox="1"/>
          <p:nvPr/>
        </p:nvSpPr>
        <p:spPr>
          <a:xfrm>
            <a:off x="1381873" y="5101243"/>
            <a:ext cx="672681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Representative natural convection heat transfer displacement equation (Primary and virtual load at origin) </a:t>
            </a:r>
          </a:p>
        </p:txBody>
      </p:sp>
      <p:sp>
        <p:nvSpPr>
          <p:cNvPr id="199" name="Rectangle 198">
            <a:extLst>
              <a:ext uri="{FF2B5EF4-FFF2-40B4-BE49-F238E27FC236}">
                <a16:creationId xmlns:a16="http://schemas.microsoft.com/office/drawing/2014/main" id="{122C6DB7-D647-7640-9BB1-6680BA5055EF}"/>
              </a:ext>
            </a:extLst>
          </p:cNvPr>
          <p:cNvSpPr/>
          <p:nvPr/>
        </p:nvSpPr>
        <p:spPr>
          <a:xfrm>
            <a:off x="277468" y="1895304"/>
            <a:ext cx="8563829" cy="24702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24191785-5071-0F4E-BA14-F503FC0A7420}"/>
              </a:ext>
            </a:extLst>
          </p:cNvPr>
          <p:cNvSpPr txBox="1"/>
          <p:nvPr/>
        </p:nvSpPr>
        <p:spPr>
          <a:xfrm>
            <a:off x="812928" y="1210605"/>
            <a:ext cx="7522362" cy="600164"/>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Caution: All nonlinear, Heat Transfer, natural convection, designs and derivations are extremely difficult to visualize and solve. Some finite element codes may freeze up or generate inaccurate member forces. Please review, run (F.E.), and solve all free nonlinear examples for a greater understanding.       </a:t>
            </a:r>
          </a:p>
        </p:txBody>
      </p:sp>
      <p:sp>
        <p:nvSpPr>
          <p:cNvPr id="214" name="TextBox 213">
            <a:extLst>
              <a:ext uri="{FF2B5EF4-FFF2-40B4-BE49-F238E27FC236}">
                <a16:creationId xmlns:a16="http://schemas.microsoft.com/office/drawing/2014/main" id="{8BF5DC7B-3F79-3644-9035-7D36F1D62238}"/>
              </a:ext>
            </a:extLst>
          </p:cNvPr>
          <p:cNvSpPr txBox="1"/>
          <p:nvPr/>
        </p:nvSpPr>
        <p:spPr>
          <a:xfrm>
            <a:off x="2921968" y="1938741"/>
            <a:ext cx="711404" cy="292388"/>
          </a:xfrm>
          <a:prstGeom prst="rect">
            <a:avLst/>
          </a:prstGeom>
          <a:noFill/>
        </p:spPr>
        <p:txBody>
          <a:bodyPr wrap="square" rtlCol="0">
            <a:spAutoFit/>
          </a:bodyPr>
          <a:lstStyle/>
          <a:p>
            <a:r>
              <a:rPr lang="en-US" sz="1300" b="1" dirty="0">
                <a:latin typeface="Times New Roman" panose="02020603050405020304" pitchFamily="18" charset="0"/>
                <a:cs typeface="Times New Roman" panose="02020603050405020304" pitchFamily="18" charset="0"/>
              </a:rPr>
              <a:t>Virtual</a:t>
            </a:r>
            <a:r>
              <a:rPr lang="en-US" sz="1300" dirty="0">
                <a:latin typeface="Times New Roman" panose="02020603050405020304" pitchFamily="18" charset="0"/>
                <a:cs typeface="Times New Roman" panose="02020603050405020304" pitchFamily="18" charset="0"/>
              </a:rPr>
              <a:t>   </a:t>
            </a:r>
          </a:p>
        </p:txBody>
      </p:sp>
      <p:sp>
        <p:nvSpPr>
          <p:cNvPr id="215" name="TextBox 214">
            <a:extLst>
              <a:ext uri="{FF2B5EF4-FFF2-40B4-BE49-F238E27FC236}">
                <a16:creationId xmlns:a16="http://schemas.microsoft.com/office/drawing/2014/main" id="{ABB356E4-707C-7243-84EF-DEBADCA62127}"/>
              </a:ext>
            </a:extLst>
          </p:cNvPr>
          <p:cNvSpPr txBox="1"/>
          <p:nvPr/>
        </p:nvSpPr>
        <p:spPr>
          <a:xfrm>
            <a:off x="6368535" y="1946594"/>
            <a:ext cx="830009" cy="292388"/>
          </a:xfrm>
          <a:prstGeom prst="rect">
            <a:avLst/>
          </a:prstGeom>
          <a:noFill/>
        </p:spPr>
        <p:txBody>
          <a:bodyPr wrap="square" rtlCol="0">
            <a:spAutoFit/>
          </a:bodyPr>
          <a:lstStyle/>
          <a:p>
            <a:r>
              <a:rPr lang="en-US" sz="1300" b="1" dirty="0">
                <a:latin typeface="Times New Roman" panose="02020603050405020304" pitchFamily="18" charset="0"/>
                <a:cs typeface="Times New Roman" panose="02020603050405020304" pitchFamily="18" charset="0"/>
              </a:rPr>
              <a:t>Primary    </a:t>
            </a:r>
          </a:p>
        </p:txBody>
      </p:sp>
      <p:sp>
        <p:nvSpPr>
          <p:cNvPr id="216" name="TextBox 215">
            <a:extLst>
              <a:ext uri="{FF2B5EF4-FFF2-40B4-BE49-F238E27FC236}">
                <a16:creationId xmlns:a16="http://schemas.microsoft.com/office/drawing/2014/main" id="{AC99E835-3D71-AB4B-84C7-ED2BB7884FBD}"/>
              </a:ext>
            </a:extLst>
          </p:cNvPr>
          <p:cNvSpPr txBox="1"/>
          <p:nvPr/>
        </p:nvSpPr>
        <p:spPr>
          <a:xfrm>
            <a:off x="3972299" y="4458497"/>
            <a:ext cx="1665366"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 same equation </a:t>
            </a:r>
          </a:p>
        </p:txBody>
      </p:sp>
      <p:cxnSp>
        <p:nvCxnSpPr>
          <p:cNvPr id="218" name="Straight Arrow Connector 217">
            <a:extLst>
              <a:ext uri="{FF2B5EF4-FFF2-40B4-BE49-F238E27FC236}">
                <a16:creationId xmlns:a16="http://schemas.microsoft.com/office/drawing/2014/main" id="{9E156CAE-5344-1246-A399-693EFBEA5CB4}"/>
              </a:ext>
            </a:extLst>
          </p:cNvPr>
          <p:cNvCxnSpPr>
            <a:cxnSpLocks/>
          </p:cNvCxnSpPr>
          <p:nvPr/>
        </p:nvCxnSpPr>
        <p:spPr>
          <a:xfrm flipV="1">
            <a:off x="2910775" y="4466202"/>
            <a:ext cx="0" cy="158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E219F2D2-B187-CD44-88F4-453A9BF6BCE3}"/>
              </a:ext>
            </a:extLst>
          </p:cNvPr>
          <p:cNvCxnSpPr>
            <a:cxnSpLocks/>
          </p:cNvCxnSpPr>
          <p:nvPr/>
        </p:nvCxnSpPr>
        <p:spPr>
          <a:xfrm flipV="1">
            <a:off x="6530122" y="4452348"/>
            <a:ext cx="0" cy="158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759D074B-96E6-2F48-9196-DD69DCE8136B}"/>
              </a:ext>
            </a:extLst>
          </p:cNvPr>
          <p:cNvCxnSpPr/>
          <p:nvPr/>
        </p:nvCxnSpPr>
        <p:spPr>
          <a:xfrm>
            <a:off x="2910775" y="4640013"/>
            <a:ext cx="10539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995B286-80C5-5648-A484-E10F79B7A1B7}"/>
              </a:ext>
            </a:extLst>
          </p:cNvPr>
          <p:cNvCxnSpPr/>
          <p:nvPr/>
        </p:nvCxnSpPr>
        <p:spPr>
          <a:xfrm>
            <a:off x="5479672" y="4626158"/>
            <a:ext cx="10539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3" name="Group 222">
            <a:extLst>
              <a:ext uri="{FF2B5EF4-FFF2-40B4-BE49-F238E27FC236}">
                <a16:creationId xmlns:a16="http://schemas.microsoft.com/office/drawing/2014/main" id="{AB4E22A3-9A3A-B44E-99AE-962F584B5831}"/>
              </a:ext>
            </a:extLst>
          </p:cNvPr>
          <p:cNvGrpSpPr/>
          <p:nvPr/>
        </p:nvGrpSpPr>
        <p:grpSpPr>
          <a:xfrm>
            <a:off x="7076033" y="4590171"/>
            <a:ext cx="1678033" cy="458915"/>
            <a:chOff x="1032936" y="5913213"/>
            <a:chExt cx="1678033" cy="458915"/>
          </a:xfrm>
        </p:grpSpPr>
        <p:sp>
          <p:nvSpPr>
            <p:cNvPr id="224" name="TextBox 223">
              <a:extLst>
                <a:ext uri="{FF2B5EF4-FFF2-40B4-BE49-F238E27FC236}">
                  <a16:creationId xmlns:a16="http://schemas.microsoft.com/office/drawing/2014/main" id="{E17A088D-49A9-CB42-BC74-80F8E2299B0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25" name="TextBox 224">
              <a:extLst>
                <a:ext uri="{FF2B5EF4-FFF2-40B4-BE49-F238E27FC236}">
                  <a16:creationId xmlns:a16="http://schemas.microsoft.com/office/drawing/2014/main" id="{E11744AA-BEFA-5841-B3F6-96641CB91BF9}"/>
                </a:ext>
              </a:extLst>
            </p:cNvPr>
            <p:cNvSpPr txBox="1"/>
            <p:nvPr/>
          </p:nvSpPr>
          <p:spPr>
            <a:xfrm>
              <a:off x="2244438" y="5913213"/>
              <a:ext cx="466531" cy="369332"/>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8023484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3D3A8-01DA-EA4C-AF4D-2EC559BB57FC}"/>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27E68996-0CFB-7442-9987-F3585F00AFE0}"/>
              </a:ext>
            </a:extLst>
          </p:cNvPr>
          <p:cNvCxnSpPr>
            <a:cxnSpLocks/>
          </p:cNvCxnSpPr>
          <p:nvPr/>
        </p:nvCxnSpPr>
        <p:spPr>
          <a:xfrm flipV="1">
            <a:off x="5812706" y="5220875"/>
            <a:ext cx="0" cy="17652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177BE24-B9E9-0143-BA03-73517A596E9C}"/>
              </a:ext>
            </a:extLst>
          </p:cNvPr>
          <p:cNvCxnSpPr>
            <a:cxnSpLocks/>
          </p:cNvCxnSpPr>
          <p:nvPr/>
        </p:nvCxnSpPr>
        <p:spPr>
          <a:xfrm>
            <a:off x="5812706" y="6064351"/>
            <a:ext cx="2" cy="19350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AFC35D8-19BB-7B47-8E3F-9CD5E7D636D9}"/>
              </a:ext>
            </a:extLst>
          </p:cNvPr>
          <p:cNvGrpSpPr/>
          <p:nvPr/>
        </p:nvGrpSpPr>
        <p:grpSpPr>
          <a:xfrm>
            <a:off x="4489316" y="3875362"/>
            <a:ext cx="3294582" cy="670769"/>
            <a:chOff x="1732208" y="3693581"/>
            <a:chExt cx="2116091" cy="430831"/>
          </a:xfrm>
        </p:grpSpPr>
        <p:cxnSp>
          <p:nvCxnSpPr>
            <p:cNvPr id="8" name="Straight Connector 7">
              <a:extLst>
                <a:ext uri="{FF2B5EF4-FFF2-40B4-BE49-F238E27FC236}">
                  <a16:creationId xmlns:a16="http://schemas.microsoft.com/office/drawing/2014/main" id="{10817623-7112-DC4A-89EB-DB65684884B1}"/>
                </a:ext>
              </a:extLst>
            </p:cNvPr>
            <p:cNvCxnSpPr/>
            <p:nvPr/>
          </p:nvCxnSpPr>
          <p:spPr>
            <a:xfrm>
              <a:off x="1786512" y="3894417"/>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08FB7D5-0B55-7C42-A02F-F159D475253C}"/>
                </a:ext>
              </a:extLst>
            </p:cNvPr>
            <p:cNvCxnSpPr/>
            <p:nvPr/>
          </p:nvCxnSpPr>
          <p:spPr>
            <a:xfrm flipV="1">
              <a:off x="1798852" y="3900233"/>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D40A32A-1DF0-6245-8503-41F577C74AAD}"/>
                </a:ext>
              </a:extLst>
            </p:cNvPr>
            <p:cNvCxnSpPr/>
            <p:nvPr/>
          </p:nvCxnSpPr>
          <p:spPr>
            <a:xfrm flipV="1">
              <a:off x="2120316" y="3898570"/>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EECC393-F239-624E-8172-C5F0E4687F97}"/>
                </a:ext>
              </a:extLst>
            </p:cNvPr>
            <p:cNvCxnSpPr/>
            <p:nvPr/>
          </p:nvCxnSpPr>
          <p:spPr>
            <a:xfrm flipH="1" flipV="1">
              <a:off x="2288290" y="3899766"/>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324801C-DE4B-6F48-99C6-6DE21031B8BA}"/>
                </a:ext>
              </a:extLst>
            </p:cNvPr>
            <p:cNvCxnSpPr/>
            <p:nvPr/>
          </p:nvCxnSpPr>
          <p:spPr>
            <a:xfrm>
              <a:off x="2121262" y="3901130"/>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6E10B4A-27AA-B147-8013-2A84A21AA37F}"/>
                </a:ext>
              </a:extLst>
            </p:cNvPr>
            <p:cNvCxnSpPr/>
            <p:nvPr/>
          </p:nvCxnSpPr>
          <p:spPr>
            <a:xfrm flipV="1">
              <a:off x="2128683" y="3903216"/>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EF44836-61FB-424B-8CF3-937DA5F356F9}"/>
                </a:ext>
              </a:extLst>
            </p:cNvPr>
            <p:cNvCxnSpPr>
              <a:cxnSpLocks/>
            </p:cNvCxnSpPr>
            <p:nvPr/>
          </p:nvCxnSpPr>
          <p:spPr>
            <a:xfrm>
              <a:off x="2460670" y="3903193"/>
              <a:ext cx="324266" cy="1606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9035575-A26E-2844-85E3-72432A75C14B}"/>
                </a:ext>
              </a:extLst>
            </p:cNvPr>
            <p:cNvCxnSpPr/>
            <p:nvPr/>
          </p:nvCxnSpPr>
          <p:spPr>
            <a:xfrm flipV="1">
              <a:off x="2459941" y="3903215"/>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9CCE9D4-0C80-6542-A567-A291435D03E6}"/>
                </a:ext>
              </a:extLst>
            </p:cNvPr>
            <p:cNvCxnSpPr/>
            <p:nvPr/>
          </p:nvCxnSpPr>
          <p:spPr>
            <a:xfrm flipH="1" flipV="1">
              <a:off x="2619430" y="3898730"/>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E72BE4-94E7-8E46-9467-EBECFB0A2DFF}"/>
                </a:ext>
              </a:extLst>
            </p:cNvPr>
            <p:cNvCxnSpPr/>
            <p:nvPr/>
          </p:nvCxnSpPr>
          <p:spPr>
            <a:xfrm flipV="1">
              <a:off x="2794004" y="3898752"/>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3CE1787-E74D-714E-9871-FDC7C9A938C1}"/>
                </a:ext>
              </a:extLst>
            </p:cNvPr>
            <p:cNvCxnSpPr/>
            <p:nvPr/>
          </p:nvCxnSpPr>
          <p:spPr>
            <a:xfrm>
              <a:off x="2789206" y="3901344"/>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76B06FB-AA00-1844-B527-BB4EBD769907}"/>
                </a:ext>
              </a:extLst>
            </p:cNvPr>
            <p:cNvCxnSpPr/>
            <p:nvPr/>
          </p:nvCxnSpPr>
          <p:spPr>
            <a:xfrm flipV="1">
              <a:off x="2793919" y="3907058"/>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64F98453-C014-064A-B28E-ABCABA8906FC}"/>
                </a:ext>
              </a:extLst>
            </p:cNvPr>
            <p:cNvSpPr/>
            <p:nvPr/>
          </p:nvSpPr>
          <p:spPr>
            <a:xfrm>
              <a:off x="2782496" y="4053214"/>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D5367AB0-79E2-5446-A7D9-F49FCA9897C2}"/>
                </a:ext>
              </a:extLst>
            </p:cNvPr>
            <p:cNvCxnSpPr/>
            <p:nvPr/>
          </p:nvCxnSpPr>
          <p:spPr>
            <a:xfrm flipV="1">
              <a:off x="2454811" y="3901178"/>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15C0EE0-40D2-F248-A2BC-6F06A47069F8}"/>
                </a:ext>
              </a:extLst>
            </p:cNvPr>
            <p:cNvCxnSpPr/>
            <p:nvPr/>
          </p:nvCxnSpPr>
          <p:spPr>
            <a:xfrm>
              <a:off x="1783191" y="3733636"/>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18E4361-6729-2E44-8500-F1E940E2B67E}"/>
                </a:ext>
              </a:extLst>
            </p:cNvPr>
            <p:cNvCxnSpPr/>
            <p:nvPr/>
          </p:nvCxnSpPr>
          <p:spPr>
            <a:xfrm flipV="1">
              <a:off x="1794368" y="3742259"/>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37A2E0B-0B31-FD43-A052-61E8C7026982}"/>
                </a:ext>
              </a:extLst>
            </p:cNvPr>
            <p:cNvCxnSpPr/>
            <p:nvPr/>
          </p:nvCxnSpPr>
          <p:spPr>
            <a:xfrm flipH="1" flipV="1">
              <a:off x="2117548" y="3737233"/>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C003C2-13E5-7549-9C26-F365EC3C58F3}"/>
                </a:ext>
              </a:extLst>
            </p:cNvPr>
            <p:cNvCxnSpPr/>
            <p:nvPr/>
          </p:nvCxnSpPr>
          <p:spPr>
            <a:xfrm flipV="1">
              <a:off x="2292122" y="3738476"/>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55847B6-0248-6848-9A85-D0E534850851}"/>
                </a:ext>
              </a:extLst>
            </p:cNvPr>
            <p:cNvCxnSpPr/>
            <p:nvPr/>
          </p:nvCxnSpPr>
          <p:spPr>
            <a:xfrm>
              <a:off x="2121794" y="3739817"/>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93E9755-403F-1241-B06C-2B47AB6F0000}"/>
                </a:ext>
              </a:extLst>
            </p:cNvPr>
            <p:cNvCxnSpPr/>
            <p:nvPr/>
          </p:nvCxnSpPr>
          <p:spPr>
            <a:xfrm flipV="1">
              <a:off x="2130434" y="3743123"/>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73C1583C-A31D-404E-B932-38B1AF4D3F1D}"/>
                </a:ext>
              </a:extLst>
            </p:cNvPr>
            <p:cNvSpPr/>
            <p:nvPr/>
          </p:nvSpPr>
          <p:spPr>
            <a:xfrm>
              <a:off x="2278176" y="3891719"/>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198EAFB-6A09-4B4D-84CD-ED03C8E0AB3D}"/>
                </a:ext>
              </a:extLst>
            </p:cNvPr>
            <p:cNvCxnSpPr>
              <a:cxnSpLocks/>
            </p:cNvCxnSpPr>
            <p:nvPr/>
          </p:nvCxnSpPr>
          <p:spPr>
            <a:xfrm>
              <a:off x="2461202" y="3741881"/>
              <a:ext cx="324266" cy="1606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38C0B49-2216-F94C-B9D6-D70015258F02}"/>
                </a:ext>
              </a:extLst>
            </p:cNvPr>
            <p:cNvCxnSpPr/>
            <p:nvPr/>
          </p:nvCxnSpPr>
          <p:spPr>
            <a:xfrm flipV="1">
              <a:off x="2460473" y="3741903"/>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18C0498-F85A-DC4C-9FEE-C078D1009D84}"/>
                </a:ext>
              </a:extLst>
            </p:cNvPr>
            <p:cNvCxnSpPr/>
            <p:nvPr/>
          </p:nvCxnSpPr>
          <p:spPr>
            <a:xfrm flipV="1">
              <a:off x="2623262" y="3737440"/>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CAD8BBC-DEA6-9041-A5E7-5BBD31C2FFE5}"/>
                </a:ext>
              </a:extLst>
            </p:cNvPr>
            <p:cNvCxnSpPr/>
            <p:nvPr/>
          </p:nvCxnSpPr>
          <p:spPr>
            <a:xfrm flipH="1" flipV="1">
              <a:off x="2791236" y="3737417"/>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4F261F1-FF48-4543-8161-29E966419009}"/>
                </a:ext>
              </a:extLst>
            </p:cNvPr>
            <p:cNvCxnSpPr/>
            <p:nvPr/>
          </p:nvCxnSpPr>
          <p:spPr>
            <a:xfrm>
              <a:off x="2791480" y="3737541"/>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62A2604-22D2-6E4E-ADA5-E0CF29F5A8D0}"/>
                </a:ext>
              </a:extLst>
            </p:cNvPr>
            <p:cNvCxnSpPr/>
            <p:nvPr/>
          </p:nvCxnSpPr>
          <p:spPr>
            <a:xfrm flipV="1">
              <a:off x="2795178" y="3742667"/>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E7B88F03-C4A7-4842-AE16-58A233E059BA}"/>
                </a:ext>
              </a:extLst>
            </p:cNvPr>
            <p:cNvSpPr/>
            <p:nvPr/>
          </p:nvSpPr>
          <p:spPr>
            <a:xfrm>
              <a:off x="2783276" y="3732591"/>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1BBE395-6259-7643-B5F9-A9AE3E1EE7E2}"/>
                </a:ext>
              </a:extLst>
            </p:cNvPr>
            <p:cNvSpPr/>
            <p:nvPr/>
          </p:nvSpPr>
          <p:spPr>
            <a:xfrm>
              <a:off x="2780590" y="389190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B060212B-DD20-E841-AE8F-F32FC748C976}"/>
                </a:ext>
              </a:extLst>
            </p:cNvPr>
            <p:cNvCxnSpPr/>
            <p:nvPr/>
          </p:nvCxnSpPr>
          <p:spPr>
            <a:xfrm flipH="1" flipV="1">
              <a:off x="2456921" y="3738623"/>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F15BEA67-5F4D-C249-B6C3-278259CDD5AC}"/>
                </a:ext>
              </a:extLst>
            </p:cNvPr>
            <p:cNvSpPr/>
            <p:nvPr/>
          </p:nvSpPr>
          <p:spPr>
            <a:xfrm>
              <a:off x="2446725" y="405303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B8FE32A-EE28-8141-ADCE-C0A3229FCB77}"/>
                </a:ext>
              </a:extLst>
            </p:cNvPr>
            <p:cNvSpPr/>
            <p:nvPr/>
          </p:nvSpPr>
          <p:spPr>
            <a:xfrm>
              <a:off x="2447256" y="389294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FB0E67B-E7CE-7347-B38A-C0FB9A785B4B}"/>
                </a:ext>
              </a:extLst>
            </p:cNvPr>
            <p:cNvSpPr/>
            <p:nvPr/>
          </p:nvSpPr>
          <p:spPr>
            <a:xfrm>
              <a:off x="2447503" y="373241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9387D64-C0BF-064E-9E3D-54702236F332}"/>
                </a:ext>
              </a:extLst>
            </p:cNvPr>
            <p:cNvSpPr/>
            <p:nvPr/>
          </p:nvSpPr>
          <p:spPr>
            <a:xfrm>
              <a:off x="2615838" y="3890604"/>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DE88FA9C-B0C7-9E44-B5EB-29888D14BD14}"/>
                </a:ext>
              </a:extLst>
            </p:cNvPr>
            <p:cNvCxnSpPr/>
            <p:nvPr/>
          </p:nvCxnSpPr>
          <p:spPr>
            <a:xfrm flipV="1">
              <a:off x="2961088" y="3739241"/>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AA6F992-227D-6941-96A9-E45C195A0AE5}"/>
                </a:ext>
              </a:extLst>
            </p:cNvPr>
            <p:cNvCxnSpPr/>
            <p:nvPr/>
          </p:nvCxnSpPr>
          <p:spPr>
            <a:xfrm flipV="1">
              <a:off x="1948781" y="3742464"/>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AB5602E-3BBD-F443-AF0D-0837D0676D3E}"/>
                </a:ext>
              </a:extLst>
            </p:cNvPr>
            <p:cNvCxnSpPr/>
            <p:nvPr/>
          </p:nvCxnSpPr>
          <p:spPr>
            <a:xfrm flipH="1" flipV="1">
              <a:off x="2964003" y="3903415"/>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D0507F4C-36DE-3F44-9F21-8B75555865EF}"/>
                </a:ext>
              </a:extLst>
            </p:cNvPr>
            <p:cNvSpPr/>
            <p:nvPr/>
          </p:nvSpPr>
          <p:spPr>
            <a:xfrm>
              <a:off x="2952110" y="389190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66BBD9C-7E99-F948-9129-12AE5A179960}"/>
                </a:ext>
              </a:extLst>
            </p:cNvPr>
            <p:cNvSpPr/>
            <p:nvPr/>
          </p:nvSpPr>
          <p:spPr>
            <a:xfrm>
              <a:off x="2112486" y="373329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D239091-F924-0549-921D-44B97804708C}"/>
                </a:ext>
              </a:extLst>
            </p:cNvPr>
            <p:cNvSpPr/>
            <p:nvPr/>
          </p:nvSpPr>
          <p:spPr>
            <a:xfrm>
              <a:off x="2113424" y="3891712"/>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E756C346-E142-6246-B6C5-CDEE76B8F824}"/>
                </a:ext>
              </a:extLst>
            </p:cNvPr>
            <p:cNvCxnSpPr/>
            <p:nvPr/>
          </p:nvCxnSpPr>
          <p:spPr>
            <a:xfrm flipH="1" flipV="1">
              <a:off x="1785690" y="3735121"/>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031FC42D-F8A0-CD43-ADB3-A5D9708ED36F}"/>
                </a:ext>
              </a:extLst>
            </p:cNvPr>
            <p:cNvSpPr/>
            <p:nvPr/>
          </p:nvSpPr>
          <p:spPr>
            <a:xfrm>
              <a:off x="1780633" y="3728968"/>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5DC5585-E257-0941-A80B-1673D1400DB9}"/>
                </a:ext>
              </a:extLst>
            </p:cNvPr>
            <p:cNvSpPr/>
            <p:nvPr/>
          </p:nvSpPr>
          <p:spPr>
            <a:xfrm>
              <a:off x="1780386" y="3889498"/>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039F91BC-5A55-C54B-B0E9-3BEAB203D498}"/>
                </a:ext>
              </a:extLst>
            </p:cNvPr>
            <p:cNvCxnSpPr/>
            <p:nvPr/>
          </p:nvCxnSpPr>
          <p:spPr>
            <a:xfrm flipV="1">
              <a:off x="1784402" y="3897435"/>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D53B750-8E0D-0F42-B9ED-384C6DCB9B7A}"/>
                </a:ext>
              </a:extLst>
            </p:cNvPr>
            <p:cNvCxnSpPr/>
            <p:nvPr/>
          </p:nvCxnSpPr>
          <p:spPr>
            <a:xfrm flipH="1" flipV="1">
              <a:off x="1952667" y="3897424"/>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Oval 52">
              <a:extLst>
                <a:ext uri="{FF2B5EF4-FFF2-40B4-BE49-F238E27FC236}">
                  <a16:creationId xmlns:a16="http://schemas.microsoft.com/office/drawing/2014/main" id="{D7B56ACF-F789-8A4A-87CB-1951C828BB0B}"/>
                </a:ext>
              </a:extLst>
            </p:cNvPr>
            <p:cNvSpPr/>
            <p:nvPr/>
          </p:nvSpPr>
          <p:spPr>
            <a:xfrm>
              <a:off x="1946224" y="3888278"/>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5BBC65-CAF1-8944-AD49-22CFA47FF3C2}"/>
                </a:ext>
              </a:extLst>
            </p:cNvPr>
            <p:cNvSpPr/>
            <p:nvPr/>
          </p:nvSpPr>
          <p:spPr>
            <a:xfrm>
              <a:off x="2112892" y="4053025"/>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66ECF81-6F0F-EA4A-A3D9-F04859264892}"/>
                </a:ext>
              </a:extLst>
            </p:cNvPr>
            <p:cNvSpPr/>
            <p:nvPr/>
          </p:nvSpPr>
          <p:spPr>
            <a:xfrm>
              <a:off x="1774976" y="4049591"/>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EE475A51-06B4-D241-B5E6-2397704E230E}"/>
                </a:ext>
              </a:extLst>
            </p:cNvPr>
            <p:cNvCxnSpPr/>
            <p:nvPr/>
          </p:nvCxnSpPr>
          <p:spPr>
            <a:xfrm>
              <a:off x="3125758" y="3898115"/>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D2B8374-3D8E-8B4C-A77C-9E0F4F688F52}"/>
                </a:ext>
              </a:extLst>
            </p:cNvPr>
            <p:cNvCxnSpPr/>
            <p:nvPr/>
          </p:nvCxnSpPr>
          <p:spPr>
            <a:xfrm flipV="1">
              <a:off x="3130703" y="3911327"/>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1B57719-A743-3A4C-88D4-6442D751D1E5}"/>
                </a:ext>
              </a:extLst>
            </p:cNvPr>
            <p:cNvCxnSpPr/>
            <p:nvPr/>
          </p:nvCxnSpPr>
          <p:spPr>
            <a:xfrm>
              <a:off x="3122438" y="3737334"/>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AB3321EB-57B1-EC4C-8C0A-4E333E1154A4}"/>
                </a:ext>
              </a:extLst>
            </p:cNvPr>
            <p:cNvCxnSpPr/>
            <p:nvPr/>
          </p:nvCxnSpPr>
          <p:spPr>
            <a:xfrm flipV="1">
              <a:off x="3133614" y="3745957"/>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DCF17800-0F77-814E-8EC5-DDEEC9984EBD}"/>
                </a:ext>
              </a:extLst>
            </p:cNvPr>
            <p:cNvCxnSpPr/>
            <p:nvPr/>
          </p:nvCxnSpPr>
          <p:spPr>
            <a:xfrm flipV="1">
              <a:off x="3288027" y="3746162"/>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4E20E97-89CF-7B48-B325-C0F317B964D6}"/>
                </a:ext>
              </a:extLst>
            </p:cNvPr>
            <p:cNvCxnSpPr/>
            <p:nvPr/>
          </p:nvCxnSpPr>
          <p:spPr>
            <a:xfrm flipH="1" flipV="1">
              <a:off x="3124937" y="3738819"/>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9B93AB6-3C26-2347-9A74-6A9AEEE9F149}"/>
                </a:ext>
              </a:extLst>
            </p:cNvPr>
            <p:cNvCxnSpPr/>
            <p:nvPr/>
          </p:nvCxnSpPr>
          <p:spPr>
            <a:xfrm flipV="1">
              <a:off x="3125498" y="3902981"/>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72CCF5E-3EDD-0447-8610-B9620350A16A}"/>
                </a:ext>
              </a:extLst>
            </p:cNvPr>
            <p:cNvCxnSpPr/>
            <p:nvPr/>
          </p:nvCxnSpPr>
          <p:spPr>
            <a:xfrm flipH="1" flipV="1">
              <a:off x="3291914" y="3901122"/>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9EBFBB4B-4D04-294B-84D3-41BA7BCF8EE3}"/>
                </a:ext>
              </a:extLst>
            </p:cNvPr>
            <p:cNvSpPr/>
            <p:nvPr/>
          </p:nvSpPr>
          <p:spPr>
            <a:xfrm>
              <a:off x="3285470" y="389197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6D837D8-D412-8746-B8B9-E8F4C855F517}"/>
                </a:ext>
              </a:extLst>
            </p:cNvPr>
            <p:cNvSpPr/>
            <p:nvPr/>
          </p:nvSpPr>
          <p:spPr>
            <a:xfrm>
              <a:off x="3118634" y="4058097"/>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93C4397-B4F3-184D-8BB1-403DCD82F644}"/>
                </a:ext>
              </a:extLst>
            </p:cNvPr>
            <p:cNvSpPr/>
            <p:nvPr/>
          </p:nvSpPr>
          <p:spPr>
            <a:xfrm>
              <a:off x="3120043" y="373137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310758C-2458-6B41-A843-05BF3E591EDF}"/>
                </a:ext>
              </a:extLst>
            </p:cNvPr>
            <p:cNvSpPr/>
            <p:nvPr/>
          </p:nvSpPr>
          <p:spPr>
            <a:xfrm>
              <a:off x="3119167" y="3894345"/>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01C0758D-10F9-4446-8D8D-80D1557A9F70}"/>
                </a:ext>
              </a:extLst>
            </p:cNvPr>
            <p:cNvCxnSpPr/>
            <p:nvPr/>
          </p:nvCxnSpPr>
          <p:spPr>
            <a:xfrm flipV="1">
              <a:off x="3463181" y="3903843"/>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9630172-A076-C448-935A-E4DCFF1773FC}"/>
                </a:ext>
              </a:extLst>
            </p:cNvPr>
            <p:cNvCxnSpPr/>
            <p:nvPr/>
          </p:nvCxnSpPr>
          <p:spPr>
            <a:xfrm>
              <a:off x="3458383" y="3906435"/>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95945F1-F2B7-6345-B2FA-F616E0B70505}"/>
                </a:ext>
              </a:extLst>
            </p:cNvPr>
            <p:cNvCxnSpPr/>
            <p:nvPr/>
          </p:nvCxnSpPr>
          <p:spPr>
            <a:xfrm flipV="1">
              <a:off x="3463096" y="3912149"/>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754A498-A066-4C40-92E2-98F02230B093}"/>
                </a:ext>
              </a:extLst>
            </p:cNvPr>
            <p:cNvCxnSpPr/>
            <p:nvPr/>
          </p:nvCxnSpPr>
          <p:spPr>
            <a:xfrm flipH="1" flipV="1">
              <a:off x="3460413" y="3742508"/>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D61D0EA-008D-9F44-A2DA-EBA164640680}"/>
                </a:ext>
              </a:extLst>
            </p:cNvPr>
            <p:cNvCxnSpPr/>
            <p:nvPr/>
          </p:nvCxnSpPr>
          <p:spPr>
            <a:xfrm>
              <a:off x="3460657" y="3742632"/>
              <a:ext cx="335226" cy="16690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1BAA5D9-EE51-AC41-A443-AB1C8AAEEA92}"/>
                </a:ext>
              </a:extLst>
            </p:cNvPr>
            <p:cNvCxnSpPr/>
            <p:nvPr/>
          </p:nvCxnSpPr>
          <p:spPr>
            <a:xfrm flipV="1">
              <a:off x="3460657" y="3749607"/>
              <a:ext cx="325801" cy="15654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62B9823-C17E-FD45-87A2-DFA68FBA1B16}"/>
                </a:ext>
              </a:extLst>
            </p:cNvPr>
            <p:cNvCxnSpPr/>
            <p:nvPr/>
          </p:nvCxnSpPr>
          <p:spPr>
            <a:xfrm flipV="1">
              <a:off x="3630264" y="3744332"/>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CECD404-3972-204C-9B41-E30F87E8D972}"/>
                </a:ext>
              </a:extLst>
            </p:cNvPr>
            <p:cNvCxnSpPr/>
            <p:nvPr/>
          </p:nvCxnSpPr>
          <p:spPr>
            <a:xfrm flipH="1" flipV="1">
              <a:off x="3633180" y="3908506"/>
              <a:ext cx="171274" cy="16424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Oval 75">
              <a:extLst>
                <a:ext uri="{FF2B5EF4-FFF2-40B4-BE49-F238E27FC236}">
                  <a16:creationId xmlns:a16="http://schemas.microsoft.com/office/drawing/2014/main" id="{1D8382FF-126C-004F-8592-C3B938BB3400}"/>
                </a:ext>
              </a:extLst>
            </p:cNvPr>
            <p:cNvSpPr/>
            <p:nvPr/>
          </p:nvSpPr>
          <p:spPr>
            <a:xfrm>
              <a:off x="3621286" y="3896997"/>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3352C08-2033-5140-BD97-DF063E090F6F}"/>
                </a:ext>
              </a:extLst>
            </p:cNvPr>
            <p:cNvSpPr/>
            <p:nvPr/>
          </p:nvSpPr>
          <p:spPr>
            <a:xfrm>
              <a:off x="3787811" y="4063188"/>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211CF73-D95D-BE40-9D8D-565EA7575A71}"/>
                </a:ext>
              </a:extLst>
            </p:cNvPr>
            <p:cNvSpPr/>
            <p:nvPr/>
          </p:nvSpPr>
          <p:spPr>
            <a:xfrm>
              <a:off x="3787371" y="3736467"/>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FD7C646-F9EE-4047-AF24-F2D1E4B083A3}"/>
                </a:ext>
              </a:extLst>
            </p:cNvPr>
            <p:cNvSpPr/>
            <p:nvPr/>
          </p:nvSpPr>
          <p:spPr>
            <a:xfrm>
              <a:off x="3788343" y="3899436"/>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16866DA4-30A2-B949-B9E0-A81A7B99630C}"/>
                </a:ext>
              </a:extLst>
            </p:cNvPr>
            <p:cNvGrpSpPr/>
            <p:nvPr/>
          </p:nvGrpSpPr>
          <p:grpSpPr>
            <a:xfrm rot="5400000" flipV="1">
              <a:off x="3777313" y="3667053"/>
              <a:ext cx="40672" cy="95934"/>
              <a:chOff x="5128940" y="2770557"/>
              <a:chExt cx="61549" cy="164735"/>
            </a:xfrm>
          </p:grpSpPr>
          <p:cxnSp>
            <p:nvCxnSpPr>
              <p:cNvPr id="102" name="Straight Connector 101">
                <a:extLst>
                  <a:ext uri="{FF2B5EF4-FFF2-40B4-BE49-F238E27FC236}">
                    <a16:creationId xmlns:a16="http://schemas.microsoft.com/office/drawing/2014/main" id="{07307294-8C80-1E4D-83A2-1BA3687A7A87}"/>
                  </a:ext>
                </a:extLst>
              </p:cNvPr>
              <p:cNvCxnSpPr>
                <a:cxnSpLocks/>
              </p:cNvCxnSpPr>
              <p:nvPr/>
            </p:nvCxnSpPr>
            <p:spPr>
              <a:xfrm>
                <a:off x="5176430" y="2787582"/>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3" name="Oval 102">
                <a:extLst>
                  <a:ext uri="{FF2B5EF4-FFF2-40B4-BE49-F238E27FC236}">
                    <a16:creationId xmlns:a16="http://schemas.microsoft.com/office/drawing/2014/main" id="{EBDFC18F-1EC6-694E-920D-F1FD2A0033F5}"/>
                  </a:ext>
                </a:extLst>
              </p:cNvPr>
              <p:cNvSpPr/>
              <p:nvPr/>
            </p:nvSpPr>
            <p:spPr>
              <a:xfrm>
                <a:off x="5131753" y="2890903"/>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51E30078-C2AB-4943-B3D3-4273DF1D6800}"/>
                  </a:ext>
                </a:extLst>
              </p:cNvPr>
              <p:cNvSpPr/>
              <p:nvPr/>
            </p:nvSpPr>
            <p:spPr>
              <a:xfrm>
                <a:off x="5128940" y="2830730"/>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AC20758F-EE87-F444-AD6F-95141D47C6E4}"/>
                  </a:ext>
                </a:extLst>
              </p:cNvPr>
              <p:cNvSpPr/>
              <p:nvPr/>
            </p:nvSpPr>
            <p:spPr>
              <a:xfrm>
                <a:off x="5129501" y="2770557"/>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6" name="Straight Connector 105">
                <a:extLst>
                  <a:ext uri="{FF2B5EF4-FFF2-40B4-BE49-F238E27FC236}">
                    <a16:creationId xmlns:a16="http://schemas.microsoft.com/office/drawing/2014/main" id="{648DEC2D-3AAA-FA49-9828-02585E8D3DB1}"/>
                  </a:ext>
                </a:extLst>
              </p:cNvPr>
              <p:cNvCxnSpPr>
                <a:cxnSpLocks/>
              </p:cNvCxnSpPr>
              <p:nvPr/>
            </p:nvCxnSpPr>
            <p:spPr>
              <a:xfrm>
                <a:off x="5190489" y="2788144"/>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F90E61D3-C266-AA40-80CA-3FD68B50D098}"/>
                </a:ext>
              </a:extLst>
            </p:cNvPr>
            <p:cNvGrpSpPr/>
            <p:nvPr/>
          </p:nvGrpSpPr>
          <p:grpSpPr>
            <a:xfrm rot="16200000">
              <a:off x="3779996" y="4056109"/>
              <a:ext cx="40672" cy="95934"/>
              <a:chOff x="4928856" y="3427376"/>
              <a:chExt cx="61549" cy="164735"/>
            </a:xfrm>
          </p:grpSpPr>
          <p:cxnSp>
            <p:nvCxnSpPr>
              <p:cNvPr id="97" name="Straight Connector 96">
                <a:extLst>
                  <a:ext uri="{FF2B5EF4-FFF2-40B4-BE49-F238E27FC236}">
                    <a16:creationId xmlns:a16="http://schemas.microsoft.com/office/drawing/2014/main" id="{5430A8CA-6346-9244-9BD1-97D8FEAEC900}"/>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8" name="Oval 97">
                <a:extLst>
                  <a:ext uri="{FF2B5EF4-FFF2-40B4-BE49-F238E27FC236}">
                    <a16:creationId xmlns:a16="http://schemas.microsoft.com/office/drawing/2014/main" id="{017ECB91-0940-7C4A-A8D4-60E127012767}"/>
                  </a:ext>
                </a:extLst>
              </p:cNvPr>
              <p:cNvSpPr/>
              <p:nvPr/>
            </p:nvSpPr>
            <p:spPr>
              <a:xfrm>
                <a:off x="4931669" y="3547722"/>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0AD7A949-0A45-8440-8501-45792E2B4A1C}"/>
                  </a:ext>
                </a:extLst>
              </p:cNvPr>
              <p:cNvSpPr/>
              <p:nvPr/>
            </p:nvSpPr>
            <p:spPr>
              <a:xfrm>
                <a:off x="4928856" y="3487549"/>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7C927BF5-4032-E042-8737-ABE448CE7C5E}"/>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97C7E7EF-8DED-9C48-A692-199CA13BBC34}"/>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a:extLst>
                <a:ext uri="{FF2B5EF4-FFF2-40B4-BE49-F238E27FC236}">
                  <a16:creationId xmlns:a16="http://schemas.microsoft.com/office/drawing/2014/main" id="{23B69C4E-CE4A-6747-96B9-419303427FEE}"/>
                </a:ext>
              </a:extLst>
            </p:cNvPr>
            <p:cNvGrpSpPr/>
            <p:nvPr/>
          </p:nvGrpSpPr>
          <p:grpSpPr>
            <a:xfrm>
              <a:off x="1737438" y="3693581"/>
              <a:ext cx="35843" cy="92047"/>
              <a:chOff x="4928856" y="3427376"/>
              <a:chExt cx="61549" cy="158061"/>
            </a:xfrm>
          </p:grpSpPr>
          <p:cxnSp>
            <p:nvCxnSpPr>
              <p:cNvPr id="92" name="Straight Connector 91">
                <a:extLst>
                  <a:ext uri="{FF2B5EF4-FFF2-40B4-BE49-F238E27FC236}">
                    <a16:creationId xmlns:a16="http://schemas.microsoft.com/office/drawing/2014/main" id="{7A7D16C1-7BAD-564F-A554-424AC2712E4A}"/>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3" name="Oval 92">
                <a:extLst>
                  <a:ext uri="{FF2B5EF4-FFF2-40B4-BE49-F238E27FC236}">
                    <a16:creationId xmlns:a16="http://schemas.microsoft.com/office/drawing/2014/main" id="{2AD8786D-6705-464C-A6C9-375904BA028D}"/>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D3513C1C-B6A1-CD47-83C8-11A04C488054}"/>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17441579-34FD-7F4C-9880-A31B0893D4D7}"/>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6" name="Straight Connector 95">
                <a:extLst>
                  <a:ext uri="{FF2B5EF4-FFF2-40B4-BE49-F238E27FC236}">
                    <a16:creationId xmlns:a16="http://schemas.microsoft.com/office/drawing/2014/main" id="{468DAF75-F475-8A45-992A-02CBFFC83182}"/>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a:extLst>
                <a:ext uri="{FF2B5EF4-FFF2-40B4-BE49-F238E27FC236}">
                  <a16:creationId xmlns:a16="http://schemas.microsoft.com/office/drawing/2014/main" id="{7537D817-1E19-E443-85ED-63A06726D1EA}"/>
                </a:ext>
              </a:extLst>
            </p:cNvPr>
            <p:cNvGrpSpPr/>
            <p:nvPr/>
          </p:nvGrpSpPr>
          <p:grpSpPr>
            <a:xfrm>
              <a:off x="1732208" y="4021706"/>
              <a:ext cx="35843" cy="92047"/>
              <a:chOff x="4928856" y="3427376"/>
              <a:chExt cx="61549" cy="158061"/>
            </a:xfrm>
          </p:grpSpPr>
          <p:cxnSp>
            <p:nvCxnSpPr>
              <p:cNvPr id="87" name="Straight Connector 86">
                <a:extLst>
                  <a:ext uri="{FF2B5EF4-FFF2-40B4-BE49-F238E27FC236}">
                    <a16:creationId xmlns:a16="http://schemas.microsoft.com/office/drawing/2014/main" id="{F216E7C5-992D-6B4A-8E5E-06130A73972A}"/>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8" name="Oval 87">
                <a:extLst>
                  <a:ext uri="{FF2B5EF4-FFF2-40B4-BE49-F238E27FC236}">
                    <a16:creationId xmlns:a16="http://schemas.microsoft.com/office/drawing/2014/main" id="{B1CE4279-99A6-9448-807E-53F97C1589D6}"/>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92B55188-1E70-0A41-AE76-FC61EA612AE0}"/>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CB5AC040-F1C8-DC44-B4A8-D8CFC68F34F3}"/>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1" name="Straight Connector 90">
                <a:extLst>
                  <a:ext uri="{FF2B5EF4-FFF2-40B4-BE49-F238E27FC236}">
                    <a16:creationId xmlns:a16="http://schemas.microsoft.com/office/drawing/2014/main" id="{AB86C6F4-9BC8-F347-B76F-2464045DECC0}"/>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84" name="Oval 83">
              <a:extLst>
                <a:ext uri="{FF2B5EF4-FFF2-40B4-BE49-F238E27FC236}">
                  <a16:creationId xmlns:a16="http://schemas.microsoft.com/office/drawing/2014/main" id="{36AC36F8-652A-FB4B-8840-4B1B3EC62CF4}"/>
                </a:ext>
              </a:extLst>
            </p:cNvPr>
            <p:cNvSpPr/>
            <p:nvPr/>
          </p:nvSpPr>
          <p:spPr>
            <a:xfrm>
              <a:off x="3451733" y="3736990"/>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97FA266-E77C-F44F-B5EC-890F2067AB4C}"/>
                </a:ext>
              </a:extLst>
            </p:cNvPr>
            <p:cNvSpPr/>
            <p:nvPr/>
          </p:nvSpPr>
          <p:spPr>
            <a:xfrm>
              <a:off x="3452671" y="3895410"/>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E390FA4-53BD-924B-A386-1D184E6E46E7}"/>
                </a:ext>
              </a:extLst>
            </p:cNvPr>
            <p:cNvSpPr/>
            <p:nvPr/>
          </p:nvSpPr>
          <p:spPr>
            <a:xfrm>
              <a:off x="3452139" y="4056723"/>
              <a:ext cx="18780" cy="18780"/>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7" name="Straight Arrow Connector 106">
            <a:extLst>
              <a:ext uri="{FF2B5EF4-FFF2-40B4-BE49-F238E27FC236}">
                <a16:creationId xmlns:a16="http://schemas.microsoft.com/office/drawing/2014/main" id="{5AD7193D-A4F9-5D46-8E44-CA1472A90E2C}"/>
              </a:ext>
            </a:extLst>
          </p:cNvPr>
          <p:cNvCxnSpPr>
            <a:cxnSpLocks/>
          </p:cNvCxnSpPr>
          <p:nvPr/>
        </p:nvCxnSpPr>
        <p:spPr>
          <a:xfrm flipV="1">
            <a:off x="1093480" y="5434825"/>
            <a:ext cx="0" cy="145927"/>
          </a:xfrm>
          <a:prstGeom prst="straightConnector1">
            <a:avLst/>
          </a:prstGeom>
          <a:ln>
            <a:solidFill>
              <a:srgbClr val="C0000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7A722629-B6CA-534B-8BAC-182A3962F248}"/>
              </a:ext>
            </a:extLst>
          </p:cNvPr>
          <p:cNvCxnSpPr>
            <a:cxnSpLocks/>
          </p:cNvCxnSpPr>
          <p:nvPr/>
        </p:nvCxnSpPr>
        <p:spPr>
          <a:xfrm>
            <a:off x="1084732" y="5743547"/>
            <a:ext cx="0" cy="138920"/>
          </a:xfrm>
          <a:prstGeom prst="straightConnector1">
            <a:avLst/>
          </a:prstGeom>
          <a:ln>
            <a:solidFill>
              <a:srgbClr val="C00000"/>
            </a:solidFill>
            <a:tailEnd type="triangle" w="lg" len="sm"/>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8E87B7B-6FC2-DB4E-993A-9F6A232788AF}"/>
              </a:ext>
            </a:extLst>
          </p:cNvPr>
          <p:cNvSpPr txBox="1"/>
          <p:nvPr/>
        </p:nvSpPr>
        <p:spPr>
          <a:xfrm>
            <a:off x="5320662" y="6283943"/>
            <a:ext cx="1072002" cy="292388"/>
          </a:xfrm>
          <a:prstGeom prst="rect">
            <a:avLst/>
          </a:prstGeom>
          <a:noFill/>
        </p:spPr>
        <p:txBody>
          <a:bodyPr wrap="square" rtlCol="0">
            <a:spAutoFit/>
          </a:bodyPr>
          <a:lstStyle/>
          <a:p>
            <a:r>
              <a:rPr lang="en-US" sz="1300" dirty="0">
                <a:solidFill>
                  <a:srgbClr val="00B050"/>
                </a:solidFill>
                <a:latin typeface="Times New Roman" panose="02020603050405020304" pitchFamily="18" charset="0"/>
                <a:cs typeface="Times New Roman" panose="02020603050405020304" pitchFamily="18" charset="0"/>
              </a:rPr>
              <a:t>Virtual load </a:t>
            </a:r>
          </a:p>
        </p:txBody>
      </p:sp>
      <p:sp>
        <p:nvSpPr>
          <p:cNvPr id="110" name="TextBox 109">
            <a:extLst>
              <a:ext uri="{FF2B5EF4-FFF2-40B4-BE49-F238E27FC236}">
                <a16:creationId xmlns:a16="http://schemas.microsoft.com/office/drawing/2014/main" id="{3680B948-C2C9-A847-9C95-B1C83A715577}"/>
              </a:ext>
            </a:extLst>
          </p:cNvPr>
          <p:cNvSpPr txBox="1"/>
          <p:nvPr/>
        </p:nvSpPr>
        <p:spPr>
          <a:xfrm>
            <a:off x="1157678" y="6144502"/>
            <a:ext cx="1072002" cy="292388"/>
          </a:xfrm>
          <a:prstGeom prst="rect">
            <a:avLst/>
          </a:prstGeom>
          <a:noFill/>
          <a:ln>
            <a:noFill/>
          </a:ln>
        </p:spPr>
        <p:txBody>
          <a:bodyPr wrap="square" rtlCol="0">
            <a:spAutoFit/>
          </a:bodyPr>
          <a:lstStyle/>
          <a:p>
            <a:r>
              <a:rPr lang="en-US" sz="1300" dirty="0">
                <a:solidFill>
                  <a:srgbClr val="C00000"/>
                </a:solidFill>
                <a:latin typeface="Times New Roman" panose="02020603050405020304" pitchFamily="18" charset="0"/>
                <a:cs typeface="Times New Roman" panose="02020603050405020304" pitchFamily="18" charset="0"/>
              </a:rPr>
              <a:t>Primary load </a:t>
            </a:r>
          </a:p>
        </p:txBody>
      </p:sp>
      <p:sp>
        <p:nvSpPr>
          <p:cNvPr id="213" name="TextBox 212">
            <a:extLst>
              <a:ext uri="{FF2B5EF4-FFF2-40B4-BE49-F238E27FC236}">
                <a16:creationId xmlns:a16="http://schemas.microsoft.com/office/drawing/2014/main" id="{718B5E81-E26B-6F4B-BFC0-136603C1858B}"/>
              </a:ext>
            </a:extLst>
          </p:cNvPr>
          <p:cNvSpPr txBox="1"/>
          <p:nvPr/>
        </p:nvSpPr>
        <p:spPr>
          <a:xfrm>
            <a:off x="1977749" y="4578508"/>
            <a:ext cx="9645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units </a:t>
            </a:r>
          </a:p>
        </p:txBody>
      </p:sp>
      <p:sp>
        <p:nvSpPr>
          <p:cNvPr id="214" name="TextBox 213">
            <a:extLst>
              <a:ext uri="{FF2B5EF4-FFF2-40B4-BE49-F238E27FC236}">
                <a16:creationId xmlns:a16="http://schemas.microsoft.com/office/drawing/2014/main" id="{4FD81865-550B-F342-AEBB-0B1BD59986A4}"/>
              </a:ext>
            </a:extLst>
          </p:cNvPr>
          <p:cNvSpPr txBox="1"/>
          <p:nvPr/>
        </p:nvSpPr>
        <p:spPr>
          <a:xfrm>
            <a:off x="5750562" y="4582899"/>
            <a:ext cx="9645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units </a:t>
            </a:r>
          </a:p>
        </p:txBody>
      </p:sp>
      <p:sp>
        <p:nvSpPr>
          <p:cNvPr id="216" name="TextBox 215">
            <a:extLst>
              <a:ext uri="{FF2B5EF4-FFF2-40B4-BE49-F238E27FC236}">
                <a16:creationId xmlns:a16="http://schemas.microsoft.com/office/drawing/2014/main" id="{F1E48DF6-829E-084E-BD11-DBFF70F35322}"/>
              </a:ext>
            </a:extLst>
          </p:cNvPr>
          <p:cNvSpPr txBox="1"/>
          <p:nvPr/>
        </p:nvSpPr>
        <p:spPr>
          <a:xfrm>
            <a:off x="817582" y="289533"/>
            <a:ext cx="779809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Nonlinear Lattice Truss Design and Applied Forces   </a:t>
            </a:r>
          </a:p>
          <a:p>
            <a:r>
              <a:rPr lang="en-US" sz="2800" dirty="0">
                <a:latin typeface="Times New Roman" panose="02020603050405020304" pitchFamily="18" charset="0"/>
                <a:cs typeface="Times New Roman" panose="02020603050405020304" pitchFamily="18" charset="0"/>
              </a:rPr>
              <a:t>     Relative to Natural Convection, Heat Transfer   </a:t>
            </a:r>
          </a:p>
        </p:txBody>
      </p:sp>
      <p:grpSp>
        <p:nvGrpSpPr>
          <p:cNvPr id="2" name="Group 1">
            <a:extLst>
              <a:ext uri="{FF2B5EF4-FFF2-40B4-BE49-F238E27FC236}">
                <a16:creationId xmlns:a16="http://schemas.microsoft.com/office/drawing/2014/main" id="{DA2CD5E3-092C-3448-BD3D-80A904CF9CC3}"/>
              </a:ext>
            </a:extLst>
          </p:cNvPr>
          <p:cNvGrpSpPr/>
          <p:nvPr/>
        </p:nvGrpSpPr>
        <p:grpSpPr>
          <a:xfrm>
            <a:off x="1291421" y="2072433"/>
            <a:ext cx="6561157" cy="1144645"/>
            <a:chOff x="1324540" y="2065626"/>
            <a:chExt cx="6561157" cy="1144645"/>
          </a:xfrm>
        </p:grpSpPr>
        <p:cxnSp>
          <p:nvCxnSpPr>
            <p:cNvPr id="112" name="Straight Connector 111">
              <a:extLst>
                <a:ext uri="{FF2B5EF4-FFF2-40B4-BE49-F238E27FC236}">
                  <a16:creationId xmlns:a16="http://schemas.microsoft.com/office/drawing/2014/main" id="{D45BAC83-A5A4-8247-9C88-2C60EE96BC4E}"/>
                </a:ext>
              </a:extLst>
            </p:cNvPr>
            <p:cNvCxnSpPr/>
            <p:nvPr/>
          </p:nvCxnSpPr>
          <p:spPr>
            <a:xfrm>
              <a:off x="1468816" y="2599213"/>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849A317C-0F95-9E4E-862D-A458DB0479CD}"/>
                </a:ext>
              </a:extLst>
            </p:cNvPr>
            <p:cNvCxnSpPr/>
            <p:nvPr/>
          </p:nvCxnSpPr>
          <p:spPr>
            <a:xfrm flipV="1">
              <a:off x="1501602" y="2614665"/>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B222292-483E-244F-9382-B1B9042C9902}"/>
                </a:ext>
              </a:extLst>
            </p:cNvPr>
            <p:cNvCxnSpPr/>
            <p:nvPr/>
          </p:nvCxnSpPr>
          <p:spPr>
            <a:xfrm flipV="1">
              <a:off x="2355677" y="261024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B880B34B-6EC1-F243-8A74-D9777BC97384}"/>
                </a:ext>
              </a:extLst>
            </p:cNvPr>
            <p:cNvCxnSpPr/>
            <p:nvPr/>
          </p:nvCxnSpPr>
          <p:spPr>
            <a:xfrm flipH="1" flipV="1">
              <a:off x="2801955" y="2613425"/>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33C16E69-0992-5245-A942-D161AAB6EC51}"/>
                </a:ext>
              </a:extLst>
            </p:cNvPr>
            <p:cNvCxnSpPr/>
            <p:nvPr/>
          </p:nvCxnSpPr>
          <p:spPr>
            <a:xfrm>
              <a:off x="2358190" y="2617049"/>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2ADDEA99-3606-C14C-BCA4-991A00509022}"/>
                </a:ext>
              </a:extLst>
            </p:cNvPr>
            <p:cNvCxnSpPr/>
            <p:nvPr/>
          </p:nvCxnSpPr>
          <p:spPr>
            <a:xfrm flipV="1">
              <a:off x="2377907" y="2622591"/>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3B1C3C03-251D-0047-B29B-F957AB43BF5A}"/>
                </a:ext>
              </a:extLst>
            </p:cNvPr>
            <p:cNvCxnSpPr>
              <a:cxnSpLocks/>
            </p:cNvCxnSpPr>
            <p:nvPr/>
          </p:nvCxnSpPr>
          <p:spPr>
            <a:xfrm>
              <a:off x="3259940" y="2622530"/>
              <a:ext cx="861520" cy="42676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F3B75E77-442E-BC4D-A197-09C3F7B2488F}"/>
                </a:ext>
              </a:extLst>
            </p:cNvPr>
            <p:cNvCxnSpPr/>
            <p:nvPr/>
          </p:nvCxnSpPr>
          <p:spPr>
            <a:xfrm flipV="1">
              <a:off x="3258003" y="2622588"/>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704B29D4-5AF2-2846-86AF-3E295B0B84C9}"/>
                </a:ext>
              </a:extLst>
            </p:cNvPr>
            <p:cNvCxnSpPr/>
            <p:nvPr/>
          </p:nvCxnSpPr>
          <p:spPr>
            <a:xfrm flipH="1" flipV="1">
              <a:off x="3681738" y="261067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8D494BB-08C0-564B-BFBC-91C8DC8AC744}"/>
                </a:ext>
              </a:extLst>
            </p:cNvPr>
            <p:cNvCxnSpPr/>
            <p:nvPr/>
          </p:nvCxnSpPr>
          <p:spPr>
            <a:xfrm flipV="1">
              <a:off x="4145551" y="2610731"/>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A36486CC-B88C-9048-A957-7D1F0573F408}"/>
                </a:ext>
              </a:extLst>
            </p:cNvPr>
            <p:cNvCxnSpPr/>
            <p:nvPr/>
          </p:nvCxnSpPr>
          <p:spPr>
            <a:xfrm>
              <a:off x="4132804" y="2617617"/>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62B94543-7E01-2749-ACFC-2598931F99B5}"/>
                </a:ext>
              </a:extLst>
            </p:cNvPr>
            <p:cNvCxnSpPr/>
            <p:nvPr/>
          </p:nvCxnSpPr>
          <p:spPr>
            <a:xfrm flipV="1">
              <a:off x="4145326" y="2632798"/>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Oval 123">
              <a:extLst>
                <a:ext uri="{FF2B5EF4-FFF2-40B4-BE49-F238E27FC236}">
                  <a16:creationId xmlns:a16="http://schemas.microsoft.com/office/drawing/2014/main" id="{D2A618D6-D995-5643-A9F4-E1B305BE5ADB}"/>
                </a:ext>
              </a:extLst>
            </p:cNvPr>
            <p:cNvSpPr/>
            <p:nvPr/>
          </p:nvSpPr>
          <p:spPr>
            <a:xfrm>
              <a:off x="4114977" y="3021110"/>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B7FB367E-B7DF-8B44-8248-4CB961801432}"/>
                </a:ext>
              </a:extLst>
            </p:cNvPr>
            <p:cNvCxnSpPr/>
            <p:nvPr/>
          </p:nvCxnSpPr>
          <p:spPr>
            <a:xfrm flipV="1">
              <a:off x="3244373" y="2617176"/>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36D409A1-F3F4-0A49-A210-0AD3234A0919}"/>
                </a:ext>
              </a:extLst>
            </p:cNvPr>
            <p:cNvCxnSpPr/>
            <p:nvPr/>
          </p:nvCxnSpPr>
          <p:spPr>
            <a:xfrm>
              <a:off x="1459993" y="2172045"/>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9B79F0CC-0324-0142-8B7D-D21D9914B0D7}"/>
                </a:ext>
              </a:extLst>
            </p:cNvPr>
            <p:cNvCxnSpPr/>
            <p:nvPr/>
          </p:nvCxnSpPr>
          <p:spPr>
            <a:xfrm flipV="1">
              <a:off x="1489689" y="2194955"/>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E2892DA9-BB52-464A-8795-3C3A839234BE}"/>
                </a:ext>
              </a:extLst>
            </p:cNvPr>
            <p:cNvCxnSpPr/>
            <p:nvPr/>
          </p:nvCxnSpPr>
          <p:spPr>
            <a:xfrm flipH="1" flipV="1">
              <a:off x="2348323" y="218160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B9CF1DBB-56AB-2E42-A673-B7DAA818DC01}"/>
                </a:ext>
              </a:extLst>
            </p:cNvPr>
            <p:cNvCxnSpPr/>
            <p:nvPr/>
          </p:nvCxnSpPr>
          <p:spPr>
            <a:xfrm flipV="1">
              <a:off x="2812136" y="2184904"/>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63A7772E-6E61-5143-AFAD-98E448E9B0D7}"/>
                </a:ext>
              </a:extLst>
            </p:cNvPr>
            <p:cNvCxnSpPr/>
            <p:nvPr/>
          </p:nvCxnSpPr>
          <p:spPr>
            <a:xfrm>
              <a:off x="2359604" y="2188467"/>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2C5A5CE1-2C5F-D342-8A70-AC05A53C5E5E}"/>
                </a:ext>
              </a:extLst>
            </p:cNvPr>
            <p:cNvCxnSpPr/>
            <p:nvPr/>
          </p:nvCxnSpPr>
          <p:spPr>
            <a:xfrm flipV="1">
              <a:off x="2382559" y="2197251"/>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C62FC9A1-E4F1-874B-A2EB-D275F6973F8A}"/>
                </a:ext>
              </a:extLst>
            </p:cNvPr>
            <p:cNvSpPr/>
            <p:nvPr/>
          </p:nvSpPr>
          <p:spPr>
            <a:xfrm>
              <a:off x="2775084" y="2592045"/>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7BEFC728-A23A-C545-BD80-E5F1B7EBE421}"/>
                </a:ext>
              </a:extLst>
            </p:cNvPr>
            <p:cNvCxnSpPr>
              <a:cxnSpLocks/>
            </p:cNvCxnSpPr>
            <p:nvPr/>
          </p:nvCxnSpPr>
          <p:spPr>
            <a:xfrm>
              <a:off x="3261353" y="2193951"/>
              <a:ext cx="861520" cy="42676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F9DB80BF-1673-5649-BDC6-06CA237ECB67}"/>
                </a:ext>
              </a:extLst>
            </p:cNvPr>
            <p:cNvCxnSpPr/>
            <p:nvPr/>
          </p:nvCxnSpPr>
          <p:spPr>
            <a:xfrm flipV="1">
              <a:off x="3259416" y="2194009"/>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BFB0672F-921F-7843-BB20-3EF8B00E1E9D}"/>
                </a:ext>
              </a:extLst>
            </p:cNvPr>
            <p:cNvCxnSpPr/>
            <p:nvPr/>
          </p:nvCxnSpPr>
          <p:spPr>
            <a:xfrm flipV="1">
              <a:off x="3691919" y="218215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E3FEE3D-8D49-0F4A-B77C-5DA3BABAA73F}"/>
                </a:ext>
              </a:extLst>
            </p:cNvPr>
            <p:cNvCxnSpPr/>
            <p:nvPr/>
          </p:nvCxnSpPr>
          <p:spPr>
            <a:xfrm flipH="1" flipV="1">
              <a:off x="4138197" y="2182091"/>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577A6807-5729-9C41-9CDE-AE1430612C5D}"/>
                </a:ext>
              </a:extLst>
            </p:cNvPr>
            <p:cNvCxnSpPr/>
            <p:nvPr/>
          </p:nvCxnSpPr>
          <p:spPr>
            <a:xfrm>
              <a:off x="4138846" y="2182420"/>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D1DAC6AD-D18C-9A4D-9953-2C0EE6B64604}"/>
                </a:ext>
              </a:extLst>
            </p:cNvPr>
            <p:cNvCxnSpPr/>
            <p:nvPr/>
          </p:nvCxnSpPr>
          <p:spPr>
            <a:xfrm flipV="1">
              <a:off x="4148671" y="2196039"/>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Oval 138">
              <a:extLst>
                <a:ext uri="{FF2B5EF4-FFF2-40B4-BE49-F238E27FC236}">
                  <a16:creationId xmlns:a16="http://schemas.microsoft.com/office/drawing/2014/main" id="{254580B7-39A8-5846-9AC9-1EECFE512165}"/>
                </a:ext>
              </a:extLst>
            </p:cNvPr>
            <p:cNvSpPr/>
            <p:nvPr/>
          </p:nvSpPr>
          <p:spPr>
            <a:xfrm>
              <a:off x="4117049" y="2169269"/>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68BFEB37-1228-7A4B-83FB-774610266ECD}"/>
                </a:ext>
              </a:extLst>
            </p:cNvPr>
            <p:cNvSpPr/>
            <p:nvPr/>
          </p:nvSpPr>
          <p:spPr>
            <a:xfrm>
              <a:off x="4109913" y="2592531"/>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70B4E9FF-1996-5249-9315-0E2E46114983}"/>
                </a:ext>
              </a:extLst>
            </p:cNvPr>
            <p:cNvCxnSpPr/>
            <p:nvPr/>
          </p:nvCxnSpPr>
          <p:spPr>
            <a:xfrm flipH="1" flipV="1">
              <a:off x="3249979" y="2185295"/>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2" name="Oval 141">
              <a:extLst>
                <a:ext uri="{FF2B5EF4-FFF2-40B4-BE49-F238E27FC236}">
                  <a16:creationId xmlns:a16="http://schemas.microsoft.com/office/drawing/2014/main" id="{12161C58-6E8A-F44D-BF9F-2D85F7464B86}"/>
                </a:ext>
              </a:extLst>
            </p:cNvPr>
            <p:cNvSpPr/>
            <p:nvPr/>
          </p:nvSpPr>
          <p:spPr>
            <a:xfrm>
              <a:off x="3222890" y="3020637"/>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C32FD6D3-B369-7644-BA17-8BE3D0AC71E2}"/>
                </a:ext>
              </a:extLst>
            </p:cNvPr>
            <p:cNvSpPr/>
            <p:nvPr/>
          </p:nvSpPr>
          <p:spPr>
            <a:xfrm>
              <a:off x="3224301" y="2595294"/>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E47B6B4-B554-C740-86A2-BDD1F71776AC}"/>
                </a:ext>
              </a:extLst>
            </p:cNvPr>
            <p:cNvSpPr/>
            <p:nvPr/>
          </p:nvSpPr>
          <p:spPr>
            <a:xfrm>
              <a:off x="3224957" y="216879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56E91FF-C4B8-3F4B-A867-4F2DA33A98BE}"/>
                </a:ext>
              </a:extLst>
            </p:cNvPr>
            <p:cNvSpPr/>
            <p:nvPr/>
          </p:nvSpPr>
          <p:spPr>
            <a:xfrm>
              <a:off x="3672195" y="258908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FEAC4B1E-EC30-964C-B2A1-64AAF186AAF8}"/>
                </a:ext>
              </a:extLst>
            </p:cNvPr>
            <p:cNvCxnSpPr/>
            <p:nvPr/>
          </p:nvCxnSpPr>
          <p:spPr>
            <a:xfrm flipV="1">
              <a:off x="4589465" y="218693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2A1F403-9F16-934E-89ED-5C193809C727}"/>
                </a:ext>
              </a:extLst>
            </p:cNvPr>
            <p:cNvCxnSpPr/>
            <p:nvPr/>
          </p:nvCxnSpPr>
          <p:spPr>
            <a:xfrm flipV="1">
              <a:off x="1899938" y="2195500"/>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90E5B5C5-7AF1-4E4F-89E1-FFC2B859E883}"/>
                </a:ext>
              </a:extLst>
            </p:cNvPr>
            <p:cNvCxnSpPr/>
            <p:nvPr/>
          </p:nvCxnSpPr>
          <p:spPr>
            <a:xfrm flipH="1" flipV="1">
              <a:off x="4597210" y="2623119"/>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Oval 148">
              <a:extLst>
                <a:ext uri="{FF2B5EF4-FFF2-40B4-BE49-F238E27FC236}">
                  <a16:creationId xmlns:a16="http://schemas.microsoft.com/office/drawing/2014/main" id="{67D4D146-1FD8-5045-B4C6-72EAD920A2B2}"/>
                </a:ext>
              </a:extLst>
            </p:cNvPr>
            <p:cNvSpPr/>
            <p:nvPr/>
          </p:nvSpPr>
          <p:spPr>
            <a:xfrm>
              <a:off x="4565612" y="2592542"/>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C7366E04-5DA1-8543-8C39-67BFF6374C38}"/>
                </a:ext>
              </a:extLst>
            </p:cNvPr>
            <p:cNvSpPr/>
            <p:nvPr/>
          </p:nvSpPr>
          <p:spPr>
            <a:xfrm>
              <a:off x="2334874" y="2171131"/>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4BEE0ECA-A11E-3145-AD9A-23B51F2030BC}"/>
                </a:ext>
              </a:extLst>
            </p:cNvPr>
            <p:cNvSpPr/>
            <p:nvPr/>
          </p:nvSpPr>
          <p:spPr>
            <a:xfrm>
              <a:off x="2337366" y="2592027"/>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37964B12-64E0-B74C-8C31-7EF989A539F2}"/>
                </a:ext>
              </a:extLst>
            </p:cNvPr>
            <p:cNvCxnSpPr/>
            <p:nvPr/>
          </p:nvCxnSpPr>
          <p:spPr>
            <a:xfrm flipH="1" flipV="1">
              <a:off x="1466633" y="2175991"/>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Oval 152">
              <a:extLst>
                <a:ext uri="{FF2B5EF4-FFF2-40B4-BE49-F238E27FC236}">
                  <a16:creationId xmlns:a16="http://schemas.microsoft.com/office/drawing/2014/main" id="{48321129-CF18-084D-8F7B-AF940F7B31B0}"/>
                </a:ext>
              </a:extLst>
            </p:cNvPr>
            <p:cNvSpPr/>
            <p:nvPr/>
          </p:nvSpPr>
          <p:spPr>
            <a:xfrm>
              <a:off x="1453197" y="215964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58AAA5A6-E55F-DF4C-9726-1AA8466C44B5}"/>
                </a:ext>
              </a:extLst>
            </p:cNvPr>
            <p:cNvSpPr/>
            <p:nvPr/>
          </p:nvSpPr>
          <p:spPr>
            <a:xfrm>
              <a:off x="1452541" y="2586144"/>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5" name="Straight Connector 154">
              <a:extLst>
                <a:ext uri="{FF2B5EF4-FFF2-40B4-BE49-F238E27FC236}">
                  <a16:creationId xmlns:a16="http://schemas.microsoft.com/office/drawing/2014/main" id="{FD48BCBF-F2E7-1445-93C3-464FF8038232}"/>
                </a:ext>
              </a:extLst>
            </p:cNvPr>
            <p:cNvCxnSpPr/>
            <p:nvPr/>
          </p:nvCxnSpPr>
          <p:spPr>
            <a:xfrm flipV="1">
              <a:off x="1463211" y="260723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8FB1176D-04D3-3B41-A1E3-6C4F268D3B85}"/>
                </a:ext>
              </a:extLst>
            </p:cNvPr>
            <p:cNvCxnSpPr/>
            <p:nvPr/>
          </p:nvCxnSpPr>
          <p:spPr>
            <a:xfrm flipH="1" flipV="1">
              <a:off x="1910262" y="2607202"/>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Oval 156">
              <a:extLst>
                <a:ext uri="{FF2B5EF4-FFF2-40B4-BE49-F238E27FC236}">
                  <a16:creationId xmlns:a16="http://schemas.microsoft.com/office/drawing/2014/main" id="{1E19B4C1-4177-714D-B674-17355E833133}"/>
                </a:ext>
              </a:extLst>
            </p:cNvPr>
            <p:cNvSpPr/>
            <p:nvPr/>
          </p:nvSpPr>
          <p:spPr>
            <a:xfrm>
              <a:off x="1893144" y="258290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9A10BADA-F074-124E-92BA-53996CA77D2C}"/>
                </a:ext>
              </a:extLst>
            </p:cNvPr>
            <p:cNvSpPr/>
            <p:nvPr/>
          </p:nvSpPr>
          <p:spPr>
            <a:xfrm>
              <a:off x="2335953" y="302060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777BEB2E-AAA2-D84A-876C-0314CA8F1A7D}"/>
                </a:ext>
              </a:extLst>
            </p:cNvPr>
            <p:cNvSpPr/>
            <p:nvPr/>
          </p:nvSpPr>
          <p:spPr>
            <a:xfrm>
              <a:off x="1438167" y="3011484"/>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1D4FD84-85DD-2147-82D1-EF6A49A21B57}"/>
                </a:ext>
              </a:extLst>
            </p:cNvPr>
            <p:cNvCxnSpPr/>
            <p:nvPr/>
          </p:nvCxnSpPr>
          <p:spPr>
            <a:xfrm>
              <a:off x="5966027" y="2609038"/>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E5BFA96E-441D-EC42-922B-318CF49BC87C}"/>
                </a:ext>
              </a:extLst>
            </p:cNvPr>
            <p:cNvCxnSpPr/>
            <p:nvPr/>
          </p:nvCxnSpPr>
          <p:spPr>
            <a:xfrm flipV="1">
              <a:off x="5979165" y="2644140"/>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CC60F50E-86DA-5D4C-9781-CA73B7676405}"/>
                </a:ext>
              </a:extLst>
            </p:cNvPr>
            <p:cNvCxnSpPr/>
            <p:nvPr/>
          </p:nvCxnSpPr>
          <p:spPr>
            <a:xfrm>
              <a:off x="5957207" y="2181870"/>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D4EB556C-89F4-384E-BB12-F026B1B256AD}"/>
                </a:ext>
              </a:extLst>
            </p:cNvPr>
            <p:cNvCxnSpPr/>
            <p:nvPr/>
          </p:nvCxnSpPr>
          <p:spPr>
            <a:xfrm flipV="1">
              <a:off x="5986899" y="2204780"/>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8E9696C8-B707-4249-A2C7-1DCC83BA0B43}"/>
                </a:ext>
              </a:extLst>
            </p:cNvPr>
            <p:cNvCxnSpPr/>
            <p:nvPr/>
          </p:nvCxnSpPr>
          <p:spPr>
            <a:xfrm flipV="1">
              <a:off x="6397149" y="2205325"/>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DC9F5F69-C43D-314B-8785-796FC497318E}"/>
                </a:ext>
              </a:extLst>
            </p:cNvPr>
            <p:cNvCxnSpPr/>
            <p:nvPr/>
          </p:nvCxnSpPr>
          <p:spPr>
            <a:xfrm flipH="1" flipV="1">
              <a:off x="5963846" y="2185816"/>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965A39C6-4B08-4F49-AB18-9D253C02529F}"/>
                </a:ext>
              </a:extLst>
            </p:cNvPr>
            <p:cNvCxnSpPr/>
            <p:nvPr/>
          </p:nvCxnSpPr>
          <p:spPr>
            <a:xfrm flipV="1">
              <a:off x="5965337" y="2621966"/>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E319E28A-7E7A-4E4D-97D5-3CC07275B625}"/>
                </a:ext>
              </a:extLst>
            </p:cNvPr>
            <p:cNvCxnSpPr/>
            <p:nvPr/>
          </p:nvCxnSpPr>
          <p:spPr>
            <a:xfrm flipH="1" flipV="1">
              <a:off x="6407476" y="261702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8" name="Oval 167">
              <a:extLst>
                <a:ext uri="{FF2B5EF4-FFF2-40B4-BE49-F238E27FC236}">
                  <a16:creationId xmlns:a16="http://schemas.microsoft.com/office/drawing/2014/main" id="{5E264936-C634-8A40-ABD8-4886CB8A6C47}"/>
                </a:ext>
              </a:extLst>
            </p:cNvPr>
            <p:cNvSpPr/>
            <p:nvPr/>
          </p:nvSpPr>
          <p:spPr>
            <a:xfrm>
              <a:off x="6390355" y="259272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68447F37-0EEF-5747-8585-F5CC46A3E6D7}"/>
                </a:ext>
              </a:extLst>
            </p:cNvPr>
            <p:cNvSpPr/>
            <p:nvPr/>
          </p:nvSpPr>
          <p:spPr>
            <a:xfrm>
              <a:off x="5947100" y="303408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63692C1E-7009-A343-B1B9-8A4592B918A1}"/>
                </a:ext>
              </a:extLst>
            </p:cNvPr>
            <p:cNvSpPr/>
            <p:nvPr/>
          </p:nvSpPr>
          <p:spPr>
            <a:xfrm>
              <a:off x="5950844" y="2166041"/>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1056A4AA-F63D-0F4D-AF1A-FA6B7D6BE6AA}"/>
                </a:ext>
              </a:extLst>
            </p:cNvPr>
            <p:cNvSpPr/>
            <p:nvPr/>
          </p:nvSpPr>
          <p:spPr>
            <a:xfrm>
              <a:off x="5948516" y="2599022"/>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0CFCC912-0270-3942-A83C-612C5756021B}"/>
                </a:ext>
              </a:extLst>
            </p:cNvPr>
            <p:cNvCxnSpPr/>
            <p:nvPr/>
          </p:nvCxnSpPr>
          <p:spPr>
            <a:xfrm flipV="1">
              <a:off x="6862503" y="262425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57816616-E9A4-4C47-921C-9A25DC9DDC9F}"/>
                </a:ext>
              </a:extLst>
            </p:cNvPr>
            <p:cNvCxnSpPr/>
            <p:nvPr/>
          </p:nvCxnSpPr>
          <p:spPr>
            <a:xfrm>
              <a:off x="6849755" y="2631143"/>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4890C834-55B3-B648-8588-74DF8CD75F81}"/>
                </a:ext>
              </a:extLst>
            </p:cNvPr>
            <p:cNvCxnSpPr/>
            <p:nvPr/>
          </p:nvCxnSpPr>
          <p:spPr>
            <a:xfrm flipV="1">
              <a:off x="6862277" y="2646324"/>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6732BD4E-E944-714D-87A3-3B4149203D48}"/>
                </a:ext>
              </a:extLst>
            </p:cNvPr>
            <p:cNvCxnSpPr/>
            <p:nvPr/>
          </p:nvCxnSpPr>
          <p:spPr>
            <a:xfrm flipH="1" flipV="1">
              <a:off x="6855149" y="2195617"/>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46C60040-1EEF-AC43-B54A-B3F694FB33F1}"/>
                </a:ext>
              </a:extLst>
            </p:cNvPr>
            <p:cNvCxnSpPr/>
            <p:nvPr/>
          </p:nvCxnSpPr>
          <p:spPr>
            <a:xfrm>
              <a:off x="6855797" y="2195946"/>
              <a:ext cx="890638" cy="44343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57E57946-6DAA-BF4C-BC93-BAEFE69AB848}"/>
                </a:ext>
              </a:extLst>
            </p:cNvPr>
            <p:cNvCxnSpPr/>
            <p:nvPr/>
          </p:nvCxnSpPr>
          <p:spPr>
            <a:xfrm flipV="1">
              <a:off x="6855797" y="2214478"/>
              <a:ext cx="865598" cy="41591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8AB4B708-D95C-514B-95AE-7EF697122809}"/>
                </a:ext>
              </a:extLst>
            </p:cNvPr>
            <p:cNvCxnSpPr/>
            <p:nvPr/>
          </p:nvCxnSpPr>
          <p:spPr>
            <a:xfrm flipV="1">
              <a:off x="7306414" y="2200463"/>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31470C31-097C-604B-99C8-7E725CE146DA}"/>
                </a:ext>
              </a:extLst>
            </p:cNvPr>
            <p:cNvCxnSpPr/>
            <p:nvPr/>
          </p:nvCxnSpPr>
          <p:spPr>
            <a:xfrm flipH="1" flipV="1">
              <a:off x="7314161" y="2636645"/>
              <a:ext cx="455046" cy="43635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0" name="Oval 179">
              <a:extLst>
                <a:ext uri="{FF2B5EF4-FFF2-40B4-BE49-F238E27FC236}">
                  <a16:creationId xmlns:a16="http://schemas.microsoft.com/office/drawing/2014/main" id="{3C8A88D0-5F90-C74B-8767-F6ADF3F9D69A}"/>
                </a:ext>
              </a:extLst>
            </p:cNvPr>
            <p:cNvSpPr/>
            <p:nvPr/>
          </p:nvSpPr>
          <p:spPr>
            <a:xfrm>
              <a:off x="7282561" y="260606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21C4C0A-5CF3-054B-8AA7-33F14C05BB13}"/>
                </a:ext>
              </a:extLst>
            </p:cNvPr>
            <p:cNvSpPr/>
            <p:nvPr/>
          </p:nvSpPr>
          <p:spPr>
            <a:xfrm>
              <a:off x="7724990" y="3047609"/>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D057F4BA-687A-ED49-BE80-F91CAF11DA7E}"/>
                </a:ext>
              </a:extLst>
            </p:cNvPr>
            <p:cNvSpPr/>
            <p:nvPr/>
          </p:nvSpPr>
          <p:spPr>
            <a:xfrm>
              <a:off x="7723821" y="2179567"/>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8E861CB5-C4E0-F34B-A16F-A88E61BF74B0}"/>
                </a:ext>
              </a:extLst>
            </p:cNvPr>
            <p:cNvSpPr/>
            <p:nvPr/>
          </p:nvSpPr>
          <p:spPr>
            <a:xfrm>
              <a:off x="7726403" y="261254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4" name="Group 183">
              <a:extLst>
                <a:ext uri="{FF2B5EF4-FFF2-40B4-BE49-F238E27FC236}">
                  <a16:creationId xmlns:a16="http://schemas.microsoft.com/office/drawing/2014/main" id="{A995A5A3-3A03-9344-9931-59CC51211848}"/>
                </a:ext>
              </a:extLst>
            </p:cNvPr>
            <p:cNvGrpSpPr/>
            <p:nvPr/>
          </p:nvGrpSpPr>
          <p:grpSpPr>
            <a:xfrm rot="5400000" flipV="1">
              <a:off x="7697098" y="1995146"/>
              <a:ext cx="108059" cy="254880"/>
              <a:chOff x="5128940" y="2770557"/>
              <a:chExt cx="61549" cy="164735"/>
            </a:xfrm>
          </p:grpSpPr>
          <p:cxnSp>
            <p:nvCxnSpPr>
              <p:cNvPr id="206" name="Straight Connector 205">
                <a:extLst>
                  <a:ext uri="{FF2B5EF4-FFF2-40B4-BE49-F238E27FC236}">
                    <a16:creationId xmlns:a16="http://schemas.microsoft.com/office/drawing/2014/main" id="{32382A8E-27DA-D744-9294-687ACB600483}"/>
                  </a:ext>
                </a:extLst>
              </p:cNvPr>
              <p:cNvCxnSpPr>
                <a:cxnSpLocks/>
              </p:cNvCxnSpPr>
              <p:nvPr/>
            </p:nvCxnSpPr>
            <p:spPr>
              <a:xfrm>
                <a:off x="5176430" y="2787582"/>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7" name="Oval 206">
                <a:extLst>
                  <a:ext uri="{FF2B5EF4-FFF2-40B4-BE49-F238E27FC236}">
                    <a16:creationId xmlns:a16="http://schemas.microsoft.com/office/drawing/2014/main" id="{6EA7E5E5-F1D8-C147-AF20-7696A3204A6D}"/>
                  </a:ext>
                </a:extLst>
              </p:cNvPr>
              <p:cNvSpPr/>
              <p:nvPr/>
            </p:nvSpPr>
            <p:spPr>
              <a:xfrm>
                <a:off x="5131753" y="2890903"/>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Oval 207">
                <a:extLst>
                  <a:ext uri="{FF2B5EF4-FFF2-40B4-BE49-F238E27FC236}">
                    <a16:creationId xmlns:a16="http://schemas.microsoft.com/office/drawing/2014/main" id="{B51C97E7-CCF1-7B4F-8976-20382E619A3B}"/>
                  </a:ext>
                </a:extLst>
              </p:cNvPr>
              <p:cNvSpPr/>
              <p:nvPr/>
            </p:nvSpPr>
            <p:spPr>
              <a:xfrm>
                <a:off x="5128940" y="2830730"/>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2F538AAC-AA7D-7C4F-9607-3EB55C9254F8}"/>
                  </a:ext>
                </a:extLst>
              </p:cNvPr>
              <p:cNvSpPr/>
              <p:nvPr/>
            </p:nvSpPr>
            <p:spPr>
              <a:xfrm>
                <a:off x="5129501" y="2770557"/>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0" name="Straight Connector 209">
                <a:extLst>
                  <a:ext uri="{FF2B5EF4-FFF2-40B4-BE49-F238E27FC236}">
                    <a16:creationId xmlns:a16="http://schemas.microsoft.com/office/drawing/2014/main" id="{6CB22D80-3A1E-9F48-8BF0-B964A3B7BCD1}"/>
                  </a:ext>
                </a:extLst>
              </p:cNvPr>
              <p:cNvCxnSpPr>
                <a:cxnSpLocks/>
              </p:cNvCxnSpPr>
              <p:nvPr/>
            </p:nvCxnSpPr>
            <p:spPr>
              <a:xfrm>
                <a:off x="5190489" y="2788144"/>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85" name="Group 184">
              <a:extLst>
                <a:ext uri="{FF2B5EF4-FFF2-40B4-BE49-F238E27FC236}">
                  <a16:creationId xmlns:a16="http://schemas.microsoft.com/office/drawing/2014/main" id="{AB10B5CF-8D67-4F43-B400-D2B88EA40346}"/>
                </a:ext>
              </a:extLst>
            </p:cNvPr>
            <p:cNvGrpSpPr/>
            <p:nvPr/>
          </p:nvGrpSpPr>
          <p:grpSpPr>
            <a:xfrm rot="16200000">
              <a:off x="7704227" y="3028802"/>
              <a:ext cx="108059" cy="254880"/>
              <a:chOff x="4928856" y="3427376"/>
              <a:chExt cx="61549" cy="164735"/>
            </a:xfrm>
          </p:grpSpPr>
          <p:cxnSp>
            <p:nvCxnSpPr>
              <p:cNvPr id="201" name="Straight Connector 200">
                <a:extLst>
                  <a:ext uri="{FF2B5EF4-FFF2-40B4-BE49-F238E27FC236}">
                    <a16:creationId xmlns:a16="http://schemas.microsoft.com/office/drawing/2014/main" id="{20437E1B-D11A-6846-96E7-B6C08959DB63}"/>
                  </a:ext>
                </a:extLst>
              </p:cNvPr>
              <p:cNvCxnSpPr>
                <a:cxnSpLocks/>
              </p:cNvCxnSpPr>
              <p:nvPr/>
            </p:nvCxnSpPr>
            <p:spPr>
              <a:xfrm>
                <a:off x="4976346" y="3444401"/>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2" name="Oval 201">
                <a:extLst>
                  <a:ext uri="{FF2B5EF4-FFF2-40B4-BE49-F238E27FC236}">
                    <a16:creationId xmlns:a16="http://schemas.microsoft.com/office/drawing/2014/main" id="{7CB98DFF-545C-9146-9877-AE1439AD7B6A}"/>
                  </a:ext>
                </a:extLst>
              </p:cNvPr>
              <p:cNvSpPr/>
              <p:nvPr/>
            </p:nvSpPr>
            <p:spPr>
              <a:xfrm>
                <a:off x="4931669" y="3547722"/>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a:extLst>
                  <a:ext uri="{FF2B5EF4-FFF2-40B4-BE49-F238E27FC236}">
                    <a16:creationId xmlns:a16="http://schemas.microsoft.com/office/drawing/2014/main" id="{D25E2A47-865C-784A-B387-6EDD831FD67C}"/>
                  </a:ext>
                </a:extLst>
              </p:cNvPr>
              <p:cNvSpPr/>
              <p:nvPr/>
            </p:nvSpPr>
            <p:spPr>
              <a:xfrm>
                <a:off x="4928856" y="3487549"/>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Oval 203">
                <a:extLst>
                  <a:ext uri="{FF2B5EF4-FFF2-40B4-BE49-F238E27FC236}">
                    <a16:creationId xmlns:a16="http://schemas.microsoft.com/office/drawing/2014/main" id="{6A9870A5-0AC9-234A-A7F6-CE204595CDF6}"/>
                  </a:ext>
                </a:extLst>
              </p:cNvPr>
              <p:cNvSpPr/>
              <p:nvPr/>
            </p:nvSpPr>
            <p:spPr>
              <a:xfrm>
                <a:off x="4929417" y="3427376"/>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5" name="Straight Connector 204">
                <a:extLst>
                  <a:ext uri="{FF2B5EF4-FFF2-40B4-BE49-F238E27FC236}">
                    <a16:creationId xmlns:a16="http://schemas.microsoft.com/office/drawing/2014/main" id="{832DE47A-48B4-0345-B54B-4C7A6DC7AF8F}"/>
                  </a:ext>
                </a:extLst>
              </p:cNvPr>
              <p:cNvCxnSpPr>
                <a:cxnSpLocks/>
              </p:cNvCxnSpPr>
              <p:nvPr/>
            </p:nvCxnSpPr>
            <p:spPr>
              <a:xfrm>
                <a:off x="4990405" y="3444963"/>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86" name="Group 185">
              <a:extLst>
                <a:ext uri="{FF2B5EF4-FFF2-40B4-BE49-F238E27FC236}">
                  <a16:creationId xmlns:a16="http://schemas.microsoft.com/office/drawing/2014/main" id="{D2D4D00D-815B-A848-ABC5-9029227191C3}"/>
                </a:ext>
              </a:extLst>
            </p:cNvPr>
            <p:cNvGrpSpPr/>
            <p:nvPr/>
          </p:nvGrpSpPr>
          <p:grpSpPr>
            <a:xfrm>
              <a:off x="1338435" y="2065626"/>
              <a:ext cx="95229" cy="244553"/>
              <a:chOff x="4928856" y="3427376"/>
              <a:chExt cx="61549" cy="158061"/>
            </a:xfrm>
          </p:grpSpPr>
          <p:cxnSp>
            <p:nvCxnSpPr>
              <p:cNvPr id="196" name="Straight Connector 195">
                <a:extLst>
                  <a:ext uri="{FF2B5EF4-FFF2-40B4-BE49-F238E27FC236}">
                    <a16:creationId xmlns:a16="http://schemas.microsoft.com/office/drawing/2014/main" id="{14DB26D9-0956-FD42-9833-BDDBFF25C4E3}"/>
                  </a:ext>
                </a:extLst>
              </p:cNvPr>
              <p:cNvCxnSpPr>
                <a:cxnSpLocks/>
              </p:cNvCxnSpPr>
              <p:nvPr/>
            </p:nvCxnSpPr>
            <p:spPr>
              <a:xfrm>
                <a:off x="4976346" y="3444401"/>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7" name="Oval 196">
                <a:extLst>
                  <a:ext uri="{FF2B5EF4-FFF2-40B4-BE49-F238E27FC236}">
                    <a16:creationId xmlns:a16="http://schemas.microsoft.com/office/drawing/2014/main" id="{743B730B-E714-744D-B8C8-90883D9ADF02}"/>
                  </a:ext>
                </a:extLst>
              </p:cNvPr>
              <p:cNvSpPr/>
              <p:nvPr/>
            </p:nvSpPr>
            <p:spPr>
              <a:xfrm>
                <a:off x="4931029" y="3541048"/>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a:extLst>
                  <a:ext uri="{FF2B5EF4-FFF2-40B4-BE49-F238E27FC236}">
                    <a16:creationId xmlns:a16="http://schemas.microsoft.com/office/drawing/2014/main" id="{A0C57474-759B-0D40-BF0D-0446671E47CE}"/>
                  </a:ext>
                </a:extLst>
              </p:cNvPr>
              <p:cNvSpPr/>
              <p:nvPr/>
            </p:nvSpPr>
            <p:spPr>
              <a:xfrm>
                <a:off x="4928856" y="3480234"/>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a:extLst>
                  <a:ext uri="{FF2B5EF4-FFF2-40B4-BE49-F238E27FC236}">
                    <a16:creationId xmlns:a16="http://schemas.microsoft.com/office/drawing/2014/main" id="{A770DBAE-6453-CE49-A17E-1C46F0777589}"/>
                  </a:ext>
                </a:extLst>
              </p:cNvPr>
              <p:cNvSpPr/>
              <p:nvPr/>
            </p:nvSpPr>
            <p:spPr>
              <a:xfrm>
                <a:off x="4929417" y="3427376"/>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0" name="Straight Connector 199">
                <a:extLst>
                  <a:ext uri="{FF2B5EF4-FFF2-40B4-BE49-F238E27FC236}">
                    <a16:creationId xmlns:a16="http://schemas.microsoft.com/office/drawing/2014/main" id="{03C6767B-7D8D-D444-8992-D48D91D34E56}"/>
                  </a:ext>
                </a:extLst>
              </p:cNvPr>
              <p:cNvCxnSpPr>
                <a:cxnSpLocks/>
              </p:cNvCxnSpPr>
              <p:nvPr/>
            </p:nvCxnSpPr>
            <p:spPr>
              <a:xfrm>
                <a:off x="4990405" y="3444963"/>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87" name="Group 186">
              <a:extLst>
                <a:ext uri="{FF2B5EF4-FFF2-40B4-BE49-F238E27FC236}">
                  <a16:creationId xmlns:a16="http://schemas.microsoft.com/office/drawing/2014/main" id="{994812A1-E32A-BE42-8603-7FCBE7D722E9}"/>
                </a:ext>
              </a:extLst>
            </p:cNvPr>
            <p:cNvGrpSpPr/>
            <p:nvPr/>
          </p:nvGrpSpPr>
          <p:grpSpPr>
            <a:xfrm>
              <a:off x="1324540" y="2937399"/>
              <a:ext cx="95229" cy="244553"/>
              <a:chOff x="4928856" y="3427376"/>
              <a:chExt cx="61549" cy="158061"/>
            </a:xfrm>
          </p:grpSpPr>
          <p:cxnSp>
            <p:nvCxnSpPr>
              <p:cNvPr id="191" name="Straight Connector 190">
                <a:extLst>
                  <a:ext uri="{FF2B5EF4-FFF2-40B4-BE49-F238E27FC236}">
                    <a16:creationId xmlns:a16="http://schemas.microsoft.com/office/drawing/2014/main" id="{1D518313-D205-124A-B5EE-F310B5DAD29D}"/>
                  </a:ext>
                </a:extLst>
              </p:cNvPr>
              <p:cNvCxnSpPr>
                <a:cxnSpLocks/>
              </p:cNvCxnSpPr>
              <p:nvPr/>
            </p:nvCxnSpPr>
            <p:spPr>
              <a:xfrm>
                <a:off x="4976346" y="3444401"/>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2" name="Oval 191">
                <a:extLst>
                  <a:ext uri="{FF2B5EF4-FFF2-40B4-BE49-F238E27FC236}">
                    <a16:creationId xmlns:a16="http://schemas.microsoft.com/office/drawing/2014/main" id="{2F488E6D-0256-7E4D-B758-6192B4EC51D6}"/>
                  </a:ext>
                </a:extLst>
              </p:cNvPr>
              <p:cNvSpPr/>
              <p:nvPr/>
            </p:nvSpPr>
            <p:spPr>
              <a:xfrm>
                <a:off x="4931029" y="3541048"/>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a:extLst>
                  <a:ext uri="{FF2B5EF4-FFF2-40B4-BE49-F238E27FC236}">
                    <a16:creationId xmlns:a16="http://schemas.microsoft.com/office/drawing/2014/main" id="{5C370CB4-E480-8B4D-B355-55F69D55ED3A}"/>
                  </a:ext>
                </a:extLst>
              </p:cNvPr>
              <p:cNvSpPr/>
              <p:nvPr/>
            </p:nvSpPr>
            <p:spPr>
              <a:xfrm>
                <a:off x="4928856" y="3480234"/>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a:extLst>
                  <a:ext uri="{FF2B5EF4-FFF2-40B4-BE49-F238E27FC236}">
                    <a16:creationId xmlns:a16="http://schemas.microsoft.com/office/drawing/2014/main" id="{A10EFD9A-C529-DA45-893A-62BBC7F9FDED}"/>
                  </a:ext>
                </a:extLst>
              </p:cNvPr>
              <p:cNvSpPr/>
              <p:nvPr/>
            </p:nvSpPr>
            <p:spPr>
              <a:xfrm>
                <a:off x="4929417" y="3427376"/>
                <a:ext cx="40690" cy="44389"/>
              </a:xfrm>
              <a:prstGeom prst="ellipse">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5" name="Straight Connector 194">
                <a:extLst>
                  <a:ext uri="{FF2B5EF4-FFF2-40B4-BE49-F238E27FC236}">
                    <a16:creationId xmlns:a16="http://schemas.microsoft.com/office/drawing/2014/main" id="{A917331C-0478-6142-8944-A9438C1A4518}"/>
                  </a:ext>
                </a:extLst>
              </p:cNvPr>
              <p:cNvCxnSpPr>
                <a:cxnSpLocks/>
              </p:cNvCxnSpPr>
              <p:nvPr/>
            </p:nvCxnSpPr>
            <p:spPr>
              <a:xfrm>
                <a:off x="4990405" y="3444963"/>
                <a:ext cx="0" cy="129712"/>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88" name="Oval 187">
              <a:extLst>
                <a:ext uri="{FF2B5EF4-FFF2-40B4-BE49-F238E27FC236}">
                  <a16:creationId xmlns:a16="http://schemas.microsoft.com/office/drawing/2014/main" id="{3A7AB72E-D149-7342-BB80-E919DFDEBC53}"/>
                </a:ext>
              </a:extLst>
            </p:cNvPr>
            <p:cNvSpPr/>
            <p:nvPr/>
          </p:nvSpPr>
          <p:spPr>
            <a:xfrm>
              <a:off x="6832088" y="2180956"/>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7798BEE-B2B0-1C42-9F88-491F3B315A3F}"/>
                </a:ext>
              </a:extLst>
            </p:cNvPr>
            <p:cNvSpPr/>
            <p:nvPr/>
          </p:nvSpPr>
          <p:spPr>
            <a:xfrm>
              <a:off x="6834580" y="2601851"/>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39B09644-CDC7-5349-AA7B-89A3D280C692}"/>
                </a:ext>
              </a:extLst>
            </p:cNvPr>
            <p:cNvSpPr/>
            <p:nvPr/>
          </p:nvSpPr>
          <p:spPr>
            <a:xfrm>
              <a:off x="6833166" y="3030433"/>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D7B4CEDA-62E4-0B4E-A185-39FCD697210F}"/>
                </a:ext>
              </a:extLst>
            </p:cNvPr>
            <p:cNvSpPr/>
            <p:nvPr/>
          </p:nvSpPr>
          <p:spPr>
            <a:xfrm>
              <a:off x="5008997" y="3030697"/>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58997875-5894-374A-B4F4-32E928169F28}"/>
                </a:ext>
              </a:extLst>
            </p:cNvPr>
            <p:cNvSpPr/>
            <p:nvPr/>
          </p:nvSpPr>
          <p:spPr>
            <a:xfrm>
              <a:off x="4999195" y="216942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015508A3-0171-274C-923B-8320433E0F5E}"/>
                </a:ext>
              </a:extLst>
            </p:cNvPr>
            <p:cNvSpPr/>
            <p:nvPr/>
          </p:nvSpPr>
          <p:spPr>
            <a:xfrm>
              <a:off x="4996867" y="2602409"/>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1DD76FED-197F-834A-9A83-2ECC68022282}"/>
                </a:ext>
              </a:extLst>
            </p:cNvPr>
            <p:cNvSpPr/>
            <p:nvPr/>
          </p:nvSpPr>
          <p:spPr>
            <a:xfrm>
              <a:off x="5249807" y="2609694"/>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9D4C0CAC-C24E-574B-ABF7-4DF6D4A8EE01}"/>
                </a:ext>
              </a:extLst>
            </p:cNvPr>
            <p:cNvSpPr/>
            <p:nvPr/>
          </p:nvSpPr>
          <p:spPr>
            <a:xfrm>
              <a:off x="5442846" y="2606308"/>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B7881433-E1D9-9842-97A5-C09453E4C8E8}"/>
                </a:ext>
              </a:extLst>
            </p:cNvPr>
            <p:cNvSpPr/>
            <p:nvPr/>
          </p:nvSpPr>
          <p:spPr>
            <a:xfrm>
              <a:off x="5635885" y="2602922"/>
              <a:ext cx="49895" cy="49895"/>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42D13E7A-6BAC-FE4F-B302-1B4AF3A988DE}"/>
              </a:ext>
            </a:extLst>
          </p:cNvPr>
          <p:cNvGrpSpPr/>
          <p:nvPr/>
        </p:nvGrpSpPr>
        <p:grpSpPr>
          <a:xfrm>
            <a:off x="1278001" y="3854673"/>
            <a:ext cx="2249463" cy="673651"/>
            <a:chOff x="1322216" y="4194045"/>
            <a:chExt cx="2249463" cy="673651"/>
          </a:xfrm>
        </p:grpSpPr>
        <p:cxnSp>
          <p:nvCxnSpPr>
            <p:cNvPr id="272" name="Straight Connector 271">
              <a:extLst>
                <a:ext uri="{FF2B5EF4-FFF2-40B4-BE49-F238E27FC236}">
                  <a16:creationId xmlns:a16="http://schemas.microsoft.com/office/drawing/2014/main" id="{2D486A3F-EE7C-1449-A753-9A2890A08C04}"/>
                </a:ext>
              </a:extLst>
            </p:cNvPr>
            <p:cNvCxnSpPr/>
            <p:nvPr/>
          </p:nvCxnSpPr>
          <p:spPr>
            <a:xfrm>
              <a:off x="2446741" y="451537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1BF2F960-113A-AB47-8383-248E0F4BEB74}"/>
                </a:ext>
              </a:extLst>
            </p:cNvPr>
            <p:cNvCxnSpPr/>
            <p:nvPr/>
          </p:nvCxnSpPr>
          <p:spPr>
            <a:xfrm flipV="1">
              <a:off x="2454440" y="453594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236E78FA-6343-384A-AD28-0E31ABE81603}"/>
                </a:ext>
              </a:extLst>
            </p:cNvPr>
            <p:cNvCxnSpPr/>
            <p:nvPr/>
          </p:nvCxnSpPr>
          <p:spPr>
            <a:xfrm>
              <a:off x="2441572" y="426504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2110268F-099E-C24C-AF41-0DED3CE0442F}"/>
                </a:ext>
              </a:extLst>
            </p:cNvPr>
            <p:cNvCxnSpPr/>
            <p:nvPr/>
          </p:nvCxnSpPr>
          <p:spPr>
            <a:xfrm flipV="1">
              <a:off x="2458972" y="4278472"/>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CB57D2DD-C1E4-3E40-B9AD-8A2BDBC1A934}"/>
                </a:ext>
              </a:extLst>
            </p:cNvPr>
            <p:cNvCxnSpPr/>
            <p:nvPr/>
          </p:nvCxnSpPr>
          <p:spPr>
            <a:xfrm flipV="1">
              <a:off x="2699381" y="4278791"/>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ACAB9455-9526-6B49-B72A-7EEF42463364}"/>
                </a:ext>
              </a:extLst>
            </p:cNvPr>
            <p:cNvCxnSpPr/>
            <p:nvPr/>
          </p:nvCxnSpPr>
          <p:spPr>
            <a:xfrm flipH="1" flipV="1">
              <a:off x="2445463" y="426735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50F97126-50D3-0546-A52C-8B560DC9BB6F}"/>
                </a:ext>
              </a:extLst>
            </p:cNvPr>
            <p:cNvCxnSpPr/>
            <p:nvPr/>
          </p:nvCxnSpPr>
          <p:spPr>
            <a:xfrm flipV="1">
              <a:off x="2446336" y="452294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25A40A8F-8A2F-E44F-885B-5B6B2101A21C}"/>
                </a:ext>
              </a:extLst>
            </p:cNvPr>
            <p:cNvCxnSpPr/>
            <p:nvPr/>
          </p:nvCxnSpPr>
          <p:spPr>
            <a:xfrm flipH="1" flipV="1">
              <a:off x="2705433" y="45200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0" name="Oval 279">
              <a:extLst>
                <a:ext uri="{FF2B5EF4-FFF2-40B4-BE49-F238E27FC236}">
                  <a16:creationId xmlns:a16="http://schemas.microsoft.com/office/drawing/2014/main" id="{EABC8866-7EDF-CA4A-9E4B-555D787D9B31}"/>
                </a:ext>
              </a:extLst>
            </p:cNvPr>
            <p:cNvSpPr/>
            <p:nvPr/>
          </p:nvSpPr>
          <p:spPr>
            <a:xfrm>
              <a:off x="2695400" y="450581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FC03758C-914C-674F-8090-6BB8B5BEC651}"/>
                </a:ext>
              </a:extLst>
            </p:cNvPr>
            <p:cNvCxnSpPr/>
            <p:nvPr/>
          </p:nvCxnSpPr>
          <p:spPr>
            <a:xfrm flipV="1">
              <a:off x="2972082" y="452428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2950D050-C209-F64B-996F-C9FB2B591156}"/>
                </a:ext>
              </a:extLst>
            </p:cNvPr>
            <p:cNvCxnSpPr/>
            <p:nvPr/>
          </p:nvCxnSpPr>
          <p:spPr>
            <a:xfrm>
              <a:off x="2964611" y="4528323"/>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D5B72413-33E6-7346-9FF4-B8BA7AC57544}"/>
                </a:ext>
              </a:extLst>
            </p:cNvPr>
            <p:cNvCxnSpPr/>
            <p:nvPr/>
          </p:nvCxnSpPr>
          <p:spPr>
            <a:xfrm flipV="1">
              <a:off x="2971949" y="453722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C8061C9A-4F1B-E346-9DD6-738DFD6740EB}"/>
                </a:ext>
              </a:extLst>
            </p:cNvPr>
            <p:cNvCxnSpPr/>
            <p:nvPr/>
          </p:nvCxnSpPr>
          <p:spPr>
            <a:xfrm flipH="1" flipV="1">
              <a:off x="2967772" y="427310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31147C62-4439-8046-BB9A-5F5DA6767A1A}"/>
                </a:ext>
              </a:extLst>
            </p:cNvPr>
            <p:cNvCxnSpPr/>
            <p:nvPr/>
          </p:nvCxnSpPr>
          <p:spPr>
            <a:xfrm>
              <a:off x="2968152" y="4273295"/>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789B2FC0-B2CE-0840-933C-B7292961BD23}"/>
                </a:ext>
              </a:extLst>
            </p:cNvPr>
            <p:cNvCxnSpPr/>
            <p:nvPr/>
          </p:nvCxnSpPr>
          <p:spPr>
            <a:xfrm flipV="1">
              <a:off x="2968152" y="428415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EA95CFCB-5F2A-ED4D-8220-92EC0F75A791}"/>
                </a:ext>
              </a:extLst>
            </p:cNvPr>
            <p:cNvCxnSpPr/>
            <p:nvPr/>
          </p:nvCxnSpPr>
          <p:spPr>
            <a:xfrm flipV="1">
              <a:off x="3232216" y="427594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74864035-4CE5-A344-A070-E41FD183697B}"/>
                </a:ext>
              </a:extLst>
            </p:cNvPr>
            <p:cNvCxnSpPr/>
            <p:nvPr/>
          </p:nvCxnSpPr>
          <p:spPr>
            <a:xfrm flipH="1" flipV="1">
              <a:off x="3236756" y="453154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2" name="Oval 291">
              <a:extLst>
                <a:ext uri="{FF2B5EF4-FFF2-40B4-BE49-F238E27FC236}">
                  <a16:creationId xmlns:a16="http://schemas.microsoft.com/office/drawing/2014/main" id="{B7671CF5-1445-E746-873A-5CC75F6840AB}"/>
                </a:ext>
              </a:extLst>
            </p:cNvPr>
            <p:cNvSpPr/>
            <p:nvPr/>
          </p:nvSpPr>
          <p:spPr>
            <a:xfrm>
              <a:off x="3218238" y="451362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0E6D783A-1D25-C744-B477-A4D531C99A61}"/>
                </a:ext>
              </a:extLst>
            </p:cNvPr>
            <p:cNvSpPr/>
            <p:nvPr/>
          </p:nvSpPr>
          <p:spPr>
            <a:xfrm>
              <a:off x="3477504" y="4772375"/>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7F633B3E-6415-FD4A-835A-977F165B4D8B}"/>
                </a:ext>
              </a:extLst>
            </p:cNvPr>
            <p:cNvSpPr/>
            <p:nvPr/>
          </p:nvSpPr>
          <p:spPr>
            <a:xfrm>
              <a:off x="3476819" y="426369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447AFB16-084A-C74E-A351-A4FC46AFBAD8}"/>
                </a:ext>
              </a:extLst>
            </p:cNvPr>
            <p:cNvSpPr/>
            <p:nvPr/>
          </p:nvSpPr>
          <p:spPr>
            <a:xfrm>
              <a:off x="3478332" y="451742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6" name="Group 295">
              <a:extLst>
                <a:ext uri="{FF2B5EF4-FFF2-40B4-BE49-F238E27FC236}">
                  <a16:creationId xmlns:a16="http://schemas.microsoft.com/office/drawing/2014/main" id="{F0F84E64-4F46-5447-B52C-606882BB44EC}"/>
                </a:ext>
              </a:extLst>
            </p:cNvPr>
            <p:cNvGrpSpPr/>
            <p:nvPr/>
          </p:nvGrpSpPr>
          <p:grpSpPr>
            <a:xfrm rot="5400000" flipV="1">
              <a:off x="3461160" y="4155625"/>
              <a:ext cx="63323" cy="149361"/>
              <a:chOff x="5128940" y="2770557"/>
              <a:chExt cx="61549" cy="164735"/>
            </a:xfrm>
          </p:grpSpPr>
          <p:cxnSp>
            <p:nvCxnSpPr>
              <p:cNvPr id="318" name="Straight Connector 317">
                <a:extLst>
                  <a:ext uri="{FF2B5EF4-FFF2-40B4-BE49-F238E27FC236}">
                    <a16:creationId xmlns:a16="http://schemas.microsoft.com/office/drawing/2014/main" id="{23F4C7A8-09FC-2642-AF5E-E408E1A67402}"/>
                  </a:ext>
                </a:extLst>
              </p:cNvPr>
              <p:cNvCxnSpPr>
                <a:cxnSpLocks/>
              </p:cNvCxnSpPr>
              <p:nvPr/>
            </p:nvCxnSpPr>
            <p:spPr>
              <a:xfrm>
                <a:off x="5176430" y="2787582"/>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19" name="Oval 318">
                <a:extLst>
                  <a:ext uri="{FF2B5EF4-FFF2-40B4-BE49-F238E27FC236}">
                    <a16:creationId xmlns:a16="http://schemas.microsoft.com/office/drawing/2014/main" id="{97732D21-4C8B-E64F-8223-8AAD0F8CAF7E}"/>
                  </a:ext>
                </a:extLst>
              </p:cNvPr>
              <p:cNvSpPr/>
              <p:nvPr/>
            </p:nvSpPr>
            <p:spPr>
              <a:xfrm>
                <a:off x="5131753" y="2890903"/>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 name="Oval 319">
                <a:extLst>
                  <a:ext uri="{FF2B5EF4-FFF2-40B4-BE49-F238E27FC236}">
                    <a16:creationId xmlns:a16="http://schemas.microsoft.com/office/drawing/2014/main" id="{2E37AF6C-2B90-BB40-A2D7-860FA37F1BE5}"/>
                  </a:ext>
                </a:extLst>
              </p:cNvPr>
              <p:cNvSpPr/>
              <p:nvPr/>
            </p:nvSpPr>
            <p:spPr>
              <a:xfrm>
                <a:off x="5128940" y="2830730"/>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 name="Oval 320">
                <a:extLst>
                  <a:ext uri="{FF2B5EF4-FFF2-40B4-BE49-F238E27FC236}">
                    <a16:creationId xmlns:a16="http://schemas.microsoft.com/office/drawing/2014/main" id="{50A33B29-8D9E-5147-9416-E64EF875BC01}"/>
                  </a:ext>
                </a:extLst>
              </p:cNvPr>
              <p:cNvSpPr/>
              <p:nvPr/>
            </p:nvSpPr>
            <p:spPr>
              <a:xfrm>
                <a:off x="5129501" y="2770557"/>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2" name="Straight Connector 321">
                <a:extLst>
                  <a:ext uri="{FF2B5EF4-FFF2-40B4-BE49-F238E27FC236}">
                    <a16:creationId xmlns:a16="http://schemas.microsoft.com/office/drawing/2014/main" id="{E7D3BF5A-759B-4D46-B4CA-91320C2C37FC}"/>
                  </a:ext>
                </a:extLst>
              </p:cNvPr>
              <p:cNvCxnSpPr>
                <a:cxnSpLocks/>
              </p:cNvCxnSpPr>
              <p:nvPr/>
            </p:nvCxnSpPr>
            <p:spPr>
              <a:xfrm>
                <a:off x="5190489" y="2788144"/>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97" name="Group 296">
              <a:extLst>
                <a:ext uri="{FF2B5EF4-FFF2-40B4-BE49-F238E27FC236}">
                  <a16:creationId xmlns:a16="http://schemas.microsoft.com/office/drawing/2014/main" id="{5DBF8815-3884-0740-87C3-85514ADF5499}"/>
                </a:ext>
              </a:extLst>
            </p:cNvPr>
            <p:cNvGrpSpPr/>
            <p:nvPr/>
          </p:nvGrpSpPr>
          <p:grpSpPr>
            <a:xfrm rot="16200000">
              <a:off x="3465337" y="4761354"/>
              <a:ext cx="63323" cy="149361"/>
              <a:chOff x="4928856" y="3427376"/>
              <a:chExt cx="61549" cy="164735"/>
            </a:xfrm>
          </p:grpSpPr>
          <p:cxnSp>
            <p:nvCxnSpPr>
              <p:cNvPr id="313" name="Straight Connector 312">
                <a:extLst>
                  <a:ext uri="{FF2B5EF4-FFF2-40B4-BE49-F238E27FC236}">
                    <a16:creationId xmlns:a16="http://schemas.microsoft.com/office/drawing/2014/main" id="{1A52CB91-EF1A-F64C-9C2C-CC3EFACA893C}"/>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14" name="Oval 313">
                <a:extLst>
                  <a:ext uri="{FF2B5EF4-FFF2-40B4-BE49-F238E27FC236}">
                    <a16:creationId xmlns:a16="http://schemas.microsoft.com/office/drawing/2014/main" id="{41B78FED-463D-B641-A964-DB0C1F29CB6E}"/>
                  </a:ext>
                </a:extLst>
              </p:cNvPr>
              <p:cNvSpPr/>
              <p:nvPr/>
            </p:nvSpPr>
            <p:spPr>
              <a:xfrm>
                <a:off x="4931669" y="3547722"/>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5" name="Oval 314">
                <a:extLst>
                  <a:ext uri="{FF2B5EF4-FFF2-40B4-BE49-F238E27FC236}">
                    <a16:creationId xmlns:a16="http://schemas.microsoft.com/office/drawing/2014/main" id="{26195B57-5BC2-3A4B-936D-0C639C046AE8}"/>
                  </a:ext>
                </a:extLst>
              </p:cNvPr>
              <p:cNvSpPr/>
              <p:nvPr/>
            </p:nvSpPr>
            <p:spPr>
              <a:xfrm>
                <a:off x="4928856" y="3487549"/>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6" name="Oval 315">
                <a:extLst>
                  <a:ext uri="{FF2B5EF4-FFF2-40B4-BE49-F238E27FC236}">
                    <a16:creationId xmlns:a16="http://schemas.microsoft.com/office/drawing/2014/main" id="{8E493C96-4AC3-594C-9326-86F0FC8DE898}"/>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7" name="Straight Connector 316">
                <a:extLst>
                  <a:ext uri="{FF2B5EF4-FFF2-40B4-BE49-F238E27FC236}">
                    <a16:creationId xmlns:a16="http://schemas.microsoft.com/office/drawing/2014/main" id="{507C458A-A200-CA40-B132-E59FC98A4110}"/>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00" name="Oval 299">
              <a:extLst>
                <a:ext uri="{FF2B5EF4-FFF2-40B4-BE49-F238E27FC236}">
                  <a16:creationId xmlns:a16="http://schemas.microsoft.com/office/drawing/2014/main" id="{4D628F82-C3F0-304F-A36F-829512460FCF}"/>
                </a:ext>
              </a:extLst>
            </p:cNvPr>
            <p:cNvSpPr/>
            <p:nvPr/>
          </p:nvSpPr>
          <p:spPr>
            <a:xfrm>
              <a:off x="2954258" y="4264511"/>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109C0B6F-4FC2-4F42-99B7-03703114EB25}"/>
                </a:ext>
              </a:extLst>
            </p:cNvPr>
            <p:cNvSpPr/>
            <p:nvPr/>
          </p:nvSpPr>
          <p:spPr>
            <a:xfrm>
              <a:off x="2955718" y="4511158"/>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2441CC01-304E-9A47-9D2B-BB898E6BA985}"/>
                </a:ext>
              </a:extLst>
            </p:cNvPr>
            <p:cNvSpPr/>
            <p:nvPr/>
          </p:nvSpPr>
          <p:spPr>
            <a:xfrm>
              <a:off x="2954890" y="476231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4" name="Straight Connector 223">
              <a:extLst>
                <a:ext uri="{FF2B5EF4-FFF2-40B4-BE49-F238E27FC236}">
                  <a16:creationId xmlns:a16="http://schemas.microsoft.com/office/drawing/2014/main" id="{FF44E182-8F2A-B04A-B2E4-5B79C726CE34}"/>
                </a:ext>
              </a:extLst>
            </p:cNvPr>
            <p:cNvCxnSpPr/>
            <p:nvPr/>
          </p:nvCxnSpPr>
          <p:spPr>
            <a:xfrm>
              <a:off x="1406763" y="450673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9FB9274E-EF2A-F549-9739-87799589E322}"/>
                </a:ext>
              </a:extLst>
            </p:cNvPr>
            <p:cNvCxnSpPr/>
            <p:nvPr/>
          </p:nvCxnSpPr>
          <p:spPr>
            <a:xfrm flipV="1">
              <a:off x="1425975" y="451578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490A5A27-E894-3944-B1F3-2D78765095E2}"/>
                </a:ext>
              </a:extLst>
            </p:cNvPr>
            <p:cNvCxnSpPr/>
            <p:nvPr/>
          </p:nvCxnSpPr>
          <p:spPr>
            <a:xfrm flipV="1">
              <a:off x="1926469" y="451319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411776EE-56BE-0545-8C79-E5E6386B2FDE}"/>
                </a:ext>
              </a:extLst>
            </p:cNvPr>
            <p:cNvCxnSpPr/>
            <p:nvPr/>
          </p:nvCxnSpPr>
          <p:spPr>
            <a:xfrm flipH="1" flipV="1">
              <a:off x="2187991" y="451505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ABB6B987-1175-9A41-860A-D5B66EC15944}"/>
                </a:ext>
              </a:extLst>
            </p:cNvPr>
            <p:cNvCxnSpPr/>
            <p:nvPr/>
          </p:nvCxnSpPr>
          <p:spPr>
            <a:xfrm>
              <a:off x="1927942" y="4517182"/>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EAA04582-343F-A642-B833-F5626347D766}"/>
                </a:ext>
              </a:extLst>
            </p:cNvPr>
            <p:cNvCxnSpPr/>
            <p:nvPr/>
          </p:nvCxnSpPr>
          <p:spPr>
            <a:xfrm flipV="1">
              <a:off x="1939495" y="452043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1EEE97E4-9933-1C4C-A714-6FB6CB897C7E}"/>
                </a:ext>
              </a:extLst>
            </p:cNvPr>
            <p:cNvCxnSpPr/>
            <p:nvPr/>
          </p:nvCxnSpPr>
          <p:spPr>
            <a:xfrm>
              <a:off x="1401592" y="425640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644FE989-794B-574C-876E-40FB5A4F5CF4}"/>
                </a:ext>
              </a:extLst>
            </p:cNvPr>
            <p:cNvCxnSpPr/>
            <p:nvPr/>
          </p:nvCxnSpPr>
          <p:spPr>
            <a:xfrm flipV="1">
              <a:off x="1418994" y="4269833"/>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9DD14793-22EF-204D-91F9-EF6C59A4D1F6}"/>
                </a:ext>
              </a:extLst>
            </p:cNvPr>
            <p:cNvCxnSpPr/>
            <p:nvPr/>
          </p:nvCxnSpPr>
          <p:spPr>
            <a:xfrm flipH="1" flipV="1">
              <a:off x="1922159" y="426200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2955D5E9-DB6D-EE4C-AB8C-C31E20BC65E0}"/>
                </a:ext>
              </a:extLst>
            </p:cNvPr>
            <p:cNvCxnSpPr/>
            <p:nvPr/>
          </p:nvCxnSpPr>
          <p:spPr>
            <a:xfrm flipV="1">
              <a:off x="2193957" y="4263943"/>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A5A130F2-AD9C-CE4C-9422-918DD691B847}"/>
                </a:ext>
              </a:extLst>
            </p:cNvPr>
            <p:cNvCxnSpPr/>
            <p:nvPr/>
          </p:nvCxnSpPr>
          <p:spPr>
            <a:xfrm>
              <a:off x="1928770" y="4266031"/>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F1707201-F98E-3E4E-9E92-ABE5F6523D06}"/>
                </a:ext>
              </a:extLst>
            </p:cNvPr>
            <p:cNvCxnSpPr/>
            <p:nvPr/>
          </p:nvCxnSpPr>
          <p:spPr>
            <a:xfrm flipV="1">
              <a:off x="1942222" y="4271178"/>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4" name="Oval 243">
              <a:extLst>
                <a:ext uri="{FF2B5EF4-FFF2-40B4-BE49-F238E27FC236}">
                  <a16:creationId xmlns:a16="http://schemas.microsoft.com/office/drawing/2014/main" id="{F4C561E7-01DA-AB43-B7E9-B8BCB5DC3D51}"/>
                </a:ext>
              </a:extLst>
            </p:cNvPr>
            <p:cNvSpPr/>
            <p:nvPr/>
          </p:nvSpPr>
          <p:spPr>
            <a:xfrm>
              <a:off x="2172244" y="450253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66364C8F-E435-8A42-A452-0110FE36F63A}"/>
                </a:ext>
              </a:extLst>
            </p:cNvPr>
            <p:cNvSpPr/>
            <p:nvPr/>
          </p:nvSpPr>
          <p:spPr>
            <a:xfrm>
              <a:off x="2434661" y="475368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2098B661-6046-2749-87A5-0B64206C072E}"/>
                </a:ext>
              </a:extLst>
            </p:cNvPr>
            <p:cNvSpPr/>
            <p:nvPr/>
          </p:nvSpPr>
          <p:spPr>
            <a:xfrm>
              <a:off x="2435488" y="450443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A79BAB57-AA29-644C-9E32-FBE67FCE12B1}"/>
                </a:ext>
              </a:extLst>
            </p:cNvPr>
            <p:cNvSpPr/>
            <p:nvPr/>
          </p:nvSpPr>
          <p:spPr>
            <a:xfrm>
              <a:off x="2435872" y="425450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9" name="Straight Connector 258">
              <a:extLst>
                <a:ext uri="{FF2B5EF4-FFF2-40B4-BE49-F238E27FC236}">
                  <a16:creationId xmlns:a16="http://schemas.microsoft.com/office/drawing/2014/main" id="{E573E5CD-AE6C-4B45-B2AB-2517E670A1E3}"/>
                </a:ext>
              </a:extLst>
            </p:cNvPr>
            <p:cNvCxnSpPr/>
            <p:nvPr/>
          </p:nvCxnSpPr>
          <p:spPr>
            <a:xfrm flipV="1">
              <a:off x="1659403" y="42701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2" name="Oval 261">
              <a:extLst>
                <a:ext uri="{FF2B5EF4-FFF2-40B4-BE49-F238E27FC236}">
                  <a16:creationId xmlns:a16="http://schemas.microsoft.com/office/drawing/2014/main" id="{DF1CA8B2-91E6-884F-AC19-2DFE1790958A}"/>
                </a:ext>
              </a:extLst>
            </p:cNvPr>
            <p:cNvSpPr/>
            <p:nvPr/>
          </p:nvSpPr>
          <p:spPr>
            <a:xfrm>
              <a:off x="1914278" y="42558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A6CAEDBC-79FE-2D48-BD14-9A52B344863F}"/>
                </a:ext>
              </a:extLst>
            </p:cNvPr>
            <p:cNvSpPr/>
            <p:nvPr/>
          </p:nvSpPr>
          <p:spPr>
            <a:xfrm>
              <a:off x="1915738" y="450251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4" name="Straight Connector 263">
              <a:extLst>
                <a:ext uri="{FF2B5EF4-FFF2-40B4-BE49-F238E27FC236}">
                  <a16:creationId xmlns:a16="http://schemas.microsoft.com/office/drawing/2014/main" id="{9A0C0841-319F-D047-861D-306ADE31AB3D}"/>
                </a:ext>
              </a:extLst>
            </p:cNvPr>
            <p:cNvCxnSpPr/>
            <p:nvPr/>
          </p:nvCxnSpPr>
          <p:spPr>
            <a:xfrm flipH="1" flipV="1">
              <a:off x="1405483" y="425871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5" name="Oval 264">
              <a:extLst>
                <a:ext uri="{FF2B5EF4-FFF2-40B4-BE49-F238E27FC236}">
                  <a16:creationId xmlns:a16="http://schemas.microsoft.com/office/drawing/2014/main" id="{A1A77DB5-655A-C44E-9E4E-38E2B80116A2}"/>
                </a:ext>
              </a:extLst>
            </p:cNvPr>
            <p:cNvSpPr/>
            <p:nvPr/>
          </p:nvSpPr>
          <p:spPr>
            <a:xfrm>
              <a:off x="1397610" y="424914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E555C6B9-B74D-DA4C-BCB9-54178E5D92E9}"/>
                </a:ext>
              </a:extLst>
            </p:cNvPr>
            <p:cNvSpPr/>
            <p:nvPr/>
          </p:nvSpPr>
          <p:spPr>
            <a:xfrm>
              <a:off x="1397225" y="44990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06C6B4A4-43F1-2D46-B04B-B4BC23ACDA37}"/>
                </a:ext>
              </a:extLst>
            </p:cNvPr>
            <p:cNvCxnSpPr/>
            <p:nvPr/>
          </p:nvCxnSpPr>
          <p:spPr>
            <a:xfrm flipV="1">
              <a:off x="1403478" y="451142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6178B3FD-F666-C94B-A708-686EF27DFB11}"/>
                </a:ext>
              </a:extLst>
            </p:cNvPr>
            <p:cNvCxnSpPr/>
            <p:nvPr/>
          </p:nvCxnSpPr>
          <p:spPr>
            <a:xfrm flipH="1" flipV="1">
              <a:off x="1665453" y="451141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9" name="Oval 268">
              <a:extLst>
                <a:ext uri="{FF2B5EF4-FFF2-40B4-BE49-F238E27FC236}">
                  <a16:creationId xmlns:a16="http://schemas.microsoft.com/office/drawing/2014/main" id="{BBC5EFAA-1389-4F4F-A2A4-14BE0D8E8DCB}"/>
                </a:ext>
              </a:extLst>
            </p:cNvPr>
            <p:cNvSpPr/>
            <p:nvPr/>
          </p:nvSpPr>
          <p:spPr>
            <a:xfrm>
              <a:off x="1655422" y="44971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9CF5F825-D45D-DD4D-AD59-9BF5ADB1E560}"/>
                </a:ext>
              </a:extLst>
            </p:cNvPr>
            <p:cNvSpPr/>
            <p:nvPr/>
          </p:nvSpPr>
          <p:spPr>
            <a:xfrm>
              <a:off x="1914910" y="475367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7560EE65-856D-0240-B0CE-DD3E28CE1E71}"/>
                </a:ext>
              </a:extLst>
            </p:cNvPr>
            <p:cNvSpPr/>
            <p:nvPr/>
          </p:nvSpPr>
          <p:spPr>
            <a:xfrm>
              <a:off x="1388802" y="474832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8" name="Group 297">
              <a:extLst>
                <a:ext uri="{FF2B5EF4-FFF2-40B4-BE49-F238E27FC236}">
                  <a16:creationId xmlns:a16="http://schemas.microsoft.com/office/drawing/2014/main" id="{CE664283-2C26-2940-8534-4FA02675C8C4}"/>
                </a:ext>
              </a:extLst>
            </p:cNvPr>
            <p:cNvGrpSpPr/>
            <p:nvPr/>
          </p:nvGrpSpPr>
          <p:grpSpPr>
            <a:xfrm>
              <a:off x="1330359" y="4194045"/>
              <a:ext cx="55805" cy="143310"/>
              <a:chOff x="4928856" y="3427376"/>
              <a:chExt cx="61549" cy="158061"/>
            </a:xfrm>
          </p:grpSpPr>
          <p:cxnSp>
            <p:nvCxnSpPr>
              <p:cNvPr id="308" name="Straight Connector 307">
                <a:extLst>
                  <a:ext uri="{FF2B5EF4-FFF2-40B4-BE49-F238E27FC236}">
                    <a16:creationId xmlns:a16="http://schemas.microsoft.com/office/drawing/2014/main" id="{A2D17448-CCA9-7441-A367-05245A6555B7}"/>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09" name="Oval 308">
                <a:extLst>
                  <a:ext uri="{FF2B5EF4-FFF2-40B4-BE49-F238E27FC236}">
                    <a16:creationId xmlns:a16="http://schemas.microsoft.com/office/drawing/2014/main" id="{D5B4D0C6-9A6C-FF4D-83EB-726C58C32695}"/>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0" name="Oval 309">
                <a:extLst>
                  <a:ext uri="{FF2B5EF4-FFF2-40B4-BE49-F238E27FC236}">
                    <a16:creationId xmlns:a16="http://schemas.microsoft.com/office/drawing/2014/main" id="{F9CC071B-D906-FA45-B5C3-B3F492E4AF2E}"/>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1" name="Oval 310">
                <a:extLst>
                  <a:ext uri="{FF2B5EF4-FFF2-40B4-BE49-F238E27FC236}">
                    <a16:creationId xmlns:a16="http://schemas.microsoft.com/office/drawing/2014/main" id="{842DD99C-C26E-AA45-BD9D-6D448D01D7A1}"/>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2" name="Straight Connector 311">
                <a:extLst>
                  <a:ext uri="{FF2B5EF4-FFF2-40B4-BE49-F238E27FC236}">
                    <a16:creationId xmlns:a16="http://schemas.microsoft.com/office/drawing/2014/main" id="{338FCB68-65DA-374F-A9BA-33DD4F79A616}"/>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99" name="Group 298">
              <a:extLst>
                <a:ext uri="{FF2B5EF4-FFF2-40B4-BE49-F238E27FC236}">
                  <a16:creationId xmlns:a16="http://schemas.microsoft.com/office/drawing/2014/main" id="{8BEF1C9D-2D31-D349-A467-9D636F0C718F}"/>
                </a:ext>
              </a:extLst>
            </p:cNvPr>
            <p:cNvGrpSpPr/>
            <p:nvPr/>
          </p:nvGrpSpPr>
          <p:grpSpPr>
            <a:xfrm>
              <a:off x="1322216" y="4704909"/>
              <a:ext cx="55805" cy="143310"/>
              <a:chOff x="4928856" y="3427376"/>
              <a:chExt cx="61549" cy="158061"/>
            </a:xfrm>
          </p:grpSpPr>
          <p:cxnSp>
            <p:nvCxnSpPr>
              <p:cNvPr id="303" name="Straight Connector 302">
                <a:extLst>
                  <a:ext uri="{FF2B5EF4-FFF2-40B4-BE49-F238E27FC236}">
                    <a16:creationId xmlns:a16="http://schemas.microsoft.com/office/drawing/2014/main" id="{83A69230-ECEC-334F-A809-28D67DC8FF69}"/>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04" name="Oval 303">
                <a:extLst>
                  <a:ext uri="{FF2B5EF4-FFF2-40B4-BE49-F238E27FC236}">
                    <a16:creationId xmlns:a16="http://schemas.microsoft.com/office/drawing/2014/main" id="{5E5797FF-CBA4-6043-9930-059D79988144}"/>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5" name="Oval 304">
                <a:extLst>
                  <a:ext uri="{FF2B5EF4-FFF2-40B4-BE49-F238E27FC236}">
                    <a16:creationId xmlns:a16="http://schemas.microsoft.com/office/drawing/2014/main" id="{95A479A3-313F-9143-814E-29243D717C50}"/>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6" name="Oval 305">
                <a:extLst>
                  <a:ext uri="{FF2B5EF4-FFF2-40B4-BE49-F238E27FC236}">
                    <a16:creationId xmlns:a16="http://schemas.microsoft.com/office/drawing/2014/main" id="{7C3778B4-5423-D845-B375-D6CF78E41394}"/>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7" name="Straight Connector 306">
                <a:extLst>
                  <a:ext uri="{FF2B5EF4-FFF2-40B4-BE49-F238E27FC236}">
                    <a16:creationId xmlns:a16="http://schemas.microsoft.com/office/drawing/2014/main" id="{1434F8C8-FB9A-2746-A191-30E713E7BBBF}"/>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27" name="Group 326">
            <a:extLst>
              <a:ext uri="{FF2B5EF4-FFF2-40B4-BE49-F238E27FC236}">
                <a16:creationId xmlns:a16="http://schemas.microsoft.com/office/drawing/2014/main" id="{0061578C-76BC-384C-BDCF-1729B0215017}"/>
              </a:ext>
            </a:extLst>
          </p:cNvPr>
          <p:cNvGrpSpPr/>
          <p:nvPr/>
        </p:nvGrpSpPr>
        <p:grpSpPr>
          <a:xfrm>
            <a:off x="1286992" y="5345406"/>
            <a:ext cx="2249463" cy="673651"/>
            <a:chOff x="1322216" y="4194045"/>
            <a:chExt cx="2249463" cy="673651"/>
          </a:xfrm>
        </p:grpSpPr>
        <p:cxnSp>
          <p:nvCxnSpPr>
            <p:cNvPr id="328" name="Straight Connector 327">
              <a:extLst>
                <a:ext uri="{FF2B5EF4-FFF2-40B4-BE49-F238E27FC236}">
                  <a16:creationId xmlns:a16="http://schemas.microsoft.com/office/drawing/2014/main" id="{DC47943A-AE79-1349-82EB-C210FCF20E3D}"/>
                </a:ext>
              </a:extLst>
            </p:cNvPr>
            <p:cNvCxnSpPr/>
            <p:nvPr/>
          </p:nvCxnSpPr>
          <p:spPr>
            <a:xfrm>
              <a:off x="2446741" y="451537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F55562F1-C2F0-8442-9409-6F120AE42D03}"/>
                </a:ext>
              </a:extLst>
            </p:cNvPr>
            <p:cNvCxnSpPr/>
            <p:nvPr/>
          </p:nvCxnSpPr>
          <p:spPr>
            <a:xfrm flipV="1">
              <a:off x="2454440" y="453594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2190C7A5-B76D-FB48-AD57-B8CE42E6C8A0}"/>
                </a:ext>
              </a:extLst>
            </p:cNvPr>
            <p:cNvCxnSpPr/>
            <p:nvPr/>
          </p:nvCxnSpPr>
          <p:spPr>
            <a:xfrm>
              <a:off x="2441572" y="426504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a:extLst>
                <a:ext uri="{FF2B5EF4-FFF2-40B4-BE49-F238E27FC236}">
                  <a16:creationId xmlns:a16="http://schemas.microsoft.com/office/drawing/2014/main" id="{E49B571E-849F-D74E-8EBA-4F4B026F9BB1}"/>
                </a:ext>
              </a:extLst>
            </p:cNvPr>
            <p:cNvCxnSpPr/>
            <p:nvPr/>
          </p:nvCxnSpPr>
          <p:spPr>
            <a:xfrm flipV="1">
              <a:off x="2458972" y="4278472"/>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6A788ECD-F6C6-D842-9F9F-AB62F4D47853}"/>
                </a:ext>
              </a:extLst>
            </p:cNvPr>
            <p:cNvCxnSpPr/>
            <p:nvPr/>
          </p:nvCxnSpPr>
          <p:spPr>
            <a:xfrm flipV="1">
              <a:off x="2699381" y="4278791"/>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4A78DAC1-5D83-DC4F-BAF2-98235443292B}"/>
                </a:ext>
              </a:extLst>
            </p:cNvPr>
            <p:cNvCxnSpPr/>
            <p:nvPr/>
          </p:nvCxnSpPr>
          <p:spPr>
            <a:xfrm flipH="1" flipV="1">
              <a:off x="2445463" y="426735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F81370E8-80C5-DF4E-BE2D-BCA9AED3A572}"/>
                </a:ext>
              </a:extLst>
            </p:cNvPr>
            <p:cNvCxnSpPr/>
            <p:nvPr/>
          </p:nvCxnSpPr>
          <p:spPr>
            <a:xfrm flipV="1">
              <a:off x="2446336" y="452294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a:extLst>
                <a:ext uri="{FF2B5EF4-FFF2-40B4-BE49-F238E27FC236}">
                  <a16:creationId xmlns:a16="http://schemas.microsoft.com/office/drawing/2014/main" id="{5664A4E8-3BD5-F94B-8A00-2128621BF98A}"/>
                </a:ext>
              </a:extLst>
            </p:cNvPr>
            <p:cNvCxnSpPr/>
            <p:nvPr/>
          </p:nvCxnSpPr>
          <p:spPr>
            <a:xfrm flipH="1" flipV="1">
              <a:off x="2705433" y="45200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6" name="Oval 335">
              <a:extLst>
                <a:ext uri="{FF2B5EF4-FFF2-40B4-BE49-F238E27FC236}">
                  <a16:creationId xmlns:a16="http://schemas.microsoft.com/office/drawing/2014/main" id="{E06FAD0E-47A4-A341-A4A3-1BDF0B34D684}"/>
                </a:ext>
              </a:extLst>
            </p:cNvPr>
            <p:cNvSpPr/>
            <p:nvPr/>
          </p:nvSpPr>
          <p:spPr>
            <a:xfrm>
              <a:off x="2695400" y="450581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7" name="Straight Connector 336">
              <a:extLst>
                <a:ext uri="{FF2B5EF4-FFF2-40B4-BE49-F238E27FC236}">
                  <a16:creationId xmlns:a16="http://schemas.microsoft.com/office/drawing/2014/main" id="{5C7A520A-10A5-EE46-B8D4-EEEF932F5B4D}"/>
                </a:ext>
              </a:extLst>
            </p:cNvPr>
            <p:cNvCxnSpPr/>
            <p:nvPr/>
          </p:nvCxnSpPr>
          <p:spPr>
            <a:xfrm flipV="1">
              <a:off x="2972082" y="452428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3D68F3BF-90EB-5842-A5A6-E089A86B2D74}"/>
                </a:ext>
              </a:extLst>
            </p:cNvPr>
            <p:cNvCxnSpPr/>
            <p:nvPr/>
          </p:nvCxnSpPr>
          <p:spPr>
            <a:xfrm>
              <a:off x="2964611" y="4528323"/>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8A4000C5-3BBA-C944-B0A9-44E50ED98C79}"/>
                </a:ext>
              </a:extLst>
            </p:cNvPr>
            <p:cNvCxnSpPr/>
            <p:nvPr/>
          </p:nvCxnSpPr>
          <p:spPr>
            <a:xfrm flipV="1">
              <a:off x="2971949" y="453722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E18E175C-F21E-C248-B4E9-05E4D525E0C7}"/>
                </a:ext>
              </a:extLst>
            </p:cNvPr>
            <p:cNvCxnSpPr/>
            <p:nvPr/>
          </p:nvCxnSpPr>
          <p:spPr>
            <a:xfrm flipH="1" flipV="1">
              <a:off x="2967772" y="427310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148CE943-E237-CE42-84E4-87B4F8968358}"/>
                </a:ext>
              </a:extLst>
            </p:cNvPr>
            <p:cNvCxnSpPr/>
            <p:nvPr/>
          </p:nvCxnSpPr>
          <p:spPr>
            <a:xfrm>
              <a:off x="2968152" y="4273295"/>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48AB648F-F673-7A48-BBD1-5FAAA8E0AFC3}"/>
                </a:ext>
              </a:extLst>
            </p:cNvPr>
            <p:cNvCxnSpPr/>
            <p:nvPr/>
          </p:nvCxnSpPr>
          <p:spPr>
            <a:xfrm flipV="1">
              <a:off x="2968152" y="428415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E2994DB4-DD0A-9445-AEFA-15650DD932DD}"/>
                </a:ext>
              </a:extLst>
            </p:cNvPr>
            <p:cNvCxnSpPr/>
            <p:nvPr/>
          </p:nvCxnSpPr>
          <p:spPr>
            <a:xfrm flipV="1">
              <a:off x="3232216" y="427594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299F47B1-18AD-9045-9FB5-B2F641A7BDFD}"/>
                </a:ext>
              </a:extLst>
            </p:cNvPr>
            <p:cNvCxnSpPr/>
            <p:nvPr/>
          </p:nvCxnSpPr>
          <p:spPr>
            <a:xfrm flipH="1" flipV="1">
              <a:off x="3236756" y="453154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5" name="Oval 344">
              <a:extLst>
                <a:ext uri="{FF2B5EF4-FFF2-40B4-BE49-F238E27FC236}">
                  <a16:creationId xmlns:a16="http://schemas.microsoft.com/office/drawing/2014/main" id="{5E744A5A-90B6-DD4E-B7C4-B627D8BDEB56}"/>
                </a:ext>
              </a:extLst>
            </p:cNvPr>
            <p:cNvSpPr/>
            <p:nvPr/>
          </p:nvSpPr>
          <p:spPr>
            <a:xfrm>
              <a:off x="3218238" y="451362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F70367A6-B487-2448-8DEF-F923D99F406C}"/>
                </a:ext>
              </a:extLst>
            </p:cNvPr>
            <p:cNvSpPr/>
            <p:nvPr/>
          </p:nvSpPr>
          <p:spPr>
            <a:xfrm>
              <a:off x="3477504" y="4772375"/>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65CF2F38-3C3C-9349-862F-25439311EF68}"/>
                </a:ext>
              </a:extLst>
            </p:cNvPr>
            <p:cNvSpPr/>
            <p:nvPr/>
          </p:nvSpPr>
          <p:spPr>
            <a:xfrm>
              <a:off x="3476819" y="426369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D1E463C8-EC4E-CF44-93F5-725B71CE8992}"/>
                </a:ext>
              </a:extLst>
            </p:cNvPr>
            <p:cNvSpPr/>
            <p:nvPr/>
          </p:nvSpPr>
          <p:spPr>
            <a:xfrm>
              <a:off x="3478332" y="451742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9" name="Group 348">
              <a:extLst>
                <a:ext uri="{FF2B5EF4-FFF2-40B4-BE49-F238E27FC236}">
                  <a16:creationId xmlns:a16="http://schemas.microsoft.com/office/drawing/2014/main" id="{D16C5CB8-00CD-FC4C-A694-AB340B7CB523}"/>
                </a:ext>
              </a:extLst>
            </p:cNvPr>
            <p:cNvGrpSpPr/>
            <p:nvPr/>
          </p:nvGrpSpPr>
          <p:grpSpPr>
            <a:xfrm rot="5400000" flipV="1">
              <a:off x="3461160" y="4155625"/>
              <a:ext cx="63323" cy="149361"/>
              <a:chOff x="5128940" y="2770557"/>
              <a:chExt cx="61549" cy="164735"/>
            </a:xfrm>
          </p:grpSpPr>
          <p:cxnSp>
            <p:nvCxnSpPr>
              <p:cNvPr id="398" name="Straight Connector 397">
                <a:extLst>
                  <a:ext uri="{FF2B5EF4-FFF2-40B4-BE49-F238E27FC236}">
                    <a16:creationId xmlns:a16="http://schemas.microsoft.com/office/drawing/2014/main" id="{DD1395D5-5975-B247-BB0E-A08931D6CA2A}"/>
                  </a:ext>
                </a:extLst>
              </p:cNvPr>
              <p:cNvCxnSpPr>
                <a:cxnSpLocks/>
              </p:cNvCxnSpPr>
              <p:nvPr/>
            </p:nvCxnSpPr>
            <p:spPr>
              <a:xfrm>
                <a:off x="5176430" y="2787582"/>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99" name="Oval 398">
                <a:extLst>
                  <a:ext uri="{FF2B5EF4-FFF2-40B4-BE49-F238E27FC236}">
                    <a16:creationId xmlns:a16="http://schemas.microsoft.com/office/drawing/2014/main" id="{20AEC0BD-6A9C-2440-B926-F12184902C23}"/>
                  </a:ext>
                </a:extLst>
              </p:cNvPr>
              <p:cNvSpPr/>
              <p:nvPr/>
            </p:nvSpPr>
            <p:spPr>
              <a:xfrm>
                <a:off x="5131753" y="2890903"/>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0" name="Oval 399">
                <a:extLst>
                  <a:ext uri="{FF2B5EF4-FFF2-40B4-BE49-F238E27FC236}">
                    <a16:creationId xmlns:a16="http://schemas.microsoft.com/office/drawing/2014/main" id="{433E4DCC-6D11-6F4C-BEED-9648E296627D}"/>
                  </a:ext>
                </a:extLst>
              </p:cNvPr>
              <p:cNvSpPr/>
              <p:nvPr/>
            </p:nvSpPr>
            <p:spPr>
              <a:xfrm>
                <a:off x="5128940" y="2830730"/>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1" name="Oval 400">
                <a:extLst>
                  <a:ext uri="{FF2B5EF4-FFF2-40B4-BE49-F238E27FC236}">
                    <a16:creationId xmlns:a16="http://schemas.microsoft.com/office/drawing/2014/main" id="{E4C0BB0C-A615-4942-AFBF-E11F5FEBD6D9}"/>
                  </a:ext>
                </a:extLst>
              </p:cNvPr>
              <p:cNvSpPr/>
              <p:nvPr/>
            </p:nvSpPr>
            <p:spPr>
              <a:xfrm>
                <a:off x="5129501" y="2770557"/>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2" name="Straight Connector 401">
                <a:extLst>
                  <a:ext uri="{FF2B5EF4-FFF2-40B4-BE49-F238E27FC236}">
                    <a16:creationId xmlns:a16="http://schemas.microsoft.com/office/drawing/2014/main" id="{24A2BA60-9A91-E740-8E0A-7552AFF47154}"/>
                  </a:ext>
                </a:extLst>
              </p:cNvPr>
              <p:cNvCxnSpPr>
                <a:cxnSpLocks/>
              </p:cNvCxnSpPr>
              <p:nvPr/>
            </p:nvCxnSpPr>
            <p:spPr>
              <a:xfrm>
                <a:off x="5190489" y="2788144"/>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50" name="Group 349">
              <a:extLst>
                <a:ext uri="{FF2B5EF4-FFF2-40B4-BE49-F238E27FC236}">
                  <a16:creationId xmlns:a16="http://schemas.microsoft.com/office/drawing/2014/main" id="{0E8EDA1D-A4FD-074A-8CBF-598407F70DDE}"/>
                </a:ext>
              </a:extLst>
            </p:cNvPr>
            <p:cNvGrpSpPr/>
            <p:nvPr/>
          </p:nvGrpSpPr>
          <p:grpSpPr>
            <a:xfrm rot="16200000">
              <a:off x="3465337" y="4761354"/>
              <a:ext cx="63323" cy="149361"/>
              <a:chOff x="4928856" y="3427376"/>
              <a:chExt cx="61549" cy="164735"/>
            </a:xfrm>
          </p:grpSpPr>
          <p:cxnSp>
            <p:nvCxnSpPr>
              <p:cNvPr id="393" name="Straight Connector 392">
                <a:extLst>
                  <a:ext uri="{FF2B5EF4-FFF2-40B4-BE49-F238E27FC236}">
                    <a16:creationId xmlns:a16="http://schemas.microsoft.com/office/drawing/2014/main" id="{7D290A9E-D18E-B94D-8FE3-397B417F5649}"/>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94" name="Oval 393">
                <a:extLst>
                  <a:ext uri="{FF2B5EF4-FFF2-40B4-BE49-F238E27FC236}">
                    <a16:creationId xmlns:a16="http://schemas.microsoft.com/office/drawing/2014/main" id="{1D53C1DF-D408-0E4E-B50F-7A238ECD1158}"/>
                  </a:ext>
                </a:extLst>
              </p:cNvPr>
              <p:cNvSpPr/>
              <p:nvPr/>
            </p:nvSpPr>
            <p:spPr>
              <a:xfrm>
                <a:off x="4931669" y="3547722"/>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 name="Oval 394">
                <a:extLst>
                  <a:ext uri="{FF2B5EF4-FFF2-40B4-BE49-F238E27FC236}">
                    <a16:creationId xmlns:a16="http://schemas.microsoft.com/office/drawing/2014/main" id="{2412E5B2-1AF0-764D-8A41-9F49108851B5}"/>
                  </a:ext>
                </a:extLst>
              </p:cNvPr>
              <p:cNvSpPr/>
              <p:nvPr/>
            </p:nvSpPr>
            <p:spPr>
              <a:xfrm>
                <a:off x="4928856" y="3487549"/>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 name="Oval 395">
                <a:extLst>
                  <a:ext uri="{FF2B5EF4-FFF2-40B4-BE49-F238E27FC236}">
                    <a16:creationId xmlns:a16="http://schemas.microsoft.com/office/drawing/2014/main" id="{7B81879D-47D8-9746-AF5C-3593803EF275}"/>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7" name="Straight Connector 396">
                <a:extLst>
                  <a:ext uri="{FF2B5EF4-FFF2-40B4-BE49-F238E27FC236}">
                    <a16:creationId xmlns:a16="http://schemas.microsoft.com/office/drawing/2014/main" id="{E5328E6B-F481-6E40-BB4A-54514ED75B01}"/>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51" name="Oval 350">
              <a:extLst>
                <a:ext uri="{FF2B5EF4-FFF2-40B4-BE49-F238E27FC236}">
                  <a16:creationId xmlns:a16="http://schemas.microsoft.com/office/drawing/2014/main" id="{2A0D41C6-EB0F-C842-90D2-78348ECC7047}"/>
                </a:ext>
              </a:extLst>
            </p:cNvPr>
            <p:cNvSpPr/>
            <p:nvPr/>
          </p:nvSpPr>
          <p:spPr>
            <a:xfrm>
              <a:off x="2954258" y="4264511"/>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6CA458D8-C31A-724C-A9BB-A1A31015BB62}"/>
                </a:ext>
              </a:extLst>
            </p:cNvPr>
            <p:cNvSpPr/>
            <p:nvPr/>
          </p:nvSpPr>
          <p:spPr>
            <a:xfrm>
              <a:off x="2955718" y="4511158"/>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3178703C-1EBC-BB47-9A81-3285B6997D91}"/>
                </a:ext>
              </a:extLst>
            </p:cNvPr>
            <p:cNvSpPr/>
            <p:nvPr/>
          </p:nvSpPr>
          <p:spPr>
            <a:xfrm>
              <a:off x="2954890" y="476231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FCB3022A-441B-B443-8B0D-C2E0A6132E65}"/>
                </a:ext>
              </a:extLst>
            </p:cNvPr>
            <p:cNvCxnSpPr/>
            <p:nvPr/>
          </p:nvCxnSpPr>
          <p:spPr>
            <a:xfrm>
              <a:off x="1406763" y="450673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31FD2BCA-AADB-8442-A968-8984666C26FE}"/>
                </a:ext>
              </a:extLst>
            </p:cNvPr>
            <p:cNvCxnSpPr/>
            <p:nvPr/>
          </p:nvCxnSpPr>
          <p:spPr>
            <a:xfrm flipV="1">
              <a:off x="1425975" y="451578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7F25B25D-EC91-C942-8D0A-C758B3D098D0}"/>
                </a:ext>
              </a:extLst>
            </p:cNvPr>
            <p:cNvCxnSpPr/>
            <p:nvPr/>
          </p:nvCxnSpPr>
          <p:spPr>
            <a:xfrm flipV="1">
              <a:off x="1926469" y="451319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BEC3C7C6-A7F1-D64B-AF93-BF3E26A095AE}"/>
                </a:ext>
              </a:extLst>
            </p:cNvPr>
            <p:cNvCxnSpPr/>
            <p:nvPr/>
          </p:nvCxnSpPr>
          <p:spPr>
            <a:xfrm flipH="1" flipV="1">
              <a:off x="2187991" y="451505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85E5444C-6951-844E-AB5F-DF52B79D8D3D}"/>
                </a:ext>
              </a:extLst>
            </p:cNvPr>
            <p:cNvCxnSpPr/>
            <p:nvPr/>
          </p:nvCxnSpPr>
          <p:spPr>
            <a:xfrm>
              <a:off x="1927942" y="4517182"/>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a16="http://schemas.microsoft.com/office/drawing/2014/main" id="{96E85D8A-D1E6-F146-A147-EB62679559D1}"/>
                </a:ext>
              </a:extLst>
            </p:cNvPr>
            <p:cNvCxnSpPr/>
            <p:nvPr/>
          </p:nvCxnSpPr>
          <p:spPr>
            <a:xfrm flipV="1">
              <a:off x="1939495" y="452043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7E0ED2EB-E97B-AA4F-9624-E603DA1365EB}"/>
                </a:ext>
              </a:extLst>
            </p:cNvPr>
            <p:cNvCxnSpPr/>
            <p:nvPr/>
          </p:nvCxnSpPr>
          <p:spPr>
            <a:xfrm>
              <a:off x="1401592" y="425640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B7F0D906-DAE8-924A-B378-2758DE3C98D9}"/>
                </a:ext>
              </a:extLst>
            </p:cNvPr>
            <p:cNvCxnSpPr/>
            <p:nvPr/>
          </p:nvCxnSpPr>
          <p:spPr>
            <a:xfrm flipV="1">
              <a:off x="1418994" y="4269833"/>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9F138C61-CD79-5545-A47D-923699BCC9EB}"/>
                </a:ext>
              </a:extLst>
            </p:cNvPr>
            <p:cNvCxnSpPr/>
            <p:nvPr/>
          </p:nvCxnSpPr>
          <p:spPr>
            <a:xfrm flipH="1" flipV="1">
              <a:off x="1922159" y="426200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90FA6A7E-8148-564B-9A04-D6854324B508}"/>
                </a:ext>
              </a:extLst>
            </p:cNvPr>
            <p:cNvCxnSpPr/>
            <p:nvPr/>
          </p:nvCxnSpPr>
          <p:spPr>
            <a:xfrm flipV="1">
              <a:off x="2193957" y="4263943"/>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21A58706-37A8-8046-8A97-58CC75ECCF7D}"/>
                </a:ext>
              </a:extLst>
            </p:cNvPr>
            <p:cNvCxnSpPr/>
            <p:nvPr/>
          </p:nvCxnSpPr>
          <p:spPr>
            <a:xfrm>
              <a:off x="1928770" y="4266031"/>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a:extLst>
                <a:ext uri="{FF2B5EF4-FFF2-40B4-BE49-F238E27FC236}">
                  <a16:creationId xmlns:a16="http://schemas.microsoft.com/office/drawing/2014/main" id="{0B49D201-1A29-3C4B-949B-738BDC414E5B}"/>
                </a:ext>
              </a:extLst>
            </p:cNvPr>
            <p:cNvCxnSpPr/>
            <p:nvPr/>
          </p:nvCxnSpPr>
          <p:spPr>
            <a:xfrm flipV="1">
              <a:off x="1942222" y="4271178"/>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6" name="Oval 365">
              <a:extLst>
                <a:ext uri="{FF2B5EF4-FFF2-40B4-BE49-F238E27FC236}">
                  <a16:creationId xmlns:a16="http://schemas.microsoft.com/office/drawing/2014/main" id="{0ECFC7BC-264A-1642-B438-CAB69D6B480C}"/>
                </a:ext>
              </a:extLst>
            </p:cNvPr>
            <p:cNvSpPr/>
            <p:nvPr/>
          </p:nvSpPr>
          <p:spPr>
            <a:xfrm>
              <a:off x="2172244" y="450253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67D6A4A3-1D87-BB4B-9E68-7DA466AFBE36}"/>
                </a:ext>
              </a:extLst>
            </p:cNvPr>
            <p:cNvSpPr/>
            <p:nvPr/>
          </p:nvSpPr>
          <p:spPr>
            <a:xfrm>
              <a:off x="2434661" y="475368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7B410483-1BE7-CC4B-8156-E3981BEC1EF1}"/>
                </a:ext>
              </a:extLst>
            </p:cNvPr>
            <p:cNvSpPr/>
            <p:nvPr/>
          </p:nvSpPr>
          <p:spPr>
            <a:xfrm>
              <a:off x="2435488" y="450443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A30C108C-375A-4944-AC75-2E1FAA4836B9}"/>
                </a:ext>
              </a:extLst>
            </p:cNvPr>
            <p:cNvSpPr/>
            <p:nvPr/>
          </p:nvSpPr>
          <p:spPr>
            <a:xfrm>
              <a:off x="2435872" y="425450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0" name="Straight Connector 369">
              <a:extLst>
                <a:ext uri="{FF2B5EF4-FFF2-40B4-BE49-F238E27FC236}">
                  <a16:creationId xmlns:a16="http://schemas.microsoft.com/office/drawing/2014/main" id="{DFE633DF-D53C-EA4B-B337-FD99A2C47AAD}"/>
                </a:ext>
              </a:extLst>
            </p:cNvPr>
            <p:cNvCxnSpPr/>
            <p:nvPr/>
          </p:nvCxnSpPr>
          <p:spPr>
            <a:xfrm flipV="1">
              <a:off x="1659403" y="42701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1" name="Oval 370">
              <a:extLst>
                <a:ext uri="{FF2B5EF4-FFF2-40B4-BE49-F238E27FC236}">
                  <a16:creationId xmlns:a16="http://schemas.microsoft.com/office/drawing/2014/main" id="{0856346F-7472-6242-8446-C7B58FDBDCA5}"/>
                </a:ext>
              </a:extLst>
            </p:cNvPr>
            <p:cNvSpPr/>
            <p:nvPr/>
          </p:nvSpPr>
          <p:spPr>
            <a:xfrm>
              <a:off x="1914278" y="42558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76DD88BF-758D-874E-BBE2-81106719A11C}"/>
                </a:ext>
              </a:extLst>
            </p:cNvPr>
            <p:cNvSpPr/>
            <p:nvPr/>
          </p:nvSpPr>
          <p:spPr>
            <a:xfrm>
              <a:off x="1915738" y="450251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3" name="Straight Connector 372">
              <a:extLst>
                <a:ext uri="{FF2B5EF4-FFF2-40B4-BE49-F238E27FC236}">
                  <a16:creationId xmlns:a16="http://schemas.microsoft.com/office/drawing/2014/main" id="{8F1CCC04-AC93-654C-95AE-656367959483}"/>
                </a:ext>
              </a:extLst>
            </p:cNvPr>
            <p:cNvCxnSpPr/>
            <p:nvPr/>
          </p:nvCxnSpPr>
          <p:spPr>
            <a:xfrm flipH="1" flipV="1">
              <a:off x="1405483" y="425871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4" name="Oval 373">
              <a:extLst>
                <a:ext uri="{FF2B5EF4-FFF2-40B4-BE49-F238E27FC236}">
                  <a16:creationId xmlns:a16="http://schemas.microsoft.com/office/drawing/2014/main" id="{65FA4EDA-347F-C248-BDE4-B14B4A085EEB}"/>
                </a:ext>
              </a:extLst>
            </p:cNvPr>
            <p:cNvSpPr/>
            <p:nvPr/>
          </p:nvSpPr>
          <p:spPr>
            <a:xfrm>
              <a:off x="1397610" y="424914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01BE3677-CCA1-504E-B2FC-6E1AA230A0EA}"/>
                </a:ext>
              </a:extLst>
            </p:cNvPr>
            <p:cNvSpPr/>
            <p:nvPr/>
          </p:nvSpPr>
          <p:spPr>
            <a:xfrm>
              <a:off x="1397225" y="44990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6" name="Straight Connector 375">
              <a:extLst>
                <a:ext uri="{FF2B5EF4-FFF2-40B4-BE49-F238E27FC236}">
                  <a16:creationId xmlns:a16="http://schemas.microsoft.com/office/drawing/2014/main" id="{98F456E3-AA84-DC4B-8577-885F256360E2}"/>
                </a:ext>
              </a:extLst>
            </p:cNvPr>
            <p:cNvCxnSpPr/>
            <p:nvPr/>
          </p:nvCxnSpPr>
          <p:spPr>
            <a:xfrm flipV="1">
              <a:off x="1403478" y="451142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74F3F02F-9329-244E-991B-427685374AA1}"/>
                </a:ext>
              </a:extLst>
            </p:cNvPr>
            <p:cNvCxnSpPr/>
            <p:nvPr/>
          </p:nvCxnSpPr>
          <p:spPr>
            <a:xfrm flipH="1" flipV="1">
              <a:off x="1665453" y="451141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8" name="Oval 377">
              <a:extLst>
                <a:ext uri="{FF2B5EF4-FFF2-40B4-BE49-F238E27FC236}">
                  <a16:creationId xmlns:a16="http://schemas.microsoft.com/office/drawing/2014/main" id="{B59FEF31-DB85-6744-A969-8A24EDB35E09}"/>
                </a:ext>
              </a:extLst>
            </p:cNvPr>
            <p:cNvSpPr/>
            <p:nvPr/>
          </p:nvSpPr>
          <p:spPr>
            <a:xfrm>
              <a:off x="1655422" y="44971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6F2D5CE4-4DF1-2F4F-815F-9E7AB0F599FC}"/>
                </a:ext>
              </a:extLst>
            </p:cNvPr>
            <p:cNvSpPr/>
            <p:nvPr/>
          </p:nvSpPr>
          <p:spPr>
            <a:xfrm>
              <a:off x="1914910" y="475367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a:extLst>
                <a:ext uri="{FF2B5EF4-FFF2-40B4-BE49-F238E27FC236}">
                  <a16:creationId xmlns:a16="http://schemas.microsoft.com/office/drawing/2014/main" id="{F5B63082-E4D2-534A-AA67-0366435D9417}"/>
                </a:ext>
              </a:extLst>
            </p:cNvPr>
            <p:cNvSpPr/>
            <p:nvPr/>
          </p:nvSpPr>
          <p:spPr>
            <a:xfrm>
              <a:off x="1388802" y="474832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1" name="Group 380">
              <a:extLst>
                <a:ext uri="{FF2B5EF4-FFF2-40B4-BE49-F238E27FC236}">
                  <a16:creationId xmlns:a16="http://schemas.microsoft.com/office/drawing/2014/main" id="{0F283A2F-C7A4-A44B-AECC-A1686C6AB236}"/>
                </a:ext>
              </a:extLst>
            </p:cNvPr>
            <p:cNvGrpSpPr/>
            <p:nvPr/>
          </p:nvGrpSpPr>
          <p:grpSpPr>
            <a:xfrm>
              <a:off x="1330359" y="4194045"/>
              <a:ext cx="55805" cy="143310"/>
              <a:chOff x="4928856" y="3427376"/>
              <a:chExt cx="61549" cy="158061"/>
            </a:xfrm>
          </p:grpSpPr>
          <p:cxnSp>
            <p:nvCxnSpPr>
              <p:cNvPr id="388" name="Straight Connector 387">
                <a:extLst>
                  <a:ext uri="{FF2B5EF4-FFF2-40B4-BE49-F238E27FC236}">
                    <a16:creationId xmlns:a16="http://schemas.microsoft.com/office/drawing/2014/main" id="{8433F357-FF7A-4B47-BADE-DDB2C7D2A478}"/>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9" name="Oval 388">
                <a:extLst>
                  <a:ext uri="{FF2B5EF4-FFF2-40B4-BE49-F238E27FC236}">
                    <a16:creationId xmlns:a16="http://schemas.microsoft.com/office/drawing/2014/main" id="{29C7FF48-A675-5643-B66A-F70256A67B1F}"/>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 name="Oval 389">
                <a:extLst>
                  <a:ext uri="{FF2B5EF4-FFF2-40B4-BE49-F238E27FC236}">
                    <a16:creationId xmlns:a16="http://schemas.microsoft.com/office/drawing/2014/main" id="{A8133831-0395-494F-9324-34B181365F16}"/>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 name="Oval 390">
                <a:extLst>
                  <a:ext uri="{FF2B5EF4-FFF2-40B4-BE49-F238E27FC236}">
                    <a16:creationId xmlns:a16="http://schemas.microsoft.com/office/drawing/2014/main" id="{7A9A1F1B-96C7-EC45-BA66-D091D0245A70}"/>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2" name="Straight Connector 391">
                <a:extLst>
                  <a:ext uri="{FF2B5EF4-FFF2-40B4-BE49-F238E27FC236}">
                    <a16:creationId xmlns:a16="http://schemas.microsoft.com/office/drawing/2014/main" id="{04064395-0A4C-8041-8B15-BC876EAC135E}"/>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82" name="Group 381">
              <a:extLst>
                <a:ext uri="{FF2B5EF4-FFF2-40B4-BE49-F238E27FC236}">
                  <a16:creationId xmlns:a16="http://schemas.microsoft.com/office/drawing/2014/main" id="{9CB9084B-7613-834E-9785-E731C4DDCB31}"/>
                </a:ext>
              </a:extLst>
            </p:cNvPr>
            <p:cNvGrpSpPr/>
            <p:nvPr/>
          </p:nvGrpSpPr>
          <p:grpSpPr>
            <a:xfrm>
              <a:off x="1322216" y="4704909"/>
              <a:ext cx="55805" cy="143310"/>
              <a:chOff x="4928856" y="3427376"/>
              <a:chExt cx="61549" cy="158061"/>
            </a:xfrm>
          </p:grpSpPr>
          <p:cxnSp>
            <p:nvCxnSpPr>
              <p:cNvPr id="383" name="Straight Connector 382">
                <a:extLst>
                  <a:ext uri="{FF2B5EF4-FFF2-40B4-BE49-F238E27FC236}">
                    <a16:creationId xmlns:a16="http://schemas.microsoft.com/office/drawing/2014/main" id="{761C07EC-45C2-9547-AABD-20716959BFD2}"/>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4" name="Oval 383">
                <a:extLst>
                  <a:ext uri="{FF2B5EF4-FFF2-40B4-BE49-F238E27FC236}">
                    <a16:creationId xmlns:a16="http://schemas.microsoft.com/office/drawing/2014/main" id="{8C5F6AB8-1B5F-E04B-A773-22B1E1FFA4F6}"/>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 name="Oval 384">
                <a:extLst>
                  <a:ext uri="{FF2B5EF4-FFF2-40B4-BE49-F238E27FC236}">
                    <a16:creationId xmlns:a16="http://schemas.microsoft.com/office/drawing/2014/main" id="{4923650C-E085-D840-8B2D-FF613AFDCFF5}"/>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 name="Oval 385">
                <a:extLst>
                  <a:ext uri="{FF2B5EF4-FFF2-40B4-BE49-F238E27FC236}">
                    <a16:creationId xmlns:a16="http://schemas.microsoft.com/office/drawing/2014/main" id="{DAC94BDC-D7FC-7640-80FC-D5E857EC2F26}"/>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7" name="Straight Connector 386">
                <a:extLst>
                  <a:ext uri="{FF2B5EF4-FFF2-40B4-BE49-F238E27FC236}">
                    <a16:creationId xmlns:a16="http://schemas.microsoft.com/office/drawing/2014/main" id="{C3784A30-5DA3-A34B-9EDD-FCB672110007}"/>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03" name="Group 402">
            <a:extLst>
              <a:ext uri="{FF2B5EF4-FFF2-40B4-BE49-F238E27FC236}">
                <a16:creationId xmlns:a16="http://schemas.microsoft.com/office/drawing/2014/main" id="{8A640957-C131-E348-ACFA-6809C24B6471}"/>
              </a:ext>
            </a:extLst>
          </p:cNvPr>
          <p:cNvGrpSpPr/>
          <p:nvPr/>
        </p:nvGrpSpPr>
        <p:grpSpPr>
          <a:xfrm>
            <a:off x="4673799" y="5378836"/>
            <a:ext cx="2249463" cy="673651"/>
            <a:chOff x="1322216" y="4194045"/>
            <a:chExt cx="2249463" cy="673651"/>
          </a:xfrm>
        </p:grpSpPr>
        <p:cxnSp>
          <p:nvCxnSpPr>
            <p:cNvPr id="404" name="Straight Connector 403">
              <a:extLst>
                <a:ext uri="{FF2B5EF4-FFF2-40B4-BE49-F238E27FC236}">
                  <a16:creationId xmlns:a16="http://schemas.microsoft.com/office/drawing/2014/main" id="{2C08DE53-7A4C-5A40-AABB-ED8DD92DF3D0}"/>
                </a:ext>
              </a:extLst>
            </p:cNvPr>
            <p:cNvCxnSpPr/>
            <p:nvPr/>
          </p:nvCxnSpPr>
          <p:spPr>
            <a:xfrm>
              <a:off x="2446741" y="451537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372BADD5-9E08-B844-AFB3-7935B3984133}"/>
                </a:ext>
              </a:extLst>
            </p:cNvPr>
            <p:cNvCxnSpPr/>
            <p:nvPr/>
          </p:nvCxnSpPr>
          <p:spPr>
            <a:xfrm flipV="1">
              <a:off x="2454440" y="453594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a:extLst>
                <a:ext uri="{FF2B5EF4-FFF2-40B4-BE49-F238E27FC236}">
                  <a16:creationId xmlns:a16="http://schemas.microsoft.com/office/drawing/2014/main" id="{8BEB1C29-53AF-AC40-A47C-4938DBD58EF6}"/>
                </a:ext>
              </a:extLst>
            </p:cNvPr>
            <p:cNvCxnSpPr/>
            <p:nvPr/>
          </p:nvCxnSpPr>
          <p:spPr>
            <a:xfrm>
              <a:off x="2441572" y="426504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a:extLst>
                <a:ext uri="{FF2B5EF4-FFF2-40B4-BE49-F238E27FC236}">
                  <a16:creationId xmlns:a16="http://schemas.microsoft.com/office/drawing/2014/main" id="{8AA7D3B7-DA85-7941-B63E-A1C5E3FDF69F}"/>
                </a:ext>
              </a:extLst>
            </p:cNvPr>
            <p:cNvCxnSpPr/>
            <p:nvPr/>
          </p:nvCxnSpPr>
          <p:spPr>
            <a:xfrm flipV="1">
              <a:off x="2458972" y="4278472"/>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23638440-95CC-084B-AE7E-639BC33F9C8A}"/>
                </a:ext>
              </a:extLst>
            </p:cNvPr>
            <p:cNvCxnSpPr/>
            <p:nvPr/>
          </p:nvCxnSpPr>
          <p:spPr>
            <a:xfrm flipV="1">
              <a:off x="2699381" y="4278791"/>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D07DD87B-12C4-DB45-B75C-67ED33B2A621}"/>
                </a:ext>
              </a:extLst>
            </p:cNvPr>
            <p:cNvCxnSpPr/>
            <p:nvPr/>
          </p:nvCxnSpPr>
          <p:spPr>
            <a:xfrm flipH="1" flipV="1">
              <a:off x="2445463" y="426735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61D79A0E-A352-0A41-B550-A344DA6073EA}"/>
                </a:ext>
              </a:extLst>
            </p:cNvPr>
            <p:cNvCxnSpPr/>
            <p:nvPr/>
          </p:nvCxnSpPr>
          <p:spPr>
            <a:xfrm flipV="1">
              <a:off x="2446336" y="452294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D12A269A-C881-DE44-B34B-A40CF33861CE}"/>
                </a:ext>
              </a:extLst>
            </p:cNvPr>
            <p:cNvCxnSpPr/>
            <p:nvPr/>
          </p:nvCxnSpPr>
          <p:spPr>
            <a:xfrm flipH="1" flipV="1">
              <a:off x="2705433" y="45200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2" name="Oval 411">
              <a:extLst>
                <a:ext uri="{FF2B5EF4-FFF2-40B4-BE49-F238E27FC236}">
                  <a16:creationId xmlns:a16="http://schemas.microsoft.com/office/drawing/2014/main" id="{E023AB5D-7231-6342-8ECF-EE51B8999642}"/>
                </a:ext>
              </a:extLst>
            </p:cNvPr>
            <p:cNvSpPr/>
            <p:nvPr/>
          </p:nvSpPr>
          <p:spPr>
            <a:xfrm>
              <a:off x="2695400" y="450581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3" name="Straight Connector 412">
              <a:extLst>
                <a:ext uri="{FF2B5EF4-FFF2-40B4-BE49-F238E27FC236}">
                  <a16:creationId xmlns:a16="http://schemas.microsoft.com/office/drawing/2014/main" id="{D7712F26-1C65-4344-875F-6A2AE61323A4}"/>
                </a:ext>
              </a:extLst>
            </p:cNvPr>
            <p:cNvCxnSpPr/>
            <p:nvPr/>
          </p:nvCxnSpPr>
          <p:spPr>
            <a:xfrm flipV="1">
              <a:off x="2972082" y="452428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a:extLst>
                <a:ext uri="{FF2B5EF4-FFF2-40B4-BE49-F238E27FC236}">
                  <a16:creationId xmlns:a16="http://schemas.microsoft.com/office/drawing/2014/main" id="{0E76B4E1-4E4B-8143-B789-DBC98BAAF302}"/>
                </a:ext>
              </a:extLst>
            </p:cNvPr>
            <p:cNvCxnSpPr/>
            <p:nvPr/>
          </p:nvCxnSpPr>
          <p:spPr>
            <a:xfrm>
              <a:off x="2964611" y="4528323"/>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a16="http://schemas.microsoft.com/office/drawing/2014/main" id="{0BDBE43D-D3B7-1E41-B6E6-BE984A716711}"/>
                </a:ext>
              </a:extLst>
            </p:cNvPr>
            <p:cNvCxnSpPr/>
            <p:nvPr/>
          </p:nvCxnSpPr>
          <p:spPr>
            <a:xfrm flipV="1">
              <a:off x="2971949" y="453722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B1F241F3-2DD4-E041-B8A1-1C5CC201E94B}"/>
                </a:ext>
              </a:extLst>
            </p:cNvPr>
            <p:cNvCxnSpPr/>
            <p:nvPr/>
          </p:nvCxnSpPr>
          <p:spPr>
            <a:xfrm flipH="1" flipV="1">
              <a:off x="2967772" y="427310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a:extLst>
                <a:ext uri="{FF2B5EF4-FFF2-40B4-BE49-F238E27FC236}">
                  <a16:creationId xmlns:a16="http://schemas.microsoft.com/office/drawing/2014/main" id="{DD5937FF-1F18-2045-9EC6-02FC1A16765B}"/>
                </a:ext>
              </a:extLst>
            </p:cNvPr>
            <p:cNvCxnSpPr/>
            <p:nvPr/>
          </p:nvCxnSpPr>
          <p:spPr>
            <a:xfrm>
              <a:off x="2968152" y="4273295"/>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a:extLst>
                <a:ext uri="{FF2B5EF4-FFF2-40B4-BE49-F238E27FC236}">
                  <a16:creationId xmlns:a16="http://schemas.microsoft.com/office/drawing/2014/main" id="{55AF6A25-5D53-9E4E-970F-DEA04F5BDD2C}"/>
                </a:ext>
              </a:extLst>
            </p:cNvPr>
            <p:cNvCxnSpPr/>
            <p:nvPr/>
          </p:nvCxnSpPr>
          <p:spPr>
            <a:xfrm flipV="1">
              <a:off x="2968152" y="428415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a:extLst>
                <a:ext uri="{FF2B5EF4-FFF2-40B4-BE49-F238E27FC236}">
                  <a16:creationId xmlns:a16="http://schemas.microsoft.com/office/drawing/2014/main" id="{E8D037EE-87C1-7E48-A267-E7DFB3BF302E}"/>
                </a:ext>
              </a:extLst>
            </p:cNvPr>
            <p:cNvCxnSpPr/>
            <p:nvPr/>
          </p:nvCxnSpPr>
          <p:spPr>
            <a:xfrm flipV="1">
              <a:off x="3232216" y="427594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a:extLst>
                <a:ext uri="{FF2B5EF4-FFF2-40B4-BE49-F238E27FC236}">
                  <a16:creationId xmlns:a16="http://schemas.microsoft.com/office/drawing/2014/main" id="{45681E94-040E-FE42-AB78-86B767E7DE6E}"/>
                </a:ext>
              </a:extLst>
            </p:cNvPr>
            <p:cNvCxnSpPr/>
            <p:nvPr/>
          </p:nvCxnSpPr>
          <p:spPr>
            <a:xfrm flipH="1" flipV="1">
              <a:off x="3236756" y="453154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1" name="Oval 420">
              <a:extLst>
                <a:ext uri="{FF2B5EF4-FFF2-40B4-BE49-F238E27FC236}">
                  <a16:creationId xmlns:a16="http://schemas.microsoft.com/office/drawing/2014/main" id="{A06B5AFA-10F4-C546-83FD-7B43CD316EB1}"/>
                </a:ext>
              </a:extLst>
            </p:cNvPr>
            <p:cNvSpPr/>
            <p:nvPr/>
          </p:nvSpPr>
          <p:spPr>
            <a:xfrm>
              <a:off x="3218238" y="451362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9DDBFCCE-9944-6F40-B9BF-3E6A2E6DBAB3}"/>
                </a:ext>
              </a:extLst>
            </p:cNvPr>
            <p:cNvSpPr/>
            <p:nvPr/>
          </p:nvSpPr>
          <p:spPr>
            <a:xfrm>
              <a:off x="3477504" y="4772375"/>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B890BD2A-E218-6544-A382-F258B46103DC}"/>
                </a:ext>
              </a:extLst>
            </p:cNvPr>
            <p:cNvSpPr/>
            <p:nvPr/>
          </p:nvSpPr>
          <p:spPr>
            <a:xfrm>
              <a:off x="3476819" y="426369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CED5CC28-C9FB-0E49-9165-5E3DF72ACCCE}"/>
                </a:ext>
              </a:extLst>
            </p:cNvPr>
            <p:cNvSpPr/>
            <p:nvPr/>
          </p:nvSpPr>
          <p:spPr>
            <a:xfrm>
              <a:off x="3478332" y="451742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5" name="Group 424">
              <a:extLst>
                <a:ext uri="{FF2B5EF4-FFF2-40B4-BE49-F238E27FC236}">
                  <a16:creationId xmlns:a16="http://schemas.microsoft.com/office/drawing/2014/main" id="{5449CBF9-4D97-D04A-8BCE-2E0B6567EC07}"/>
                </a:ext>
              </a:extLst>
            </p:cNvPr>
            <p:cNvGrpSpPr/>
            <p:nvPr/>
          </p:nvGrpSpPr>
          <p:grpSpPr>
            <a:xfrm rot="5400000" flipV="1">
              <a:off x="3461160" y="4155625"/>
              <a:ext cx="63323" cy="149361"/>
              <a:chOff x="5128940" y="2770557"/>
              <a:chExt cx="61549" cy="164735"/>
            </a:xfrm>
          </p:grpSpPr>
          <p:cxnSp>
            <p:nvCxnSpPr>
              <p:cNvPr id="474" name="Straight Connector 473">
                <a:extLst>
                  <a:ext uri="{FF2B5EF4-FFF2-40B4-BE49-F238E27FC236}">
                    <a16:creationId xmlns:a16="http://schemas.microsoft.com/office/drawing/2014/main" id="{82A5C925-2574-A142-8471-F7639BF2F95D}"/>
                  </a:ext>
                </a:extLst>
              </p:cNvPr>
              <p:cNvCxnSpPr>
                <a:cxnSpLocks/>
              </p:cNvCxnSpPr>
              <p:nvPr/>
            </p:nvCxnSpPr>
            <p:spPr>
              <a:xfrm>
                <a:off x="5176430" y="2787582"/>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75" name="Oval 474">
                <a:extLst>
                  <a:ext uri="{FF2B5EF4-FFF2-40B4-BE49-F238E27FC236}">
                    <a16:creationId xmlns:a16="http://schemas.microsoft.com/office/drawing/2014/main" id="{E2D51EAA-2EC0-FC45-B7AB-A7784DC22200}"/>
                  </a:ext>
                </a:extLst>
              </p:cNvPr>
              <p:cNvSpPr/>
              <p:nvPr/>
            </p:nvSpPr>
            <p:spPr>
              <a:xfrm>
                <a:off x="5131753" y="2890903"/>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6" name="Oval 475">
                <a:extLst>
                  <a:ext uri="{FF2B5EF4-FFF2-40B4-BE49-F238E27FC236}">
                    <a16:creationId xmlns:a16="http://schemas.microsoft.com/office/drawing/2014/main" id="{C6FC9B05-DD17-0C41-A50F-65870E6B936F}"/>
                  </a:ext>
                </a:extLst>
              </p:cNvPr>
              <p:cNvSpPr/>
              <p:nvPr/>
            </p:nvSpPr>
            <p:spPr>
              <a:xfrm>
                <a:off x="5128940" y="2830730"/>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7" name="Oval 476">
                <a:extLst>
                  <a:ext uri="{FF2B5EF4-FFF2-40B4-BE49-F238E27FC236}">
                    <a16:creationId xmlns:a16="http://schemas.microsoft.com/office/drawing/2014/main" id="{AF4FAA75-2E8F-8148-BF36-6F7BDF9B6C8E}"/>
                  </a:ext>
                </a:extLst>
              </p:cNvPr>
              <p:cNvSpPr/>
              <p:nvPr/>
            </p:nvSpPr>
            <p:spPr>
              <a:xfrm>
                <a:off x="5129501" y="2770557"/>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8" name="Straight Connector 477">
                <a:extLst>
                  <a:ext uri="{FF2B5EF4-FFF2-40B4-BE49-F238E27FC236}">
                    <a16:creationId xmlns:a16="http://schemas.microsoft.com/office/drawing/2014/main" id="{7F6628E0-DA4B-4341-A491-3A444E5C0E3B}"/>
                  </a:ext>
                </a:extLst>
              </p:cNvPr>
              <p:cNvCxnSpPr>
                <a:cxnSpLocks/>
              </p:cNvCxnSpPr>
              <p:nvPr/>
            </p:nvCxnSpPr>
            <p:spPr>
              <a:xfrm>
                <a:off x="5190489" y="2788144"/>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426" name="Group 425">
              <a:extLst>
                <a:ext uri="{FF2B5EF4-FFF2-40B4-BE49-F238E27FC236}">
                  <a16:creationId xmlns:a16="http://schemas.microsoft.com/office/drawing/2014/main" id="{BE4327B0-5F8F-9D41-80E6-C36B12A68AB5}"/>
                </a:ext>
              </a:extLst>
            </p:cNvPr>
            <p:cNvGrpSpPr/>
            <p:nvPr/>
          </p:nvGrpSpPr>
          <p:grpSpPr>
            <a:xfrm rot="16200000">
              <a:off x="3465337" y="4761354"/>
              <a:ext cx="63323" cy="149361"/>
              <a:chOff x="4928856" y="3427376"/>
              <a:chExt cx="61549" cy="164735"/>
            </a:xfrm>
          </p:grpSpPr>
          <p:cxnSp>
            <p:nvCxnSpPr>
              <p:cNvPr id="469" name="Straight Connector 468">
                <a:extLst>
                  <a:ext uri="{FF2B5EF4-FFF2-40B4-BE49-F238E27FC236}">
                    <a16:creationId xmlns:a16="http://schemas.microsoft.com/office/drawing/2014/main" id="{06B1AAC9-4F27-334F-92A2-FA4F34310937}"/>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70" name="Oval 469">
                <a:extLst>
                  <a:ext uri="{FF2B5EF4-FFF2-40B4-BE49-F238E27FC236}">
                    <a16:creationId xmlns:a16="http://schemas.microsoft.com/office/drawing/2014/main" id="{8FE0BC19-7421-5945-AE25-3F001879A58D}"/>
                  </a:ext>
                </a:extLst>
              </p:cNvPr>
              <p:cNvSpPr/>
              <p:nvPr/>
            </p:nvSpPr>
            <p:spPr>
              <a:xfrm>
                <a:off x="4931669" y="3547722"/>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1" name="Oval 470">
                <a:extLst>
                  <a:ext uri="{FF2B5EF4-FFF2-40B4-BE49-F238E27FC236}">
                    <a16:creationId xmlns:a16="http://schemas.microsoft.com/office/drawing/2014/main" id="{63706913-72DE-1D40-8F25-87B54CF7D4A8}"/>
                  </a:ext>
                </a:extLst>
              </p:cNvPr>
              <p:cNvSpPr/>
              <p:nvPr/>
            </p:nvSpPr>
            <p:spPr>
              <a:xfrm>
                <a:off x="4928856" y="3487549"/>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2" name="Oval 471">
                <a:extLst>
                  <a:ext uri="{FF2B5EF4-FFF2-40B4-BE49-F238E27FC236}">
                    <a16:creationId xmlns:a16="http://schemas.microsoft.com/office/drawing/2014/main" id="{33F9BAC3-4F36-2B47-827A-E42FD8BC3CF2}"/>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3" name="Straight Connector 472">
                <a:extLst>
                  <a:ext uri="{FF2B5EF4-FFF2-40B4-BE49-F238E27FC236}">
                    <a16:creationId xmlns:a16="http://schemas.microsoft.com/office/drawing/2014/main" id="{703FCCAE-F15B-4C4D-BAFD-D8962727EE22}"/>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427" name="Oval 426">
              <a:extLst>
                <a:ext uri="{FF2B5EF4-FFF2-40B4-BE49-F238E27FC236}">
                  <a16:creationId xmlns:a16="http://schemas.microsoft.com/office/drawing/2014/main" id="{FCB59B15-C482-E442-B525-DA4DA44CF2C4}"/>
                </a:ext>
              </a:extLst>
            </p:cNvPr>
            <p:cNvSpPr/>
            <p:nvPr/>
          </p:nvSpPr>
          <p:spPr>
            <a:xfrm>
              <a:off x="2954258" y="4264511"/>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a:extLst>
                <a:ext uri="{FF2B5EF4-FFF2-40B4-BE49-F238E27FC236}">
                  <a16:creationId xmlns:a16="http://schemas.microsoft.com/office/drawing/2014/main" id="{A6BBDD02-700A-6342-9CBF-8D738633C6EF}"/>
                </a:ext>
              </a:extLst>
            </p:cNvPr>
            <p:cNvSpPr/>
            <p:nvPr/>
          </p:nvSpPr>
          <p:spPr>
            <a:xfrm>
              <a:off x="2955718" y="4511158"/>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32851EC1-AC42-AF41-BFE5-28A37C26B11B}"/>
                </a:ext>
              </a:extLst>
            </p:cNvPr>
            <p:cNvSpPr/>
            <p:nvPr/>
          </p:nvSpPr>
          <p:spPr>
            <a:xfrm>
              <a:off x="2954890" y="476231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0" name="Straight Connector 429">
              <a:extLst>
                <a:ext uri="{FF2B5EF4-FFF2-40B4-BE49-F238E27FC236}">
                  <a16:creationId xmlns:a16="http://schemas.microsoft.com/office/drawing/2014/main" id="{2B334BFD-C350-FF41-A64E-0137469BF6CB}"/>
                </a:ext>
              </a:extLst>
            </p:cNvPr>
            <p:cNvCxnSpPr/>
            <p:nvPr/>
          </p:nvCxnSpPr>
          <p:spPr>
            <a:xfrm>
              <a:off x="1406763" y="4506730"/>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a:extLst>
                <a:ext uri="{FF2B5EF4-FFF2-40B4-BE49-F238E27FC236}">
                  <a16:creationId xmlns:a16="http://schemas.microsoft.com/office/drawing/2014/main" id="{713BCFB7-7B7E-A349-8756-5C9FA036730B}"/>
                </a:ext>
              </a:extLst>
            </p:cNvPr>
            <p:cNvCxnSpPr/>
            <p:nvPr/>
          </p:nvCxnSpPr>
          <p:spPr>
            <a:xfrm flipV="1">
              <a:off x="1425975" y="4515785"/>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a:extLst>
                <a:ext uri="{FF2B5EF4-FFF2-40B4-BE49-F238E27FC236}">
                  <a16:creationId xmlns:a16="http://schemas.microsoft.com/office/drawing/2014/main" id="{BFCA4769-72DE-EF4F-A628-4A03F853000C}"/>
                </a:ext>
              </a:extLst>
            </p:cNvPr>
            <p:cNvCxnSpPr/>
            <p:nvPr/>
          </p:nvCxnSpPr>
          <p:spPr>
            <a:xfrm flipV="1">
              <a:off x="1926469" y="4513196"/>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a:extLst>
                <a:ext uri="{FF2B5EF4-FFF2-40B4-BE49-F238E27FC236}">
                  <a16:creationId xmlns:a16="http://schemas.microsoft.com/office/drawing/2014/main" id="{A18D4047-C26B-034E-A951-36BB0275139A}"/>
                </a:ext>
              </a:extLst>
            </p:cNvPr>
            <p:cNvCxnSpPr/>
            <p:nvPr/>
          </p:nvCxnSpPr>
          <p:spPr>
            <a:xfrm flipH="1" flipV="1">
              <a:off x="2187991" y="451505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a:extLst>
                <a:ext uri="{FF2B5EF4-FFF2-40B4-BE49-F238E27FC236}">
                  <a16:creationId xmlns:a16="http://schemas.microsoft.com/office/drawing/2014/main" id="{CBAB98E4-270F-7641-B025-D09F5D5B1600}"/>
                </a:ext>
              </a:extLst>
            </p:cNvPr>
            <p:cNvCxnSpPr/>
            <p:nvPr/>
          </p:nvCxnSpPr>
          <p:spPr>
            <a:xfrm>
              <a:off x="1927942" y="4517182"/>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a:extLst>
                <a:ext uri="{FF2B5EF4-FFF2-40B4-BE49-F238E27FC236}">
                  <a16:creationId xmlns:a16="http://schemas.microsoft.com/office/drawing/2014/main" id="{283EC08D-49B5-1140-8152-7683E393F85F}"/>
                </a:ext>
              </a:extLst>
            </p:cNvPr>
            <p:cNvCxnSpPr/>
            <p:nvPr/>
          </p:nvCxnSpPr>
          <p:spPr>
            <a:xfrm flipV="1">
              <a:off x="1939495" y="4520430"/>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238D1576-0ECF-D240-8814-AADABEAC00A8}"/>
                </a:ext>
              </a:extLst>
            </p:cNvPr>
            <p:cNvCxnSpPr/>
            <p:nvPr/>
          </p:nvCxnSpPr>
          <p:spPr>
            <a:xfrm>
              <a:off x="1401592" y="4256407"/>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a:extLst>
                <a:ext uri="{FF2B5EF4-FFF2-40B4-BE49-F238E27FC236}">
                  <a16:creationId xmlns:a16="http://schemas.microsoft.com/office/drawing/2014/main" id="{08FA261C-3DC4-C24D-B451-0D11E3EF9F8A}"/>
                </a:ext>
              </a:extLst>
            </p:cNvPr>
            <p:cNvCxnSpPr/>
            <p:nvPr/>
          </p:nvCxnSpPr>
          <p:spPr>
            <a:xfrm flipV="1">
              <a:off x="1418994" y="4269833"/>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2BA0B355-565F-004B-B2A2-44CA2B2C7C6F}"/>
                </a:ext>
              </a:extLst>
            </p:cNvPr>
            <p:cNvCxnSpPr/>
            <p:nvPr/>
          </p:nvCxnSpPr>
          <p:spPr>
            <a:xfrm flipH="1" flipV="1">
              <a:off x="1922159" y="4262008"/>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a:extLst>
                <a:ext uri="{FF2B5EF4-FFF2-40B4-BE49-F238E27FC236}">
                  <a16:creationId xmlns:a16="http://schemas.microsoft.com/office/drawing/2014/main" id="{555446DC-6799-F345-B85A-4D5734BA5585}"/>
                </a:ext>
              </a:extLst>
            </p:cNvPr>
            <p:cNvCxnSpPr/>
            <p:nvPr/>
          </p:nvCxnSpPr>
          <p:spPr>
            <a:xfrm flipV="1">
              <a:off x="2193957" y="4263943"/>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a:extLst>
                <a:ext uri="{FF2B5EF4-FFF2-40B4-BE49-F238E27FC236}">
                  <a16:creationId xmlns:a16="http://schemas.microsoft.com/office/drawing/2014/main" id="{F8D8E4EC-8B05-AF42-9E49-3F33C2F9959D}"/>
                </a:ext>
              </a:extLst>
            </p:cNvPr>
            <p:cNvCxnSpPr/>
            <p:nvPr/>
          </p:nvCxnSpPr>
          <p:spPr>
            <a:xfrm>
              <a:off x="1928770" y="4266031"/>
              <a:ext cx="521920" cy="25985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a:extLst>
                <a:ext uri="{FF2B5EF4-FFF2-40B4-BE49-F238E27FC236}">
                  <a16:creationId xmlns:a16="http://schemas.microsoft.com/office/drawing/2014/main" id="{3BE19926-51FF-C446-9D98-3352CF7C8BD4}"/>
                </a:ext>
              </a:extLst>
            </p:cNvPr>
            <p:cNvCxnSpPr/>
            <p:nvPr/>
          </p:nvCxnSpPr>
          <p:spPr>
            <a:xfrm flipV="1">
              <a:off x="1942222" y="4271178"/>
              <a:ext cx="507246" cy="24373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2" name="Oval 441">
              <a:extLst>
                <a:ext uri="{FF2B5EF4-FFF2-40B4-BE49-F238E27FC236}">
                  <a16:creationId xmlns:a16="http://schemas.microsoft.com/office/drawing/2014/main" id="{CCBEF408-358C-304B-A2EE-03FB90024EC9}"/>
                </a:ext>
              </a:extLst>
            </p:cNvPr>
            <p:cNvSpPr/>
            <p:nvPr/>
          </p:nvSpPr>
          <p:spPr>
            <a:xfrm>
              <a:off x="2172244" y="450253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0DBFD4EE-9678-A045-9461-CB97F747B654}"/>
                </a:ext>
              </a:extLst>
            </p:cNvPr>
            <p:cNvSpPr/>
            <p:nvPr/>
          </p:nvSpPr>
          <p:spPr>
            <a:xfrm>
              <a:off x="2434661" y="4753687"/>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71A91C32-E9D5-694C-979A-C7573A8E51C8}"/>
                </a:ext>
              </a:extLst>
            </p:cNvPr>
            <p:cNvSpPr/>
            <p:nvPr/>
          </p:nvSpPr>
          <p:spPr>
            <a:xfrm>
              <a:off x="2435488" y="450443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E920D6DF-F2CE-4D40-81C5-B26D4D6EB632}"/>
                </a:ext>
              </a:extLst>
            </p:cNvPr>
            <p:cNvSpPr/>
            <p:nvPr/>
          </p:nvSpPr>
          <p:spPr>
            <a:xfrm>
              <a:off x="2435872" y="425450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6" name="Straight Connector 445">
              <a:extLst>
                <a:ext uri="{FF2B5EF4-FFF2-40B4-BE49-F238E27FC236}">
                  <a16:creationId xmlns:a16="http://schemas.microsoft.com/office/drawing/2014/main" id="{A6559840-B370-0240-8F82-3B51EDDF67E3}"/>
                </a:ext>
              </a:extLst>
            </p:cNvPr>
            <p:cNvCxnSpPr/>
            <p:nvPr/>
          </p:nvCxnSpPr>
          <p:spPr>
            <a:xfrm flipV="1">
              <a:off x="1659403" y="427015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7" name="Oval 446">
              <a:extLst>
                <a:ext uri="{FF2B5EF4-FFF2-40B4-BE49-F238E27FC236}">
                  <a16:creationId xmlns:a16="http://schemas.microsoft.com/office/drawing/2014/main" id="{64EF5CFF-EE46-4F41-88DD-E33007479341}"/>
                </a:ext>
              </a:extLst>
            </p:cNvPr>
            <p:cNvSpPr/>
            <p:nvPr/>
          </p:nvSpPr>
          <p:spPr>
            <a:xfrm>
              <a:off x="1914278" y="42558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a:extLst>
                <a:ext uri="{FF2B5EF4-FFF2-40B4-BE49-F238E27FC236}">
                  <a16:creationId xmlns:a16="http://schemas.microsoft.com/office/drawing/2014/main" id="{7784425C-C310-4E46-B92F-84E102811A75}"/>
                </a:ext>
              </a:extLst>
            </p:cNvPr>
            <p:cNvSpPr/>
            <p:nvPr/>
          </p:nvSpPr>
          <p:spPr>
            <a:xfrm>
              <a:off x="1915738" y="4502519"/>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9" name="Straight Connector 448">
              <a:extLst>
                <a:ext uri="{FF2B5EF4-FFF2-40B4-BE49-F238E27FC236}">
                  <a16:creationId xmlns:a16="http://schemas.microsoft.com/office/drawing/2014/main" id="{D804DD47-D608-7249-99D8-8EB28C74BB58}"/>
                </a:ext>
              </a:extLst>
            </p:cNvPr>
            <p:cNvCxnSpPr/>
            <p:nvPr/>
          </p:nvCxnSpPr>
          <p:spPr>
            <a:xfrm flipH="1" flipV="1">
              <a:off x="1405483" y="425871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0" name="Oval 449">
              <a:extLst>
                <a:ext uri="{FF2B5EF4-FFF2-40B4-BE49-F238E27FC236}">
                  <a16:creationId xmlns:a16="http://schemas.microsoft.com/office/drawing/2014/main" id="{2C2BD5F1-762C-9A4F-8239-D7E64FE61707}"/>
                </a:ext>
              </a:extLst>
            </p:cNvPr>
            <p:cNvSpPr/>
            <p:nvPr/>
          </p:nvSpPr>
          <p:spPr>
            <a:xfrm>
              <a:off x="1397610" y="424914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a:extLst>
                <a:ext uri="{FF2B5EF4-FFF2-40B4-BE49-F238E27FC236}">
                  <a16:creationId xmlns:a16="http://schemas.microsoft.com/office/drawing/2014/main" id="{2DAC5F1D-367C-8247-B234-407EE6487E34}"/>
                </a:ext>
              </a:extLst>
            </p:cNvPr>
            <p:cNvSpPr/>
            <p:nvPr/>
          </p:nvSpPr>
          <p:spPr>
            <a:xfrm>
              <a:off x="1397225" y="44990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2" name="Straight Connector 451">
              <a:extLst>
                <a:ext uri="{FF2B5EF4-FFF2-40B4-BE49-F238E27FC236}">
                  <a16:creationId xmlns:a16="http://schemas.microsoft.com/office/drawing/2014/main" id="{6F6923E7-808E-AE41-916E-22F8D5211766}"/>
                </a:ext>
              </a:extLst>
            </p:cNvPr>
            <p:cNvCxnSpPr/>
            <p:nvPr/>
          </p:nvCxnSpPr>
          <p:spPr>
            <a:xfrm flipV="1">
              <a:off x="1403478" y="4511429"/>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a16="http://schemas.microsoft.com/office/drawing/2014/main" id="{2255674F-01C6-C14C-B22D-C6BEC71D5914}"/>
                </a:ext>
              </a:extLst>
            </p:cNvPr>
            <p:cNvCxnSpPr/>
            <p:nvPr/>
          </p:nvCxnSpPr>
          <p:spPr>
            <a:xfrm flipH="1" flipV="1">
              <a:off x="1665453" y="4511412"/>
              <a:ext cx="266660" cy="255708"/>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4" name="Oval 453">
              <a:extLst>
                <a:ext uri="{FF2B5EF4-FFF2-40B4-BE49-F238E27FC236}">
                  <a16:creationId xmlns:a16="http://schemas.microsoft.com/office/drawing/2014/main" id="{0BCFD45C-F92B-D74E-A725-685AF92E13FB}"/>
                </a:ext>
              </a:extLst>
            </p:cNvPr>
            <p:cNvSpPr/>
            <p:nvPr/>
          </p:nvSpPr>
          <p:spPr>
            <a:xfrm>
              <a:off x="1655422" y="4497172"/>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14AFC7FC-1F3E-F34A-A0E4-E074AB4EF5C2}"/>
                </a:ext>
              </a:extLst>
            </p:cNvPr>
            <p:cNvSpPr/>
            <p:nvPr/>
          </p:nvSpPr>
          <p:spPr>
            <a:xfrm>
              <a:off x="1914910" y="4753670"/>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a:extLst>
                <a:ext uri="{FF2B5EF4-FFF2-40B4-BE49-F238E27FC236}">
                  <a16:creationId xmlns:a16="http://schemas.microsoft.com/office/drawing/2014/main" id="{53FBF27B-B4CB-A747-88D8-14AE05540132}"/>
                </a:ext>
              </a:extLst>
            </p:cNvPr>
            <p:cNvSpPr/>
            <p:nvPr/>
          </p:nvSpPr>
          <p:spPr>
            <a:xfrm>
              <a:off x="1388802" y="4748324"/>
              <a:ext cx="29239" cy="29239"/>
            </a:xfrm>
            <a:prstGeom prst="ellipse">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7" name="Group 456">
              <a:extLst>
                <a:ext uri="{FF2B5EF4-FFF2-40B4-BE49-F238E27FC236}">
                  <a16:creationId xmlns:a16="http://schemas.microsoft.com/office/drawing/2014/main" id="{DAD6CA49-A797-8644-920A-B46E73B341C4}"/>
                </a:ext>
              </a:extLst>
            </p:cNvPr>
            <p:cNvGrpSpPr/>
            <p:nvPr/>
          </p:nvGrpSpPr>
          <p:grpSpPr>
            <a:xfrm>
              <a:off x="1330359" y="4194045"/>
              <a:ext cx="55805" cy="143310"/>
              <a:chOff x="4928856" y="3427376"/>
              <a:chExt cx="61549" cy="158061"/>
            </a:xfrm>
          </p:grpSpPr>
          <p:cxnSp>
            <p:nvCxnSpPr>
              <p:cNvPr id="464" name="Straight Connector 463">
                <a:extLst>
                  <a:ext uri="{FF2B5EF4-FFF2-40B4-BE49-F238E27FC236}">
                    <a16:creationId xmlns:a16="http://schemas.microsoft.com/office/drawing/2014/main" id="{61638971-F03E-3344-A251-B0494E80DE91}"/>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65" name="Oval 464">
                <a:extLst>
                  <a:ext uri="{FF2B5EF4-FFF2-40B4-BE49-F238E27FC236}">
                    <a16:creationId xmlns:a16="http://schemas.microsoft.com/office/drawing/2014/main" id="{8A7F2A32-81BE-AA4B-9BEC-ADCD71FBD531}"/>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6" name="Oval 465">
                <a:extLst>
                  <a:ext uri="{FF2B5EF4-FFF2-40B4-BE49-F238E27FC236}">
                    <a16:creationId xmlns:a16="http://schemas.microsoft.com/office/drawing/2014/main" id="{31CDB5A4-A367-694E-8444-D3D2E6966788}"/>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7" name="Oval 466">
                <a:extLst>
                  <a:ext uri="{FF2B5EF4-FFF2-40B4-BE49-F238E27FC236}">
                    <a16:creationId xmlns:a16="http://schemas.microsoft.com/office/drawing/2014/main" id="{7340D788-FD16-F545-AE1B-15E9F644EA0C}"/>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68" name="Straight Connector 467">
                <a:extLst>
                  <a:ext uri="{FF2B5EF4-FFF2-40B4-BE49-F238E27FC236}">
                    <a16:creationId xmlns:a16="http://schemas.microsoft.com/office/drawing/2014/main" id="{909EA993-C2CD-814E-84FA-251C3F1913FC}"/>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458" name="Group 457">
              <a:extLst>
                <a:ext uri="{FF2B5EF4-FFF2-40B4-BE49-F238E27FC236}">
                  <a16:creationId xmlns:a16="http://schemas.microsoft.com/office/drawing/2014/main" id="{784C63B2-5AED-2A4D-810B-09EE6C76C6B2}"/>
                </a:ext>
              </a:extLst>
            </p:cNvPr>
            <p:cNvGrpSpPr/>
            <p:nvPr/>
          </p:nvGrpSpPr>
          <p:grpSpPr>
            <a:xfrm>
              <a:off x="1322216" y="4704909"/>
              <a:ext cx="55805" cy="143310"/>
              <a:chOff x="4928856" y="3427376"/>
              <a:chExt cx="61549" cy="158061"/>
            </a:xfrm>
          </p:grpSpPr>
          <p:cxnSp>
            <p:nvCxnSpPr>
              <p:cNvPr id="459" name="Straight Connector 458">
                <a:extLst>
                  <a:ext uri="{FF2B5EF4-FFF2-40B4-BE49-F238E27FC236}">
                    <a16:creationId xmlns:a16="http://schemas.microsoft.com/office/drawing/2014/main" id="{9EA4FE2E-971E-0B48-ABD1-0AB9A17693DC}"/>
                  </a:ext>
                </a:extLst>
              </p:cNvPr>
              <p:cNvCxnSpPr>
                <a:cxnSpLocks/>
              </p:cNvCxnSpPr>
              <p:nvPr/>
            </p:nvCxnSpPr>
            <p:spPr>
              <a:xfrm>
                <a:off x="4976346" y="3444401"/>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60" name="Oval 459">
                <a:extLst>
                  <a:ext uri="{FF2B5EF4-FFF2-40B4-BE49-F238E27FC236}">
                    <a16:creationId xmlns:a16="http://schemas.microsoft.com/office/drawing/2014/main" id="{02A6817D-FFDD-1A4B-A6E6-0F31EA379ECE}"/>
                  </a:ext>
                </a:extLst>
              </p:cNvPr>
              <p:cNvSpPr/>
              <p:nvPr/>
            </p:nvSpPr>
            <p:spPr>
              <a:xfrm>
                <a:off x="4931029" y="3541048"/>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1" name="Oval 460">
                <a:extLst>
                  <a:ext uri="{FF2B5EF4-FFF2-40B4-BE49-F238E27FC236}">
                    <a16:creationId xmlns:a16="http://schemas.microsoft.com/office/drawing/2014/main" id="{D966EF6E-C113-7F41-A34E-06092058F03E}"/>
                  </a:ext>
                </a:extLst>
              </p:cNvPr>
              <p:cNvSpPr/>
              <p:nvPr/>
            </p:nvSpPr>
            <p:spPr>
              <a:xfrm>
                <a:off x="4928856" y="3480234"/>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2" name="Oval 461">
                <a:extLst>
                  <a:ext uri="{FF2B5EF4-FFF2-40B4-BE49-F238E27FC236}">
                    <a16:creationId xmlns:a16="http://schemas.microsoft.com/office/drawing/2014/main" id="{A5C0306B-7A57-F143-8326-AC98FEC2527D}"/>
                  </a:ext>
                </a:extLst>
              </p:cNvPr>
              <p:cNvSpPr/>
              <p:nvPr/>
            </p:nvSpPr>
            <p:spPr>
              <a:xfrm>
                <a:off x="4929417" y="3427376"/>
                <a:ext cx="40690" cy="44389"/>
              </a:xfrm>
              <a:prstGeom prst="ellipse">
                <a:avLst/>
              </a:prstGeom>
              <a:solidFill>
                <a:schemeClr val="bg1"/>
              </a:solidFill>
              <a:ln w="63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63" name="Straight Connector 462">
                <a:extLst>
                  <a:ext uri="{FF2B5EF4-FFF2-40B4-BE49-F238E27FC236}">
                    <a16:creationId xmlns:a16="http://schemas.microsoft.com/office/drawing/2014/main" id="{F5C7588C-C37E-694B-9162-B841177A8135}"/>
                  </a:ext>
                </a:extLst>
              </p:cNvPr>
              <p:cNvCxnSpPr>
                <a:cxnSpLocks/>
              </p:cNvCxnSpPr>
              <p:nvPr/>
            </p:nvCxnSpPr>
            <p:spPr>
              <a:xfrm>
                <a:off x="4990405" y="3444963"/>
                <a:ext cx="0" cy="129712"/>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479" name="TextBox 478">
            <a:extLst>
              <a:ext uri="{FF2B5EF4-FFF2-40B4-BE49-F238E27FC236}">
                <a16:creationId xmlns:a16="http://schemas.microsoft.com/office/drawing/2014/main" id="{B5761F79-8CED-0B4B-8661-1680D9FBB026}"/>
              </a:ext>
            </a:extLst>
          </p:cNvPr>
          <p:cNvSpPr txBox="1"/>
          <p:nvPr/>
        </p:nvSpPr>
        <p:spPr>
          <a:xfrm>
            <a:off x="7128855" y="5468155"/>
            <a:ext cx="1712446" cy="492443"/>
          </a:xfrm>
          <a:prstGeom prst="rect">
            <a:avLst/>
          </a:prstGeom>
          <a:noFill/>
          <a:ln>
            <a:noFill/>
          </a:ln>
        </p:spPr>
        <p:txBody>
          <a:bodyPr wrap="square" rtlCol="0">
            <a:spAutoFit/>
          </a:bodyPr>
          <a:lstStyle/>
          <a:p>
            <a:r>
              <a:rPr lang="en-US" sz="1300" dirty="0">
                <a:solidFill>
                  <a:srgbClr val="C00000"/>
                </a:solidFill>
                <a:latin typeface="Times New Roman" panose="02020603050405020304" pitchFamily="18" charset="0"/>
                <a:cs typeface="Times New Roman" panose="02020603050405020304" pitchFamily="18" charset="0"/>
              </a:rPr>
              <a:t>Primary load origin, </a:t>
            </a:r>
            <a:r>
              <a:rPr lang="en-US" sz="1300" dirty="0">
                <a:solidFill>
                  <a:srgbClr val="00B050"/>
                </a:solidFill>
                <a:latin typeface="Times New Roman" panose="02020603050405020304" pitchFamily="18" charset="0"/>
                <a:cs typeface="Times New Roman" panose="02020603050405020304" pitchFamily="18" charset="0"/>
              </a:rPr>
              <a:t>virtual load</a:t>
            </a:r>
            <a:r>
              <a:rPr lang="en-US" sz="1300" dirty="0">
                <a:solidFill>
                  <a:srgbClr val="C00000"/>
                </a:solidFill>
                <a:latin typeface="Times New Roman" panose="02020603050405020304" pitchFamily="18" charset="0"/>
                <a:cs typeface="Times New Roman" panose="02020603050405020304" pitchFamily="18" charset="0"/>
              </a:rPr>
              <a:t> midpoint.   </a:t>
            </a:r>
          </a:p>
        </p:txBody>
      </p:sp>
      <p:sp>
        <p:nvSpPr>
          <p:cNvPr id="480" name="TextBox 479">
            <a:extLst>
              <a:ext uri="{FF2B5EF4-FFF2-40B4-BE49-F238E27FC236}">
                <a16:creationId xmlns:a16="http://schemas.microsoft.com/office/drawing/2014/main" id="{98184685-176A-BF49-8909-81D0799B24C6}"/>
              </a:ext>
            </a:extLst>
          </p:cNvPr>
          <p:cNvSpPr txBox="1"/>
          <p:nvPr/>
        </p:nvSpPr>
        <p:spPr>
          <a:xfrm>
            <a:off x="3797867" y="1746095"/>
            <a:ext cx="16416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Basic Designs </a:t>
            </a:r>
          </a:p>
        </p:txBody>
      </p:sp>
      <p:grpSp>
        <p:nvGrpSpPr>
          <p:cNvPr id="481" name="Group 480">
            <a:extLst>
              <a:ext uri="{FF2B5EF4-FFF2-40B4-BE49-F238E27FC236}">
                <a16:creationId xmlns:a16="http://schemas.microsoft.com/office/drawing/2014/main" id="{01117112-2291-A84C-A3BC-70C26669DDDB}"/>
              </a:ext>
            </a:extLst>
          </p:cNvPr>
          <p:cNvGrpSpPr/>
          <p:nvPr/>
        </p:nvGrpSpPr>
        <p:grpSpPr>
          <a:xfrm>
            <a:off x="7188495" y="3220036"/>
            <a:ext cx="1678033" cy="458915"/>
            <a:chOff x="1032936" y="5913213"/>
            <a:chExt cx="1678033" cy="458915"/>
          </a:xfrm>
        </p:grpSpPr>
        <p:sp>
          <p:nvSpPr>
            <p:cNvPr id="482" name="TextBox 481">
              <a:extLst>
                <a:ext uri="{FF2B5EF4-FFF2-40B4-BE49-F238E27FC236}">
                  <a16:creationId xmlns:a16="http://schemas.microsoft.com/office/drawing/2014/main" id="{19F80CC3-48C4-0242-91AA-B8F30810988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83" name="TextBox 482">
              <a:extLst>
                <a:ext uri="{FF2B5EF4-FFF2-40B4-BE49-F238E27FC236}">
                  <a16:creationId xmlns:a16="http://schemas.microsoft.com/office/drawing/2014/main" id="{680504CD-09CA-B44C-8731-162C83DD212B}"/>
                </a:ext>
              </a:extLst>
            </p:cNvPr>
            <p:cNvSpPr txBox="1"/>
            <p:nvPr/>
          </p:nvSpPr>
          <p:spPr>
            <a:xfrm>
              <a:off x="2244438" y="5913213"/>
              <a:ext cx="466531" cy="369332"/>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TM</a:t>
              </a:r>
              <a:r>
                <a:rPr lang="en-US" dirty="0"/>
                <a:t> </a:t>
              </a:r>
            </a:p>
          </p:txBody>
        </p:sp>
      </p:grpSp>
      <p:sp>
        <p:nvSpPr>
          <p:cNvPr id="484" name="TextBox 483">
            <a:extLst>
              <a:ext uri="{FF2B5EF4-FFF2-40B4-BE49-F238E27FC236}">
                <a16:creationId xmlns:a16="http://schemas.microsoft.com/office/drawing/2014/main" id="{A23BA969-14CB-4C47-81F5-640777B016C8}"/>
              </a:ext>
            </a:extLst>
          </p:cNvPr>
          <p:cNvSpPr txBox="1"/>
          <p:nvPr/>
        </p:nvSpPr>
        <p:spPr>
          <a:xfrm>
            <a:off x="1532142" y="1230164"/>
            <a:ext cx="627335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Primary Load Applied at Origin, Virtual Load applied at Midpoint   </a:t>
            </a:r>
          </a:p>
        </p:txBody>
      </p:sp>
    </p:spTree>
    <p:extLst>
      <p:ext uri="{BB962C8B-B14F-4D97-AF65-F5344CB8AC3E}">
        <p14:creationId xmlns:p14="http://schemas.microsoft.com/office/powerpoint/2010/main" val="2040852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91">
            <a:extLst>
              <a:ext uri="{FF2B5EF4-FFF2-40B4-BE49-F238E27FC236}">
                <a16:creationId xmlns:a16="http://schemas.microsoft.com/office/drawing/2014/main" id="{B3FE628D-CE35-2E45-822E-48682976B8B0}"/>
              </a:ext>
            </a:extLst>
          </p:cNvPr>
          <p:cNvSpPr txBox="1"/>
          <p:nvPr/>
        </p:nvSpPr>
        <p:spPr>
          <a:xfrm>
            <a:off x="4868730" y="3927508"/>
            <a:ext cx="3682401"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Decrease in strain values, requires x and n variables.   </a:t>
            </a:r>
          </a:p>
        </p:txBody>
      </p:sp>
      <p:sp>
        <p:nvSpPr>
          <p:cNvPr id="193" name="Oval 192">
            <a:extLst>
              <a:ext uri="{FF2B5EF4-FFF2-40B4-BE49-F238E27FC236}">
                <a16:creationId xmlns:a16="http://schemas.microsoft.com/office/drawing/2014/main" id="{E51D2181-0BF7-1B43-8470-45C547AB7970}"/>
              </a:ext>
            </a:extLst>
          </p:cNvPr>
          <p:cNvSpPr/>
          <p:nvPr/>
        </p:nvSpPr>
        <p:spPr>
          <a:xfrm>
            <a:off x="4877053" y="427192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0485F9D4-9864-5E46-AADC-9F925FCB2192}"/>
              </a:ext>
            </a:extLst>
          </p:cNvPr>
          <p:cNvCxnSpPr>
            <a:cxnSpLocks/>
          </p:cNvCxnSpPr>
          <p:nvPr/>
        </p:nvCxnSpPr>
        <p:spPr>
          <a:xfrm>
            <a:off x="277472" y="2338672"/>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5F3E87C1-4257-A649-B85D-CE189742F1DC}"/>
              </a:ext>
            </a:extLst>
          </p:cNvPr>
          <p:cNvCxnSpPr>
            <a:cxnSpLocks/>
          </p:cNvCxnSpPr>
          <p:nvPr/>
        </p:nvCxnSpPr>
        <p:spPr>
          <a:xfrm>
            <a:off x="1586474" y="2338672"/>
            <a:ext cx="0" cy="22487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A89D5F0-8113-FB4F-A516-84FE1C4BCCDC}"/>
              </a:ext>
            </a:extLst>
          </p:cNvPr>
          <p:cNvCxnSpPr>
            <a:cxnSpLocks/>
          </p:cNvCxnSpPr>
          <p:nvPr/>
        </p:nvCxnSpPr>
        <p:spPr>
          <a:xfrm>
            <a:off x="4805821" y="2339304"/>
            <a:ext cx="0" cy="22494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1FF4F35-E6F1-F44B-8FEA-C1A4BB905699}"/>
              </a:ext>
            </a:extLst>
          </p:cNvPr>
          <p:cNvCxnSpPr>
            <a:cxnSpLocks/>
          </p:cNvCxnSpPr>
          <p:nvPr/>
        </p:nvCxnSpPr>
        <p:spPr>
          <a:xfrm>
            <a:off x="277472" y="2588427"/>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8A7C058A-F8A8-6F44-90DA-90ACD5A41F5A}"/>
              </a:ext>
            </a:extLst>
          </p:cNvPr>
          <p:cNvSpPr txBox="1"/>
          <p:nvPr/>
        </p:nvSpPr>
        <p:spPr>
          <a:xfrm>
            <a:off x="754667" y="2953876"/>
            <a:ext cx="616226"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Six units </a:t>
            </a:r>
          </a:p>
        </p:txBody>
      </p:sp>
      <p:sp>
        <p:nvSpPr>
          <p:cNvPr id="199" name="TextBox 198">
            <a:extLst>
              <a:ext uri="{FF2B5EF4-FFF2-40B4-BE49-F238E27FC236}">
                <a16:creationId xmlns:a16="http://schemas.microsoft.com/office/drawing/2014/main" id="{08F748AD-5CAE-DE42-8EAB-7B1D8C8DAC5A}"/>
              </a:ext>
            </a:extLst>
          </p:cNvPr>
          <p:cNvSpPr txBox="1"/>
          <p:nvPr/>
        </p:nvSpPr>
        <p:spPr>
          <a:xfrm>
            <a:off x="1642245" y="4058165"/>
            <a:ext cx="1351065" cy="276999"/>
          </a:xfrm>
          <a:prstGeom prst="rect">
            <a:avLst/>
          </a:prstGeom>
          <a:noFill/>
        </p:spPr>
        <p:txBody>
          <a:bodyPr wrap="square" rtlCol="0">
            <a:spAutoFit/>
          </a:bodyPr>
          <a:lstStyle/>
          <a:p>
            <a:r>
              <a:rPr lang="en-US" sz="1200" dirty="0" err="1">
                <a:latin typeface="Arial" charset="0"/>
                <a:ea typeface="Arial" charset="0"/>
                <a:cs typeface="Arial" charset="0"/>
              </a:rPr>
              <a:t>Cosh</a:t>
            </a:r>
            <a:r>
              <a:rPr lang="en-US" sz="1200" dirty="0">
                <a:latin typeface="Arial" charset="0"/>
                <a:ea typeface="Arial" charset="0"/>
                <a:cs typeface="Arial" charset="0"/>
              </a:rPr>
              <a:t> [1.3169(</a:t>
            </a:r>
            <a:r>
              <a:rPr lang="en-US" sz="1200" dirty="0">
                <a:solidFill>
                  <a:srgbClr val="FF0000"/>
                </a:solidFill>
                <a:latin typeface="Arial" charset="0"/>
                <a:ea typeface="Arial" charset="0"/>
                <a:cs typeface="Arial" charset="0"/>
              </a:rPr>
              <a:t>x</a:t>
            </a:r>
            <a:r>
              <a:rPr lang="en-US" sz="1200" dirty="0">
                <a:latin typeface="Arial" charset="0"/>
                <a:ea typeface="Arial" charset="0"/>
                <a:cs typeface="Arial" charset="0"/>
              </a:rPr>
              <a:t>)] </a:t>
            </a:r>
          </a:p>
        </p:txBody>
      </p:sp>
      <p:sp>
        <p:nvSpPr>
          <p:cNvPr id="200" name="TextBox 199">
            <a:extLst>
              <a:ext uri="{FF2B5EF4-FFF2-40B4-BE49-F238E27FC236}">
                <a16:creationId xmlns:a16="http://schemas.microsoft.com/office/drawing/2014/main" id="{006FF0F5-C227-B746-9BA7-27F91E0DCB80}"/>
              </a:ext>
            </a:extLst>
          </p:cNvPr>
          <p:cNvSpPr txBox="1"/>
          <p:nvPr/>
        </p:nvSpPr>
        <p:spPr>
          <a:xfrm>
            <a:off x="2915492" y="4051283"/>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201" name="TextBox 200">
            <a:extLst>
              <a:ext uri="{FF2B5EF4-FFF2-40B4-BE49-F238E27FC236}">
                <a16:creationId xmlns:a16="http://schemas.microsoft.com/office/drawing/2014/main" id="{C90DECB7-EDA2-1949-AECB-6C7BF2F2F47B}"/>
              </a:ext>
            </a:extLst>
          </p:cNvPr>
          <p:cNvSpPr txBox="1"/>
          <p:nvPr/>
        </p:nvSpPr>
        <p:spPr>
          <a:xfrm>
            <a:off x="4984302" y="2329718"/>
            <a:ext cx="3800819"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Strain values per member due to midspan virtual load </a:t>
            </a:r>
          </a:p>
        </p:txBody>
      </p:sp>
      <p:sp>
        <p:nvSpPr>
          <p:cNvPr id="202" name="TextBox 201">
            <a:extLst>
              <a:ext uri="{FF2B5EF4-FFF2-40B4-BE49-F238E27FC236}">
                <a16:creationId xmlns:a16="http://schemas.microsoft.com/office/drawing/2014/main" id="{7F1E65A3-1C87-FC44-B9FA-DF03913AC844}"/>
              </a:ext>
            </a:extLst>
          </p:cNvPr>
          <p:cNvSpPr txBox="1"/>
          <p:nvPr/>
        </p:nvSpPr>
        <p:spPr>
          <a:xfrm>
            <a:off x="1930417" y="2962196"/>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a:t>
            </a:r>
          </a:p>
        </p:txBody>
      </p:sp>
      <p:sp>
        <p:nvSpPr>
          <p:cNvPr id="203" name="TextBox 202">
            <a:extLst>
              <a:ext uri="{FF2B5EF4-FFF2-40B4-BE49-F238E27FC236}">
                <a16:creationId xmlns:a16="http://schemas.microsoft.com/office/drawing/2014/main" id="{AD42B055-348C-1D4B-9D15-129F16D4D649}"/>
              </a:ext>
            </a:extLst>
          </p:cNvPr>
          <p:cNvSpPr txBox="1"/>
          <p:nvPr/>
        </p:nvSpPr>
        <p:spPr>
          <a:xfrm>
            <a:off x="1791447" y="3152825"/>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04" name="TextBox 203">
            <a:extLst>
              <a:ext uri="{FF2B5EF4-FFF2-40B4-BE49-F238E27FC236}">
                <a16:creationId xmlns:a16="http://schemas.microsoft.com/office/drawing/2014/main" id="{0EAC2839-782F-6840-95E7-64C6F3667843}"/>
              </a:ext>
            </a:extLst>
          </p:cNvPr>
          <p:cNvSpPr txBox="1"/>
          <p:nvPr/>
        </p:nvSpPr>
        <p:spPr>
          <a:xfrm>
            <a:off x="2416672" y="2962879"/>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a:t>
            </a:r>
          </a:p>
        </p:txBody>
      </p:sp>
      <p:sp>
        <p:nvSpPr>
          <p:cNvPr id="205" name="TextBox 204">
            <a:extLst>
              <a:ext uri="{FF2B5EF4-FFF2-40B4-BE49-F238E27FC236}">
                <a16:creationId xmlns:a16="http://schemas.microsoft.com/office/drawing/2014/main" id="{DCF4522C-EDBD-F643-8C95-A29016755B08}"/>
              </a:ext>
            </a:extLst>
          </p:cNvPr>
          <p:cNvSpPr txBox="1"/>
          <p:nvPr/>
        </p:nvSpPr>
        <p:spPr>
          <a:xfrm>
            <a:off x="2831894" y="2967964"/>
            <a:ext cx="3685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11</a:t>
            </a:r>
          </a:p>
        </p:txBody>
      </p:sp>
      <p:sp>
        <p:nvSpPr>
          <p:cNvPr id="206" name="TextBox 205">
            <a:extLst>
              <a:ext uri="{FF2B5EF4-FFF2-40B4-BE49-F238E27FC236}">
                <a16:creationId xmlns:a16="http://schemas.microsoft.com/office/drawing/2014/main" id="{08CE85CE-516C-0645-8335-951D5507BCA5}"/>
              </a:ext>
            </a:extLst>
          </p:cNvPr>
          <p:cNvSpPr txBox="1"/>
          <p:nvPr/>
        </p:nvSpPr>
        <p:spPr>
          <a:xfrm>
            <a:off x="3307522" y="2974783"/>
            <a:ext cx="36122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41</a:t>
            </a:r>
          </a:p>
        </p:txBody>
      </p:sp>
      <p:sp>
        <p:nvSpPr>
          <p:cNvPr id="207" name="TextBox 206">
            <a:extLst>
              <a:ext uri="{FF2B5EF4-FFF2-40B4-BE49-F238E27FC236}">
                <a16:creationId xmlns:a16="http://schemas.microsoft.com/office/drawing/2014/main" id="{B08D0C27-18F6-2D4E-A7B5-D5CE40F004DB}"/>
              </a:ext>
            </a:extLst>
          </p:cNvPr>
          <p:cNvSpPr txBox="1"/>
          <p:nvPr/>
        </p:nvSpPr>
        <p:spPr>
          <a:xfrm>
            <a:off x="3715332" y="2979623"/>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153</a:t>
            </a:r>
          </a:p>
        </p:txBody>
      </p:sp>
      <p:cxnSp>
        <p:nvCxnSpPr>
          <p:cNvPr id="208" name="Straight Connector 207">
            <a:extLst>
              <a:ext uri="{FF2B5EF4-FFF2-40B4-BE49-F238E27FC236}">
                <a16:creationId xmlns:a16="http://schemas.microsoft.com/office/drawing/2014/main" id="{9C93A96D-BF72-8B46-ACB3-6BF925F7E4BC}"/>
              </a:ext>
            </a:extLst>
          </p:cNvPr>
          <p:cNvCxnSpPr>
            <a:cxnSpLocks/>
          </p:cNvCxnSpPr>
          <p:nvPr/>
        </p:nvCxnSpPr>
        <p:spPr>
          <a:xfrm>
            <a:off x="1890087" y="3200198"/>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84EF482-23C4-844A-B1B2-5F3540190F0E}"/>
              </a:ext>
            </a:extLst>
          </p:cNvPr>
          <p:cNvCxnSpPr>
            <a:cxnSpLocks/>
          </p:cNvCxnSpPr>
          <p:nvPr/>
        </p:nvCxnSpPr>
        <p:spPr>
          <a:xfrm>
            <a:off x="2374569" y="3202197"/>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7F06F6C-628C-6040-BFB0-BABF62EDBC8E}"/>
              </a:ext>
            </a:extLst>
          </p:cNvPr>
          <p:cNvCxnSpPr>
            <a:cxnSpLocks/>
          </p:cNvCxnSpPr>
          <p:nvPr/>
        </p:nvCxnSpPr>
        <p:spPr>
          <a:xfrm>
            <a:off x="2831894" y="3207583"/>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E502447-B49E-6F4B-B0AD-59F57D12F3D4}"/>
              </a:ext>
            </a:extLst>
          </p:cNvPr>
          <p:cNvCxnSpPr>
            <a:cxnSpLocks/>
          </p:cNvCxnSpPr>
          <p:nvPr/>
        </p:nvCxnSpPr>
        <p:spPr>
          <a:xfrm>
            <a:off x="3322325" y="3212969"/>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023E17B-77A1-2649-9F9B-A0D7009CE21D}"/>
              </a:ext>
            </a:extLst>
          </p:cNvPr>
          <p:cNvCxnSpPr>
            <a:cxnSpLocks/>
          </p:cNvCxnSpPr>
          <p:nvPr/>
        </p:nvCxnSpPr>
        <p:spPr>
          <a:xfrm>
            <a:off x="3763624" y="3214968"/>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35D8CA25-970E-7B4F-A964-12A8B79CF9AC}"/>
              </a:ext>
            </a:extLst>
          </p:cNvPr>
          <p:cNvSpPr txBox="1"/>
          <p:nvPr/>
        </p:nvSpPr>
        <p:spPr>
          <a:xfrm>
            <a:off x="2272523" y="3154160"/>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14" name="TextBox 213">
            <a:extLst>
              <a:ext uri="{FF2B5EF4-FFF2-40B4-BE49-F238E27FC236}">
                <a16:creationId xmlns:a16="http://schemas.microsoft.com/office/drawing/2014/main" id="{C64FF7A1-0CCE-BC40-B7BA-6F58A3285B6E}"/>
              </a:ext>
            </a:extLst>
          </p:cNvPr>
          <p:cNvSpPr txBox="1"/>
          <p:nvPr/>
        </p:nvSpPr>
        <p:spPr>
          <a:xfrm>
            <a:off x="2734173" y="3149611"/>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15" name="TextBox 214">
            <a:extLst>
              <a:ext uri="{FF2B5EF4-FFF2-40B4-BE49-F238E27FC236}">
                <a16:creationId xmlns:a16="http://schemas.microsoft.com/office/drawing/2014/main" id="{E6985717-9907-494F-A581-C657F3204546}"/>
              </a:ext>
            </a:extLst>
          </p:cNvPr>
          <p:cNvSpPr txBox="1"/>
          <p:nvPr/>
        </p:nvSpPr>
        <p:spPr>
          <a:xfrm>
            <a:off x="3220774" y="3154333"/>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16" name="TextBox 215">
            <a:extLst>
              <a:ext uri="{FF2B5EF4-FFF2-40B4-BE49-F238E27FC236}">
                <a16:creationId xmlns:a16="http://schemas.microsoft.com/office/drawing/2014/main" id="{B020460B-3F0E-994D-BE8D-385E48A75616}"/>
              </a:ext>
            </a:extLst>
          </p:cNvPr>
          <p:cNvSpPr txBox="1"/>
          <p:nvPr/>
        </p:nvSpPr>
        <p:spPr>
          <a:xfrm>
            <a:off x="3686249" y="3156892"/>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17" name="TextBox 216">
            <a:extLst>
              <a:ext uri="{FF2B5EF4-FFF2-40B4-BE49-F238E27FC236}">
                <a16:creationId xmlns:a16="http://schemas.microsoft.com/office/drawing/2014/main" id="{F25D92C8-C394-9B44-AE86-2902DFB42C25}"/>
              </a:ext>
            </a:extLst>
          </p:cNvPr>
          <p:cNvSpPr txBox="1"/>
          <p:nvPr/>
        </p:nvSpPr>
        <p:spPr>
          <a:xfrm>
            <a:off x="4199711" y="2983778"/>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571</a:t>
            </a:r>
          </a:p>
        </p:txBody>
      </p:sp>
      <p:cxnSp>
        <p:nvCxnSpPr>
          <p:cNvPr id="218" name="Straight Connector 217">
            <a:extLst>
              <a:ext uri="{FF2B5EF4-FFF2-40B4-BE49-F238E27FC236}">
                <a16:creationId xmlns:a16="http://schemas.microsoft.com/office/drawing/2014/main" id="{24EE3006-2286-7D48-8BFC-A898DA20CE9D}"/>
              </a:ext>
            </a:extLst>
          </p:cNvPr>
          <p:cNvCxnSpPr>
            <a:cxnSpLocks/>
          </p:cNvCxnSpPr>
          <p:nvPr/>
        </p:nvCxnSpPr>
        <p:spPr>
          <a:xfrm>
            <a:off x="4248003" y="3219123"/>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0966AF2D-F946-E340-B2CD-6F9A5BE91284}"/>
              </a:ext>
            </a:extLst>
          </p:cNvPr>
          <p:cNvSpPr txBox="1"/>
          <p:nvPr/>
        </p:nvSpPr>
        <p:spPr>
          <a:xfrm>
            <a:off x="4170628" y="3161047"/>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1351</a:t>
            </a:r>
          </a:p>
        </p:txBody>
      </p:sp>
      <p:sp>
        <p:nvSpPr>
          <p:cNvPr id="220" name="TextBox 219">
            <a:extLst>
              <a:ext uri="{FF2B5EF4-FFF2-40B4-BE49-F238E27FC236}">
                <a16:creationId xmlns:a16="http://schemas.microsoft.com/office/drawing/2014/main" id="{74EFAFD8-72A9-1D4A-A9EC-0AF0C78511AB}"/>
              </a:ext>
            </a:extLst>
          </p:cNvPr>
          <p:cNvSpPr txBox="1"/>
          <p:nvPr/>
        </p:nvSpPr>
        <p:spPr>
          <a:xfrm>
            <a:off x="523620" y="3351425"/>
            <a:ext cx="1082469" cy="692497"/>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Variation in strain values per member   </a:t>
            </a:r>
          </a:p>
        </p:txBody>
      </p:sp>
      <p:cxnSp>
        <p:nvCxnSpPr>
          <p:cNvPr id="221" name="Straight Arrow Connector 220">
            <a:extLst>
              <a:ext uri="{FF2B5EF4-FFF2-40B4-BE49-F238E27FC236}">
                <a16:creationId xmlns:a16="http://schemas.microsoft.com/office/drawing/2014/main" id="{463E97E6-D0DF-7D4E-B551-FAAFB39E13D4}"/>
              </a:ext>
            </a:extLst>
          </p:cNvPr>
          <p:cNvCxnSpPr>
            <a:cxnSpLocks/>
          </p:cNvCxnSpPr>
          <p:nvPr/>
        </p:nvCxnSpPr>
        <p:spPr>
          <a:xfrm flipV="1">
            <a:off x="2277138" y="3443818"/>
            <a:ext cx="0" cy="135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A6B2F9A7-09E1-0D43-8177-CD7A91D6085E}"/>
              </a:ext>
            </a:extLst>
          </p:cNvPr>
          <p:cNvCxnSpPr>
            <a:cxnSpLocks/>
          </p:cNvCxnSpPr>
          <p:nvPr/>
        </p:nvCxnSpPr>
        <p:spPr>
          <a:xfrm flipV="1">
            <a:off x="2765439" y="3441707"/>
            <a:ext cx="0" cy="127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27646C41-24EF-E447-AFAD-5ECE081DFCAD}"/>
              </a:ext>
            </a:extLst>
          </p:cNvPr>
          <p:cNvCxnSpPr>
            <a:cxnSpLocks/>
          </p:cNvCxnSpPr>
          <p:nvPr/>
        </p:nvCxnSpPr>
        <p:spPr>
          <a:xfrm flipV="1">
            <a:off x="3239563" y="3443210"/>
            <a:ext cx="0" cy="119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260E9377-F056-6444-ADD3-8605F53DE701}"/>
              </a:ext>
            </a:extLst>
          </p:cNvPr>
          <p:cNvCxnSpPr>
            <a:cxnSpLocks/>
          </p:cNvCxnSpPr>
          <p:nvPr/>
        </p:nvCxnSpPr>
        <p:spPr>
          <a:xfrm flipV="1">
            <a:off x="3729456" y="3445049"/>
            <a:ext cx="0" cy="117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95D87F46-A687-844B-8276-D512FEEBF045}"/>
              </a:ext>
            </a:extLst>
          </p:cNvPr>
          <p:cNvCxnSpPr>
            <a:cxnSpLocks/>
          </p:cNvCxnSpPr>
          <p:nvPr/>
        </p:nvCxnSpPr>
        <p:spPr>
          <a:xfrm flipV="1">
            <a:off x="4189557" y="3451312"/>
            <a:ext cx="0" cy="108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88B3D31-519A-1546-857C-149ABF2AAED1}"/>
              </a:ext>
            </a:extLst>
          </p:cNvPr>
          <p:cNvSpPr txBox="1"/>
          <p:nvPr/>
        </p:nvSpPr>
        <p:spPr>
          <a:xfrm>
            <a:off x="2155519" y="3550631"/>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a:t>
            </a:r>
          </a:p>
        </p:txBody>
      </p:sp>
      <p:sp>
        <p:nvSpPr>
          <p:cNvPr id="227" name="TextBox 226">
            <a:extLst>
              <a:ext uri="{FF2B5EF4-FFF2-40B4-BE49-F238E27FC236}">
                <a16:creationId xmlns:a16="http://schemas.microsoft.com/office/drawing/2014/main" id="{9B600B23-5642-0C49-9761-6F016DC04D5E}"/>
              </a:ext>
            </a:extLst>
          </p:cNvPr>
          <p:cNvSpPr txBox="1"/>
          <p:nvPr/>
        </p:nvSpPr>
        <p:spPr>
          <a:xfrm>
            <a:off x="2034088" y="3728235"/>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228" name="TextBox 227">
            <a:extLst>
              <a:ext uri="{FF2B5EF4-FFF2-40B4-BE49-F238E27FC236}">
                <a16:creationId xmlns:a16="http://schemas.microsoft.com/office/drawing/2014/main" id="{24A902E3-D7E7-0542-BC97-39AF36B014F6}"/>
              </a:ext>
            </a:extLst>
          </p:cNvPr>
          <p:cNvSpPr txBox="1"/>
          <p:nvPr/>
        </p:nvSpPr>
        <p:spPr>
          <a:xfrm>
            <a:off x="2645099" y="3551589"/>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8</a:t>
            </a:r>
          </a:p>
        </p:txBody>
      </p:sp>
      <p:sp>
        <p:nvSpPr>
          <p:cNvPr id="229" name="TextBox 228">
            <a:extLst>
              <a:ext uri="{FF2B5EF4-FFF2-40B4-BE49-F238E27FC236}">
                <a16:creationId xmlns:a16="http://schemas.microsoft.com/office/drawing/2014/main" id="{F13DB3E7-C895-9241-A76C-3BEDBC1AEB30}"/>
              </a:ext>
            </a:extLst>
          </p:cNvPr>
          <p:cNvSpPr txBox="1"/>
          <p:nvPr/>
        </p:nvSpPr>
        <p:spPr>
          <a:xfrm>
            <a:off x="3074535" y="3550024"/>
            <a:ext cx="3685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30</a:t>
            </a:r>
          </a:p>
        </p:txBody>
      </p:sp>
      <p:sp>
        <p:nvSpPr>
          <p:cNvPr id="230" name="TextBox 229">
            <a:extLst>
              <a:ext uri="{FF2B5EF4-FFF2-40B4-BE49-F238E27FC236}">
                <a16:creationId xmlns:a16="http://schemas.microsoft.com/office/drawing/2014/main" id="{D60C44AD-862F-0B40-91EE-09699491487B}"/>
              </a:ext>
            </a:extLst>
          </p:cNvPr>
          <p:cNvSpPr txBox="1"/>
          <p:nvPr/>
        </p:nvSpPr>
        <p:spPr>
          <a:xfrm>
            <a:off x="3507684" y="3549030"/>
            <a:ext cx="42194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112</a:t>
            </a:r>
          </a:p>
        </p:txBody>
      </p:sp>
      <p:sp>
        <p:nvSpPr>
          <p:cNvPr id="231" name="TextBox 230">
            <a:extLst>
              <a:ext uri="{FF2B5EF4-FFF2-40B4-BE49-F238E27FC236}">
                <a16:creationId xmlns:a16="http://schemas.microsoft.com/office/drawing/2014/main" id="{E783BD70-2850-7E46-8CB8-148A89744C4F}"/>
              </a:ext>
            </a:extLst>
          </p:cNvPr>
          <p:cNvSpPr txBox="1"/>
          <p:nvPr/>
        </p:nvSpPr>
        <p:spPr>
          <a:xfrm>
            <a:off x="3971273" y="3555033"/>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418</a:t>
            </a:r>
          </a:p>
        </p:txBody>
      </p:sp>
      <p:cxnSp>
        <p:nvCxnSpPr>
          <p:cNvPr id="232" name="Straight Connector 231">
            <a:extLst>
              <a:ext uri="{FF2B5EF4-FFF2-40B4-BE49-F238E27FC236}">
                <a16:creationId xmlns:a16="http://schemas.microsoft.com/office/drawing/2014/main" id="{BC9D323D-159A-D44A-8CDF-1ABC368D4BD3}"/>
              </a:ext>
            </a:extLst>
          </p:cNvPr>
          <p:cNvCxnSpPr>
            <a:cxnSpLocks/>
          </p:cNvCxnSpPr>
          <p:nvPr/>
        </p:nvCxnSpPr>
        <p:spPr>
          <a:xfrm>
            <a:off x="2132728" y="3775608"/>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C2BFCC07-E33A-ED42-A428-7196204BA530}"/>
              </a:ext>
            </a:extLst>
          </p:cNvPr>
          <p:cNvCxnSpPr>
            <a:cxnSpLocks/>
          </p:cNvCxnSpPr>
          <p:nvPr/>
        </p:nvCxnSpPr>
        <p:spPr>
          <a:xfrm>
            <a:off x="2617210" y="3780932"/>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6A6252E-0CAB-D442-802B-6F1FD8B878A4}"/>
              </a:ext>
            </a:extLst>
          </p:cNvPr>
          <p:cNvCxnSpPr>
            <a:cxnSpLocks/>
          </p:cNvCxnSpPr>
          <p:nvPr/>
        </p:nvCxnSpPr>
        <p:spPr>
          <a:xfrm>
            <a:off x="3074535" y="3782993"/>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4CDD946-4EBB-EA49-9D90-EE7BB86767B4}"/>
              </a:ext>
            </a:extLst>
          </p:cNvPr>
          <p:cNvCxnSpPr>
            <a:cxnSpLocks/>
          </p:cNvCxnSpPr>
          <p:nvPr/>
        </p:nvCxnSpPr>
        <p:spPr>
          <a:xfrm>
            <a:off x="3564966" y="3788379"/>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5D1141A-4EAB-034C-9FD0-3FFCE8AA3C1C}"/>
              </a:ext>
            </a:extLst>
          </p:cNvPr>
          <p:cNvCxnSpPr>
            <a:cxnSpLocks/>
          </p:cNvCxnSpPr>
          <p:nvPr/>
        </p:nvCxnSpPr>
        <p:spPr>
          <a:xfrm>
            <a:off x="4019565" y="3790378"/>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3E0AFC85-EDCF-D944-A7E2-30D069996AD7}"/>
              </a:ext>
            </a:extLst>
          </p:cNvPr>
          <p:cNvSpPr txBox="1"/>
          <p:nvPr/>
        </p:nvSpPr>
        <p:spPr>
          <a:xfrm>
            <a:off x="2541265" y="3726245"/>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238" name="TextBox 237">
            <a:extLst>
              <a:ext uri="{FF2B5EF4-FFF2-40B4-BE49-F238E27FC236}">
                <a16:creationId xmlns:a16="http://schemas.microsoft.com/office/drawing/2014/main" id="{6B93070A-282D-354C-A2B3-A2FBB33857A9}"/>
              </a:ext>
            </a:extLst>
          </p:cNvPr>
          <p:cNvSpPr txBox="1"/>
          <p:nvPr/>
        </p:nvSpPr>
        <p:spPr>
          <a:xfrm>
            <a:off x="2986290" y="3725021"/>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239" name="TextBox 238">
            <a:extLst>
              <a:ext uri="{FF2B5EF4-FFF2-40B4-BE49-F238E27FC236}">
                <a16:creationId xmlns:a16="http://schemas.microsoft.com/office/drawing/2014/main" id="{85076F25-ED1B-D94A-BCE8-F7097E0F25E2}"/>
              </a:ext>
            </a:extLst>
          </p:cNvPr>
          <p:cNvSpPr txBox="1"/>
          <p:nvPr/>
        </p:nvSpPr>
        <p:spPr>
          <a:xfrm>
            <a:off x="3488103" y="3726418"/>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a:t>
            </a:r>
          </a:p>
        </p:txBody>
      </p:sp>
      <p:sp>
        <p:nvSpPr>
          <p:cNvPr id="240" name="TextBox 239">
            <a:extLst>
              <a:ext uri="{FF2B5EF4-FFF2-40B4-BE49-F238E27FC236}">
                <a16:creationId xmlns:a16="http://schemas.microsoft.com/office/drawing/2014/main" id="{F3D5195A-6B3D-B343-A17B-F9D3FC192E97}"/>
              </a:ext>
            </a:extLst>
          </p:cNvPr>
          <p:cNvSpPr txBox="1"/>
          <p:nvPr/>
        </p:nvSpPr>
        <p:spPr>
          <a:xfrm>
            <a:off x="3955490" y="3728977"/>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a:t>
            </a:r>
          </a:p>
        </p:txBody>
      </p:sp>
      <p:sp>
        <p:nvSpPr>
          <p:cNvPr id="241" name="TextBox 240">
            <a:extLst>
              <a:ext uri="{FF2B5EF4-FFF2-40B4-BE49-F238E27FC236}">
                <a16:creationId xmlns:a16="http://schemas.microsoft.com/office/drawing/2014/main" id="{15D56991-F5E4-ED45-A639-FC76A224EC97}"/>
              </a:ext>
            </a:extLst>
          </p:cNvPr>
          <p:cNvSpPr txBox="1"/>
          <p:nvPr/>
        </p:nvSpPr>
        <p:spPr>
          <a:xfrm>
            <a:off x="5292462" y="2980110"/>
            <a:ext cx="431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26</a:t>
            </a:r>
          </a:p>
        </p:txBody>
      </p:sp>
      <p:sp>
        <p:nvSpPr>
          <p:cNvPr id="242" name="TextBox 241">
            <a:extLst>
              <a:ext uri="{FF2B5EF4-FFF2-40B4-BE49-F238E27FC236}">
                <a16:creationId xmlns:a16="http://schemas.microsoft.com/office/drawing/2014/main" id="{997685B8-8995-2D41-BE7B-A27CFB42B11C}"/>
              </a:ext>
            </a:extLst>
          </p:cNvPr>
          <p:cNvSpPr txBox="1"/>
          <p:nvPr/>
        </p:nvSpPr>
        <p:spPr>
          <a:xfrm>
            <a:off x="5244934" y="3170739"/>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sp>
        <p:nvSpPr>
          <p:cNvPr id="243" name="TextBox 242">
            <a:extLst>
              <a:ext uri="{FF2B5EF4-FFF2-40B4-BE49-F238E27FC236}">
                <a16:creationId xmlns:a16="http://schemas.microsoft.com/office/drawing/2014/main" id="{C5440921-8DDF-CE45-9C3E-02B682DEB5F8}"/>
              </a:ext>
            </a:extLst>
          </p:cNvPr>
          <p:cNvSpPr txBox="1"/>
          <p:nvPr/>
        </p:nvSpPr>
        <p:spPr>
          <a:xfrm>
            <a:off x="5760431" y="2984451"/>
            <a:ext cx="41961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78</a:t>
            </a:r>
          </a:p>
        </p:txBody>
      </p:sp>
      <p:sp>
        <p:nvSpPr>
          <p:cNvPr id="244" name="TextBox 243">
            <a:extLst>
              <a:ext uri="{FF2B5EF4-FFF2-40B4-BE49-F238E27FC236}">
                <a16:creationId xmlns:a16="http://schemas.microsoft.com/office/drawing/2014/main" id="{78B5C42A-4C3D-9441-99A6-621FDA9ED201}"/>
              </a:ext>
            </a:extLst>
          </p:cNvPr>
          <p:cNvSpPr txBox="1"/>
          <p:nvPr/>
        </p:nvSpPr>
        <p:spPr>
          <a:xfrm>
            <a:off x="6226855" y="2985878"/>
            <a:ext cx="41387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286</a:t>
            </a:r>
          </a:p>
        </p:txBody>
      </p:sp>
      <p:sp>
        <p:nvSpPr>
          <p:cNvPr id="245" name="TextBox 244">
            <a:extLst>
              <a:ext uri="{FF2B5EF4-FFF2-40B4-BE49-F238E27FC236}">
                <a16:creationId xmlns:a16="http://schemas.microsoft.com/office/drawing/2014/main" id="{4D39E361-566E-0946-B5D8-92F322CD354D}"/>
              </a:ext>
            </a:extLst>
          </p:cNvPr>
          <p:cNvSpPr txBox="1"/>
          <p:nvPr/>
        </p:nvSpPr>
        <p:spPr>
          <a:xfrm>
            <a:off x="6724431" y="2992697"/>
            <a:ext cx="42438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285</a:t>
            </a:r>
          </a:p>
        </p:txBody>
      </p:sp>
      <p:sp>
        <p:nvSpPr>
          <p:cNvPr id="246" name="TextBox 245">
            <a:extLst>
              <a:ext uri="{FF2B5EF4-FFF2-40B4-BE49-F238E27FC236}">
                <a16:creationId xmlns:a16="http://schemas.microsoft.com/office/drawing/2014/main" id="{7AB2A860-1857-2445-B93A-3EC3E5252CD1}"/>
              </a:ext>
            </a:extLst>
          </p:cNvPr>
          <p:cNvSpPr txBox="1"/>
          <p:nvPr/>
        </p:nvSpPr>
        <p:spPr>
          <a:xfrm>
            <a:off x="7168819" y="2997537"/>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75</a:t>
            </a:r>
          </a:p>
        </p:txBody>
      </p:sp>
      <p:cxnSp>
        <p:nvCxnSpPr>
          <p:cNvPr id="247" name="Straight Connector 246">
            <a:extLst>
              <a:ext uri="{FF2B5EF4-FFF2-40B4-BE49-F238E27FC236}">
                <a16:creationId xmlns:a16="http://schemas.microsoft.com/office/drawing/2014/main" id="{8545661E-998D-9646-9878-1C0ADD30B0BE}"/>
              </a:ext>
            </a:extLst>
          </p:cNvPr>
          <p:cNvCxnSpPr>
            <a:cxnSpLocks/>
          </p:cNvCxnSpPr>
          <p:nvPr/>
        </p:nvCxnSpPr>
        <p:spPr>
          <a:xfrm>
            <a:off x="5343574" y="3218112"/>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24910E6-413D-9B48-8F53-BC505BF22B57}"/>
              </a:ext>
            </a:extLst>
          </p:cNvPr>
          <p:cNvCxnSpPr>
            <a:cxnSpLocks/>
          </p:cNvCxnSpPr>
          <p:nvPr/>
        </p:nvCxnSpPr>
        <p:spPr>
          <a:xfrm>
            <a:off x="5828056" y="3220111"/>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E59C3B1-3579-2E4C-8419-F88FC8A01CCD}"/>
              </a:ext>
            </a:extLst>
          </p:cNvPr>
          <p:cNvCxnSpPr>
            <a:cxnSpLocks/>
          </p:cNvCxnSpPr>
          <p:nvPr/>
        </p:nvCxnSpPr>
        <p:spPr>
          <a:xfrm>
            <a:off x="6285381" y="3225497"/>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B7BAA064-FFF2-DC42-90EB-9A663B8312B6}"/>
              </a:ext>
            </a:extLst>
          </p:cNvPr>
          <p:cNvCxnSpPr>
            <a:cxnSpLocks/>
          </p:cNvCxnSpPr>
          <p:nvPr/>
        </p:nvCxnSpPr>
        <p:spPr>
          <a:xfrm>
            <a:off x="6775812" y="3230883"/>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0F019256-BFB9-BE48-8D54-F9E794EBD4F2}"/>
              </a:ext>
            </a:extLst>
          </p:cNvPr>
          <p:cNvCxnSpPr>
            <a:cxnSpLocks/>
          </p:cNvCxnSpPr>
          <p:nvPr/>
        </p:nvCxnSpPr>
        <p:spPr>
          <a:xfrm>
            <a:off x="7217111" y="3232882"/>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12A86381-978E-AD4A-99A6-3821375C8CB6}"/>
              </a:ext>
            </a:extLst>
          </p:cNvPr>
          <p:cNvSpPr txBox="1"/>
          <p:nvPr/>
        </p:nvSpPr>
        <p:spPr>
          <a:xfrm>
            <a:off x="5726010" y="3172074"/>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sp>
        <p:nvSpPr>
          <p:cNvPr id="253" name="TextBox 252">
            <a:extLst>
              <a:ext uri="{FF2B5EF4-FFF2-40B4-BE49-F238E27FC236}">
                <a16:creationId xmlns:a16="http://schemas.microsoft.com/office/drawing/2014/main" id="{73ECBC57-EA5E-1F4B-A1D6-5A8AF3A6C6E5}"/>
              </a:ext>
            </a:extLst>
          </p:cNvPr>
          <p:cNvSpPr txBox="1"/>
          <p:nvPr/>
        </p:nvSpPr>
        <p:spPr>
          <a:xfrm>
            <a:off x="6187660" y="3167525"/>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sp>
        <p:nvSpPr>
          <p:cNvPr id="254" name="TextBox 253">
            <a:extLst>
              <a:ext uri="{FF2B5EF4-FFF2-40B4-BE49-F238E27FC236}">
                <a16:creationId xmlns:a16="http://schemas.microsoft.com/office/drawing/2014/main" id="{B023C72B-A295-6B41-8B99-4198D1519726}"/>
              </a:ext>
            </a:extLst>
          </p:cNvPr>
          <p:cNvSpPr txBox="1"/>
          <p:nvPr/>
        </p:nvSpPr>
        <p:spPr>
          <a:xfrm>
            <a:off x="6674261" y="3172247"/>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sp>
        <p:nvSpPr>
          <p:cNvPr id="255" name="TextBox 254">
            <a:extLst>
              <a:ext uri="{FF2B5EF4-FFF2-40B4-BE49-F238E27FC236}">
                <a16:creationId xmlns:a16="http://schemas.microsoft.com/office/drawing/2014/main" id="{61A558E0-7C1D-1040-8C20-321314E58610}"/>
              </a:ext>
            </a:extLst>
          </p:cNvPr>
          <p:cNvSpPr txBox="1"/>
          <p:nvPr/>
        </p:nvSpPr>
        <p:spPr>
          <a:xfrm>
            <a:off x="7139736" y="3174806"/>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sp>
        <p:nvSpPr>
          <p:cNvPr id="256" name="TextBox 255">
            <a:extLst>
              <a:ext uri="{FF2B5EF4-FFF2-40B4-BE49-F238E27FC236}">
                <a16:creationId xmlns:a16="http://schemas.microsoft.com/office/drawing/2014/main" id="{7E9EBCC3-562D-284E-B6DA-8D1F5042D40E}"/>
              </a:ext>
            </a:extLst>
          </p:cNvPr>
          <p:cNvSpPr txBox="1"/>
          <p:nvPr/>
        </p:nvSpPr>
        <p:spPr>
          <a:xfrm>
            <a:off x="7653198" y="3001692"/>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15</a:t>
            </a:r>
          </a:p>
        </p:txBody>
      </p:sp>
      <p:cxnSp>
        <p:nvCxnSpPr>
          <p:cNvPr id="257" name="Straight Connector 256">
            <a:extLst>
              <a:ext uri="{FF2B5EF4-FFF2-40B4-BE49-F238E27FC236}">
                <a16:creationId xmlns:a16="http://schemas.microsoft.com/office/drawing/2014/main" id="{21A5E95F-1E36-034A-9872-DFD33C687E16}"/>
              </a:ext>
            </a:extLst>
          </p:cNvPr>
          <p:cNvCxnSpPr>
            <a:cxnSpLocks/>
          </p:cNvCxnSpPr>
          <p:nvPr/>
        </p:nvCxnSpPr>
        <p:spPr>
          <a:xfrm>
            <a:off x="7701490" y="3237037"/>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732944DA-39D6-554F-91E3-E3C9B894EA2A}"/>
              </a:ext>
            </a:extLst>
          </p:cNvPr>
          <p:cNvSpPr txBox="1"/>
          <p:nvPr/>
        </p:nvSpPr>
        <p:spPr>
          <a:xfrm>
            <a:off x="7624115" y="3178961"/>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sp>
        <p:nvSpPr>
          <p:cNvPr id="259" name="TextBox 258">
            <a:extLst>
              <a:ext uri="{FF2B5EF4-FFF2-40B4-BE49-F238E27FC236}">
                <a16:creationId xmlns:a16="http://schemas.microsoft.com/office/drawing/2014/main" id="{86ECB28C-22BB-B94E-B439-630485AA5375}"/>
              </a:ext>
            </a:extLst>
          </p:cNvPr>
          <p:cNvSpPr txBox="1"/>
          <p:nvPr/>
        </p:nvSpPr>
        <p:spPr>
          <a:xfrm>
            <a:off x="1618628" y="2320085"/>
            <a:ext cx="3241869"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Strain values per member due to primary load </a:t>
            </a:r>
          </a:p>
        </p:txBody>
      </p:sp>
      <p:sp>
        <p:nvSpPr>
          <p:cNvPr id="260" name="TextBox 259">
            <a:extLst>
              <a:ext uri="{FF2B5EF4-FFF2-40B4-BE49-F238E27FC236}">
                <a16:creationId xmlns:a16="http://schemas.microsoft.com/office/drawing/2014/main" id="{67AD124F-BB7C-3A42-B7FA-E3500F035F07}"/>
              </a:ext>
            </a:extLst>
          </p:cNvPr>
          <p:cNvSpPr txBox="1"/>
          <p:nvPr/>
        </p:nvSpPr>
        <p:spPr>
          <a:xfrm>
            <a:off x="567691" y="4044509"/>
            <a:ext cx="93219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Derivation notes </a:t>
            </a:r>
          </a:p>
        </p:txBody>
      </p:sp>
      <p:sp>
        <p:nvSpPr>
          <p:cNvPr id="261" name="TextBox 260">
            <a:extLst>
              <a:ext uri="{FF2B5EF4-FFF2-40B4-BE49-F238E27FC236}">
                <a16:creationId xmlns:a16="http://schemas.microsoft.com/office/drawing/2014/main" id="{7D268D53-03D8-2347-8B4D-5278DE1068B5}"/>
              </a:ext>
            </a:extLst>
          </p:cNvPr>
          <p:cNvSpPr txBox="1"/>
          <p:nvPr/>
        </p:nvSpPr>
        <p:spPr>
          <a:xfrm>
            <a:off x="4875930" y="4154369"/>
            <a:ext cx="3560731"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Assume a hyperbolic and linear function solution, (5 unknowns, A, B, C, D, and E, plus variable n).       </a:t>
            </a:r>
          </a:p>
        </p:txBody>
      </p:sp>
      <p:sp>
        <p:nvSpPr>
          <p:cNvPr id="262" name="Oval 261">
            <a:extLst>
              <a:ext uri="{FF2B5EF4-FFF2-40B4-BE49-F238E27FC236}">
                <a16:creationId xmlns:a16="http://schemas.microsoft.com/office/drawing/2014/main" id="{3D432DA2-FE2C-D44B-A7C8-0708E05FA769}"/>
              </a:ext>
            </a:extLst>
          </p:cNvPr>
          <p:cNvSpPr/>
          <p:nvPr/>
        </p:nvSpPr>
        <p:spPr>
          <a:xfrm>
            <a:off x="4877273" y="405421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Connector 262">
            <a:extLst>
              <a:ext uri="{FF2B5EF4-FFF2-40B4-BE49-F238E27FC236}">
                <a16:creationId xmlns:a16="http://schemas.microsoft.com/office/drawing/2014/main" id="{215EE79B-0703-F346-AC71-373F7BE85A8B}"/>
              </a:ext>
            </a:extLst>
          </p:cNvPr>
          <p:cNvCxnSpPr>
            <a:cxnSpLocks/>
          </p:cNvCxnSpPr>
          <p:nvPr/>
        </p:nvCxnSpPr>
        <p:spPr>
          <a:xfrm>
            <a:off x="277472" y="3982229"/>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EBA5C56A-45F5-074A-A53B-47A2914849B3}"/>
              </a:ext>
            </a:extLst>
          </p:cNvPr>
          <p:cNvSpPr txBox="1"/>
          <p:nvPr/>
        </p:nvSpPr>
        <p:spPr>
          <a:xfrm>
            <a:off x="753879" y="2549594"/>
            <a:ext cx="616226"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Four units </a:t>
            </a:r>
          </a:p>
        </p:txBody>
      </p:sp>
      <p:sp>
        <p:nvSpPr>
          <p:cNvPr id="265" name="TextBox 264">
            <a:extLst>
              <a:ext uri="{FF2B5EF4-FFF2-40B4-BE49-F238E27FC236}">
                <a16:creationId xmlns:a16="http://schemas.microsoft.com/office/drawing/2014/main" id="{88759679-5E91-D440-AD68-0F0F1905DE40}"/>
              </a:ext>
            </a:extLst>
          </p:cNvPr>
          <p:cNvSpPr txBox="1"/>
          <p:nvPr/>
        </p:nvSpPr>
        <p:spPr>
          <a:xfrm>
            <a:off x="1914542" y="2549245"/>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a:t>
            </a:r>
          </a:p>
        </p:txBody>
      </p:sp>
      <p:sp>
        <p:nvSpPr>
          <p:cNvPr id="266" name="TextBox 265">
            <a:extLst>
              <a:ext uri="{FF2B5EF4-FFF2-40B4-BE49-F238E27FC236}">
                <a16:creationId xmlns:a16="http://schemas.microsoft.com/office/drawing/2014/main" id="{FA77B926-B38D-2348-AA67-BC7BC6500E63}"/>
              </a:ext>
            </a:extLst>
          </p:cNvPr>
          <p:cNvSpPr txBox="1"/>
          <p:nvPr/>
        </p:nvSpPr>
        <p:spPr>
          <a:xfrm>
            <a:off x="1869010" y="2739874"/>
            <a:ext cx="37556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267" name="TextBox 266">
            <a:extLst>
              <a:ext uri="{FF2B5EF4-FFF2-40B4-BE49-F238E27FC236}">
                <a16:creationId xmlns:a16="http://schemas.microsoft.com/office/drawing/2014/main" id="{981B3C9F-85A1-2444-BCAC-BA7D4E147602}"/>
              </a:ext>
            </a:extLst>
          </p:cNvPr>
          <p:cNvSpPr txBox="1"/>
          <p:nvPr/>
        </p:nvSpPr>
        <p:spPr>
          <a:xfrm>
            <a:off x="2400797" y="2549928"/>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a:t>
            </a:r>
          </a:p>
        </p:txBody>
      </p:sp>
      <p:sp>
        <p:nvSpPr>
          <p:cNvPr id="268" name="TextBox 267">
            <a:extLst>
              <a:ext uri="{FF2B5EF4-FFF2-40B4-BE49-F238E27FC236}">
                <a16:creationId xmlns:a16="http://schemas.microsoft.com/office/drawing/2014/main" id="{EA5C4E28-4180-3342-A5AB-FA218AE9D071}"/>
              </a:ext>
            </a:extLst>
          </p:cNvPr>
          <p:cNvSpPr txBox="1"/>
          <p:nvPr/>
        </p:nvSpPr>
        <p:spPr>
          <a:xfrm>
            <a:off x="2816019" y="2555013"/>
            <a:ext cx="3685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11</a:t>
            </a:r>
          </a:p>
        </p:txBody>
      </p:sp>
      <p:sp>
        <p:nvSpPr>
          <p:cNvPr id="269" name="TextBox 268">
            <a:extLst>
              <a:ext uri="{FF2B5EF4-FFF2-40B4-BE49-F238E27FC236}">
                <a16:creationId xmlns:a16="http://schemas.microsoft.com/office/drawing/2014/main" id="{07E08C14-2DB3-8544-B8D4-BDCFDB103EBC}"/>
              </a:ext>
            </a:extLst>
          </p:cNvPr>
          <p:cNvSpPr txBox="1"/>
          <p:nvPr/>
        </p:nvSpPr>
        <p:spPr>
          <a:xfrm>
            <a:off x="3291647" y="2561832"/>
            <a:ext cx="36122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41</a:t>
            </a:r>
          </a:p>
        </p:txBody>
      </p:sp>
      <p:cxnSp>
        <p:nvCxnSpPr>
          <p:cNvPr id="270" name="Straight Connector 269">
            <a:extLst>
              <a:ext uri="{FF2B5EF4-FFF2-40B4-BE49-F238E27FC236}">
                <a16:creationId xmlns:a16="http://schemas.microsoft.com/office/drawing/2014/main" id="{0642E8C1-1122-2344-B18E-CC6D06630FD7}"/>
              </a:ext>
            </a:extLst>
          </p:cNvPr>
          <p:cNvCxnSpPr>
            <a:cxnSpLocks/>
          </p:cNvCxnSpPr>
          <p:nvPr/>
        </p:nvCxnSpPr>
        <p:spPr>
          <a:xfrm>
            <a:off x="1874212" y="2787247"/>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6289082-7BCA-9342-A9E1-EE472DA4594C}"/>
              </a:ext>
            </a:extLst>
          </p:cNvPr>
          <p:cNvCxnSpPr>
            <a:cxnSpLocks/>
          </p:cNvCxnSpPr>
          <p:nvPr/>
        </p:nvCxnSpPr>
        <p:spPr>
          <a:xfrm>
            <a:off x="2358694" y="2789246"/>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674257EE-6196-744E-B219-C8B34ED46B44}"/>
              </a:ext>
            </a:extLst>
          </p:cNvPr>
          <p:cNvCxnSpPr>
            <a:cxnSpLocks/>
          </p:cNvCxnSpPr>
          <p:nvPr/>
        </p:nvCxnSpPr>
        <p:spPr>
          <a:xfrm>
            <a:off x="2816019" y="2794632"/>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A6DDAAF-300A-DE47-984C-EA507BB515EE}"/>
              </a:ext>
            </a:extLst>
          </p:cNvPr>
          <p:cNvCxnSpPr>
            <a:cxnSpLocks/>
          </p:cNvCxnSpPr>
          <p:nvPr/>
        </p:nvCxnSpPr>
        <p:spPr>
          <a:xfrm>
            <a:off x="3306450" y="2800018"/>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73E2FA30-0F6C-D74D-BE57-943F9A5309A5}"/>
              </a:ext>
            </a:extLst>
          </p:cNvPr>
          <p:cNvSpPr txBox="1"/>
          <p:nvPr/>
        </p:nvSpPr>
        <p:spPr>
          <a:xfrm>
            <a:off x="2356760" y="2741209"/>
            <a:ext cx="37897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275" name="TextBox 274">
            <a:extLst>
              <a:ext uri="{FF2B5EF4-FFF2-40B4-BE49-F238E27FC236}">
                <a16:creationId xmlns:a16="http://schemas.microsoft.com/office/drawing/2014/main" id="{4795BD7B-07C7-D44C-8927-8E80D73E2CBD}"/>
              </a:ext>
            </a:extLst>
          </p:cNvPr>
          <p:cNvSpPr txBox="1"/>
          <p:nvPr/>
        </p:nvSpPr>
        <p:spPr>
          <a:xfrm>
            <a:off x="2825086" y="2736660"/>
            <a:ext cx="37464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276" name="TextBox 275">
            <a:extLst>
              <a:ext uri="{FF2B5EF4-FFF2-40B4-BE49-F238E27FC236}">
                <a16:creationId xmlns:a16="http://schemas.microsoft.com/office/drawing/2014/main" id="{342377CA-1F31-C54E-9D05-F253146DCED8}"/>
              </a:ext>
            </a:extLst>
          </p:cNvPr>
          <p:cNvSpPr txBox="1"/>
          <p:nvPr/>
        </p:nvSpPr>
        <p:spPr>
          <a:xfrm>
            <a:off x="3278316" y="2741382"/>
            <a:ext cx="37847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97</a:t>
            </a:r>
          </a:p>
        </p:txBody>
      </p:sp>
      <p:sp>
        <p:nvSpPr>
          <p:cNvPr id="277" name="TextBox 276">
            <a:extLst>
              <a:ext uri="{FF2B5EF4-FFF2-40B4-BE49-F238E27FC236}">
                <a16:creationId xmlns:a16="http://schemas.microsoft.com/office/drawing/2014/main" id="{8CA03B2E-52D8-FA4C-AB21-5706F4A15BAA}"/>
              </a:ext>
            </a:extLst>
          </p:cNvPr>
          <p:cNvSpPr txBox="1"/>
          <p:nvPr/>
        </p:nvSpPr>
        <p:spPr>
          <a:xfrm>
            <a:off x="5364269" y="2554003"/>
            <a:ext cx="29062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7</a:t>
            </a:r>
          </a:p>
        </p:txBody>
      </p:sp>
      <p:sp>
        <p:nvSpPr>
          <p:cNvPr id="278" name="TextBox 277">
            <a:extLst>
              <a:ext uri="{FF2B5EF4-FFF2-40B4-BE49-F238E27FC236}">
                <a16:creationId xmlns:a16="http://schemas.microsoft.com/office/drawing/2014/main" id="{45F34B3B-CC41-A749-9C6A-7B99ECF39E84}"/>
              </a:ext>
            </a:extLst>
          </p:cNvPr>
          <p:cNvSpPr txBox="1"/>
          <p:nvPr/>
        </p:nvSpPr>
        <p:spPr>
          <a:xfrm>
            <a:off x="5255371" y="2744632"/>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sp>
        <p:nvSpPr>
          <p:cNvPr id="279" name="TextBox 278">
            <a:extLst>
              <a:ext uri="{FF2B5EF4-FFF2-40B4-BE49-F238E27FC236}">
                <a16:creationId xmlns:a16="http://schemas.microsoft.com/office/drawing/2014/main" id="{71B1DE2A-1DAF-0744-895B-DED2E44CE844}"/>
              </a:ext>
            </a:extLst>
          </p:cNvPr>
          <p:cNvSpPr txBox="1"/>
          <p:nvPr/>
        </p:nvSpPr>
        <p:spPr>
          <a:xfrm>
            <a:off x="5832238" y="2558344"/>
            <a:ext cx="35542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21</a:t>
            </a:r>
          </a:p>
        </p:txBody>
      </p:sp>
      <p:sp>
        <p:nvSpPr>
          <p:cNvPr id="280" name="TextBox 279">
            <a:extLst>
              <a:ext uri="{FF2B5EF4-FFF2-40B4-BE49-F238E27FC236}">
                <a16:creationId xmlns:a16="http://schemas.microsoft.com/office/drawing/2014/main" id="{D8D01309-7A2F-E846-A17C-1726D0612852}"/>
              </a:ext>
            </a:extLst>
          </p:cNvPr>
          <p:cNvSpPr txBox="1"/>
          <p:nvPr/>
        </p:nvSpPr>
        <p:spPr>
          <a:xfrm>
            <a:off x="6274114" y="2559771"/>
            <a:ext cx="35354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20</a:t>
            </a:r>
          </a:p>
        </p:txBody>
      </p:sp>
      <p:sp>
        <p:nvSpPr>
          <p:cNvPr id="281" name="TextBox 280">
            <a:extLst>
              <a:ext uri="{FF2B5EF4-FFF2-40B4-BE49-F238E27FC236}">
                <a16:creationId xmlns:a16="http://schemas.microsoft.com/office/drawing/2014/main" id="{7BA40FE0-CC0B-904C-A8E2-70CB62C88373}"/>
              </a:ext>
            </a:extLst>
          </p:cNvPr>
          <p:cNvSpPr txBox="1"/>
          <p:nvPr/>
        </p:nvSpPr>
        <p:spPr>
          <a:xfrm>
            <a:off x="6798923" y="2566590"/>
            <a:ext cx="26419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a:t>
            </a:r>
          </a:p>
        </p:txBody>
      </p:sp>
      <p:cxnSp>
        <p:nvCxnSpPr>
          <p:cNvPr id="282" name="Straight Connector 281">
            <a:extLst>
              <a:ext uri="{FF2B5EF4-FFF2-40B4-BE49-F238E27FC236}">
                <a16:creationId xmlns:a16="http://schemas.microsoft.com/office/drawing/2014/main" id="{73ACFCB1-A42F-7E45-A385-660543CAB2E2}"/>
              </a:ext>
            </a:extLst>
          </p:cNvPr>
          <p:cNvCxnSpPr>
            <a:cxnSpLocks/>
          </p:cNvCxnSpPr>
          <p:nvPr/>
        </p:nvCxnSpPr>
        <p:spPr>
          <a:xfrm>
            <a:off x="5354011" y="2792005"/>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DCE0CE0-F587-F141-90D0-603CC05310E9}"/>
              </a:ext>
            </a:extLst>
          </p:cNvPr>
          <p:cNvCxnSpPr>
            <a:cxnSpLocks/>
          </p:cNvCxnSpPr>
          <p:nvPr/>
        </p:nvCxnSpPr>
        <p:spPr>
          <a:xfrm>
            <a:off x="5838493" y="2794004"/>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468A00B-5A1E-044A-967C-389C65C19504}"/>
              </a:ext>
            </a:extLst>
          </p:cNvPr>
          <p:cNvCxnSpPr>
            <a:cxnSpLocks/>
          </p:cNvCxnSpPr>
          <p:nvPr/>
        </p:nvCxnSpPr>
        <p:spPr>
          <a:xfrm>
            <a:off x="6295818" y="2799390"/>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B0BE24A-3B30-EC48-8C50-630BDEDA8049}"/>
              </a:ext>
            </a:extLst>
          </p:cNvPr>
          <p:cNvCxnSpPr>
            <a:cxnSpLocks/>
          </p:cNvCxnSpPr>
          <p:nvPr/>
        </p:nvCxnSpPr>
        <p:spPr>
          <a:xfrm>
            <a:off x="6786249" y="2804776"/>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C4602955-7D2F-1444-B9BA-85E2DF7DB4CA}"/>
              </a:ext>
            </a:extLst>
          </p:cNvPr>
          <p:cNvSpPr txBox="1"/>
          <p:nvPr/>
        </p:nvSpPr>
        <p:spPr>
          <a:xfrm>
            <a:off x="5736447" y="2745967"/>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sp>
        <p:nvSpPr>
          <p:cNvPr id="287" name="TextBox 286">
            <a:extLst>
              <a:ext uri="{FF2B5EF4-FFF2-40B4-BE49-F238E27FC236}">
                <a16:creationId xmlns:a16="http://schemas.microsoft.com/office/drawing/2014/main" id="{076BB7A1-F4E8-374D-9237-F6191FB186DA}"/>
              </a:ext>
            </a:extLst>
          </p:cNvPr>
          <p:cNvSpPr txBox="1"/>
          <p:nvPr/>
        </p:nvSpPr>
        <p:spPr>
          <a:xfrm>
            <a:off x="6198097" y="2741418"/>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sp>
        <p:nvSpPr>
          <p:cNvPr id="288" name="TextBox 287">
            <a:extLst>
              <a:ext uri="{FF2B5EF4-FFF2-40B4-BE49-F238E27FC236}">
                <a16:creationId xmlns:a16="http://schemas.microsoft.com/office/drawing/2014/main" id="{D47322F6-BC98-264F-A2A2-3C177EB85E72}"/>
              </a:ext>
            </a:extLst>
          </p:cNvPr>
          <p:cNvSpPr txBox="1"/>
          <p:nvPr/>
        </p:nvSpPr>
        <p:spPr>
          <a:xfrm>
            <a:off x="6684698" y="2746140"/>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2702</a:t>
            </a:r>
          </a:p>
        </p:txBody>
      </p:sp>
      <p:cxnSp>
        <p:nvCxnSpPr>
          <p:cNvPr id="289" name="Straight Connector 288">
            <a:extLst>
              <a:ext uri="{FF2B5EF4-FFF2-40B4-BE49-F238E27FC236}">
                <a16:creationId xmlns:a16="http://schemas.microsoft.com/office/drawing/2014/main" id="{71AC32DA-548D-BF4C-BF77-D8C678ABBAC1}"/>
              </a:ext>
            </a:extLst>
          </p:cNvPr>
          <p:cNvCxnSpPr>
            <a:cxnSpLocks/>
          </p:cNvCxnSpPr>
          <p:nvPr/>
        </p:nvCxnSpPr>
        <p:spPr>
          <a:xfrm>
            <a:off x="277472" y="2991020"/>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7EB9767-4943-0845-9A33-31D0D6177EB8}"/>
              </a:ext>
            </a:extLst>
          </p:cNvPr>
          <p:cNvCxnSpPr>
            <a:cxnSpLocks/>
          </p:cNvCxnSpPr>
          <p:nvPr/>
        </p:nvCxnSpPr>
        <p:spPr>
          <a:xfrm>
            <a:off x="277472" y="3407666"/>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2E9F6EB0-8E75-8744-968C-8F7B77D3F203}"/>
              </a:ext>
            </a:extLst>
          </p:cNvPr>
          <p:cNvCxnSpPr>
            <a:cxnSpLocks/>
          </p:cNvCxnSpPr>
          <p:nvPr/>
        </p:nvCxnSpPr>
        <p:spPr>
          <a:xfrm flipV="1">
            <a:off x="5741922" y="3457003"/>
            <a:ext cx="0" cy="135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Straight Arrow Connector 291">
            <a:extLst>
              <a:ext uri="{FF2B5EF4-FFF2-40B4-BE49-F238E27FC236}">
                <a16:creationId xmlns:a16="http://schemas.microsoft.com/office/drawing/2014/main" id="{F93C66E5-2143-3A44-BE4A-9C0F995F5EC8}"/>
              </a:ext>
            </a:extLst>
          </p:cNvPr>
          <p:cNvCxnSpPr>
            <a:cxnSpLocks/>
          </p:cNvCxnSpPr>
          <p:nvPr/>
        </p:nvCxnSpPr>
        <p:spPr>
          <a:xfrm flipV="1">
            <a:off x="6230223" y="3460754"/>
            <a:ext cx="0" cy="127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3" name="Straight Arrow Connector 292">
            <a:extLst>
              <a:ext uri="{FF2B5EF4-FFF2-40B4-BE49-F238E27FC236}">
                <a16:creationId xmlns:a16="http://schemas.microsoft.com/office/drawing/2014/main" id="{8955BFDE-14C2-1646-B2CB-A1B3B30E9266}"/>
              </a:ext>
            </a:extLst>
          </p:cNvPr>
          <p:cNvCxnSpPr>
            <a:cxnSpLocks/>
          </p:cNvCxnSpPr>
          <p:nvPr/>
        </p:nvCxnSpPr>
        <p:spPr>
          <a:xfrm flipV="1">
            <a:off x="6704347" y="3462257"/>
            <a:ext cx="0" cy="119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12265884-5C19-F94F-BE28-49025136D2D9}"/>
              </a:ext>
            </a:extLst>
          </p:cNvPr>
          <p:cNvCxnSpPr>
            <a:cxnSpLocks/>
          </p:cNvCxnSpPr>
          <p:nvPr/>
        </p:nvCxnSpPr>
        <p:spPr>
          <a:xfrm flipV="1">
            <a:off x="7194240" y="3457959"/>
            <a:ext cx="0" cy="117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1920F56D-1041-6948-96E1-353EB1B9F818}"/>
              </a:ext>
            </a:extLst>
          </p:cNvPr>
          <p:cNvCxnSpPr>
            <a:cxnSpLocks/>
          </p:cNvCxnSpPr>
          <p:nvPr/>
        </p:nvCxnSpPr>
        <p:spPr>
          <a:xfrm flipV="1">
            <a:off x="7654341" y="3462610"/>
            <a:ext cx="0" cy="108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6" name="TextBox 295">
            <a:extLst>
              <a:ext uri="{FF2B5EF4-FFF2-40B4-BE49-F238E27FC236}">
                <a16:creationId xmlns:a16="http://schemas.microsoft.com/office/drawing/2014/main" id="{725349AD-59EA-014E-A801-346FA980F7B5}"/>
              </a:ext>
            </a:extLst>
          </p:cNvPr>
          <p:cNvSpPr txBox="1"/>
          <p:nvPr/>
        </p:nvSpPr>
        <p:spPr>
          <a:xfrm>
            <a:off x="5579007" y="3558229"/>
            <a:ext cx="37449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52</a:t>
            </a:r>
          </a:p>
        </p:txBody>
      </p:sp>
      <p:sp>
        <p:nvSpPr>
          <p:cNvPr id="297" name="TextBox 296">
            <a:extLst>
              <a:ext uri="{FF2B5EF4-FFF2-40B4-BE49-F238E27FC236}">
                <a16:creationId xmlns:a16="http://schemas.microsoft.com/office/drawing/2014/main" id="{5CF57EB3-6B72-7640-85EC-E3324EB9C957}"/>
              </a:ext>
            </a:extLst>
          </p:cNvPr>
          <p:cNvSpPr txBox="1"/>
          <p:nvPr/>
        </p:nvSpPr>
        <p:spPr>
          <a:xfrm>
            <a:off x="5498872" y="3735558"/>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298" name="TextBox 297">
            <a:extLst>
              <a:ext uri="{FF2B5EF4-FFF2-40B4-BE49-F238E27FC236}">
                <a16:creationId xmlns:a16="http://schemas.microsoft.com/office/drawing/2014/main" id="{706864C3-C26D-BB48-943A-26F247FB2B73}"/>
              </a:ext>
            </a:extLst>
          </p:cNvPr>
          <p:cNvSpPr txBox="1"/>
          <p:nvPr/>
        </p:nvSpPr>
        <p:spPr>
          <a:xfrm>
            <a:off x="6027294" y="3558912"/>
            <a:ext cx="42943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208</a:t>
            </a:r>
          </a:p>
        </p:txBody>
      </p:sp>
      <p:sp>
        <p:nvSpPr>
          <p:cNvPr id="299" name="TextBox 298">
            <a:extLst>
              <a:ext uri="{FF2B5EF4-FFF2-40B4-BE49-F238E27FC236}">
                <a16:creationId xmlns:a16="http://schemas.microsoft.com/office/drawing/2014/main" id="{D3723389-9899-4449-9555-568E694EF2F2}"/>
              </a:ext>
            </a:extLst>
          </p:cNvPr>
          <p:cNvSpPr txBox="1"/>
          <p:nvPr/>
        </p:nvSpPr>
        <p:spPr>
          <a:xfrm>
            <a:off x="6533418" y="3557347"/>
            <a:ext cx="39775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- 1</a:t>
            </a:r>
          </a:p>
        </p:txBody>
      </p:sp>
      <p:sp>
        <p:nvSpPr>
          <p:cNvPr id="300" name="TextBox 299">
            <a:extLst>
              <a:ext uri="{FF2B5EF4-FFF2-40B4-BE49-F238E27FC236}">
                <a16:creationId xmlns:a16="http://schemas.microsoft.com/office/drawing/2014/main" id="{632CE38A-4B66-D04E-AAC1-66BA0673E392}"/>
              </a:ext>
            </a:extLst>
          </p:cNvPr>
          <p:cNvSpPr txBox="1"/>
          <p:nvPr/>
        </p:nvSpPr>
        <p:spPr>
          <a:xfrm>
            <a:off x="6919374" y="3544079"/>
            <a:ext cx="51188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- 210</a:t>
            </a:r>
          </a:p>
        </p:txBody>
      </p:sp>
      <p:sp>
        <p:nvSpPr>
          <p:cNvPr id="301" name="TextBox 300">
            <a:extLst>
              <a:ext uri="{FF2B5EF4-FFF2-40B4-BE49-F238E27FC236}">
                <a16:creationId xmlns:a16="http://schemas.microsoft.com/office/drawing/2014/main" id="{AFA01283-6B47-F644-AA82-C33C95786DBA}"/>
              </a:ext>
            </a:extLst>
          </p:cNvPr>
          <p:cNvSpPr txBox="1"/>
          <p:nvPr/>
        </p:nvSpPr>
        <p:spPr>
          <a:xfrm>
            <a:off x="7441956" y="3550082"/>
            <a:ext cx="43066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- 60</a:t>
            </a:r>
          </a:p>
        </p:txBody>
      </p:sp>
      <p:cxnSp>
        <p:nvCxnSpPr>
          <p:cNvPr id="302" name="Straight Connector 301">
            <a:extLst>
              <a:ext uri="{FF2B5EF4-FFF2-40B4-BE49-F238E27FC236}">
                <a16:creationId xmlns:a16="http://schemas.microsoft.com/office/drawing/2014/main" id="{735C5B4F-3B02-4741-8EED-08CD05C0B664}"/>
              </a:ext>
            </a:extLst>
          </p:cNvPr>
          <p:cNvCxnSpPr>
            <a:cxnSpLocks/>
          </p:cNvCxnSpPr>
          <p:nvPr/>
        </p:nvCxnSpPr>
        <p:spPr>
          <a:xfrm>
            <a:off x="5597512" y="3782931"/>
            <a:ext cx="274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139B006-4747-AD4F-B375-6543DFA3AA3E}"/>
              </a:ext>
            </a:extLst>
          </p:cNvPr>
          <p:cNvCxnSpPr>
            <a:cxnSpLocks/>
          </p:cNvCxnSpPr>
          <p:nvPr/>
        </p:nvCxnSpPr>
        <p:spPr>
          <a:xfrm>
            <a:off x="6081994" y="3788255"/>
            <a:ext cx="28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3A71F87-E4CC-524C-8A62-AAB4A121DB0B}"/>
              </a:ext>
            </a:extLst>
          </p:cNvPr>
          <p:cNvCxnSpPr>
            <a:cxnSpLocks/>
          </p:cNvCxnSpPr>
          <p:nvPr/>
        </p:nvCxnSpPr>
        <p:spPr>
          <a:xfrm>
            <a:off x="6539319" y="3790316"/>
            <a:ext cx="291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A443A995-DB4D-EE4B-9DEA-21C6DE310E49}"/>
              </a:ext>
            </a:extLst>
          </p:cNvPr>
          <p:cNvCxnSpPr>
            <a:cxnSpLocks/>
          </p:cNvCxnSpPr>
          <p:nvPr/>
        </p:nvCxnSpPr>
        <p:spPr>
          <a:xfrm>
            <a:off x="7029750" y="3789565"/>
            <a:ext cx="276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C658654-E5A5-1844-803F-1C6B5D4B923B}"/>
              </a:ext>
            </a:extLst>
          </p:cNvPr>
          <p:cNvCxnSpPr>
            <a:cxnSpLocks/>
          </p:cNvCxnSpPr>
          <p:nvPr/>
        </p:nvCxnSpPr>
        <p:spPr>
          <a:xfrm>
            <a:off x="7484349" y="3791564"/>
            <a:ext cx="316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38DFA9D7-EBAA-774F-8EB9-53E0D50C04CD}"/>
              </a:ext>
            </a:extLst>
          </p:cNvPr>
          <p:cNvSpPr txBox="1"/>
          <p:nvPr/>
        </p:nvSpPr>
        <p:spPr>
          <a:xfrm>
            <a:off x="6006049" y="3733568"/>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308" name="TextBox 307">
            <a:extLst>
              <a:ext uri="{FF2B5EF4-FFF2-40B4-BE49-F238E27FC236}">
                <a16:creationId xmlns:a16="http://schemas.microsoft.com/office/drawing/2014/main" id="{8E5BB43A-119E-014E-BDB2-C84ED7FD968A}"/>
              </a:ext>
            </a:extLst>
          </p:cNvPr>
          <p:cNvSpPr txBox="1"/>
          <p:nvPr/>
        </p:nvSpPr>
        <p:spPr>
          <a:xfrm>
            <a:off x="6451074" y="3732344"/>
            <a:ext cx="49592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 </a:t>
            </a:r>
          </a:p>
        </p:txBody>
      </p:sp>
      <p:sp>
        <p:nvSpPr>
          <p:cNvPr id="309" name="TextBox 308">
            <a:extLst>
              <a:ext uri="{FF2B5EF4-FFF2-40B4-BE49-F238E27FC236}">
                <a16:creationId xmlns:a16="http://schemas.microsoft.com/office/drawing/2014/main" id="{5E286989-ABB3-AA49-8492-442E052D5D19}"/>
              </a:ext>
            </a:extLst>
          </p:cNvPr>
          <p:cNvSpPr txBox="1"/>
          <p:nvPr/>
        </p:nvSpPr>
        <p:spPr>
          <a:xfrm>
            <a:off x="6952887" y="3727604"/>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a:t>
            </a:r>
          </a:p>
        </p:txBody>
      </p:sp>
      <p:sp>
        <p:nvSpPr>
          <p:cNvPr id="310" name="TextBox 309">
            <a:extLst>
              <a:ext uri="{FF2B5EF4-FFF2-40B4-BE49-F238E27FC236}">
                <a16:creationId xmlns:a16="http://schemas.microsoft.com/office/drawing/2014/main" id="{BAAFC3FB-B717-B349-A507-C0EF1260064A}"/>
              </a:ext>
            </a:extLst>
          </p:cNvPr>
          <p:cNvSpPr txBox="1"/>
          <p:nvPr/>
        </p:nvSpPr>
        <p:spPr>
          <a:xfrm>
            <a:off x="7420274" y="3730163"/>
            <a:ext cx="48840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Unit</a:t>
            </a:r>
          </a:p>
        </p:txBody>
      </p:sp>
      <p:sp>
        <p:nvSpPr>
          <p:cNvPr id="311" name="TextBox 310">
            <a:extLst>
              <a:ext uri="{FF2B5EF4-FFF2-40B4-BE49-F238E27FC236}">
                <a16:creationId xmlns:a16="http://schemas.microsoft.com/office/drawing/2014/main" id="{5EF3E672-1E08-9240-84E2-0E5BA651AEF9}"/>
              </a:ext>
            </a:extLst>
          </p:cNvPr>
          <p:cNvSpPr txBox="1"/>
          <p:nvPr/>
        </p:nvSpPr>
        <p:spPr>
          <a:xfrm>
            <a:off x="3527818" y="4054953"/>
            <a:ext cx="1271049" cy="276999"/>
          </a:xfrm>
          <a:prstGeom prst="rect">
            <a:avLst/>
          </a:prstGeom>
          <a:noFill/>
        </p:spPr>
        <p:txBody>
          <a:bodyPr wrap="square" rtlCol="0">
            <a:spAutoFit/>
          </a:bodyPr>
          <a:lstStyle/>
          <a:p>
            <a:r>
              <a:rPr lang="en-US" sz="1200" dirty="0" err="1">
                <a:latin typeface="Arial" charset="0"/>
                <a:ea typeface="Arial" charset="0"/>
                <a:cs typeface="Arial" charset="0"/>
              </a:rPr>
              <a:t>Sinh</a:t>
            </a:r>
            <a:r>
              <a:rPr lang="en-US" sz="1200" dirty="0">
                <a:latin typeface="Arial" charset="0"/>
                <a:ea typeface="Arial" charset="0"/>
                <a:cs typeface="Arial" charset="0"/>
              </a:rPr>
              <a:t> [1.3169(</a:t>
            </a:r>
            <a:r>
              <a:rPr lang="en-US" sz="1200" dirty="0">
                <a:solidFill>
                  <a:srgbClr val="FF0000"/>
                </a:solidFill>
                <a:latin typeface="Arial" charset="0"/>
                <a:ea typeface="Arial" charset="0"/>
                <a:cs typeface="Arial" charset="0"/>
              </a:rPr>
              <a:t>x</a:t>
            </a:r>
            <a:r>
              <a:rPr lang="en-US" sz="1200" dirty="0">
                <a:latin typeface="Arial" charset="0"/>
                <a:ea typeface="Arial" charset="0"/>
                <a:cs typeface="Arial" charset="0"/>
              </a:rPr>
              <a:t>)] </a:t>
            </a:r>
          </a:p>
        </p:txBody>
      </p:sp>
      <p:grpSp>
        <p:nvGrpSpPr>
          <p:cNvPr id="312" name="Group 311">
            <a:extLst>
              <a:ext uri="{FF2B5EF4-FFF2-40B4-BE49-F238E27FC236}">
                <a16:creationId xmlns:a16="http://schemas.microsoft.com/office/drawing/2014/main" id="{AE03C6A7-46D9-7240-ACBB-9263EFF925DC}"/>
              </a:ext>
            </a:extLst>
          </p:cNvPr>
          <p:cNvGrpSpPr/>
          <p:nvPr/>
        </p:nvGrpSpPr>
        <p:grpSpPr>
          <a:xfrm>
            <a:off x="3268292" y="4059106"/>
            <a:ext cx="456141" cy="277456"/>
            <a:chOff x="7377062" y="3462403"/>
            <a:chExt cx="456141" cy="277456"/>
          </a:xfrm>
        </p:grpSpPr>
        <p:cxnSp>
          <p:nvCxnSpPr>
            <p:cNvPr id="313" name="Straight Connector 312">
              <a:extLst>
                <a:ext uri="{FF2B5EF4-FFF2-40B4-BE49-F238E27FC236}">
                  <a16:creationId xmlns:a16="http://schemas.microsoft.com/office/drawing/2014/main" id="{91C2A979-D050-4141-AA07-6569E6012FC9}"/>
                </a:ext>
              </a:extLst>
            </p:cNvPr>
            <p:cNvCxnSpPr/>
            <p:nvPr/>
          </p:nvCxnSpPr>
          <p:spPr>
            <a:xfrm>
              <a:off x="7548602" y="3512922"/>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Rectangle 313">
              <a:extLst>
                <a:ext uri="{FF2B5EF4-FFF2-40B4-BE49-F238E27FC236}">
                  <a16:creationId xmlns:a16="http://schemas.microsoft.com/office/drawing/2014/main" id="{B487882D-BA18-F245-A4C1-895693FB9D78}"/>
                </a:ext>
              </a:extLst>
            </p:cNvPr>
            <p:cNvSpPr/>
            <p:nvPr/>
          </p:nvSpPr>
          <p:spPr>
            <a:xfrm>
              <a:off x="7377062" y="3462403"/>
              <a:ext cx="442929" cy="261610"/>
            </a:xfrm>
            <a:prstGeom prst="rect">
              <a:avLst/>
            </a:prstGeom>
          </p:spPr>
          <p:txBody>
            <a:bodyPr wrap="square">
              <a:spAutoFit/>
            </a:bodyPr>
            <a:lstStyle/>
            <a:p>
              <a:r>
                <a:rPr lang="en-US" sz="1100">
                  <a:latin typeface="Arial" charset="0"/>
                  <a:ea typeface="Arial" charset="0"/>
                  <a:cs typeface="Arial" charset="0"/>
                </a:rPr>
                <a:t>√ </a:t>
              </a:r>
            </a:p>
          </p:txBody>
        </p:sp>
        <p:sp>
          <p:nvSpPr>
            <p:cNvPr id="315" name="Rectangle 314">
              <a:extLst>
                <a:ext uri="{FF2B5EF4-FFF2-40B4-BE49-F238E27FC236}">
                  <a16:creationId xmlns:a16="http://schemas.microsoft.com/office/drawing/2014/main" id="{09221842-9BAB-EF46-85AB-A2F9A8092FE4}"/>
                </a:ext>
              </a:extLst>
            </p:cNvPr>
            <p:cNvSpPr/>
            <p:nvPr/>
          </p:nvSpPr>
          <p:spPr>
            <a:xfrm>
              <a:off x="7491395" y="3462860"/>
              <a:ext cx="341808" cy="276999"/>
            </a:xfrm>
            <a:prstGeom prst="rect">
              <a:avLst/>
            </a:prstGeom>
          </p:spPr>
          <p:txBody>
            <a:bodyPr wrap="square">
              <a:spAutoFit/>
            </a:bodyPr>
            <a:lstStyle/>
            <a:p>
              <a:r>
                <a:rPr lang="en-US" sz="1200" dirty="0">
                  <a:latin typeface="Arial" charset="0"/>
                  <a:ea typeface="Arial" charset="0"/>
                  <a:cs typeface="Arial" charset="0"/>
                </a:rPr>
                <a:t>3</a:t>
              </a:r>
            </a:p>
          </p:txBody>
        </p:sp>
      </p:grpSp>
      <p:cxnSp>
        <p:nvCxnSpPr>
          <p:cNvPr id="316" name="Straight Connector 315">
            <a:extLst>
              <a:ext uri="{FF2B5EF4-FFF2-40B4-BE49-F238E27FC236}">
                <a16:creationId xmlns:a16="http://schemas.microsoft.com/office/drawing/2014/main" id="{BA281CC8-E986-A443-BEAB-134E16E268B6}"/>
              </a:ext>
            </a:extLst>
          </p:cNvPr>
          <p:cNvCxnSpPr>
            <a:cxnSpLocks/>
          </p:cNvCxnSpPr>
          <p:nvPr/>
        </p:nvCxnSpPr>
        <p:spPr>
          <a:xfrm flipH="1">
            <a:off x="3294520" y="4074933"/>
            <a:ext cx="49908" cy="220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F74B1EED-BC5F-1A44-87D5-FDEBAF72AB83}"/>
              </a:ext>
            </a:extLst>
          </p:cNvPr>
          <p:cNvSpPr txBox="1"/>
          <p:nvPr/>
        </p:nvSpPr>
        <p:spPr>
          <a:xfrm>
            <a:off x="3113763" y="4051683"/>
            <a:ext cx="268796"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a:t>
            </a:r>
          </a:p>
        </p:txBody>
      </p:sp>
      <p:cxnSp>
        <p:nvCxnSpPr>
          <p:cNvPr id="318" name="Straight Connector 317">
            <a:extLst>
              <a:ext uri="{FF2B5EF4-FFF2-40B4-BE49-F238E27FC236}">
                <a16:creationId xmlns:a16="http://schemas.microsoft.com/office/drawing/2014/main" id="{03CC5FC5-CC28-7346-93ED-910449B583E0}"/>
              </a:ext>
            </a:extLst>
          </p:cNvPr>
          <p:cNvCxnSpPr>
            <a:cxnSpLocks/>
          </p:cNvCxnSpPr>
          <p:nvPr/>
        </p:nvCxnSpPr>
        <p:spPr>
          <a:xfrm>
            <a:off x="1730407" y="4325697"/>
            <a:ext cx="2954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A8121323-492B-2542-B0AC-C80CDC4630C8}"/>
              </a:ext>
            </a:extLst>
          </p:cNvPr>
          <p:cNvSpPr txBox="1"/>
          <p:nvPr/>
        </p:nvSpPr>
        <p:spPr>
          <a:xfrm>
            <a:off x="2507695" y="4326439"/>
            <a:ext cx="1351065" cy="276999"/>
          </a:xfrm>
          <a:prstGeom prst="rect">
            <a:avLst/>
          </a:prstGeom>
          <a:noFill/>
        </p:spPr>
        <p:txBody>
          <a:bodyPr wrap="square" rtlCol="0">
            <a:spAutoFit/>
          </a:bodyPr>
          <a:lstStyle/>
          <a:p>
            <a:r>
              <a:rPr lang="en-US" sz="1200" dirty="0" err="1">
                <a:latin typeface="Arial" charset="0"/>
                <a:ea typeface="Arial" charset="0"/>
                <a:cs typeface="Arial" charset="0"/>
              </a:rPr>
              <a:t>Cosh</a:t>
            </a:r>
            <a:r>
              <a:rPr lang="en-US" sz="1200" dirty="0">
                <a:latin typeface="Arial" charset="0"/>
                <a:ea typeface="Arial" charset="0"/>
                <a:cs typeface="Arial" charset="0"/>
              </a:rPr>
              <a:t> [1.3169(</a:t>
            </a:r>
            <a:r>
              <a:rPr lang="en-US" sz="1200" dirty="0">
                <a:solidFill>
                  <a:srgbClr val="FF0000"/>
                </a:solidFill>
                <a:latin typeface="Arial" charset="0"/>
                <a:ea typeface="Arial" charset="0"/>
                <a:cs typeface="Arial" charset="0"/>
              </a:rPr>
              <a:t>n</a:t>
            </a:r>
            <a:r>
              <a:rPr lang="en-US" sz="1200" dirty="0">
                <a:latin typeface="Arial" charset="0"/>
                <a:ea typeface="Arial" charset="0"/>
                <a:cs typeface="Arial" charset="0"/>
              </a:rPr>
              <a:t>)] </a:t>
            </a:r>
          </a:p>
        </p:txBody>
      </p:sp>
      <p:sp>
        <p:nvSpPr>
          <p:cNvPr id="320" name="TextBox 319">
            <a:extLst>
              <a:ext uri="{FF2B5EF4-FFF2-40B4-BE49-F238E27FC236}">
                <a16:creationId xmlns:a16="http://schemas.microsoft.com/office/drawing/2014/main" id="{EB102AF3-E25C-B147-BC2C-D2C8BDA02FFE}"/>
              </a:ext>
            </a:extLst>
          </p:cNvPr>
          <p:cNvSpPr txBox="1"/>
          <p:nvPr/>
        </p:nvSpPr>
        <p:spPr>
          <a:xfrm>
            <a:off x="2353561" y="4318744"/>
            <a:ext cx="268796" cy="292388"/>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2</a:t>
            </a:r>
          </a:p>
        </p:txBody>
      </p:sp>
      <p:sp>
        <p:nvSpPr>
          <p:cNvPr id="131" name="Rectangle 130">
            <a:extLst>
              <a:ext uri="{FF2B5EF4-FFF2-40B4-BE49-F238E27FC236}">
                <a16:creationId xmlns:a16="http://schemas.microsoft.com/office/drawing/2014/main" id="{C6022EB0-BF53-834D-8CF0-D113F512C69C}"/>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3B452E80-72C2-D945-8A32-0476BAE5D277}"/>
              </a:ext>
            </a:extLst>
          </p:cNvPr>
          <p:cNvSpPr txBox="1"/>
          <p:nvPr/>
        </p:nvSpPr>
        <p:spPr>
          <a:xfrm>
            <a:off x="1048819" y="293847"/>
            <a:ext cx="718882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Nonlinear Lattice Truss Analysis and Displacement </a:t>
            </a:r>
          </a:p>
          <a:p>
            <a:r>
              <a:rPr lang="en-US" sz="2400" dirty="0">
                <a:latin typeface="Times New Roman" panose="02020603050405020304" pitchFamily="18" charset="0"/>
                <a:cs typeface="Times New Roman" panose="02020603050405020304" pitchFamily="18" charset="0"/>
              </a:rPr>
              <a:t>Solution Relative to Natural Convection, Heat Transfer    </a:t>
            </a:r>
          </a:p>
        </p:txBody>
      </p:sp>
      <p:sp>
        <p:nvSpPr>
          <p:cNvPr id="133" name="TextBox 132">
            <a:extLst>
              <a:ext uri="{FF2B5EF4-FFF2-40B4-BE49-F238E27FC236}">
                <a16:creationId xmlns:a16="http://schemas.microsoft.com/office/drawing/2014/main" id="{32138FD3-52C9-4043-AB1C-E19CB26DC828}"/>
              </a:ext>
            </a:extLst>
          </p:cNvPr>
          <p:cNvSpPr txBox="1"/>
          <p:nvPr/>
        </p:nvSpPr>
        <p:spPr>
          <a:xfrm>
            <a:off x="812928" y="1210605"/>
            <a:ext cx="7522362" cy="600164"/>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Caution: All nonlinear, Heat Transfer, natural convection, designs and derivations are extremely difficult to visualize and solve. Some finite element codes may freeze up or generate inaccurate member forces. Please review, run (F.E.), and solve all free nonlinear examples for a greater understanding.       </a:t>
            </a:r>
          </a:p>
        </p:txBody>
      </p:sp>
      <p:grpSp>
        <p:nvGrpSpPr>
          <p:cNvPr id="134" name="Group 133">
            <a:extLst>
              <a:ext uri="{FF2B5EF4-FFF2-40B4-BE49-F238E27FC236}">
                <a16:creationId xmlns:a16="http://schemas.microsoft.com/office/drawing/2014/main" id="{07FBD623-A558-CD43-8ECA-4B53981F0902}"/>
              </a:ext>
            </a:extLst>
          </p:cNvPr>
          <p:cNvGrpSpPr/>
          <p:nvPr/>
        </p:nvGrpSpPr>
        <p:grpSpPr>
          <a:xfrm>
            <a:off x="7098807" y="6161642"/>
            <a:ext cx="1678033" cy="458915"/>
            <a:chOff x="1032936" y="5913213"/>
            <a:chExt cx="1678033" cy="458915"/>
          </a:xfrm>
        </p:grpSpPr>
        <p:sp>
          <p:nvSpPr>
            <p:cNvPr id="135" name="TextBox 134">
              <a:extLst>
                <a:ext uri="{FF2B5EF4-FFF2-40B4-BE49-F238E27FC236}">
                  <a16:creationId xmlns:a16="http://schemas.microsoft.com/office/drawing/2014/main" id="{8F8FBF32-C4ED-5649-805D-69CF290F57C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6" name="TextBox 135">
              <a:extLst>
                <a:ext uri="{FF2B5EF4-FFF2-40B4-BE49-F238E27FC236}">
                  <a16:creationId xmlns:a16="http://schemas.microsoft.com/office/drawing/2014/main" id="{6AB2C5C3-A447-8740-B2FD-79A89063A920}"/>
                </a:ext>
              </a:extLst>
            </p:cNvPr>
            <p:cNvSpPr txBox="1"/>
            <p:nvPr/>
          </p:nvSpPr>
          <p:spPr>
            <a:xfrm>
              <a:off x="2244438" y="5913213"/>
              <a:ext cx="466531" cy="369332"/>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TM</a:t>
              </a:r>
              <a:r>
                <a:rPr lang="en-US" dirty="0"/>
                <a:t> </a:t>
              </a:r>
            </a:p>
          </p:txBody>
        </p:sp>
      </p:grpSp>
      <p:cxnSp>
        <p:nvCxnSpPr>
          <p:cNvPr id="147" name="Straight Connector 146">
            <a:extLst>
              <a:ext uri="{FF2B5EF4-FFF2-40B4-BE49-F238E27FC236}">
                <a16:creationId xmlns:a16="http://schemas.microsoft.com/office/drawing/2014/main" id="{822FF58F-7E63-CE4A-A324-3A226A599A22}"/>
              </a:ext>
            </a:extLst>
          </p:cNvPr>
          <p:cNvCxnSpPr>
            <a:cxnSpLocks/>
          </p:cNvCxnSpPr>
          <p:nvPr/>
        </p:nvCxnSpPr>
        <p:spPr>
          <a:xfrm>
            <a:off x="286998" y="4585181"/>
            <a:ext cx="85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978EB9-065F-D74F-8A81-C7C4467B36CF}"/>
              </a:ext>
            </a:extLst>
          </p:cNvPr>
          <p:cNvSpPr txBox="1"/>
          <p:nvPr/>
        </p:nvSpPr>
        <p:spPr>
          <a:xfrm>
            <a:off x="5871659" y="5143501"/>
            <a:ext cx="221165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Please, continue the derivation… </a:t>
            </a:r>
          </a:p>
        </p:txBody>
      </p:sp>
      <p:cxnSp>
        <p:nvCxnSpPr>
          <p:cNvPr id="15" name="Straight Arrow Connector 14">
            <a:extLst>
              <a:ext uri="{FF2B5EF4-FFF2-40B4-BE49-F238E27FC236}">
                <a16:creationId xmlns:a16="http://schemas.microsoft.com/office/drawing/2014/main" id="{E740CCD8-8DB9-FA44-87E1-B46931AF0B5C}"/>
              </a:ext>
            </a:extLst>
          </p:cNvPr>
          <p:cNvCxnSpPr>
            <a:cxnSpLocks/>
          </p:cNvCxnSpPr>
          <p:nvPr/>
        </p:nvCxnSpPr>
        <p:spPr>
          <a:xfrm flipV="1">
            <a:off x="6775812" y="4776788"/>
            <a:ext cx="0" cy="280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1317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8EA69C-12C2-B64A-8252-6CF79A61DA2D}"/>
              </a:ext>
            </a:extLst>
          </p:cNvPr>
          <p:cNvGrpSpPr/>
          <p:nvPr/>
        </p:nvGrpSpPr>
        <p:grpSpPr>
          <a:xfrm>
            <a:off x="548801" y="2002576"/>
            <a:ext cx="8037722" cy="4291842"/>
            <a:chOff x="594748" y="2602956"/>
            <a:chExt cx="8037722" cy="4291842"/>
          </a:xfrm>
        </p:grpSpPr>
        <p:cxnSp>
          <p:nvCxnSpPr>
            <p:cNvPr id="3" name="Straight Connector 2">
              <a:extLst>
                <a:ext uri="{FF2B5EF4-FFF2-40B4-BE49-F238E27FC236}">
                  <a16:creationId xmlns:a16="http://schemas.microsoft.com/office/drawing/2014/main" id="{59DDFD0D-8F10-5044-A706-F7D3C434A149}"/>
                </a:ext>
              </a:extLst>
            </p:cNvPr>
            <p:cNvCxnSpPr>
              <a:cxnSpLocks/>
            </p:cNvCxnSpPr>
            <p:nvPr/>
          </p:nvCxnSpPr>
          <p:spPr>
            <a:xfrm>
              <a:off x="1745346" y="3304718"/>
              <a:ext cx="4703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72AB7BC-9EBC-ED43-AF82-9CF050917770}"/>
                </a:ext>
              </a:extLst>
            </p:cNvPr>
            <p:cNvSpPr txBox="1"/>
            <p:nvPr/>
          </p:nvSpPr>
          <p:spPr>
            <a:xfrm>
              <a:off x="2558623" y="2909730"/>
              <a:ext cx="1970551" cy="292388"/>
            </a:xfrm>
            <a:prstGeom prst="rect">
              <a:avLst/>
            </a:prstGeom>
            <a:noFill/>
          </p:spPr>
          <p:txBody>
            <a:bodyPr wrap="square" rtlCol="0">
              <a:spAutoFit/>
            </a:bodyPr>
            <a:lstStyle/>
            <a:p>
              <a:r>
                <a:rPr lang="en-US" sz="1300" dirty="0" err="1">
                  <a:latin typeface="Arial" charset="0"/>
                  <a:ea typeface="Arial" charset="0"/>
                  <a:cs typeface="Arial" charset="0"/>
                </a:rPr>
                <a:t>Sinh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5" name="TextBox 4">
              <a:extLst>
                <a:ext uri="{FF2B5EF4-FFF2-40B4-BE49-F238E27FC236}">
                  <a16:creationId xmlns:a16="http://schemas.microsoft.com/office/drawing/2014/main" id="{6D41B4C2-F06F-8143-9498-9E4349A96929}"/>
                </a:ext>
              </a:extLst>
            </p:cNvPr>
            <p:cNvSpPr txBox="1"/>
            <p:nvPr/>
          </p:nvSpPr>
          <p:spPr>
            <a:xfrm>
              <a:off x="4001038" y="2940753"/>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6" name="TextBox 5">
              <a:extLst>
                <a:ext uri="{FF2B5EF4-FFF2-40B4-BE49-F238E27FC236}">
                  <a16:creationId xmlns:a16="http://schemas.microsoft.com/office/drawing/2014/main" id="{5A0302AF-E705-FB4A-969D-FBE498A850E2}"/>
                </a:ext>
              </a:extLst>
            </p:cNvPr>
            <p:cNvSpPr txBox="1"/>
            <p:nvPr/>
          </p:nvSpPr>
          <p:spPr>
            <a:xfrm>
              <a:off x="2022833" y="2837414"/>
              <a:ext cx="389997" cy="292388"/>
            </a:xfrm>
            <a:prstGeom prst="rect">
              <a:avLst/>
            </a:prstGeom>
            <a:noFill/>
          </p:spPr>
          <p:txBody>
            <a:bodyPr wrap="square" rtlCol="0">
              <a:spAutoFit/>
            </a:bodyPr>
            <a:lstStyle/>
            <a:p>
              <a:r>
                <a:rPr lang="en-US" sz="1300" dirty="0">
                  <a:latin typeface="Arial" charset="0"/>
                  <a:ea typeface="Arial" charset="0"/>
                  <a:cs typeface="Arial" charset="0"/>
                </a:rPr>
                <a:t>16</a:t>
              </a:r>
              <a:r>
                <a:rPr lang="en-US" sz="1200" dirty="0">
                  <a:latin typeface="Arial" charset="0"/>
                  <a:ea typeface="Arial" charset="0"/>
                  <a:cs typeface="Arial" charset="0"/>
                </a:rPr>
                <a:t> </a:t>
              </a:r>
            </a:p>
          </p:txBody>
        </p:sp>
        <p:sp>
          <p:nvSpPr>
            <p:cNvPr id="7" name="TextBox 6">
              <a:extLst>
                <a:ext uri="{FF2B5EF4-FFF2-40B4-BE49-F238E27FC236}">
                  <a16:creationId xmlns:a16="http://schemas.microsoft.com/office/drawing/2014/main" id="{6999571A-734E-5A4A-8A11-1735507296C1}"/>
                </a:ext>
              </a:extLst>
            </p:cNvPr>
            <p:cNvSpPr txBox="1"/>
            <p:nvPr/>
          </p:nvSpPr>
          <p:spPr>
            <a:xfrm>
              <a:off x="2194569" y="3065063"/>
              <a:ext cx="356700" cy="292388"/>
            </a:xfrm>
            <a:prstGeom prst="rect">
              <a:avLst/>
            </a:prstGeom>
            <a:noFill/>
          </p:spPr>
          <p:txBody>
            <a:bodyPr wrap="square" rtlCol="0">
              <a:spAutoFit/>
            </a:bodyPr>
            <a:lstStyle/>
            <a:p>
              <a:r>
                <a:rPr lang="en-US" sz="1300" dirty="0">
                  <a:latin typeface="Arial" charset="0"/>
                  <a:ea typeface="Arial" charset="0"/>
                  <a:cs typeface="Arial" charset="0"/>
                </a:rPr>
                <a:t>9</a:t>
              </a:r>
              <a:r>
                <a:rPr lang="en-US" sz="1200" dirty="0">
                  <a:latin typeface="Arial" charset="0"/>
                  <a:ea typeface="Arial" charset="0"/>
                  <a:cs typeface="Arial" charset="0"/>
                </a:rPr>
                <a:t> </a:t>
              </a:r>
            </a:p>
          </p:txBody>
        </p:sp>
        <p:cxnSp>
          <p:nvCxnSpPr>
            <p:cNvPr id="8" name="Straight Connector 7">
              <a:extLst>
                <a:ext uri="{FF2B5EF4-FFF2-40B4-BE49-F238E27FC236}">
                  <a16:creationId xmlns:a16="http://schemas.microsoft.com/office/drawing/2014/main" id="{CF8EF7B4-9E9A-8F4A-B0F9-44FD77B612F0}"/>
                </a:ext>
              </a:extLst>
            </p:cNvPr>
            <p:cNvCxnSpPr>
              <a:cxnSpLocks/>
            </p:cNvCxnSpPr>
            <p:nvPr/>
          </p:nvCxnSpPr>
          <p:spPr>
            <a:xfrm>
              <a:off x="2127071" y="3099479"/>
              <a:ext cx="41263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B4A4A43-CD18-6344-AF27-547894CC0F2D}"/>
                </a:ext>
              </a:extLst>
            </p:cNvPr>
            <p:cNvGrpSpPr/>
            <p:nvPr/>
          </p:nvGrpSpPr>
          <p:grpSpPr>
            <a:xfrm>
              <a:off x="2238791" y="2839114"/>
              <a:ext cx="456141" cy="292845"/>
              <a:chOff x="7377062" y="3462403"/>
              <a:chExt cx="456141" cy="292845"/>
            </a:xfrm>
          </p:grpSpPr>
          <p:cxnSp>
            <p:nvCxnSpPr>
              <p:cNvPr id="212" name="Straight Connector 211">
                <a:extLst>
                  <a:ext uri="{FF2B5EF4-FFF2-40B4-BE49-F238E27FC236}">
                    <a16:creationId xmlns:a16="http://schemas.microsoft.com/office/drawing/2014/main" id="{85333C93-9B87-C94B-8301-E013C407CE21}"/>
                  </a:ext>
                </a:extLst>
              </p:cNvPr>
              <p:cNvCxnSpPr/>
              <p:nvPr/>
            </p:nvCxnSpPr>
            <p:spPr>
              <a:xfrm>
                <a:off x="7549021" y="3511608"/>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6F603240-40C3-1544-8B49-A401488D4BFF}"/>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214" name="Rectangle 213">
                <a:extLst>
                  <a:ext uri="{FF2B5EF4-FFF2-40B4-BE49-F238E27FC236}">
                    <a16:creationId xmlns:a16="http://schemas.microsoft.com/office/drawing/2014/main" id="{26DFBFFC-305E-1940-9082-F97E9FCCAEF8}"/>
                  </a:ext>
                </a:extLst>
              </p:cNvPr>
              <p:cNvSpPr/>
              <p:nvPr/>
            </p:nvSpPr>
            <p:spPr>
              <a:xfrm>
                <a:off x="7491395" y="3462860"/>
                <a:ext cx="341808" cy="292388"/>
              </a:xfrm>
              <a:prstGeom prst="rect">
                <a:avLst/>
              </a:prstGeom>
            </p:spPr>
            <p:txBody>
              <a:bodyPr wrap="square">
                <a:spAutoFit/>
              </a:bodyPr>
              <a:lstStyle/>
              <a:p>
                <a:r>
                  <a:rPr lang="en-US" sz="1300">
                    <a:latin typeface="Arial" charset="0"/>
                    <a:ea typeface="Arial" charset="0"/>
                    <a:cs typeface="Arial" charset="0"/>
                  </a:rPr>
                  <a:t>3</a:t>
                </a:r>
              </a:p>
            </p:txBody>
          </p:sp>
        </p:grpSp>
        <p:sp>
          <p:nvSpPr>
            <p:cNvPr id="10" name="TextBox 9">
              <a:extLst>
                <a:ext uri="{FF2B5EF4-FFF2-40B4-BE49-F238E27FC236}">
                  <a16:creationId xmlns:a16="http://schemas.microsoft.com/office/drawing/2014/main" id="{C2C5FC39-6B97-9D45-A0B2-7DEBE480783F}"/>
                </a:ext>
              </a:extLst>
            </p:cNvPr>
            <p:cNvSpPr txBox="1"/>
            <p:nvPr/>
          </p:nvSpPr>
          <p:spPr>
            <a:xfrm>
              <a:off x="4221786" y="2845243"/>
              <a:ext cx="389997" cy="292388"/>
            </a:xfrm>
            <a:prstGeom prst="rect">
              <a:avLst/>
            </a:prstGeom>
            <a:noFill/>
          </p:spPr>
          <p:txBody>
            <a:bodyPr wrap="square" rtlCol="0">
              <a:spAutoFit/>
            </a:bodyPr>
            <a:lstStyle/>
            <a:p>
              <a:r>
                <a:rPr lang="en-US" sz="1300" dirty="0">
                  <a:latin typeface="Arial" charset="0"/>
                  <a:ea typeface="Arial" charset="0"/>
                  <a:cs typeface="Arial" charset="0"/>
                </a:rPr>
                <a:t>32</a:t>
              </a:r>
              <a:r>
                <a:rPr lang="en-US" sz="1200" dirty="0">
                  <a:latin typeface="Arial" charset="0"/>
                  <a:ea typeface="Arial" charset="0"/>
                  <a:cs typeface="Arial" charset="0"/>
                </a:rPr>
                <a:t> </a:t>
              </a:r>
            </a:p>
          </p:txBody>
        </p:sp>
        <p:sp>
          <p:nvSpPr>
            <p:cNvPr id="11" name="TextBox 10">
              <a:extLst>
                <a:ext uri="{FF2B5EF4-FFF2-40B4-BE49-F238E27FC236}">
                  <a16:creationId xmlns:a16="http://schemas.microsoft.com/office/drawing/2014/main" id="{5989377E-C64E-4F42-BA32-DA5AAB5361E4}"/>
                </a:ext>
              </a:extLst>
            </p:cNvPr>
            <p:cNvSpPr txBox="1"/>
            <p:nvPr/>
          </p:nvSpPr>
          <p:spPr>
            <a:xfrm>
              <a:off x="4353123" y="3066266"/>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sp>
          <p:nvSpPr>
            <p:cNvPr id="12" name="TextBox 11">
              <a:extLst>
                <a:ext uri="{FF2B5EF4-FFF2-40B4-BE49-F238E27FC236}">
                  <a16:creationId xmlns:a16="http://schemas.microsoft.com/office/drawing/2014/main" id="{3D38E0F0-8F6C-7E40-B439-019E4E5EEAA0}"/>
                </a:ext>
              </a:extLst>
            </p:cNvPr>
            <p:cNvSpPr txBox="1"/>
            <p:nvPr/>
          </p:nvSpPr>
          <p:spPr>
            <a:xfrm>
              <a:off x="4408758" y="2848865"/>
              <a:ext cx="422320" cy="276999"/>
            </a:xfrm>
            <a:prstGeom prst="rect">
              <a:avLst/>
            </a:prstGeom>
            <a:noFill/>
          </p:spPr>
          <p:txBody>
            <a:bodyPr wrap="square" rtlCol="0">
              <a:spAutoFit/>
            </a:bodyPr>
            <a:lstStyle/>
            <a:p>
              <a:r>
                <a:rPr lang="en-US" sz="1200" dirty="0">
                  <a:latin typeface="Arial" charset="0"/>
                  <a:ea typeface="Arial" charset="0"/>
                  <a:cs typeface="Arial" charset="0"/>
                </a:rPr>
                <a:t> (</a:t>
              </a:r>
              <a:r>
                <a:rPr lang="en-US" sz="1200" dirty="0">
                  <a:solidFill>
                    <a:srgbClr val="FF0000"/>
                  </a:solidFill>
                  <a:latin typeface="Arial" charset="0"/>
                  <a:ea typeface="Arial" charset="0"/>
                  <a:cs typeface="Arial" charset="0"/>
                </a:rPr>
                <a:t>n</a:t>
              </a:r>
              <a:r>
                <a:rPr lang="en-US" sz="1200" dirty="0">
                  <a:latin typeface="Arial" charset="0"/>
                  <a:ea typeface="Arial" charset="0"/>
                  <a:cs typeface="Arial" charset="0"/>
                </a:rPr>
                <a:t>) </a:t>
              </a:r>
            </a:p>
          </p:txBody>
        </p:sp>
        <p:grpSp>
          <p:nvGrpSpPr>
            <p:cNvPr id="13" name="Group 12">
              <a:extLst>
                <a:ext uri="{FF2B5EF4-FFF2-40B4-BE49-F238E27FC236}">
                  <a16:creationId xmlns:a16="http://schemas.microsoft.com/office/drawing/2014/main" id="{EE5BF4A6-D910-1B48-AC82-42139698ADE0}"/>
                </a:ext>
              </a:extLst>
            </p:cNvPr>
            <p:cNvGrpSpPr/>
            <p:nvPr/>
          </p:nvGrpSpPr>
          <p:grpSpPr>
            <a:xfrm>
              <a:off x="1623215" y="2919511"/>
              <a:ext cx="456141" cy="292845"/>
              <a:chOff x="7377062" y="3462403"/>
              <a:chExt cx="456141" cy="292845"/>
            </a:xfrm>
          </p:grpSpPr>
          <p:cxnSp>
            <p:nvCxnSpPr>
              <p:cNvPr id="209" name="Straight Connector 208">
                <a:extLst>
                  <a:ext uri="{FF2B5EF4-FFF2-40B4-BE49-F238E27FC236}">
                    <a16:creationId xmlns:a16="http://schemas.microsoft.com/office/drawing/2014/main" id="{44072C70-49CD-2C42-9408-8BF169C90DE6}"/>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168E6251-6D21-774C-9B64-134EA00D8AF8}"/>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211" name="Rectangle 210">
                <a:extLst>
                  <a:ext uri="{FF2B5EF4-FFF2-40B4-BE49-F238E27FC236}">
                    <a16:creationId xmlns:a16="http://schemas.microsoft.com/office/drawing/2014/main" id="{8560CCC5-1B98-5544-8A92-4FEE9E6AA7B4}"/>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2</a:t>
                </a:r>
              </a:p>
            </p:txBody>
          </p:sp>
        </p:grpSp>
        <p:cxnSp>
          <p:nvCxnSpPr>
            <p:cNvPr id="14" name="Straight Connector 13">
              <a:extLst>
                <a:ext uri="{FF2B5EF4-FFF2-40B4-BE49-F238E27FC236}">
                  <a16:creationId xmlns:a16="http://schemas.microsoft.com/office/drawing/2014/main" id="{0A117492-3894-384C-B445-15ACA498A7C8}"/>
                </a:ext>
              </a:extLst>
            </p:cNvPr>
            <p:cNvCxnSpPr>
              <a:cxnSpLocks/>
            </p:cNvCxnSpPr>
            <p:nvPr/>
          </p:nvCxnSpPr>
          <p:spPr>
            <a:xfrm>
              <a:off x="4297137" y="3098410"/>
              <a:ext cx="42743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53E8D35-A286-D84D-BFC1-D5D1829DB4BD}"/>
                </a:ext>
              </a:extLst>
            </p:cNvPr>
            <p:cNvPicPr>
              <a:picLocks noChangeAspect="1"/>
            </p:cNvPicPr>
            <p:nvPr/>
          </p:nvPicPr>
          <p:blipFill>
            <a:blip r:embed="rId2"/>
            <a:stretch>
              <a:fillRect/>
            </a:stretch>
          </p:blipFill>
          <p:spPr>
            <a:xfrm>
              <a:off x="1350100" y="3056515"/>
              <a:ext cx="224780" cy="224780"/>
            </a:xfrm>
            <a:prstGeom prst="rect">
              <a:avLst/>
            </a:prstGeom>
          </p:spPr>
        </p:pic>
        <p:sp>
          <p:nvSpPr>
            <p:cNvPr id="16" name="TextBox 15">
              <a:extLst>
                <a:ext uri="{FF2B5EF4-FFF2-40B4-BE49-F238E27FC236}">
                  <a16:creationId xmlns:a16="http://schemas.microsoft.com/office/drawing/2014/main" id="{3422CB3A-5265-CD45-AF7B-281EADCAD892}"/>
                </a:ext>
              </a:extLst>
            </p:cNvPr>
            <p:cNvSpPr txBox="1"/>
            <p:nvPr/>
          </p:nvSpPr>
          <p:spPr>
            <a:xfrm>
              <a:off x="653234" y="3136988"/>
              <a:ext cx="662559" cy="292388"/>
            </a:xfrm>
            <a:prstGeom prst="rect">
              <a:avLst/>
            </a:prstGeom>
            <a:noFill/>
          </p:spPr>
          <p:txBody>
            <a:bodyPr wrap="square" rtlCol="0">
              <a:spAutoFit/>
            </a:bodyPr>
            <a:lstStyle/>
            <a:p>
              <a:r>
                <a:rPr lang="en-US" sz="1300" dirty="0">
                  <a:latin typeface="Arial" charset="0"/>
                  <a:ea typeface="Arial" charset="0"/>
                  <a:cs typeface="Arial" charset="0"/>
                </a:rPr>
                <a:t>Y(</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    </a:t>
              </a:r>
            </a:p>
          </p:txBody>
        </p:sp>
        <p:sp>
          <p:nvSpPr>
            <p:cNvPr id="17" name="TextBox 16">
              <a:extLst>
                <a:ext uri="{FF2B5EF4-FFF2-40B4-BE49-F238E27FC236}">
                  <a16:creationId xmlns:a16="http://schemas.microsoft.com/office/drawing/2014/main" id="{27F6AF15-E985-8744-8DC6-659F6C66F580}"/>
                </a:ext>
              </a:extLst>
            </p:cNvPr>
            <p:cNvSpPr txBox="1"/>
            <p:nvPr/>
          </p:nvSpPr>
          <p:spPr>
            <a:xfrm>
              <a:off x="1193913" y="3032674"/>
              <a:ext cx="387750" cy="292388"/>
            </a:xfrm>
            <a:prstGeom prst="rect">
              <a:avLst/>
            </a:prstGeom>
            <a:noFill/>
          </p:spPr>
          <p:txBody>
            <a:bodyPr wrap="square" rtlCol="0">
              <a:spAutoFit/>
            </a:bodyPr>
            <a:lstStyle/>
            <a:p>
              <a:r>
                <a:rPr lang="en-US" sz="1300" dirty="0">
                  <a:latin typeface="Arial" charset="0"/>
                  <a:ea typeface="Arial" charset="0"/>
                  <a:cs typeface="Arial" charset="0"/>
                </a:rPr>
                <a:t>P </a:t>
              </a:r>
              <a:r>
                <a:rPr lang="en-US" sz="1200" dirty="0">
                  <a:latin typeface="Arial" charset="0"/>
                  <a:ea typeface="Arial" charset="0"/>
                  <a:cs typeface="Arial" charset="0"/>
                </a:rPr>
                <a:t>      </a:t>
              </a:r>
            </a:p>
          </p:txBody>
        </p:sp>
        <p:sp>
          <p:nvSpPr>
            <p:cNvPr id="18" name="TextBox 17">
              <a:extLst>
                <a:ext uri="{FF2B5EF4-FFF2-40B4-BE49-F238E27FC236}">
                  <a16:creationId xmlns:a16="http://schemas.microsoft.com/office/drawing/2014/main" id="{032F57E7-CD17-A342-8FBD-A315C0C509FB}"/>
                </a:ext>
              </a:extLst>
            </p:cNvPr>
            <p:cNvSpPr txBox="1"/>
            <p:nvPr/>
          </p:nvSpPr>
          <p:spPr>
            <a:xfrm>
              <a:off x="1189760" y="3247484"/>
              <a:ext cx="452867" cy="292388"/>
            </a:xfrm>
            <a:prstGeom prst="rect">
              <a:avLst/>
            </a:prstGeom>
            <a:noFill/>
          </p:spPr>
          <p:txBody>
            <a:bodyPr wrap="square" rtlCol="0">
              <a:spAutoFit/>
            </a:bodyPr>
            <a:lstStyle/>
            <a:p>
              <a:r>
                <a:rPr lang="en-US" sz="1300" dirty="0">
                  <a:latin typeface="Arial" charset="0"/>
                  <a:ea typeface="Arial" charset="0"/>
                  <a:cs typeface="Arial" charset="0"/>
                </a:rPr>
                <a:t>EA</a:t>
              </a:r>
              <a:r>
                <a:rPr lang="en-US" sz="1200" dirty="0">
                  <a:latin typeface="Arial" charset="0"/>
                  <a:ea typeface="Arial" charset="0"/>
                  <a:cs typeface="Arial" charset="0"/>
                </a:rPr>
                <a:t>        </a:t>
              </a:r>
            </a:p>
          </p:txBody>
        </p:sp>
        <p:cxnSp>
          <p:nvCxnSpPr>
            <p:cNvPr id="19" name="Straight Connector 18">
              <a:extLst>
                <a:ext uri="{FF2B5EF4-FFF2-40B4-BE49-F238E27FC236}">
                  <a16:creationId xmlns:a16="http://schemas.microsoft.com/office/drawing/2014/main" id="{142AB710-8008-A246-85B4-EE4BB27C8A8D}"/>
                </a:ext>
              </a:extLst>
            </p:cNvPr>
            <p:cNvCxnSpPr/>
            <p:nvPr/>
          </p:nvCxnSpPr>
          <p:spPr>
            <a:xfrm>
              <a:off x="1264286" y="3284872"/>
              <a:ext cx="267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CA7A246-8F3E-1846-A95B-08AD3AAA663F}"/>
                </a:ext>
              </a:extLst>
            </p:cNvPr>
            <p:cNvSpPr txBox="1"/>
            <p:nvPr/>
          </p:nvSpPr>
          <p:spPr>
            <a:xfrm>
              <a:off x="4963452" y="2917303"/>
              <a:ext cx="1596799" cy="292388"/>
            </a:xfrm>
            <a:prstGeom prst="rect">
              <a:avLst/>
            </a:prstGeom>
            <a:noFill/>
          </p:spPr>
          <p:txBody>
            <a:bodyPr wrap="square" rtlCol="0">
              <a:spAutoFit/>
            </a:bodyPr>
            <a:lstStyle/>
            <a:p>
              <a:r>
                <a:rPr lang="en-US" sz="1300" dirty="0" err="1">
                  <a:latin typeface="Arial" charset="0"/>
                  <a:ea typeface="Arial" charset="0"/>
                  <a:cs typeface="Arial" charset="0"/>
                </a:rPr>
                <a:t>Cosh</a:t>
              </a:r>
              <a:r>
                <a:rPr lang="en-US" sz="1300" dirty="0">
                  <a:latin typeface="Arial" charset="0"/>
                  <a:ea typeface="Arial" charset="0"/>
                  <a:cs typeface="Arial" charset="0"/>
                </a:rPr>
                <a:t> [ 1.31696(</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21" name="TextBox 20">
              <a:extLst>
                <a:ext uri="{FF2B5EF4-FFF2-40B4-BE49-F238E27FC236}">
                  <a16:creationId xmlns:a16="http://schemas.microsoft.com/office/drawing/2014/main" id="{71E728EA-7657-8445-A77B-B0874156044F}"/>
                </a:ext>
              </a:extLst>
            </p:cNvPr>
            <p:cNvSpPr txBox="1"/>
            <p:nvPr/>
          </p:nvSpPr>
          <p:spPr>
            <a:xfrm>
              <a:off x="674354" y="4250363"/>
              <a:ext cx="968273" cy="246221"/>
            </a:xfrm>
            <a:prstGeom prst="rect">
              <a:avLst/>
            </a:prstGeom>
            <a:noFill/>
          </p:spPr>
          <p:txBody>
            <a:bodyPr wrap="square" rtlCol="0">
              <a:spAutoFit/>
            </a:bodyPr>
            <a:lstStyle/>
            <a:p>
              <a:r>
                <a:rPr lang="en-US" sz="1000" dirty="0">
                  <a:solidFill>
                    <a:srgbClr val="FF0000"/>
                  </a:solidFill>
                </a:rPr>
                <a:t>Negative term </a:t>
              </a:r>
            </a:p>
          </p:txBody>
        </p:sp>
        <p:sp>
          <p:nvSpPr>
            <p:cNvPr id="22" name="TextBox 21">
              <a:extLst>
                <a:ext uri="{FF2B5EF4-FFF2-40B4-BE49-F238E27FC236}">
                  <a16:creationId xmlns:a16="http://schemas.microsoft.com/office/drawing/2014/main" id="{5F1037FB-8F55-3C41-9B82-828BFBF4C5CA}"/>
                </a:ext>
              </a:extLst>
            </p:cNvPr>
            <p:cNvSpPr txBox="1"/>
            <p:nvPr/>
          </p:nvSpPr>
          <p:spPr>
            <a:xfrm>
              <a:off x="2963494" y="2602956"/>
              <a:ext cx="395303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Representative mid-length convection heat transfer equation </a:t>
              </a:r>
            </a:p>
          </p:txBody>
        </p:sp>
        <p:cxnSp>
          <p:nvCxnSpPr>
            <p:cNvPr id="23" name="Straight Connector 22">
              <a:extLst>
                <a:ext uri="{FF2B5EF4-FFF2-40B4-BE49-F238E27FC236}">
                  <a16:creationId xmlns:a16="http://schemas.microsoft.com/office/drawing/2014/main" id="{09F4ABC3-41BD-0D46-B378-836EB7651694}"/>
                </a:ext>
              </a:extLst>
            </p:cNvPr>
            <p:cNvCxnSpPr>
              <a:cxnSpLocks/>
            </p:cNvCxnSpPr>
            <p:nvPr/>
          </p:nvCxnSpPr>
          <p:spPr>
            <a:xfrm>
              <a:off x="1693271" y="5891525"/>
              <a:ext cx="6724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08AAC51-7739-E947-8185-645005E12F86}"/>
                </a:ext>
              </a:extLst>
            </p:cNvPr>
            <p:cNvSpPr txBox="1"/>
            <p:nvPr/>
          </p:nvSpPr>
          <p:spPr>
            <a:xfrm>
              <a:off x="2277749" y="5508257"/>
              <a:ext cx="1581834" cy="292388"/>
            </a:xfrm>
            <a:prstGeom prst="rect">
              <a:avLst/>
            </a:prstGeom>
            <a:noFill/>
          </p:spPr>
          <p:txBody>
            <a:bodyPr wrap="square" rtlCol="0">
              <a:spAutoFit/>
            </a:bodyPr>
            <a:lstStyle/>
            <a:p>
              <a:r>
                <a:rPr lang="en-US" sz="1300" dirty="0" err="1">
                  <a:latin typeface="Arial" charset="0"/>
                  <a:ea typeface="Arial" charset="0"/>
                  <a:cs typeface="Arial" charset="0"/>
                </a:rPr>
                <a:t>Cosh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25" name="TextBox 24">
              <a:extLst>
                <a:ext uri="{FF2B5EF4-FFF2-40B4-BE49-F238E27FC236}">
                  <a16:creationId xmlns:a16="http://schemas.microsoft.com/office/drawing/2014/main" id="{96E28A18-39A4-0E43-8E80-A93308E82009}"/>
                </a:ext>
              </a:extLst>
            </p:cNvPr>
            <p:cNvSpPr txBox="1"/>
            <p:nvPr/>
          </p:nvSpPr>
          <p:spPr>
            <a:xfrm>
              <a:off x="3733647" y="5519787"/>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26" name="TextBox 25">
              <a:extLst>
                <a:ext uri="{FF2B5EF4-FFF2-40B4-BE49-F238E27FC236}">
                  <a16:creationId xmlns:a16="http://schemas.microsoft.com/office/drawing/2014/main" id="{05EA54A3-C501-C144-81A3-5D6CF5267204}"/>
                </a:ext>
              </a:extLst>
            </p:cNvPr>
            <p:cNvSpPr txBox="1"/>
            <p:nvPr/>
          </p:nvSpPr>
          <p:spPr>
            <a:xfrm>
              <a:off x="3963395" y="5439833"/>
              <a:ext cx="356700" cy="292388"/>
            </a:xfrm>
            <a:prstGeom prst="rect">
              <a:avLst/>
            </a:prstGeom>
            <a:noFill/>
          </p:spPr>
          <p:txBody>
            <a:bodyPr wrap="square" rtlCol="0">
              <a:spAutoFit/>
            </a:bodyPr>
            <a:lstStyle/>
            <a:p>
              <a:r>
                <a:rPr lang="en-US" sz="1300" dirty="0">
                  <a:latin typeface="Arial" charset="0"/>
                  <a:ea typeface="Arial" charset="0"/>
                  <a:cs typeface="Arial" charset="0"/>
                </a:rPr>
                <a:t>2</a:t>
              </a:r>
              <a:r>
                <a:rPr lang="en-US" sz="1200" dirty="0">
                  <a:latin typeface="Arial" charset="0"/>
                  <a:ea typeface="Arial" charset="0"/>
                  <a:cs typeface="Arial" charset="0"/>
                </a:rPr>
                <a:t> </a:t>
              </a:r>
            </a:p>
          </p:txBody>
        </p:sp>
        <p:cxnSp>
          <p:nvCxnSpPr>
            <p:cNvPr id="27" name="Straight Connector 26">
              <a:extLst>
                <a:ext uri="{FF2B5EF4-FFF2-40B4-BE49-F238E27FC236}">
                  <a16:creationId xmlns:a16="http://schemas.microsoft.com/office/drawing/2014/main" id="{69680FB2-CD7A-0F44-A3DE-D9DE5C1E3A04}"/>
                </a:ext>
              </a:extLst>
            </p:cNvPr>
            <p:cNvCxnSpPr>
              <a:cxnSpLocks/>
            </p:cNvCxnSpPr>
            <p:nvPr/>
          </p:nvCxnSpPr>
          <p:spPr>
            <a:xfrm>
              <a:off x="4031384" y="5692530"/>
              <a:ext cx="41263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2F8B274-3B1A-0B4E-8BBC-3C3CEEEDD2DA}"/>
                </a:ext>
              </a:extLst>
            </p:cNvPr>
            <p:cNvSpPr/>
            <p:nvPr/>
          </p:nvSpPr>
          <p:spPr>
            <a:xfrm>
              <a:off x="4078956" y="5660944"/>
              <a:ext cx="341808" cy="292388"/>
            </a:xfrm>
            <a:prstGeom prst="rect">
              <a:avLst/>
            </a:prstGeom>
          </p:spPr>
          <p:txBody>
            <a:bodyPr wrap="square">
              <a:spAutoFit/>
            </a:bodyPr>
            <a:lstStyle/>
            <a:p>
              <a:r>
                <a:rPr lang="en-US" sz="1300" dirty="0">
                  <a:latin typeface="Arial" charset="0"/>
                  <a:ea typeface="Arial" charset="0"/>
                  <a:cs typeface="Arial" charset="0"/>
                </a:rPr>
                <a:t>3</a:t>
              </a:r>
            </a:p>
          </p:txBody>
        </p:sp>
        <p:sp>
          <p:nvSpPr>
            <p:cNvPr id="29" name="TextBox 28">
              <a:extLst>
                <a:ext uri="{FF2B5EF4-FFF2-40B4-BE49-F238E27FC236}">
                  <a16:creationId xmlns:a16="http://schemas.microsoft.com/office/drawing/2014/main" id="{D5DE4738-1843-0643-9A48-2A6449F320D6}"/>
                </a:ext>
              </a:extLst>
            </p:cNvPr>
            <p:cNvSpPr txBox="1"/>
            <p:nvPr/>
          </p:nvSpPr>
          <p:spPr>
            <a:xfrm>
              <a:off x="4611134" y="5501772"/>
              <a:ext cx="1541298" cy="292388"/>
            </a:xfrm>
            <a:prstGeom prst="rect">
              <a:avLst/>
            </a:prstGeom>
            <a:noFill/>
          </p:spPr>
          <p:txBody>
            <a:bodyPr wrap="square" rtlCol="0">
              <a:spAutoFit/>
            </a:bodyPr>
            <a:lstStyle/>
            <a:p>
              <a:r>
                <a:rPr lang="en-US" sz="1300" dirty="0" err="1">
                  <a:latin typeface="Arial" charset="0"/>
                  <a:ea typeface="Arial" charset="0"/>
                  <a:cs typeface="Arial" charset="0"/>
                </a:rPr>
                <a:t>Sinh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30" name="TextBox 29">
              <a:extLst>
                <a:ext uri="{FF2B5EF4-FFF2-40B4-BE49-F238E27FC236}">
                  <a16:creationId xmlns:a16="http://schemas.microsoft.com/office/drawing/2014/main" id="{A23800A0-A16F-394C-BAFD-D4048F3D180E}"/>
                </a:ext>
              </a:extLst>
            </p:cNvPr>
            <p:cNvSpPr txBox="1"/>
            <p:nvPr/>
          </p:nvSpPr>
          <p:spPr>
            <a:xfrm>
              <a:off x="6273593" y="5650318"/>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cxnSp>
          <p:nvCxnSpPr>
            <p:cNvPr id="31" name="Straight Connector 30">
              <a:extLst>
                <a:ext uri="{FF2B5EF4-FFF2-40B4-BE49-F238E27FC236}">
                  <a16:creationId xmlns:a16="http://schemas.microsoft.com/office/drawing/2014/main" id="{E534E2B7-23AC-E545-BDFF-5B0A9A0BCDE9}"/>
                </a:ext>
              </a:extLst>
            </p:cNvPr>
            <p:cNvCxnSpPr>
              <a:cxnSpLocks/>
            </p:cNvCxnSpPr>
            <p:nvPr/>
          </p:nvCxnSpPr>
          <p:spPr>
            <a:xfrm>
              <a:off x="6328205" y="5679767"/>
              <a:ext cx="1799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BBAF93-8C2A-1A4A-BA7F-0D5278BAFB61}"/>
                </a:ext>
              </a:extLst>
            </p:cNvPr>
            <p:cNvSpPr txBox="1"/>
            <p:nvPr/>
          </p:nvSpPr>
          <p:spPr>
            <a:xfrm>
              <a:off x="6228547" y="5415840"/>
              <a:ext cx="356461" cy="292388"/>
            </a:xfrm>
            <a:prstGeom prst="rect">
              <a:avLst/>
            </a:prstGeom>
            <a:noFill/>
          </p:spPr>
          <p:txBody>
            <a:bodyPr wrap="square" rtlCol="0">
              <a:spAutoFit/>
            </a:bodyPr>
            <a:lstStyle/>
            <a:p>
              <a:r>
                <a:rPr lang="en-US" sz="1300" dirty="0">
                  <a:latin typeface="Arial" charset="0"/>
                  <a:ea typeface="Arial" charset="0"/>
                  <a:cs typeface="Arial" charset="0"/>
                </a:rPr>
                <a:t> 2 </a:t>
              </a:r>
            </a:p>
          </p:txBody>
        </p:sp>
        <p:sp>
          <p:nvSpPr>
            <p:cNvPr id="33" name="TextBox 32">
              <a:extLst>
                <a:ext uri="{FF2B5EF4-FFF2-40B4-BE49-F238E27FC236}">
                  <a16:creationId xmlns:a16="http://schemas.microsoft.com/office/drawing/2014/main" id="{B5B085D6-0238-BB47-9AD1-438EE466248A}"/>
                </a:ext>
              </a:extLst>
            </p:cNvPr>
            <p:cNvSpPr txBox="1"/>
            <p:nvPr/>
          </p:nvSpPr>
          <p:spPr>
            <a:xfrm>
              <a:off x="6033803" y="5513302"/>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34" name="Right Bracket 33">
              <a:extLst>
                <a:ext uri="{FF2B5EF4-FFF2-40B4-BE49-F238E27FC236}">
                  <a16:creationId xmlns:a16="http://schemas.microsoft.com/office/drawing/2014/main" id="{F2928C6C-28A6-4E4C-8900-AB21B36B12AA}"/>
                </a:ext>
              </a:extLst>
            </p:cNvPr>
            <p:cNvSpPr/>
            <p:nvPr/>
          </p:nvSpPr>
          <p:spPr>
            <a:xfrm flipH="1">
              <a:off x="1992080" y="5462268"/>
              <a:ext cx="45719" cy="413139"/>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Group 34">
              <a:extLst>
                <a:ext uri="{FF2B5EF4-FFF2-40B4-BE49-F238E27FC236}">
                  <a16:creationId xmlns:a16="http://schemas.microsoft.com/office/drawing/2014/main" id="{4C8F5FED-DA2B-5E4A-B497-CD7C70EF6069}"/>
                </a:ext>
              </a:extLst>
            </p:cNvPr>
            <p:cNvGrpSpPr/>
            <p:nvPr/>
          </p:nvGrpSpPr>
          <p:grpSpPr>
            <a:xfrm>
              <a:off x="4098251" y="5444346"/>
              <a:ext cx="456141" cy="292845"/>
              <a:chOff x="7377062" y="3462403"/>
              <a:chExt cx="456141" cy="292845"/>
            </a:xfrm>
          </p:grpSpPr>
          <p:cxnSp>
            <p:nvCxnSpPr>
              <p:cNvPr id="206" name="Straight Connector 205">
                <a:extLst>
                  <a:ext uri="{FF2B5EF4-FFF2-40B4-BE49-F238E27FC236}">
                    <a16:creationId xmlns:a16="http://schemas.microsoft.com/office/drawing/2014/main" id="{BCEE26D2-BD77-AD4A-970B-A368692DFCBF}"/>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6A5D7704-0B61-F445-BACA-F3B9636360A4}"/>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208" name="Rectangle 207">
                <a:extLst>
                  <a:ext uri="{FF2B5EF4-FFF2-40B4-BE49-F238E27FC236}">
                    <a16:creationId xmlns:a16="http://schemas.microsoft.com/office/drawing/2014/main" id="{EF87B57B-80B3-9445-951E-81117727635F}"/>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3</a:t>
                </a:r>
              </a:p>
            </p:txBody>
          </p:sp>
        </p:grpSp>
        <p:sp>
          <p:nvSpPr>
            <p:cNvPr id="36" name="TextBox 35">
              <a:extLst>
                <a:ext uri="{FF2B5EF4-FFF2-40B4-BE49-F238E27FC236}">
                  <a16:creationId xmlns:a16="http://schemas.microsoft.com/office/drawing/2014/main" id="{5ECA3DF4-2CD5-E94E-99AE-FDBE6ECB88C1}"/>
                </a:ext>
              </a:extLst>
            </p:cNvPr>
            <p:cNvSpPr txBox="1"/>
            <p:nvPr/>
          </p:nvSpPr>
          <p:spPr>
            <a:xfrm>
              <a:off x="4197887" y="5920556"/>
              <a:ext cx="1970551" cy="292388"/>
            </a:xfrm>
            <a:prstGeom prst="rect">
              <a:avLst/>
            </a:prstGeom>
            <a:noFill/>
          </p:spPr>
          <p:txBody>
            <a:bodyPr wrap="square" rtlCol="0">
              <a:spAutoFit/>
            </a:bodyPr>
            <a:lstStyle/>
            <a:p>
              <a:r>
                <a:rPr lang="en-US" sz="1300" dirty="0" err="1">
                  <a:latin typeface="Arial" charset="0"/>
                  <a:ea typeface="Arial" charset="0"/>
                  <a:cs typeface="Arial" charset="0"/>
                </a:rPr>
                <a:t>Cosh</a:t>
              </a:r>
              <a:r>
                <a:rPr lang="en-US" sz="1300" dirty="0">
                  <a:latin typeface="Arial" charset="0"/>
                  <a:ea typeface="Arial" charset="0"/>
                  <a:cs typeface="Arial" charset="0"/>
                </a:rPr>
                <a:t> [ 5.26783(</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37" name="TextBox 36">
              <a:extLst>
                <a:ext uri="{FF2B5EF4-FFF2-40B4-BE49-F238E27FC236}">
                  <a16:creationId xmlns:a16="http://schemas.microsoft.com/office/drawing/2014/main" id="{125CC922-F652-DA4A-A2E8-9A724B2864FE}"/>
                </a:ext>
              </a:extLst>
            </p:cNvPr>
            <p:cNvSpPr txBox="1"/>
            <p:nvPr/>
          </p:nvSpPr>
          <p:spPr>
            <a:xfrm>
              <a:off x="5753164" y="5924334"/>
              <a:ext cx="299079" cy="292388"/>
            </a:xfrm>
            <a:prstGeom prst="rect">
              <a:avLst/>
            </a:prstGeom>
            <a:noFill/>
          </p:spPr>
          <p:txBody>
            <a:bodyPr wrap="square" rtlCol="0">
              <a:spAutoFit/>
            </a:bodyPr>
            <a:lstStyle/>
            <a:p>
              <a:r>
                <a:rPr lang="en-US" sz="1300" dirty="0">
                  <a:latin typeface="Arial" charset="0"/>
                  <a:ea typeface="Arial" charset="0"/>
                  <a:cs typeface="Arial" charset="0"/>
                </a:rPr>
                <a:t>2 </a:t>
              </a:r>
            </a:p>
          </p:txBody>
        </p:sp>
        <p:sp>
          <p:nvSpPr>
            <p:cNvPr id="38" name="TextBox 37">
              <a:extLst>
                <a:ext uri="{FF2B5EF4-FFF2-40B4-BE49-F238E27FC236}">
                  <a16:creationId xmlns:a16="http://schemas.microsoft.com/office/drawing/2014/main" id="{5C658CEC-98FD-1A4A-836A-DED50769E3C1}"/>
                </a:ext>
              </a:extLst>
            </p:cNvPr>
            <p:cNvSpPr txBox="1"/>
            <p:nvPr/>
          </p:nvSpPr>
          <p:spPr>
            <a:xfrm>
              <a:off x="5580976" y="5937311"/>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39" name="TextBox 38">
              <a:extLst>
                <a:ext uri="{FF2B5EF4-FFF2-40B4-BE49-F238E27FC236}">
                  <a16:creationId xmlns:a16="http://schemas.microsoft.com/office/drawing/2014/main" id="{C80C3BA0-009D-3740-B62D-411D79A3AD32}"/>
                </a:ext>
              </a:extLst>
            </p:cNvPr>
            <p:cNvSpPr txBox="1"/>
            <p:nvPr/>
          </p:nvSpPr>
          <p:spPr>
            <a:xfrm>
              <a:off x="4008260" y="5921323"/>
              <a:ext cx="356700" cy="292388"/>
            </a:xfrm>
            <a:prstGeom prst="rect">
              <a:avLst/>
            </a:prstGeom>
            <a:noFill/>
          </p:spPr>
          <p:txBody>
            <a:bodyPr wrap="square" rtlCol="0">
              <a:spAutoFit/>
            </a:bodyPr>
            <a:lstStyle/>
            <a:p>
              <a:r>
                <a:rPr lang="en-US" sz="1300" dirty="0">
                  <a:latin typeface="Arial" charset="0"/>
                  <a:ea typeface="Arial" charset="0"/>
                  <a:cs typeface="Arial" charset="0"/>
                </a:rPr>
                <a:t>2 </a:t>
              </a:r>
            </a:p>
          </p:txBody>
        </p:sp>
        <p:sp>
          <p:nvSpPr>
            <p:cNvPr id="40" name="Right Bracket 39">
              <a:extLst>
                <a:ext uri="{FF2B5EF4-FFF2-40B4-BE49-F238E27FC236}">
                  <a16:creationId xmlns:a16="http://schemas.microsoft.com/office/drawing/2014/main" id="{E66B2F39-7E8F-DC40-BC24-8B4EDF341FC6}"/>
                </a:ext>
              </a:extLst>
            </p:cNvPr>
            <p:cNvSpPr/>
            <p:nvPr/>
          </p:nvSpPr>
          <p:spPr>
            <a:xfrm>
              <a:off x="6533924" y="5461524"/>
              <a:ext cx="45719" cy="41011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ket 40">
              <a:extLst>
                <a:ext uri="{FF2B5EF4-FFF2-40B4-BE49-F238E27FC236}">
                  <a16:creationId xmlns:a16="http://schemas.microsoft.com/office/drawing/2014/main" id="{8D67A8AA-93A4-9246-9774-01C6B4E581AE}"/>
                </a:ext>
              </a:extLst>
            </p:cNvPr>
            <p:cNvSpPr/>
            <p:nvPr/>
          </p:nvSpPr>
          <p:spPr>
            <a:xfrm>
              <a:off x="5944447" y="5944366"/>
              <a:ext cx="57215" cy="231616"/>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ight Bracket 41">
              <a:extLst>
                <a:ext uri="{FF2B5EF4-FFF2-40B4-BE49-F238E27FC236}">
                  <a16:creationId xmlns:a16="http://schemas.microsoft.com/office/drawing/2014/main" id="{A7C8814F-8CD3-AC45-A953-82C2E1FD3AC1}"/>
                </a:ext>
              </a:extLst>
            </p:cNvPr>
            <p:cNvSpPr/>
            <p:nvPr/>
          </p:nvSpPr>
          <p:spPr>
            <a:xfrm flipH="1">
              <a:off x="4004135" y="5946167"/>
              <a:ext cx="45719" cy="227923"/>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ight Bracket 42">
              <a:extLst>
                <a:ext uri="{FF2B5EF4-FFF2-40B4-BE49-F238E27FC236}">
                  <a16:creationId xmlns:a16="http://schemas.microsoft.com/office/drawing/2014/main" id="{C154E865-15A3-CB43-ABDE-CB4C7A978259}"/>
                </a:ext>
              </a:extLst>
            </p:cNvPr>
            <p:cNvSpPr/>
            <p:nvPr/>
          </p:nvSpPr>
          <p:spPr>
            <a:xfrm>
              <a:off x="8502211" y="5431730"/>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43">
              <a:extLst>
                <a:ext uri="{FF2B5EF4-FFF2-40B4-BE49-F238E27FC236}">
                  <a16:creationId xmlns:a16="http://schemas.microsoft.com/office/drawing/2014/main" id="{53EE4CB1-1A80-9B47-90A5-46936F29B2B8}"/>
                </a:ext>
              </a:extLst>
            </p:cNvPr>
            <p:cNvPicPr>
              <a:picLocks noChangeAspect="1"/>
            </p:cNvPicPr>
            <p:nvPr/>
          </p:nvPicPr>
          <p:blipFill>
            <a:blip r:embed="rId2"/>
            <a:stretch>
              <a:fillRect/>
            </a:stretch>
          </p:blipFill>
          <p:spPr>
            <a:xfrm>
              <a:off x="1311223" y="5578002"/>
              <a:ext cx="224780" cy="224780"/>
            </a:xfrm>
            <a:prstGeom prst="rect">
              <a:avLst/>
            </a:prstGeom>
          </p:spPr>
        </p:pic>
        <p:sp>
          <p:nvSpPr>
            <p:cNvPr id="45" name="TextBox 44">
              <a:extLst>
                <a:ext uri="{FF2B5EF4-FFF2-40B4-BE49-F238E27FC236}">
                  <a16:creationId xmlns:a16="http://schemas.microsoft.com/office/drawing/2014/main" id="{1719E031-2866-F248-B69C-5E786E0551D2}"/>
                </a:ext>
              </a:extLst>
            </p:cNvPr>
            <p:cNvSpPr txBox="1"/>
            <p:nvPr/>
          </p:nvSpPr>
          <p:spPr>
            <a:xfrm>
              <a:off x="614357" y="5658475"/>
              <a:ext cx="662559" cy="292388"/>
            </a:xfrm>
            <a:prstGeom prst="rect">
              <a:avLst/>
            </a:prstGeom>
            <a:noFill/>
          </p:spPr>
          <p:txBody>
            <a:bodyPr wrap="square" rtlCol="0">
              <a:spAutoFit/>
            </a:bodyPr>
            <a:lstStyle/>
            <a:p>
              <a:r>
                <a:rPr lang="en-US" sz="1300" dirty="0">
                  <a:latin typeface="Arial" charset="0"/>
                  <a:ea typeface="Arial" charset="0"/>
                  <a:cs typeface="Arial" charset="0"/>
                </a:rPr>
                <a:t>Y(</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    </a:t>
              </a:r>
            </a:p>
          </p:txBody>
        </p:sp>
        <p:sp>
          <p:nvSpPr>
            <p:cNvPr id="46" name="TextBox 45">
              <a:extLst>
                <a:ext uri="{FF2B5EF4-FFF2-40B4-BE49-F238E27FC236}">
                  <a16:creationId xmlns:a16="http://schemas.microsoft.com/office/drawing/2014/main" id="{620FF283-62BA-BC40-BC1D-5D496C0AFF2D}"/>
                </a:ext>
              </a:extLst>
            </p:cNvPr>
            <p:cNvSpPr txBox="1"/>
            <p:nvPr/>
          </p:nvSpPr>
          <p:spPr>
            <a:xfrm>
              <a:off x="1155036" y="5554161"/>
              <a:ext cx="387750" cy="292388"/>
            </a:xfrm>
            <a:prstGeom prst="rect">
              <a:avLst/>
            </a:prstGeom>
            <a:noFill/>
          </p:spPr>
          <p:txBody>
            <a:bodyPr wrap="square" rtlCol="0">
              <a:spAutoFit/>
            </a:bodyPr>
            <a:lstStyle/>
            <a:p>
              <a:r>
                <a:rPr lang="en-US" sz="1300" dirty="0">
                  <a:latin typeface="Arial" charset="0"/>
                  <a:ea typeface="Arial" charset="0"/>
                  <a:cs typeface="Arial" charset="0"/>
                </a:rPr>
                <a:t>P </a:t>
              </a:r>
              <a:r>
                <a:rPr lang="en-US" sz="1200" dirty="0">
                  <a:latin typeface="Arial" charset="0"/>
                  <a:ea typeface="Arial" charset="0"/>
                  <a:cs typeface="Arial" charset="0"/>
                </a:rPr>
                <a:t>      </a:t>
              </a:r>
            </a:p>
          </p:txBody>
        </p:sp>
        <p:sp>
          <p:nvSpPr>
            <p:cNvPr id="47" name="TextBox 46">
              <a:extLst>
                <a:ext uri="{FF2B5EF4-FFF2-40B4-BE49-F238E27FC236}">
                  <a16:creationId xmlns:a16="http://schemas.microsoft.com/office/drawing/2014/main" id="{9E87BACA-E94C-FE4D-A9F6-DF035749DF7E}"/>
                </a:ext>
              </a:extLst>
            </p:cNvPr>
            <p:cNvSpPr txBox="1"/>
            <p:nvPr/>
          </p:nvSpPr>
          <p:spPr>
            <a:xfrm>
              <a:off x="1150883" y="5768971"/>
              <a:ext cx="452867" cy="292388"/>
            </a:xfrm>
            <a:prstGeom prst="rect">
              <a:avLst/>
            </a:prstGeom>
            <a:noFill/>
          </p:spPr>
          <p:txBody>
            <a:bodyPr wrap="square" rtlCol="0">
              <a:spAutoFit/>
            </a:bodyPr>
            <a:lstStyle/>
            <a:p>
              <a:r>
                <a:rPr lang="en-US" sz="1300">
                  <a:latin typeface="Arial" charset="0"/>
                  <a:ea typeface="Arial" charset="0"/>
                  <a:cs typeface="Arial" charset="0"/>
                </a:rPr>
                <a:t>EA</a:t>
              </a:r>
              <a:r>
                <a:rPr lang="en-US" sz="1200">
                  <a:latin typeface="Arial" charset="0"/>
                  <a:ea typeface="Arial" charset="0"/>
                  <a:cs typeface="Arial" charset="0"/>
                </a:rPr>
                <a:t>        </a:t>
              </a:r>
            </a:p>
          </p:txBody>
        </p:sp>
        <p:cxnSp>
          <p:nvCxnSpPr>
            <p:cNvPr id="48" name="Straight Connector 47">
              <a:extLst>
                <a:ext uri="{FF2B5EF4-FFF2-40B4-BE49-F238E27FC236}">
                  <a16:creationId xmlns:a16="http://schemas.microsoft.com/office/drawing/2014/main" id="{2C7CFB4A-915D-5446-9346-BAF1DD7CB670}"/>
                </a:ext>
              </a:extLst>
            </p:cNvPr>
            <p:cNvCxnSpPr/>
            <p:nvPr/>
          </p:nvCxnSpPr>
          <p:spPr>
            <a:xfrm>
              <a:off x="1225409" y="5806359"/>
              <a:ext cx="267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B4CED21E-AED1-9B4D-B66B-580CC442C095}"/>
                </a:ext>
              </a:extLst>
            </p:cNvPr>
            <p:cNvGrpSpPr/>
            <p:nvPr/>
          </p:nvGrpSpPr>
          <p:grpSpPr>
            <a:xfrm>
              <a:off x="2006432" y="5408696"/>
              <a:ext cx="391811" cy="503908"/>
              <a:chOff x="1563367" y="5720424"/>
              <a:chExt cx="391811" cy="503908"/>
            </a:xfrm>
          </p:grpSpPr>
          <p:sp>
            <p:nvSpPr>
              <p:cNvPr id="203" name="TextBox 202">
                <a:extLst>
                  <a:ext uri="{FF2B5EF4-FFF2-40B4-BE49-F238E27FC236}">
                    <a16:creationId xmlns:a16="http://schemas.microsoft.com/office/drawing/2014/main" id="{3F3AC8CB-4AB3-8A41-AB46-701EACCC3629}"/>
                  </a:ext>
                </a:extLst>
              </p:cNvPr>
              <p:cNvSpPr txBox="1"/>
              <p:nvPr/>
            </p:nvSpPr>
            <p:spPr>
              <a:xfrm>
                <a:off x="1598478" y="5931944"/>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cxnSp>
            <p:nvCxnSpPr>
              <p:cNvPr id="204" name="Straight Connector 203">
                <a:extLst>
                  <a:ext uri="{FF2B5EF4-FFF2-40B4-BE49-F238E27FC236}">
                    <a16:creationId xmlns:a16="http://schemas.microsoft.com/office/drawing/2014/main" id="{3EE481DE-658A-174E-9B33-D8C786AE9ADD}"/>
                  </a:ext>
                </a:extLst>
              </p:cNvPr>
              <p:cNvCxnSpPr>
                <a:cxnSpLocks/>
              </p:cNvCxnSpPr>
              <p:nvPr/>
            </p:nvCxnSpPr>
            <p:spPr>
              <a:xfrm>
                <a:off x="1644277" y="5974808"/>
                <a:ext cx="207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E348C660-A289-7E44-9934-60ED27741F8E}"/>
                  </a:ext>
                </a:extLst>
              </p:cNvPr>
              <p:cNvSpPr txBox="1"/>
              <p:nvPr/>
            </p:nvSpPr>
            <p:spPr>
              <a:xfrm>
                <a:off x="1563367" y="5720424"/>
                <a:ext cx="356461" cy="292388"/>
              </a:xfrm>
              <a:prstGeom prst="rect">
                <a:avLst/>
              </a:prstGeom>
              <a:noFill/>
            </p:spPr>
            <p:txBody>
              <a:bodyPr wrap="square" rtlCol="0">
                <a:spAutoFit/>
              </a:bodyPr>
              <a:lstStyle/>
              <a:p>
                <a:r>
                  <a:rPr lang="en-US" sz="1300" dirty="0">
                    <a:latin typeface="Arial" charset="0"/>
                    <a:ea typeface="Arial" charset="0"/>
                    <a:cs typeface="Arial" charset="0"/>
                  </a:rPr>
                  <a:t> 2 </a:t>
                </a:r>
              </a:p>
            </p:txBody>
          </p:sp>
        </p:grpSp>
        <p:sp>
          <p:nvSpPr>
            <p:cNvPr id="50" name="TextBox 49">
              <a:extLst>
                <a:ext uri="{FF2B5EF4-FFF2-40B4-BE49-F238E27FC236}">
                  <a16:creationId xmlns:a16="http://schemas.microsoft.com/office/drawing/2014/main" id="{10E50020-9A8C-2944-BB89-6C9E1F34A9B3}"/>
                </a:ext>
              </a:extLst>
            </p:cNvPr>
            <p:cNvSpPr txBox="1"/>
            <p:nvPr/>
          </p:nvSpPr>
          <p:spPr>
            <a:xfrm>
              <a:off x="4370063" y="5486461"/>
              <a:ext cx="389997" cy="292388"/>
            </a:xfrm>
            <a:prstGeom prst="rect">
              <a:avLst/>
            </a:prstGeom>
            <a:noFill/>
          </p:spPr>
          <p:txBody>
            <a:bodyPr wrap="square" rtlCol="0">
              <a:spAutoFit/>
            </a:bodyPr>
            <a:lstStyle/>
            <a:p>
              <a:r>
                <a:rPr lang="en-US" sz="1300" dirty="0">
                  <a:latin typeface="Arial" charset="0"/>
                  <a:ea typeface="Arial" charset="0"/>
                  <a:cs typeface="Arial" charset="0"/>
                </a:rPr>
                <a:t>(</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a:t>
              </a:r>
              <a:r>
                <a:rPr lang="en-US" sz="1200" dirty="0">
                  <a:latin typeface="Arial" charset="0"/>
                  <a:ea typeface="Arial" charset="0"/>
                  <a:cs typeface="Arial" charset="0"/>
                </a:rPr>
                <a:t> </a:t>
              </a:r>
            </a:p>
          </p:txBody>
        </p:sp>
        <p:sp>
          <p:nvSpPr>
            <p:cNvPr id="51" name="TextBox 50">
              <a:extLst>
                <a:ext uri="{FF2B5EF4-FFF2-40B4-BE49-F238E27FC236}">
                  <a16:creationId xmlns:a16="http://schemas.microsoft.com/office/drawing/2014/main" id="{E3E1C60F-F4FA-904B-86E4-4BD260859E3B}"/>
                </a:ext>
              </a:extLst>
            </p:cNvPr>
            <p:cNvSpPr txBox="1"/>
            <p:nvPr/>
          </p:nvSpPr>
          <p:spPr>
            <a:xfrm>
              <a:off x="6967340" y="5480723"/>
              <a:ext cx="1508309" cy="292388"/>
            </a:xfrm>
            <a:prstGeom prst="rect">
              <a:avLst/>
            </a:prstGeom>
            <a:noFill/>
          </p:spPr>
          <p:txBody>
            <a:bodyPr wrap="square" rtlCol="0">
              <a:spAutoFit/>
            </a:bodyPr>
            <a:lstStyle/>
            <a:p>
              <a:r>
                <a:rPr lang="en-US" sz="1300" dirty="0" err="1">
                  <a:latin typeface="Arial" charset="0"/>
                  <a:ea typeface="Arial" charset="0"/>
                  <a:cs typeface="Arial" charset="0"/>
                </a:rPr>
                <a:t>Sinh</a:t>
              </a:r>
              <a:r>
                <a:rPr lang="en-US" sz="1300" dirty="0">
                  <a:latin typeface="Arial" charset="0"/>
                  <a:ea typeface="Arial" charset="0"/>
                  <a:cs typeface="Arial" charset="0"/>
                </a:rPr>
                <a:t> [ 1.31696(</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grpSp>
          <p:nvGrpSpPr>
            <p:cNvPr id="52" name="Group 51">
              <a:extLst>
                <a:ext uri="{FF2B5EF4-FFF2-40B4-BE49-F238E27FC236}">
                  <a16:creationId xmlns:a16="http://schemas.microsoft.com/office/drawing/2014/main" id="{6CB03A78-983A-124E-BE0A-4882D70AC010}"/>
                </a:ext>
              </a:extLst>
            </p:cNvPr>
            <p:cNvGrpSpPr/>
            <p:nvPr/>
          </p:nvGrpSpPr>
          <p:grpSpPr>
            <a:xfrm>
              <a:off x="6648839" y="5411219"/>
              <a:ext cx="456141" cy="541888"/>
              <a:chOff x="7088181" y="5407859"/>
              <a:chExt cx="456141" cy="541888"/>
            </a:xfrm>
          </p:grpSpPr>
          <p:cxnSp>
            <p:nvCxnSpPr>
              <p:cNvPr id="197" name="Straight Connector 196">
                <a:extLst>
                  <a:ext uri="{FF2B5EF4-FFF2-40B4-BE49-F238E27FC236}">
                    <a16:creationId xmlns:a16="http://schemas.microsoft.com/office/drawing/2014/main" id="{0655D3F3-7E8C-774D-B4A1-32D8132FB05E}"/>
                  </a:ext>
                </a:extLst>
              </p:cNvPr>
              <p:cNvCxnSpPr>
                <a:cxnSpLocks/>
              </p:cNvCxnSpPr>
              <p:nvPr/>
            </p:nvCxnSpPr>
            <p:spPr>
              <a:xfrm>
                <a:off x="7168938" y="5678815"/>
                <a:ext cx="2399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3CF1DE7A-3CE3-DB4B-A30D-0F84ADD83C97}"/>
                  </a:ext>
                </a:extLst>
              </p:cNvPr>
              <p:cNvSpPr/>
              <p:nvPr/>
            </p:nvSpPr>
            <p:spPr>
              <a:xfrm>
                <a:off x="7174774" y="5657359"/>
                <a:ext cx="341808" cy="292388"/>
              </a:xfrm>
              <a:prstGeom prst="rect">
                <a:avLst/>
              </a:prstGeom>
            </p:spPr>
            <p:txBody>
              <a:bodyPr wrap="square">
                <a:spAutoFit/>
              </a:bodyPr>
              <a:lstStyle/>
              <a:p>
                <a:r>
                  <a:rPr lang="en-US" sz="1300" dirty="0">
                    <a:latin typeface="Arial" charset="0"/>
                    <a:ea typeface="Arial" charset="0"/>
                    <a:cs typeface="Arial" charset="0"/>
                  </a:rPr>
                  <a:t>3</a:t>
                </a:r>
              </a:p>
            </p:txBody>
          </p:sp>
          <p:grpSp>
            <p:nvGrpSpPr>
              <p:cNvPr id="199" name="Group 198">
                <a:extLst>
                  <a:ext uri="{FF2B5EF4-FFF2-40B4-BE49-F238E27FC236}">
                    <a16:creationId xmlns:a16="http://schemas.microsoft.com/office/drawing/2014/main" id="{B217C8A5-CA2C-4447-977D-424BB0704F29}"/>
                  </a:ext>
                </a:extLst>
              </p:cNvPr>
              <p:cNvGrpSpPr/>
              <p:nvPr/>
            </p:nvGrpSpPr>
            <p:grpSpPr>
              <a:xfrm>
                <a:off x="7088181" y="5407859"/>
                <a:ext cx="456141" cy="292845"/>
                <a:chOff x="7377062" y="3462403"/>
                <a:chExt cx="456141" cy="292845"/>
              </a:xfrm>
            </p:grpSpPr>
            <p:cxnSp>
              <p:nvCxnSpPr>
                <p:cNvPr id="200" name="Straight Connector 199">
                  <a:extLst>
                    <a:ext uri="{FF2B5EF4-FFF2-40B4-BE49-F238E27FC236}">
                      <a16:creationId xmlns:a16="http://schemas.microsoft.com/office/drawing/2014/main" id="{469EFD70-462D-A244-BE75-131F80C0E7E0}"/>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BB38273B-F041-5F48-8087-88C6925EE9B6}"/>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202" name="Rectangle 201">
                  <a:extLst>
                    <a:ext uri="{FF2B5EF4-FFF2-40B4-BE49-F238E27FC236}">
                      <a16:creationId xmlns:a16="http://schemas.microsoft.com/office/drawing/2014/main" id="{E5D1ACF4-1AC4-CD42-99DE-FEAE32BB6050}"/>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3</a:t>
                  </a:r>
                </a:p>
              </p:txBody>
            </p:sp>
          </p:grpSp>
        </p:grpSp>
        <p:sp>
          <p:nvSpPr>
            <p:cNvPr id="53" name="Right Bracket 52">
              <a:extLst>
                <a:ext uri="{FF2B5EF4-FFF2-40B4-BE49-F238E27FC236}">
                  <a16:creationId xmlns:a16="http://schemas.microsoft.com/office/drawing/2014/main" id="{FA06F2DE-7AEE-0142-BB54-D5B8660DA1BB}"/>
                </a:ext>
              </a:extLst>
            </p:cNvPr>
            <p:cNvSpPr/>
            <p:nvPr/>
          </p:nvSpPr>
          <p:spPr>
            <a:xfrm>
              <a:off x="8394371" y="5442961"/>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ight Bracket 53">
              <a:extLst>
                <a:ext uri="{FF2B5EF4-FFF2-40B4-BE49-F238E27FC236}">
                  <a16:creationId xmlns:a16="http://schemas.microsoft.com/office/drawing/2014/main" id="{EF0B6617-1226-3749-AF7E-6968C90722CB}"/>
                </a:ext>
              </a:extLst>
            </p:cNvPr>
            <p:cNvSpPr/>
            <p:nvPr/>
          </p:nvSpPr>
          <p:spPr>
            <a:xfrm flipH="1">
              <a:off x="6651527" y="5448213"/>
              <a:ext cx="45719" cy="412493"/>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 name="Group 54">
              <a:extLst>
                <a:ext uri="{FF2B5EF4-FFF2-40B4-BE49-F238E27FC236}">
                  <a16:creationId xmlns:a16="http://schemas.microsoft.com/office/drawing/2014/main" id="{DFF4D1A9-78CB-3E4E-A4D9-DA4D8BEBA148}"/>
                </a:ext>
              </a:extLst>
            </p:cNvPr>
            <p:cNvGrpSpPr/>
            <p:nvPr/>
          </p:nvGrpSpPr>
          <p:grpSpPr>
            <a:xfrm>
              <a:off x="1562985" y="5539645"/>
              <a:ext cx="459784" cy="292845"/>
              <a:chOff x="7377062" y="3462403"/>
              <a:chExt cx="459784" cy="292845"/>
            </a:xfrm>
          </p:grpSpPr>
          <p:cxnSp>
            <p:nvCxnSpPr>
              <p:cNvPr id="194" name="Straight Connector 193">
                <a:extLst>
                  <a:ext uri="{FF2B5EF4-FFF2-40B4-BE49-F238E27FC236}">
                    <a16:creationId xmlns:a16="http://schemas.microsoft.com/office/drawing/2014/main" id="{0DBFAB8C-4745-6643-A06D-95C292A3DCBD}"/>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A7C997A9-CD12-0B49-B2D0-94A8AF3D1F75}"/>
                  </a:ext>
                </a:extLst>
              </p:cNvPr>
              <p:cNvSpPr/>
              <p:nvPr/>
            </p:nvSpPr>
            <p:spPr>
              <a:xfrm>
                <a:off x="7377062" y="3462403"/>
                <a:ext cx="442929" cy="292388"/>
              </a:xfrm>
              <a:prstGeom prst="rect">
                <a:avLst/>
              </a:prstGeom>
            </p:spPr>
            <p:txBody>
              <a:bodyPr wrap="square">
                <a:spAutoFit/>
              </a:bodyPr>
              <a:lstStyle/>
              <a:p>
                <a:r>
                  <a:rPr lang="en-US" sz="1300">
                    <a:latin typeface="Arial" charset="0"/>
                    <a:ea typeface="Arial" charset="0"/>
                    <a:cs typeface="Arial" charset="0"/>
                  </a:rPr>
                  <a:t>√ </a:t>
                </a:r>
              </a:p>
            </p:txBody>
          </p:sp>
          <p:sp>
            <p:nvSpPr>
              <p:cNvPr id="196" name="Rectangle 195">
                <a:extLst>
                  <a:ext uri="{FF2B5EF4-FFF2-40B4-BE49-F238E27FC236}">
                    <a16:creationId xmlns:a16="http://schemas.microsoft.com/office/drawing/2014/main" id="{3F84D953-A8C1-CE4A-8111-19A8A26DB0E4}"/>
                  </a:ext>
                </a:extLst>
              </p:cNvPr>
              <p:cNvSpPr/>
              <p:nvPr/>
            </p:nvSpPr>
            <p:spPr>
              <a:xfrm>
                <a:off x="7495038" y="3462860"/>
                <a:ext cx="341808" cy="292388"/>
              </a:xfrm>
              <a:prstGeom prst="rect">
                <a:avLst/>
              </a:prstGeom>
            </p:spPr>
            <p:txBody>
              <a:bodyPr wrap="square">
                <a:spAutoFit/>
              </a:bodyPr>
              <a:lstStyle/>
              <a:p>
                <a:r>
                  <a:rPr lang="en-US" sz="1300" dirty="0">
                    <a:latin typeface="Arial" charset="0"/>
                    <a:ea typeface="Arial" charset="0"/>
                    <a:cs typeface="Arial" charset="0"/>
                  </a:rPr>
                  <a:t>5</a:t>
                </a:r>
              </a:p>
            </p:txBody>
          </p:sp>
        </p:grpSp>
        <p:sp>
          <p:nvSpPr>
            <p:cNvPr id="56" name="Right Bracket 55">
              <a:extLst>
                <a:ext uri="{FF2B5EF4-FFF2-40B4-BE49-F238E27FC236}">
                  <a16:creationId xmlns:a16="http://schemas.microsoft.com/office/drawing/2014/main" id="{C1D08080-7DB7-4642-A5C5-23C50B22FAAE}"/>
                </a:ext>
              </a:extLst>
            </p:cNvPr>
            <p:cNvSpPr/>
            <p:nvPr/>
          </p:nvSpPr>
          <p:spPr>
            <a:xfrm flipH="1">
              <a:off x="1575042" y="5443309"/>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ight Bracket 56">
              <a:extLst>
                <a:ext uri="{FF2B5EF4-FFF2-40B4-BE49-F238E27FC236}">
                  <a16:creationId xmlns:a16="http://schemas.microsoft.com/office/drawing/2014/main" id="{4970BD4E-F36A-234C-BE9A-CAC9B4C9EA32}"/>
                </a:ext>
              </a:extLst>
            </p:cNvPr>
            <p:cNvSpPr/>
            <p:nvPr/>
          </p:nvSpPr>
          <p:spPr>
            <a:xfrm flipH="1">
              <a:off x="2050885" y="2852820"/>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3E6D80BE-A7CC-2647-BE2A-4D002E38E0D5}"/>
                </a:ext>
              </a:extLst>
            </p:cNvPr>
            <p:cNvCxnSpPr>
              <a:cxnSpLocks/>
            </p:cNvCxnSpPr>
            <p:nvPr/>
          </p:nvCxnSpPr>
          <p:spPr>
            <a:xfrm>
              <a:off x="1656019" y="4159681"/>
              <a:ext cx="6839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941F001-5704-2247-9D51-82011C3F2F08}"/>
                </a:ext>
              </a:extLst>
            </p:cNvPr>
            <p:cNvSpPr txBox="1"/>
            <p:nvPr/>
          </p:nvSpPr>
          <p:spPr>
            <a:xfrm>
              <a:off x="2258831" y="3769248"/>
              <a:ext cx="1741162" cy="292388"/>
            </a:xfrm>
            <a:prstGeom prst="rect">
              <a:avLst/>
            </a:prstGeom>
            <a:noFill/>
          </p:spPr>
          <p:txBody>
            <a:bodyPr wrap="square" rtlCol="0">
              <a:spAutoFit/>
            </a:bodyPr>
            <a:lstStyle/>
            <a:p>
              <a:r>
                <a:rPr lang="en-US" sz="1300" dirty="0" err="1">
                  <a:latin typeface="Arial" charset="0"/>
                  <a:ea typeface="Arial" charset="0"/>
                  <a:cs typeface="Arial" charset="0"/>
                </a:rPr>
                <a:t>Cosh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60" name="TextBox 59">
              <a:extLst>
                <a:ext uri="{FF2B5EF4-FFF2-40B4-BE49-F238E27FC236}">
                  <a16:creationId xmlns:a16="http://schemas.microsoft.com/office/drawing/2014/main" id="{7E48BEB4-C46A-7E4B-A93F-6EDC710F4280}"/>
                </a:ext>
              </a:extLst>
            </p:cNvPr>
            <p:cNvSpPr txBox="1"/>
            <p:nvPr/>
          </p:nvSpPr>
          <p:spPr>
            <a:xfrm>
              <a:off x="3715833" y="3780778"/>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61" name="TextBox 60">
              <a:extLst>
                <a:ext uri="{FF2B5EF4-FFF2-40B4-BE49-F238E27FC236}">
                  <a16:creationId xmlns:a16="http://schemas.microsoft.com/office/drawing/2014/main" id="{6209659D-0E23-3142-B505-D1B57CA58411}"/>
                </a:ext>
              </a:extLst>
            </p:cNvPr>
            <p:cNvSpPr txBox="1"/>
            <p:nvPr/>
          </p:nvSpPr>
          <p:spPr>
            <a:xfrm>
              <a:off x="3887988" y="3673227"/>
              <a:ext cx="399973" cy="292388"/>
            </a:xfrm>
            <a:prstGeom prst="rect">
              <a:avLst/>
            </a:prstGeom>
            <a:noFill/>
          </p:spPr>
          <p:txBody>
            <a:bodyPr wrap="square" rtlCol="0">
              <a:spAutoFit/>
            </a:bodyPr>
            <a:lstStyle/>
            <a:p>
              <a:r>
                <a:rPr lang="en-US" sz="1300" dirty="0">
                  <a:latin typeface="Arial" charset="0"/>
                  <a:ea typeface="Arial" charset="0"/>
                  <a:cs typeface="Arial" charset="0"/>
                </a:rPr>
                <a:t>32</a:t>
              </a:r>
              <a:r>
                <a:rPr lang="en-US" sz="1200" dirty="0">
                  <a:latin typeface="Arial" charset="0"/>
                  <a:ea typeface="Arial" charset="0"/>
                  <a:cs typeface="Arial" charset="0"/>
                </a:rPr>
                <a:t> </a:t>
              </a:r>
            </a:p>
          </p:txBody>
        </p:sp>
        <p:cxnSp>
          <p:nvCxnSpPr>
            <p:cNvPr id="62" name="Straight Connector 61">
              <a:extLst>
                <a:ext uri="{FF2B5EF4-FFF2-40B4-BE49-F238E27FC236}">
                  <a16:creationId xmlns:a16="http://schemas.microsoft.com/office/drawing/2014/main" id="{C8AB007D-FC9D-FB44-857C-2EB0FD327DB5}"/>
                </a:ext>
              </a:extLst>
            </p:cNvPr>
            <p:cNvCxnSpPr>
              <a:cxnSpLocks/>
            </p:cNvCxnSpPr>
            <p:nvPr/>
          </p:nvCxnSpPr>
          <p:spPr>
            <a:xfrm>
              <a:off x="3997795" y="3940551"/>
              <a:ext cx="41263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91205ED2-B4F1-F441-9FC6-6E4059AF0F02}"/>
                </a:ext>
              </a:extLst>
            </p:cNvPr>
            <p:cNvSpPr/>
            <p:nvPr/>
          </p:nvSpPr>
          <p:spPr>
            <a:xfrm>
              <a:off x="4075982" y="3908965"/>
              <a:ext cx="341808" cy="292388"/>
            </a:xfrm>
            <a:prstGeom prst="rect">
              <a:avLst/>
            </a:prstGeom>
          </p:spPr>
          <p:txBody>
            <a:bodyPr wrap="square">
              <a:spAutoFit/>
            </a:bodyPr>
            <a:lstStyle/>
            <a:p>
              <a:r>
                <a:rPr lang="en-US" sz="1300" dirty="0">
                  <a:latin typeface="Arial" charset="0"/>
                  <a:ea typeface="Arial" charset="0"/>
                  <a:cs typeface="Arial" charset="0"/>
                </a:rPr>
                <a:t>3</a:t>
              </a:r>
            </a:p>
          </p:txBody>
        </p:sp>
        <p:sp>
          <p:nvSpPr>
            <p:cNvPr id="64" name="TextBox 63">
              <a:extLst>
                <a:ext uri="{FF2B5EF4-FFF2-40B4-BE49-F238E27FC236}">
                  <a16:creationId xmlns:a16="http://schemas.microsoft.com/office/drawing/2014/main" id="{A5258BB9-DC1A-D94D-B843-4EEE765D7E81}"/>
                </a:ext>
              </a:extLst>
            </p:cNvPr>
            <p:cNvSpPr txBox="1"/>
            <p:nvPr/>
          </p:nvSpPr>
          <p:spPr>
            <a:xfrm>
              <a:off x="4616995" y="3749793"/>
              <a:ext cx="1693777" cy="292388"/>
            </a:xfrm>
            <a:prstGeom prst="rect">
              <a:avLst/>
            </a:prstGeom>
            <a:noFill/>
          </p:spPr>
          <p:txBody>
            <a:bodyPr wrap="square" rtlCol="0">
              <a:spAutoFit/>
            </a:bodyPr>
            <a:lstStyle/>
            <a:p>
              <a:r>
                <a:rPr lang="en-US" sz="1300" dirty="0" err="1">
                  <a:latin typeface="Arial" charset="0"/>
                  <a:ea typeface="Arial" charset="0"/>
                  <a:cs typeface="Arial" charset="0"/>
                </a:rPr>
                <a:t>Sinh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65" name="TextBox 64">
              <a:extLst>
                <a:ext uri="{FF2B5EF4-FFF2-40B4-BE49-F238E27FC236}">
                  <a16:creationId xmlns:a16="http://schemas.microsoft.com/office/drawing/2014/main" id="{1E7211E4-E261-0047-B50D-AFABC980B109}"/>
                </a:ext>
              </a:extLst>
            </p:cNvPr>
            <p:cNvSpPr txBox="1"/>
            <p:nvPr/>
          </p:nvSpPr>
          <p:spPr>
            <a:xfrm>
              <a:off x="6256743" y="3898339"/>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cxnSp>
          <p:nvCxnSpPr>
            <p:cNvPr id="66" name="Straight Connector 65">
              <a:extLst>
                <a:ext uri="{FF2B5EF4-FFF2-40B4-BE49-F238E27FC236}">
                  <a16:creationId xmlns:a16="http://schemas.microsoft.com/office/drawing/2014/main" id="{61352FAF-93A4-B146-8F90-0134D6D05DA4}"/>
                </a:ext>
              </a:extLst>
            </p:cNvPr>
            <p:cNvCxnSpPr>
              <a:cxnSpLocks/>
            </p:cNvCxnSpPr>
            <p:nvPr/>
          </p:nvCxnSpPr>
          <p:spPr>
            <a:xfrm>
              <a:off x="6311355" y="3927788"/>
              <a:ext cx="1799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2CD9325-9C69-424F-9C15-5BC0A9278727}"/>
                </a:ext>
              </a:extLst>
            </p:cNvPr>
            <p:cNvSpPr txBox="1"/>
            <p:nvPr/>
          </p:nvSpPr>
          <p:spPr>
            <a:xfrm>
              <a:off x="6154471" y="3662555"/>
              <a:ext cx="462213" cy="292388"/>
            </a:xfrm>
            <a:prstGeom prst="rect">
              <a:avLst/>
            </a:prstGeom>
            <a:noFill/>
          </p:spPr>
          <p:txBody>
            <a:bodyPr wrap="square" rtlCol="0">
              <a:spAutoFit/>
            </a:bodyPr>
            <a:lstStyle/>
            <a:p>
              <a:r>
                <a:rPr lang="en-US" sz="1300" dirty="0">
                  <a:latin typeface="Arial" charset="0"/>
                  <a:ea typeface="Arial" charset="0"/>
                  <a:cs typeface="Arial" charset="0"/>
                </a:rPr>
                <a:t> 16 </a:t>
              </a:r>
            </a:p>
          </p:txBody>
        </p:sp>
        <p:sp>
          <p:nvSpPr>
            <p:cNvPr id="68" name="TextBox 67">
              <a:extLst>
                <a:ext uri="{FF2B5EF4-FFF2-40B4-BE49-F238E27FC236}">
                  <a16:creationId xmlns:a16="http://schemas.microsoft.com/office/drawing/2014/main" id="{D8E91494-AA91-904E-994D-1BD532E45A56}"/>
                </a:ext>
              </a:extLst>
            </p:cNvPr>
            <p:cNvSpPr txBox="1"/>
            <p:nvPr/>
          </p:nvSpPr>
          <p:spPr>
            <a:xfrm>
              <a:off x="6038217" y="3761323"/>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grpSp>
          <p:nvGrpSpPr>
            <p:cNvPr id="69" name="Group 68">
              <a:extLst>
                <a:ext uri="{FF2B5EF4-FFF2-40B4-BE49-F238E27FC236}">
                  <a16:creationId xmlns:a16="http://schemas.microsoft.com/office/drawing/2014/main" id="{728F7A4D-033B-8641-BFAE-E111994A2348}"/>
                </a:ext>
              </a:extLst>
            </p:cNvPr>
            <p:cNvGrpSpPr/>
            <p:nvPr/>
          </p:nvGrpSpPr>
          <p:grpSpPr>
            <a:xfrm>
              <a:off x="4100102" y="3678191"/>
              <a:ext cx="456141" cy="292845"/>
              <a:chOff x="7377062" y="3462403"/>
              <a:chExt cx="456141" cy="292845"/>
            </a:xfrm>
          </p:grpSpPr>
          <p:cxnSp>
            <p:nvCxnSpPr>
              <p:cNvPr id="191" name="Straight Connector 190">
                <a:extLst>
                  <a:ext uri="{FF2B5EF4-FFF2-40B4-BE49-F238E27FC236}">
                    <a16:creationId xmlns:a16="http://schemas.microsoft.com/office/drawing/2014/main" id="{A60BCF4A-1578-724C-A7C3-135E2D993693}"/>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F9812538-1FA4-E94C-AE86-3BA8F41178CD}"/>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193" name="Rectangle 192">
                <a:extLst>
                  <a:ext uri="{FF2B5EF4-FFF2-40B4-BE49-F238E27FC236}">
                    <a16:creationId xmlns:a16="http://schemas.microsoft.com/office/drawing/2014/main" id="{DDF76DCC-0C94-144F-889C-2F83799DBDA9}"/>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3</a:t>
                </a:r>
              </a:p>
            </p:txBody>
          </p:sp>
        </p:grpSp>
        <p:sp>
          <p:nvSpPr>
            <p:cNvPr id="70" name="TextBox 69">
              <a:extLst>
                <a:ext uri="{FF2B5EF4-FFF2-40B4-BE49-F238E27FC236}">
                  <a16:creationId xmlns:a16="http://schemas.microsoft.com/office/drawing/2014/main" id="{AB9F2F72-B85B-FC4E-A37F-FD50AC5C1228}"/>
                </a:ext>
              </a:extLst>
            </p:cNvPr>
            <p:cNvSpPr txBox="1"/>
            <p:nvPr/>
          </p:nvSpPr>
          <p:spPr>
            <a:xfrm>
              <a:off x="4268892" y="4173323"/>
              <a:ext cx="1637128" cy="292388"/>
            </a:xfrm>
            <a:prstGeom prst="rect">
              <a:avLst/>
            </a:prstGeom>
            <a:noFill/>
          </p:spPr>
          <p:txBody>
            <a:bodyPr wrap="square" rtlCol="0">
              <a:spAutoFit/>
            </a:bodyPr>
            <a:lstStyle/>
            <a:p>
              <a:r>
                <a:rPr lang="en-US" sz="1300" dirty="0" err="1">
                  <a:latin typeface="Arial" charset="0"/>
                  <a:ea typeface="Arial" charset="0"/>
                  <a:cs typeface="Arial" charset="0"/>
                </a:rPr>
                <a:t>Cosh</a:t>
              </a:r>
              <a:r>
                <a:rPr lang="en-US" sz="1300" dirty="0">
                  <a:latin typeface="Arial" charset="0"/>
                  <a:ea typeface="Arial" charset="0"/>
                  <a:cs typeface="Arial" charset="0"/>
                </a:rPr>
                <a:t> [ 5.26783(</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71" name="TextBox 70">
              <a:extLst>
                <a:ext uri="{FF2B5EF4-FFF2-40B4-BE49-F238E27FC236}">
                  <a16:creationId xmlns:a16="http://schemas.microsoft.com/office/drawing/2014/main" id="{6E196046-7674-5444-8373-411372B7B698}"/>
                </a:ext>
              </a:extLst>
            </p:cNvPr>
            <p:cNvSpPr txBox="1"/>
            <p:nvPr/>
          </p:nvSpPr>
          <p:spPr>
            <a:xfrm>
              <a:off x="5951544" y="4181968"/>
              <a:ext cx="356700" cy="292388"/>
            </a:xfrm>
            <a:prstGeom prst="rect">
              <a:avLst/>
            </a:prstGeom>
            <a:noFill/>
          </p:spPr>
          <p:txBody>
            <a:bodyPr wrap="square" rtlCol="0">
              <a:spAutoFit/>
            </a:bodyPr>
            <a:lstStyle/>
            <a:p>
              <a:r>
                <a:rPr lang="en-US" sz="1300" dirty="0">
                  <a:latin typeface="Arial" charset="0"/>
                  <a:ea typeface="Arial" charset="0"/>
                  <a:cs typeface="Arial" charset="0"/>
                </a:rPr>
                <a:t>2 </a:t>
              </a:r>
            </a:p>
          </p:txBody>
        </p:sp>
        <p:sp>
          <p:nvSpPr>
            <p:cNvPr id="72" name="TextBox 71">
              <a:extLst>
                <a:ext uri="{FF2B5EF4-FFF2-40B4-BE49-F238E27FC236}">
                  <a16:creationId xmlns:a16="http://schemas.microsoft.com/office/drawing/2014/main" id="{7F6DBB14-CE2B-8043-91AD-7DDBC9A8DAB2}"/>
                </a:ext>
              </a:extLst>
            </p:cNvPr>
            <p:cNvSpPr txBox="1"/>
            <p:nvPr/>
          </p:nvSpPr>
          <p:spPr>
            <a:xfrm>
              <a:off x="5744533" y="4190078"/>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73" name="TextBox 72">
              <a:extLst>
                <a:ext uri="{FF2B5EF4-FFF2-40B4-BE49-F238E27FC236}">
                  <a16:creationId xmlns:a16="http://schemas.microsoft.com/office/drawing/2014/main" id="{1BE611D9-BAFA-864E-BEE6-4F25F158717F}"/>
                </a:ext>
              </a:extLst>
            </p:cNvPr>
            <p:cNvSpPr txBox="1"/>
            <p:nvPr/>
          </p:nvSpPr>
          <p:spPr>
            <a:xfrm>
              <a:off x="4066294" y="4174090"/>
              <a:ext cx="356700" cy="292388"/>
            </a:xfrm>
            <a:prstGeom prst="rect">
              <a:avLst/>
            </a:prstGeom>
            <a:noFill/>
          </p:spPr>
          <p:txBody>
            <a:bodyPr wrap="square" rtlCol="0">
              <a:spAutoFit/>
            </a:bodyPr>
            <a:lstStyle/>
            <a:p>
              <a:r>
                <a:rPr lang="en-US" sz="1300" dirty="0">
                  <a:latin typeface="Arial" charset="0"/>
                  <a:ea typeface="Arial" charset="0"/>
                  <a:cs typeface="Arial" charset="0"/>
                </a:rPr>
                <a:t>2 </a:t>
              </a:r>
            </a:p>
          </p:txBody>
        </p:sp>
        <p:pic>
          <p:nvPicPr>
            <p:cNvPr id="74" name="Picture 73">
              <a:extLst>
                <a:ext uri="{FF2B5EF4-FFF2-40B4-BE49-F238E27FC236}">
                  <a16:creationId xmlns:a16="http://schemas.microsoft.com/office/drawing/2014/main" id="{4F31BA04-84D0-EB4C-BB7B-D92846A24612}"/>
                </a:ext>
              </a:extLst>
            </p:cNvPr>
            <p:cNvPicPr>
              <a:picLocks noChangeAspect="1"/>
            </p:cNvPicPr>
            <p:nvPr/>
          </p:nvPicPr>
          <p:blipFill>
            <a:blip r:embed="rId2"/>
            <a:stretch>
              <a:fillRect/>
            </a:stretch>
          </p:blipFill>
          <p:spPr>
            <a:xfrm>
              <a:off x="1313210" y="3808534"/>
              <a:ext cx="224780" cy="224780"/>
            </a:xfrm>
            <a:prstGeom prst="rect">
              <a:avLst/>
            </a:prstGeom>
          </p:spPr>
        </p:pic>
        <p:sp>
          <p:nvSpPr>
            <p:cNvPr id="75" name="TextBox 74">
              <a:extLst>
                <a:ext uri="{FF2B5EF4-FFF2-40B4-BE49-F238E27FC236}">
                  <a16:creationId xmlns:a16="http://schemas.microsoft.com/office/drawing/2014/main" id="{DDA7E004-1341-2E4B-9DF2-42B91AEA866B}"/>
                </a:ext>
              </a:extLst>
            </p:cNvPr>
            <p:cNvSpPr txBox="1"/>
            <p:nvPr/>
          </p:nvSpPr>
          <p:spPr>
            <a:xfrm>
              <a:off x="616344" y="3889007"/>
              <a:ext cx="662559" cy="292388"/>
            </a:xfrm>
            <a:prstGeom prst="rect">
              <a:avLst/>
            </a:prstGeom>
            <a:noFill/>
          </p:spPr>
          <p:txBody>
            <a:bodyPr wrap="square" rtlCol="0">
              <a:spAutoFit/>
            </a:bodyPr>
            <a:lstStyle/>
            <a:p>
              <a:r>
                <a:rPr lang="en-US" sz="1300" dirty="0">
                  <a:latin typeface="Arial" charset="0"/>
                  <a:ea typeface="Arial" charset="0"/>
                  <a:cs typeface="Arial" charset="0"/>
                </a:rPr>
                <a:t>Y(</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    </a:t>
              </a:r>
            </a:p>
          </p:txBody>
        </p:sp>
        <p:sp>
          <p:nvSpPr>
            <p:cNvPr id="76" name="TextBox 75">
              <a:extLst>
                <a:ext uri="{FF2B5EF4-FFF2-40B4-BE49-F238E27FC236}">
                  <a16:creationId xmlns:a16="http://schemas.microsoft.com/office/drawing/2014/main" id="{3315BD68-B840-2A43-A658-8C3DA4AB88A7}"/>
                </a:ext>
              </a:extLst>
            </p:cNvPr>
            <p:cNvSpPr txBox="1"/>
            <p:nvPr/>
          </p:nvSpPr>
          <p:spPr>
            <a:xfrm>
              <a:off x="1157023" y="3784693"/>
              <a:ext cx="387750" cy="292388"/>
            </a:xfrm>
            <a:prstGeom prst="rect">
              <a:avLst/>
            </a:prstGeom>
            <a:noFill/>
          </p:spPr>
          <p:txBody>
            <a:bodyPr wrap="square" rtlCol="0">
              <a:spAutoFit/>
            </a:bodyPr>
            <a:lstStyle/>
            <a:p>
              <a:r>
                <a:rPr lang="en-US" sz="1300" dirty="0">
                  <a:latin typeface="Arial" charset="0"/>
                  <a:ea typeface="Arial" charset="0"/>
                  <a:cs typeface="Arial" charset="0"/>
                </a:rPr>
                <a:t>P </a:t>
              </a:r>
              <a:r>
                <a:rPr lang="en-US" sz="1200" dirty="0">
                  <a:latin typeface="Arial" charset="0"/>
                  <a:ea typeface="Arial" charset="0"/>
                  <a:cs typeface="Arial" charset="0"/>
                </a:rPr>
                <a:t>      </a:t>
              </a:r>
            </a:p>
          </p:txBody>
        </p:sp>
        <p:sp>
          <p:nvSpPr>
            <p:cNvPr id="77" name="TextBox 76">
              <a:extLst>
                <a:ext uri="{FF2B5EF4-FFF2-40B4-BE49-F238E27FC236}">
                  <a16:creationId xmlns:a16="http://schemas.microsoft.com/office/drawing/2014/main" id="{A9C4573A-F13F-D140-9ED5-98C1ADECB099}"/>
                </a:ext>
              </a:extLst>
            </p:cNvPr>
            <p:cNvSpPr txBox="1"/>
            <p:nvPr/>
          </p:nvSpPr>
          <p:spPr>
            <a:xfrm>
              <a:off x="1152870" y="3999503"/>
              <a:ext cx="452867" cy="292388"/>
            </a:xfrm>
            <a:prstGeom prst="rect">
              <a:avLst/>
            </a:prstGeom>
            <a:noFill/>
          </p:spPr>
          <p:txBody>
            <a:bodyPr wrap="square" rtlCol="0">
              <a:spAutoFit/>
            </a:bodyPr>
            <a:lstStyle/>
            <a:p>
              <a:r>
                <a:rPr lang="en-US" sz="1300">
                  <a:latin typeface="Arial" charset="0"/>
                  <a:ea typeface="Arial" charset="0"/>
                  <a:cs typeface="Arial" charset="0"/>
                </a:rPr>
                <a:t>EA</a:t>
              </a:r>
              <a:r>
                <a:rPr lang="en-US" sz="1200">
                  <a:latin typeface="Arial" charset="0"/>
                  <a:ea typeface="Arial" charset="0"/>
                  <a:cs typeface="Arial" charset="0"/>
                </a:rPr>
                <a:t>        </a:t>
              </a:r>
            </a:p>
          </p:txBody>
        </p:sp>
        <p:cxnSp>
          <p:nvCxnSpPr>
            <p:cNvPr id="78" name="Straight Connector 77">
              <a:extLst>
                <a:ext uri="{FF2B5EF4-FFF2-40B4-BE49-F238E27FC236}">
                  <a16:creationId xmlns:a16="http://schemas.microsoft.com/office/drawing/2014/main" id="{CD574861-BEED-AB4E-8704-12F211607AA7}"/>
                </a:ext>
              </a:extLst>
            </p:cNvPr>
            <p:cNvCxnSpPr/>
            <p:nvPr/>
          </p:nvCxnSpPr>
          <p:spPr>
            <a:xfrm>
              <a:off x="1227396" y="4036891"/>
              <a:ext cx="267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878FA581-6570-6B47-9B74-F6F7C36D25A2}"/>
                </a:ext>
              </a:extLst>
            </p:cNvPr>
            <p:cNvSpPr txBox="1"/>
            <p:nvPr/>
          </p:nvSpPr>
          <p:spPr>
            <a:xfrm>
              <a:off x="2041551" y="3903351"/>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cxnSp>
          <p:nvCxnSpPr>
            <p:cNvPr id="80" name="Straight Connector 79">
              <a:extLst>
                <a:ext uri="{FF2B5EF4-FFF2-40B4-BE49-F238E27FC236}">
                  <a16:creationId xmlns:a16="http://schemas.microsoft.com/office/drawing/2014/main" id="{BAF2DE19-1BC0-7E45-8151-1AD5058E2B3F}"/>
                </a:ext>
              </a:extLst>
            </p:cNvPr>
            <p:cNvCxnSpPr>
              <a:cxnSpLocks/>
            </p:cNvCxnSpPr>
            <p:nvPr/>
          </p:nvCxnSpPr>
          <p:spPr>
            <a:xfrm>
              <a:off x="2023841" y="3929917"/>
              <a:ext cx="270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3CD0122-4F5F-B347-8005-A79FB249AD6C}"/>
                </a:ext>
              </a:extLst>
            </p:cNvPr>
            <p:cNvSpPr txBox="1"/>
            <p:nvPr/>
          </p:nvSpPr>
          <p:spPr>
            <a:xfrm>
              <a:off x="1981132" y="3669142"/>
              <a:ext cx="441915" cy="292388"/>
            </a:xfrm>
            <a:prstGeom prst="rect">
              <a:avLst/>
            </a:prstGeom>
            <a:noFill/>
          </p:spPr>
          <p:txBody>
            <a:bodyPr wrap="square" rtlCol="0">
              <a:spAutoFit/>
            </a:bodyPr>
            <a:lstStyle/>
            <a:p>
              <a:r>
                <a:rPr lang="en-US" sz="1300" dirty="0">
                  <a:latin typeface="Arial" charset="0"/>
                  <a:ea typeface="Arial" charset="0"/>
                  <a:cs typeface="Arial" charset="0"/>
                </a:rPr>
                <a:t> 16 </a:t>
              </a:r>
            </a:p>
          </p:txBody>
        </p:sp>
        <p:sp>
          <p:nvSpPr>
            <p:cNvPr id="82" name="TextBox 81">
              <a:extLst>
                <a:ext uri="{FF2B5EF4-FFF2-40B4-BE49-F238E27FC236}">
                  <a16:creationId xmlns:a16="http://schemas.microsoft.com/office/drawing/2014/main" id="{52042035-E7B2-3344-B1CF-DDAA4B4359E1}"/>
                </a:ext>
              </a:extLst>
            </p:cNvPr>
            <p:cNvSpPr txBox="1"/>
            <p:nvPr/>
          </p:nvSpPr>
          <p:spPr>
            <a:xfrm>
              <a:off x="1932498" y="3660182"/>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83" name="TextBox 82">
              <a:extLst>
                <a:ext uri="{FF2B5EF4-FFF2-40B4-BE49-F238E27FC236}">
                  <a16:creationId xmlns:a16="http://schemas.microsoft.com/office/drawing/2014/main" id="{B6FFB83A-A669-4241-BB0D-15C16A7E053F}"/>
                </a:ext>
              </a:extLst>
            </p:cNvPr>
            <p:cNvSpPr txBox="1"/>
            <p:nvPr/>
          </p:nvSpPr>
          <p:spPr>
            <a:xfrm>
              <a:off x="4380208" y="3734482"/>
              <a:ext cx="389997" cy="292388"/>
            </a:xfrm>
            <a:prstGeom prst="rect">
              <a:avLst/>
            </a:prstGeom>
            <a:noFill/>
          </p:spPr>
          <p:txBody>
            <a:bodyPr wrap="square" rtlCol="0">
              <a:spAutoFit/>
            </a:bodyPr>
            <a:lstStyle/>
            <a:p>
              <a:r>
                <a:rPr lang="en-US" sz="1300" dirty="0">
                  <a:latin typeface="Arial" charset="0"/>
                  <a:ea typeface="Arial" charset="0"/>
                  <a:cs typeface="Arial" charset="0"/>
                </a:rPr>
                <a:t>(</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a:t>
              </a:r>
              <a:r>
                <a:rPr lang="en-US" sz="1200" dirty="0">
                  <a:latin typeface="Arial" charset="0"/>
                  <a:ea typeface="Arial" charset="0"/>
                  <a:cs typeface="Arial" charset="0"/>
                </a:rPr>
                <a:t> </a:t>
              </a:r>
            </a:p>
          </p:txBody>
        </p:sp>
        <p:cxnSp>
          <p:nvCxnSpPr>
            <p:cNvPr id="84" name="Straight Connector 83">
              <a:extLst>
                <a:ext uri="{FF2B5EF4-FFF2-40B4-BE49-F238E27FC236}">
                  <a16:creationId xmlns:a16="http://schemas.microsoft.com/office/drawing/2014/main" id="{BF39EC9C-8197-4D45-95F2-24BC239B9405}"/>
                </a:ext>
              </a:extLst>
            </p:cNvPr>
            <p:cNvCxnSpPr>
              <a:cxnSpLocks/>
            </p:cNvCxnSpPr>
            <p:nvPr/>
          </p:nvCxnSpPr>
          <p:spPr>
            <a:xfrm>
              <a:off x="6735466" y="3923498"/>
              <a:ext cx="210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CDB12392-85F8-314C-87F1-61D811CC2C83}"/>
                </a:ext>
              </a:extLst>
            </p:cNvPr>
            <p:cNvSpPr/>
            <p:nvPr/>
          </p:nvSpPr>
          <p:spPr>
            <a:xfrm>
              <a:off x="6724598" y="3891912"/>
              <a:ext cx="341808" cy="292388"/>
            </a:xfrm>
            <a:prstGeom prst="rect">
              <a:avLst/>
            </a:prstGeom>
          </p:spPr>
          <p:txBody>
            <a:bodyPr wrap="square">
              <a:spAutoFit/>
            </a:bodyPr>
            <a:lstStyle/>
            <a:p>
              <a:r>
                <a:rPr lang="en-US" sz="1300" dirty="0">
                  <a:latin typeface="Arial" charset="0"/>
                  <a:ea typeface="Arial" charset="0"/>
                  <a:cs typeface="Arial" charset="0"/>
                </a:rPr>
                <a:t>3</a:t>
              </a:r>
            </a:p>
          </p:txBody>
        </p:sp>
        <p:grpSp>
          <p:nvGrpSpPr>
            <p:cNvPr id="86" name="Group 85">
              <a:extLst>
                <a:ext uri="{FF2B5EF4-FFF2-40B4-BE49-F238E27FC236}">
                  <a16:creationId xmlns:a16="http://schemas.microsoft.com/office/drawing/2014/main" id="{AF9D024A-2E50-134B-B27F-B47FABD861B4}"/>
                </a:ext>
              </a:extLst>
            </p:cNvPr>
            <p:cNvGrpSpPr/>
            <p:nvPr/>
          </p:nvGrpSpPr>
          <p:grpSpPr>
            <a:xfrm>
              <a:off x="6642397" y="3668226"/>
              <a:ext cx="456141" cy="292845"/>
              <a:chOff x="7377062" y="3462403"/>
              <a:chExt cx="456141" cy="292845"/>
            </a:xfrm>
          </p:grpSpPr>
          <p:cxnSp>
            <p:nvCxnSpPr>
              <p:cNvPr id="188" name="Straight Connector 187">
                <a:extLst>
                  <a:ext uri="{FF2B5EF4-FFF2-40B4-BE49-F238E27FC236}">
                    <a16:creationId xmlns:a16="http://schemas.microsoft.com/office/drawing/2014/main" id="{CAAD13E9-DF70-6F44-AEB5-E45E94172F62}"/>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EBD04F29-319D-FF44-A6F8-AA7BCC4734CF}"/>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190" name="Rectangle 189">
                <a:extLst>
                  <a:ext uri="{FF2B5EF4-FFF2-40B4-BE49-F238E27FC236}">
                    <a16:creationId xmlns:a16="http://schemas.microsoft.com/office/drawing/2014/main" id="{CAAED4DA-ECF7-3B4B-8783-E11F97E2C820}"/>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3</a:t>
                </a:r>
              </a:p>
            </p:txBody>
          </p:sp>
        </p:grpSp>
        <p:sp>
          <p:nvSpPr>
            <p:cNvPr id="87" name="TextBox 86">
              <a:extLst>
                <a:ext uri="{FF2B5EF4-FFF2-40B4-BE49-F238E27FC236}">
                  <a16:creationId xmlns:a16="http://schemas.microsoft.com/office/drawing/2014/main" id="{36A56B8E-13F4-FA4C-B033-666D555602BC}"/>
                </a:ext>
              </a:extLst>
            </p:cNvPr>
            <p:cNvSpPr txBox="1"/>
            <p:nvPr/>
          </p:nvSpPr>
          <p:spPr>
            <a:xfrm>
              <a:off x="6973158" y="3735938"/>
              <a:ext cx="1546517" cy="292388"/>
            </a:xfrm>
            <a:prstGeom prst="rect">
              <a:avLst/>
            </a:prstGeom>
            <a:noFill/>
          </p:spPr>
          <p:txBody>
            <a:bodyPr wrap="square" rtlCol="0">
              <a:spAutoFit/>
            </a:bodyPr>
            <a:lstStyle/>
            <a:p>
              <a:r>
                <a:rPr lang="en-US" sz="1300" dirty="0" err="1">
                  <a:latin typeface="Arial" charset="0"/>
                  <a:ea typeface="Arial" charset="0"/>
                  <a:cs typeface="Arial" charset="0"/>
                </a:rPr>
                <a:t>Sinh</a:t>
              </a:r>
              <a:r>
                <a:rPr lang="en-US" sz="1300" dirty="0">
                  <a:latin typeface="Arial" charset="0"/>
                  <a:ea typeface="Arial" charset="0"/>
                  <a:cs typeface="Arial" charset="0"/>
                </a:rPr>
                <a:t> [ 1.31696(</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grpSp>
          <p:nvGrpSpPr>
            <p:cNvPr id="88" name="Group 87">
              <a:extLst>
                <a:ext uri="{FF2B5EF4-FFF2-40B4-BE49-F238E27FC236}">
                  <a16:creationId xmlns:a16="http://schemas.microsoft.com/office/drawing/2014/main" id="{E428A0A5-DADE-2743-83FA-43A2583221F6}"/>
                </a:ext>
              </a:extLst>
            </p:cNvPr>
            <p:cNvGrpSpPr/>
            <p:nvPr/>
          </p:nvGrpSpPr>
          <p:grpSpPr>
            <a:xfrm>
              <a:off x="1531804" y="3795888"/>
              <a:ext cx="456141" cy="292845"/>
              <a:chOff x="7377062" y="3462403"/>
              <a:chExt cx="456141" cy="292845"/>
            </a:xfrm>
          </p:grpSpPr>
          <p:cxnSp>
            <p:nvCxnSpPr>
              <p:cNvPr id="185" name="Straight Connector 184">
                <a:extLst>
                  <a:ext uri="{FF2B5EF4-FFF2-40B4-BE49-F238E27FC236}">
                    <a16:creationId xmlns:a16="http://schemas.microsoft.com/office/drawing/2014/main" id="{DCD071D6-D260-1446-9491-9EF05E75585D}"/>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4CB01CA4-2EC9-354F-95E3-2EAD0CD3922D}"/>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187" name="Rectangle 186">
                <a:extLst>
                  <a:ext uri="{FF2B5EF4-FFF2-40B4-BE49-F238E27FC236}">
                    <a16:creationId xmlns:a16="http://schemas.microsoft.com/office/drawing/2014/main" id="{CD14B121-6237-2943-8029-2168BC294ED5}"/>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2</a:t>
                </a:r>
              </a:p>
            </p:txBody>
          </p:sp>
        </p:grpSp>
        <p:sp>
          <p:nvSpPr>
            <p:cNvPr id="89" name="Right Bracket 88">
              <a:extLst>
                <a:ext uri="{FF2B5EF4-FFF2-40B4-BE49-F238E27FC236}">
                  <a16:creationId xmlns:a16="http://schemas.microsoft.com/office/drawing/2014/main" id="{0A106DDF-8ACA-F642-9BA8-BA14E9F05178}"/>
                </a:ext>
              </a:extLst>
            </p:cNvPr>
            <p:cNvSpPr/>
            <p:nvPr/>
          </p:nvSpPr>
          <p:spPr>
            <a:xfrm>
              <a:off x="6548808" y="3706502"/>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Right Bracket 89">
              <a:extLst>
                <a:ext uri="{FF2B5EF4-FFF2-40B4-BE49-F238E27FC236}">
                  <a16:creationId xmlns:a16="http://schemas.microsoft.com/office/drawing/2014/main" id="{EEBC2DE8-8055-7B43-81BF-B0F7E7A2F863}"/>
                </a:ext>
              </a:extLst>
            </p:cNvPr>
            <p:cNvSpPr/>
            <p:nvPr/>
          </p:nvSpPr>
          <p:spPr>
            <a:xfrm>
              <a:off x="6177602" y="4207913"/>
              <a:ext cx="57215" cy="231616"/>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Right Bracket 90">
              <a:extLst>
                <a:ext uri="{FF2B5EF4-FFF2-40B4-BE49-F238E27FC236}">
                  <a16:creationId xmlns:a16="http://schemas.microsoft.com/office/drawing/2014/main" id="{082018E7-AC57-C444-9298-41EC40234F25}"/>
                </a:ext>
              </a:extLst>
            </p:cNvPr>
            <p:cNvSpPr/>
            <p:nvPr/>
          </p:nvSpPr>
          <p:spPr>
            <a:xfrm flipH="1">
              <a:off x="4078675" y="4205555"/>
              <a:ext cx="45719" cy="227923"/>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ight Bracket 91">
              <a:extLst>
                <a:ext uri="{FF2B5EF4-FFF2-40B4-BE49-F238E27FC236}">
                  <a16:creationId xmlns:a16="http://schemas.microsoft.com/office/drawing/2014/main" id="{E20C0B2F-98E4-034A-9C26-C14E156992F9}"/>
                </a:ext>
              </a:extLst>
            </p:cNvPr>
            <p:cNvSpPr/>
            <p:nvPr/>
          </p:nvSpPr>
          <p:spPr>
            <a:xfrm flipH="1">
              <a:off x="1918594" y="3715817"/>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Right Bracket 92">
              <a:extLst>
                <a:ext uri="{FF2B5EF4-FFF2-40B4-BE49-F238E27FC236}">
                  <a16:creationId xmlns:a16="http://schemas.microsoft.com/office/drawing/2014/main" id="{86901477-7DCF-5E41-8640-61F5CBB437BE}"/>
                </a:ext>
              </a:extLst>
            </p:cNvPr>
            <p:cNvSpPr/>
            <p:nvPr/>
          </p:nvSpPr>
          <p:spPr>
            <a:xfrm>
              <a:off x="8391890" y="3701884"/>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Right Bracket 93">
              <a:extLst>
                <a:ext uri="{FF2B5EF4-FFF2-40B4-BE49-F238E27FC236}">
                  <a16:creationId xmlns:a16="http://schemas.microsoft.com/office/drawing/2014/main" id="{CEB06991-E294-6E4B-9245-62B7513B6EC9}"/>
                </a:ext>
              </a:extLst>
            </p:cNvPr>
            <p:cNvSpPr/>
            <p:nvPr/>
          </p:nvSpPr>
          <p:spPr>
            <a:xfrm flipH="1">
              <a:off x="6639328" y="3701565"/>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Right Bracket 94">
              <a:extLst>
                <a:ext uri="{FF2B5EF4-FFF2-40B4-BE49-F238E27FC236}">
                  <a16:creationId xmlns:a16="http://schemas.microsoft.com/office/drawing/2014/main" id="{52568A53-CCEC-784E-A994-ABA4AC5D6B64}"/>
                </a:ext>
              </a:extLst>
            </p:cNvPr>
            <p:cNvSpPr/>
            <p:nvPr/>
          </p:nvSpPr>
          <p:spPr>
            <a:xfrm flipH="1">
              <a:off x="1565092" y="3703185"/>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Right Bracket 95">
              <a:extLst>
                <a:ext uri="{FF2B5EF4-FFF2-40B4-BE49-F238E27FC236}">
                  <a16:creationId xmlns:a16="http://schemas.microsoft.com/office/drawing/2014/main" id="{6B069871-FBF8-E446-8A6A-59A32C35AFB1}"/>
                </a:ext>
              </a:extLst>
            </p:cNvPr>
            <p:cNvSpPr/>
            <p:nvPr/>
          </p:nvSpPr>
          <p:spPr>
            <a:xfrm>
              <a:off x="8461957" y="3681850"/>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0C05A294-4035-0041-8C4D-786658B416AA}"/>
                </a:ext>
              </a:extLst>
            </p:cNvPr>
            <p:cNvCxnSpPr>
              <a:cxnSpLocks/>
            </p:cNvCxnSpPr>
            <p:nvPr/>
          </p:nvCxnSpPr>
          <p:spPr>
            <a:xfrm>
              <a:off x="1698319" y="5075249"/>
              <a:ext cx="68038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0565C70-5E2F-1640-A5C4-A838F3941B87}"/>
                </a:ext>
              </a:extLst>
            </p:cNvPr>
            <p:cNvSpPr txBox="1"/>
            <p:nvPr/>
          </p:nvSpPr>
          <p:spPr>
            <a:xfrm>
              <a:off x="4123543" y="5111956"/>
              <a:ext cx="1970551" cy="292388"/>
            </a:xfrm>
            <a:prstGeom prst="rect">
              <a:avLst/>
            </a:prstGeom>
            <a:noFill/>
          </p:spPr>
          <p:txBody>
            <a:bodyPr wrap="square" rtlCol="0">
              <a:spAutoFit/>
            </a:bodyPr>
            <a:lstStyle/>
            <a:p>
              <a:r>
                <a:rPr lang="en-US" sz="1300" dirty="0" err="1">
                  <a:latin typeface="Arial" charset="0"/>
                  <a:ea typeface="Arial" charset="0"/>
                  <a:cs typeface="Arial" charset="0"/>
                </a:rPr>
                <a:t>Cosh</a:t>
              </a:r>
              <a:r>
                <a:rPr lang="en-US" sz="1300" dirty="0">
                  <a:latin typeface="Arial" charset="0"/>
                  <a:ea typeface="Arial" charset="0"/>
                  <a:cs typeface="Arial" charset="0"/>
                </a:rPr>
                <a:t> [ 5.26783(</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99" name="TextBox 98">
              <a:extLst>
                <a:ext uri="{FF2B5EF4-FFF2-40B4-BE49-F238E27FC236}">
                  <a16:creationId xmlns:a16="http://schemas.microsoft.com/office/drawing/2014/main" id="{0464CEAE-2783-F641-AD8F-FC5C70C204B6}"/>
                </a:ext>
              </a:extLst>
            </p:cNvPr>
            <p:cNvSpPr txBox="1"/>
            <p:nvPr/>
          </p:nvSpPr>
          <p:spPr>
            <a:xfrm>
              <a:off x="5799053" y="5107631"/>
              <a:ext cx="356700" cy="292388"/>
            </a:xfrm>
            <a:prstGeom prst="rect">
              <a:avLst/>
            </a:prstGeom>
            <a:noFill/>
          </p:spPr>
          <p:txBody>
            <a:bodyPr wrap="square" rtlCol="0">
              <a:spAutoFit/>
            </a:bodyPr>
            <a:lstStyle/>
            <a:p>
              <a:r>
                <a:rPr lang="en-US" sz="1300" dirty="0">
                  <a:latin typeface="Arial" charset="0"/>
                  <a:ea typeface="Arial" charset="0"/>
                  <a:cs typeface="Arial" charset="0"/>
                </a:rPr>
                <a:t>2 </a:t>
              </a:r>
            </a:p>
          </p:txBody>
        </p:sp>
        <p:sp>
          <p:nvSpPr>
            <p:cNvPr id="100" name="TextBox 99">
              <a:extLst>
                <a:ext uri="{FF2B5EF4-FFF2-40B4-BE49-F238E27FC236}">
                  <a16:creationId xmlns:a16="http://schemas.microsoft.com/office/drawing/2014/main" id="{6B5E0965-A531-E14F-98CE-5B5F0969DC90}"/>
                </a:ext>
              </a:extLst>
            </p:cNvPr>
            <p:cNvSpPr txBox="1"/>
            <p:nvPr/>
          </p:nvSpPr>
          <p:spPr>
            <a:xfrm>
              <a:off x="5592042" y="5128711"/>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101" name="TextBox 100">
              <a:extLst>
                <a:ext uri="{FF2B5EF4-FFF2-40B4-BE49-F238E27FC236}">
                  <a16:creationId xmlns:a16="http://schemas.microsoft.com/office/drawing/2014/main" id="{35941FB7-577E-284D-A3E0-BE07A3133AA1}"/>
                </a:ext>
              </a:extLst>
            </p:cNvPr>
            <p:cNvSpPr txBox="1"/>
            <p:nvPr/>
          </p:nvSpPr>
          <p:spPr>
            <a:xfrm>
              <a:off x="3940401" y="5112723"/>
              <a:ext cx="356700" cy="292388"/>
            </a:xfrm>
            <a:prstGeom prst="rect">
              <a:avLst/>
            </a:prstGeom>
            <a:noFill/>
          </p:spPr>
          <p:txBody>
            <a:bodyPr wrap="square" rtlCol="0">
              <a:spAutoFit/>
            </a:bodyPr>
            <a:lstStyle/>
            <a:p>
              <a:r>
                <a:rPr lang="en-US" sz="1300" dirty="0">
                  <a:latin typeface="Arial" charset="0"/>
                  <a:ea typeface="Arial" charset="0"/>
                  <a:cs typeface="Arial" charset="0"/>
                </a:rPr>
                <a:t>2 </a:t>
              </a:r>
            </a:p>
          </p:txBody>
        </p:sp>
        <p:pic>
          <p:nvPicPr>
            <p:cNvPr id="102" name="Picture 101">
              <a:extLst>
                <a:ext uri="{FF2B5EF4-FFF2-40B4-BE49-F238E27FC236}">
                  <a16:creationId xmlns:a16="http://schemas.microsoft.com/office/drawing/2014/main" id="{D0253292-A0E0-B94A-BC54-3DA909F75E6F}"/>
                </a:ext>
              </a:extLst>
            </p:cNvPr>
            <p:cNvPicPr>
              <a:picLocks noChangeAspect="1"/>
            </p:cNvPicPr>
            <p:nvPr/>
          </p:nvPicPr>
          <p:blipFill>
            <a:blip r:embed="rId2"/>
            <a:stretch>
              <a:fillRect/>
            </a:stretch>
          </p:blipFill>
          <p:spPr>
            <a:xfrm>
              <a:off x="1308868" y="4757245"/>
              <a:ext cx="224780" cy="224780"/>
            </a:xfrm>
            <a:prstGeom prst="rect">
              <a:avLst/>
            </a:prstGeom>
          </p:spPr>
        </p:pic>
        <p:sp>
          <p:nvSpPr>
            <p:cNvPr id="103" name="TextBox 102">
              <a:extLst>
                <a:ext uri="{FF2B5EF4-FFF2-40B4-BE49-F238E27FC236}">
                  <a16:creationId xmlns:a16="http://schemas.microsoft.com/office/drawing/2014/main" id="{1BF1A4C1-F062-CC4D-8800-12F1340978DF}"/>
                </a:ext>
              </a:extLst>
            </p:cNvPr>
            <p:cNvSpPr txBox="1"/>
            <p:nvPr/>
          </p:nvSpPr>
          <p:spPr>
            <a:xfrm>
              <a:off x="612002" y="4837718"/>
              <a:ext cx="662559" cy="292388"/>
            </a:xfrm>
            <a:prstGeom prst="rect">
              <a:avLst/>
            </a:prstGeom>
            <a:noFill/>
          </p:spPr>
          <p:txBody>
            <a:bodyPr wrap="square" rtlCol="0">
              <a:spAutoFit/>
            </a:bodyPr>
            <a:lstStyle/>
            <a:p>
              <a:r>
                <a:rPr lang="en-US" sz="1300" dirty="0">
                  <a:latin typeface="Arial" charset="0"/>
                  <a:ea typeface="Arial" charset="0"/>
                  <a:cs typeface="Arial" charset="0"/>
                </a:rPr>
                <a:t>Y(</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    </a:t>
              </a:r>
            </a:p>
          </p:txBody>
        </p:sp>
        <p:sp>
          <p:nvSpPr>
            <p:cNvPr id="104" name="TextBox 103">
              <a:extLst>
                <a:ext uri="{FF2B5EF4-FFF2-40B4-BE49-F238E27FC236}">
                  <a16:creationId xmlns:a16="http://schemas.microsoft.com/office/drawing/2014/main" id="{B89AABCC-A793-B041-9F5D-176DA8685719}"/>
                </a:ext>
              </a:extLst>
            </p:cNvPr>
            <p:cNvSpPr txBox="1"/>
            <p:nvPr/>
          </p:nvSpPr>
          <p:spPr>
            <a:xfrm>
              <a:off x="1152681" y="4733404"/>
              <a:ext cx="387750" cy="292388"/>
            </a:xfrm>
            <a:prstGeom prst="rect">
              <a:avLst/>
            </a:prstGeom>
            <a:noFill/>
          </p:spPr>
          <p:txBody>
            <a:bodyPr wrap="square" rtlCol="0">
              <a:spAutoFit/>
            </a:bodyPr>
            <a:lstStyle/>
            <a:p>
              <a:r>
                <a:rPr lang="en-US" sz="1300" dirty="0">
                  <a:latin typeface="Arial" charset="0"/>
                  <a:ea typeface="Arial" charset="0"/>
                  <a:cs typeface="Arial" charset="0"/>
                </a:rPr>
                <a:t>P </a:t>
              </a:r>
              <a:r>
                <a:rPr lang="en-US" sz="1200" dirty="0">
                  <a:latin typeface="Arial" charset="0"/>
                  <a:ea typeface="Arial" charset="0"/>
                  <a:cs typeface="Arial" charset="0"/>
                </a:rPr>
                <a:t>      </a:t>
              </a:r>
            </a:p>
          </p:txBody>
        </p:sp>
        <p:sp>
          <p:nvSpPr>
            <p:cNvPr id="105" name="TextBox 104">
              <a:extLst>
                <a:ext uri="{FF2B5EF4-FFF2-40B4-BE49-F238E27FC236}">
                  <a16:creationId xmlns:a16="http://schemas.microsoft.com/office/drawing/2014/main" id="{FA9C9B21-E5CE-484E-BA71-E848DCF1E107}"/>
                </a:ext>
              </a:extLst>
            </p:cNvPr>
            <p:cNvSpPr txBox="1"/>
            <p:nvPr/>
          </p:nvSpPr>
          <p:spPr>
            <a:xfrm>
              <a:off x="1148528" y="4943596"/>
              <a:ext cx="452867" cy="292388"/>
            </a:xfrm>
            <a:prstGeom prst="rect">
              <a:avLst/>
            </a:prstGeom>
            <a:noFill/>
          </p:spPr>
          <p:txBody>
            <a:bodyPr wrap="square" rtlCol="0">
              <a:spAutoFit/>
            </a:bodyPr>
            <a:lstStyle/>
            <a:p>
              <a:r>
                <a:rPr lang="en-US" sz="1300" dirty="0">
                  <a:latin typeface="Arial" charset="0"/>
                  <a:ea typeface="Arial" charset="0"/>
                  <a:cs typeface="Arial" charset="0"/>
                </a:rPr>
                <a:t>EA</a:t>
              </a:r>
              <a:r>
                <a:rPr lang="en-US" sz="1200" dirty="0">
                  <a:latin typeface="Arial" charset="0"/>
                  <a:ea typeface="Arial" charset="0"/>
                  <a:cs typeface="Arial" charset="0"/>
                </a:rPr>
                <a:t>        </a:t>
              </a:r>
            </a:p>
          </p:txBody>
        </p:sp>
        <p:cxnSp>
          <p:nvCxnSpPr>
            <p:cNvPr id="106" name="Straight Connector 105">
              <a:extLst>
                <a:ext uri="{FF2B5EF4-FFF2-40B4-BE49-F238E27FC236}">
                  <a16:creationId xmlns:a16="http://schemas.microsoft.com/office/drawing/2014/main" id="{91CDCEFB-8A62-FD41-9405-844882E6BEE8}"/>
                </a:ext>
              </a:extLst>
            </p:cNvPr>
            <p:cNvCxnSpPr/>
            <p:nvPr/>
          </p:nvCxnSpPr>
          <p:spPr>
            <a:xfrm>
              <a:off x="1223054" y="4985602"/>
              <a:ext cx="267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DF102DF9-65FD-0741-B1DD-73F7F48F4770}"/>
                </a:ext>
              </a:extLst>
            </p:cNvPr>
            <p:cNvGrpSpPr/>
            <p:nvPr/>
          </p:nvGrpSpPr>
          <p:grpSpPr>
            <a:xfrm>
              <a:off x="1559854" y="4706708"/>
              <a:ext cx="456141" cy="292845"/>
              <a:chOff x="7377062" y="3462403"/>
              <a:chExt cx="456141" cy="292845"/>
            </a:xfrm>
          </p:grpSpPr>
          <p:cxnSp>
            <p:nvCxnSpPr>
              <p:cNvPr id="182" name="Straight Connector 181">
                <a:extLst>
                  <a:ext uri="{FF2B5EF4-FFF2-40B4-BE49-F238E27FC236}">
                    <a16:creationId xmlns:a16="http://schemas.microsoft.com/office/drawing/2014/main" id="{3711DFE2-6DA4-F041-89DE-285E9EF56F16}"/>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Rectangle 182">
                <a:extLst>
                  <a:ext uri="{FF2B5EF4-FFF2-40B4-BE49-F238E27FC236}">
                    <a16:creationId xmlns:a16="http://schemas.microsoft.com/office/drawing/2014/main" id="{0AD20A26-8A21-144C-BD2E-8F71D991E729}"/>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184" name="Rectangle 183">
                <a:extLst>
                  <a:ext uri="{FF2B5EF4-FFF2-40B4-BE49-F238E27FC236}">
                    <a16:creationId xmlns:a16="http://schemas.microsoft.com/office/drawing/2014/main" id="{6D938D5F-CE9E-7845-AABD-7BD8FF14AB35}"/>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5</a:t>
                </a:r>
              </a:p>
            </p:txBody>
          </p:sp>
        </p:grpSp>
        <p:sp>
          <p:nvSpPr>
            <p:cNvPr id="108" name="TextBox 107">
              <a:extLst>
                <a:ext uri="{FF2B5EF4-FFF2-40B4-BE49-F238E27FC236}">
                  <a16:creationId xmlns:a16="http://schemas.microsoft.com/office/drawing/2014/main" id="{38F2EFB8-8BAC-B849-8C6C-6E73E4AACA7D}"/>
                </a:ext>
              </a:extLst>
            </p:cNvPr>
            <p:cNvSpPr txBox="1"/>
            <p:nvPr/>
          </p:nvSpPr>
          <p:spPr>
            <a:xfrm>
              <a:off x="6924259" y="4655881"/>
              <a:ext cx="1648359" cy="292388"/>
            </a:xfrm>
            <a:prstGeom prst="rect">
              <a:avLst/>
            </a:prstGeom>
            <a:noFill/>
          </p:spPr>
          <p:txBody>
            <a:bodyPr wrap="square" rtlCol="0">
              <a:spAutoFit/>
            </a:bodyPr>
            <a:lstStyle/>
            <a:p>
              <a:r>
                <a:rPr lang="en-US" sz="1300" dirty="0">
                  <a:latin typeface="Arial" charset="0"/>
                  <a:ea typeface="Arial" charset="0"/>
                  <a:cs typeface="Arial" charset="0"/>
                </a:rPr>
                <a:t> </a:t>
              </a:r>
              <a:r>
                <a:rPr lang="en-US" sz="1300" dirty="0" err="1">
                  <a:latin typeface="Arial" charset="0"/>
                  <a:ea typeface="Arial" charset="0"/>
                  <a:cs typeface="Arial" charset="0"/>
                </a:rPr>
                <a:t>Cosh</a:t>
              </a:r>
              <a:r>
                <a:rPr lang="en-US" sz="1300" dirty="0">
                  <a:latin typeface="Arial" charset="0"/>
                  <a:ea typeface="Arial" charset="0"/>
                  <a:cs typeface="Arial" charset="0"/>
                </a:rPr>
                <a:t> [ 1.31696(</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109" name="TextBox 108">
              <a:extLst>
                <a:ext uri="{FF2B5EF4-FFF2-40B4-BE49-F238E27FC236}">
                  <a16:creationId xmlns:a16="http://schemas.microsoft.com/office/drawing/2014/main" id="{43F73A64-76D0-8A4A-AC9E-5CE9FD7693B2}"/>
                </a:ext>
              </a:extLst>
            </p:cNvPr>
            <p:cNvSpPr txBox="1"/>
            <p:nvPr/>
          </p:nvSpPr>
          <p:spPr>
            <a:xfrm>
              <a:off x="2185635" y="4659381"/>
              <a:ext cx="1588607" cy="292388"/>
            </a:xfrm>
            <a:prstGeom prst="rect">
              <a:avLst/>
            </a:prstGeom>
            <a:noFill/>
          </p:spPr>
          <p:txBody>
            <a:bodyPr wrap="square" rtlCol="0">
              <a:spAutoFit/>
            </a:bodyPr>
            <a:lstStyle/>
            <a:p>
              <a:r>
                <a:rPr lang="en-US" sz="1300" dirty="0" err="1">
                  <a:latin typeface="Arial" charset="0"/>
                  <a:ea typeface="Arial" charset="0"/>
                  <a:cs typeface="Arial" charset="0"/>
                </a:rPr>
                <a:t>Cosh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110" name="TextBox 109">
              <a:extLst>
                <a:ext uri="{FF2B5EF4-FFF2-40B4-BE49-F238E27FC236}">
                  <a16:creationId xmlns:a16="http://schemas.microsoft.com/office/drawing/2014/main" id="{836C4E88-78AD-3C48-A539-5476D8EE497B}"/>
                </a:ext>
              </a:extLst>
            </p:cNvPr>
            <p:cNvSpPr txBox="1"/>
            <p:nvPr/>
          </p:nvSpPr>
          <p:spPr>
            <a:xfrm>
              <a:off x="3641534" y="4670911"/>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111" name="TextBox 110">
              <a:extLst>
                <a:ext uri="{FF2B5EF4-FFF2-40B4-BE49-F238E27FC236}">
                  <a16:creationId xmlns:a16="http://schemas.microsoft.com/office/drawing/2014/main" id="{45CF781A-1C3C-B343-B55A-7470602A596B}"/>
                </a:ext>
              </a:extLst>
            </p:cNvPr>
            <p:cNvSpPr txBox="1"/>
            <p:nvPr/>
          </p:nvSpPr>
          <p:spPr>
            <a:xfrm>
              <a:off x="3782030" y="4590957"/>
              <a:ext cx="414790" cy="292388"/>
            </a:xfrm>
            <a:prstGeom prst="rect">
              <a:avLst/>
            </a:prstGeom>
            <a:noFill/>
          </p:spPr>
          <p:txBody>
            <a:bodyPr wrap="square" rtlCol="0">
              <a:spAutoFit/>
            </a:bodyPr>
            <a:lstStyle/>
            <a:p>
              <a:r>
                <a:rPr lang="en-US" sz="1300" dirty="0">
                  <a:latin typeface="Arial" charset="0"/>
                  <a:ea typeface="Arial" charset="0"/>
                  <a:cs typeface="Arial" charset="0"/>
                </a:rPr>
                <a:t>10</a:t>
              </a:r>
              <a:r>
                <a:rPr lang="en-US" sz="1200" dirty="0">
                  <a:latin typeface="Arial" charset="0"/>
                  <a:ea typeface="Arial" charset="0"/>
                  <a:cs typeface="Arial" charset="0"/>
                </a:rPr>
                <a:t> </a:t>
              </a:r>
            </a:p>
          </p:txBody>
        </p:sp>
        <p:cxnSp>
          <p:nvCxnSpPr>
            <p:cNvPr id="112" name="Straight Connector 111">
              <a:extLst>
                <a:ext uri="{FF2B5EF4-FFF2-40B4-BE49-F238E27FC236}">
                  <a16:creationId xmlns:a16="http://schemas.microsoft.com/office/drawing/2014/main" id="{A35699D6-EE3B-C74F-9C9D-B0AE2D4FC4B2}"/>
                </a:ext>
              </a:extLst>
            </p:cNvPr>
            <p:cNvCxnSpPr>
              <a:cxnSpLocks/>
            </p:cNvCxnSpPr>
            <p:nvPr/>
          </p:nvCxnSpPr>
          <p:spPr>
            <a:xfrm>
              <a:off x="3936859" y="4843654"/>
              <a:ext cx="41263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2BEEDD8-15C0-5E4D-9A87-7EB341E6729A}"/>
                </a:ext>
              </a:extLst>
            </p:cNvPr>
            <p:cNvSpPr/>
            <p:nvPr/>
          </p:nvSpPr>
          <p:spPr>
            <a:xfrm>
              <a:off x="3936133" y="4806960"/>
              <a:ext cx="428695" cy="292388"/>
            </a:xfrm>
            <a:prstGeom prst="rect">
              <a:avLst/>
            </a:prstGeom>
          </p:spPr>
          <p:txBody>
            <a:bodyPr wrap="square">
              <a:spAutoFit/>
            </a:bodyPr>
            <a:lstStyle/>
            <a:p>
              <a:r>
                <a:rPr lang="en-US" sz="1300" dirty="0">
                  <a:latin typeface="Arial" charset="0"/>
                  <a:ea typeface="Arial" charset="0"/>
                  <a:cs typeface="Arial" charset="0"/>
                </a:rPr>
                <a:t>9</a:t>
              </a:r>
            </a:p>
          </p:txBody>
        </p:sp>
        <p:sp>
          <p:nvSpPr>
            <p:cNvPr id="114" name="TextBox 113">
              <a:extLst>
                <a:ext uri="{FF2B5EF4-FFF2-40B4-BE49-F238E27FC236}">
                  <a16:creationId xmlns:a16="http://schemas.microsoft.com/office/drawing/2014/main" id="{EA5A2C43-FC57-6245-85A1-897EE84D68A1}"/>
                </a:ext>
              </a:extLst>
            </p:cNvPr>
            <p:cNvSpPr txBox="1"/>
            <p:nvPr/>
          </p:nvSpPr>
          <p:spPr>
            <a:xfrm>
              <a:off x="4296873" y="4652896"/>
              <a:ext cx="1522004" cy="292388"/>
            </a:xfrm>
            <a:prstGeom prst="rect">
              <a:avLst/>
            </a:prstGeom>
            <a:noFill/>
          </p:spPr>
          <p:txBody>
            <a:bodyPr wrap="square" rtlCol="0">
              <a:spAutoFit/>
            </a:bodyPr>
            <a:lstStyle/>
            <a:p>
              <a:r>
                <a:rPr lang="en-US" sz="1300" dirty="0" err="1">
                  <a:latin typeface="Arial" charset="0"/>
                  <a:ea typeface="Arial" charset="0"/>
                  <a:cs typeface="Arial" charset="0"/>
                </a:rPr>
                <a:t>Sinh</a:t>
              </a:r>
              <a:r>
                <a:rPr lang="en-US" sz="1300" dirty="0">
                  <a:latin typeface="Arial" charset="0"/>
                  <a:ea typeface="Arial" charset="0"/>
                  <a:cs typeface="Arial" charset="0"/>
                </a:rPr>
                <a:t> [ 2.63339(</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115" name="TextBox 114">
              <a:extLst>
                <a:ext uri="{FF2B5EF4-FFF2-40B4-BE49-F238E27FC236}">
                  <a16:creationId xmlns:a16="http://schemas.microsoft.com/office/drawing/2014/main" id="{57456820-5E58-064C-AFDB-B92105A59051}"/>
                </a:ext>
              </a:extLst>
            </p:cNvPr>
            <p:cNvSpPr txBox="1"/>
            <p:nvPr/>
          </p:nvSpPr>
          <p:spPr>
            <a:xfrm>
              <a:off x="6042897" y="4788997"/>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cxnSp>
          <p:nvCxnSpPr>
            <p:cNvPr id="116" name="Straight Connector 115">
              <a:extLst>
                <a:ext uri="{FF2B5EF4-FFF2-40B4-BE49-F238E27FC236}">
                  <a16:creationId xmlns:a16="http://schemas.microsoft.com/office/drawing/2014/main" id="{1D86BC70-7EF0-1E41-906C-A7314CB53E99}"/>
                </a:ext>
              </a:extLst>
            </p:cNvPr>
            <p:cNvCxnSpPr>
              <a:cxnSpLocks/>
            </p:cNvCxnSpPr>
            <p:nvPr/>
          </p:nvCxnSpPr>
          <p:spPr>
            <a:xfrm>
              <a:off x="6005458" y="4828662"/>
              <a:ext cx="3384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EF9285C5-AF97-2549-A14C-88A7BCC7EBFB}"/>
                </a:ext>
              </a:extLst>
            </p:cNvPr>
            <p:cNvSpPr txBox="1"/>
            <p:nvPr/>
          </p:nvSpPr>
          <p:spPr>
            <a:xfrm>
              <a:off x="5839123" y="4573175"/>
              <a:ext cx="432470" cy="292388"/>
            </a:xfrm>
            <a:prstGeom prst="rect">
              <a:avLst/>
            </a:prstGeom>
            <a:noFill/>
          </p:spPr>
          <p:txBody>
            <a:bodyPr wrap="square" rtlCol="0">
              <a:spAutoFit/>
            </a:bodyPr>
            <a:lstStyle/>
            <a:p>
              <a:r>
                <a:rPr lang="en-US" sz="1300" dirty="0">
                  <a:latin typeface="Arial" charset="0"/>
                  <a:ea typeface="Arial" charset="0"/>
                  <a:cs typeface="Arial" charset="0"/>
                </a:rPr>
                <a:t> 10 </a:t>
              </a:r>
            </a:p>
          </p:txBody>
        </p:sp>
        <p:sp>
          <p:nvSpPr>
            <p:cNvPr id="118" name="TextBox 117">
              <a:extLst>
                <a:ext uri="{FF2B5EF4-FFF2-40B4-BE49-F238E27FC236}">
                  <a16:creationId xmlns:a16="http://schemas.microsoft.com/office/drawing/2014/main" id="{5B10D990-7EB4-6D46-A49B-61E0D417063D}"/>
                </a:ext>
              </a:extLst>
            </p:cNvPr>
            <p:cNvSpPr txBox="1"/>
            <p:nvPr/>
          </p:nvSpPr>
          <p:spPr>
            <a:xfrm>
              <a:off x="5721999" y="4664426"/>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grpSp>
          <p:nvGrpSpPr>
            <p:cNvPr id="119" name="Group 118">
              <a:extLst>
                <a:ext uri="{FF2B5EF4-FFF2-40B4-BE49-F238E27FC236}">
                  <a16:creationId xmlns:a16="http://schemas.microsoft.com/office/drawing/2014/main" id="{94E81274-415F-5848-B85B-F30AF7765BF2}"/>
                </a:ext>
              </a:extLst>
            </p:cNvPr>
            <p:cNvGrpSpPr/>
            <p:nvPr/>
          </p:nvGrpSpPr>
          <p:grpSpPr>
            <a:xfrm>
              <a:off x="4003726" y="4595470"/>
              <a:ext cx="456141" cy="292845"/>
              <a:chOff x="7377062" y="3462403"/>
              <a:chExt cx="456141" cy="292845"/>
            </a:xfrm>
          </p:grpSpPr>
          <p:cxnSp>
            <p:nvCxnSpPr>
              <p:cNvPr id="179" name="Straight Connector 178">
                <a:extLst>
                  <a:ext uri="{FF2B5EF4-FFF2-40B4-BE49-F238E27FC236}">
                    <a16:creationId xmlns:a16="http://schemas.microsoft.com/office/drawing/2014/main" id="{5946C913-3B8C-CB47-B3F5-2A44BB41B039}"/>
                  </a:ext>
                </a:extLst>
              </p:cNvPr>
              <p:cNvCxnSpPr/>
              <p:nvPr/>
            </p:nvCxnSpPr>
            <p:spPr>
              <a:xfrm>
                <a:off x="7554464" y="3512459"/>
                <a:ext cx="1477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DB1D0C77-EFCC-EE4F-A669-59FD2902A51F}"/>
                  </a:ext>
                </a:extLst>
              </p:cNvPr>
              <p:cNvSpPr/>
              <p:nvPr/>
            </p:nvSpPr>
            <p:spPr>
              <a:xfrm>
                <a:off x="7377062" y="3462403"/>
                <a:ext cx="442929" cy="292388"/>
              </a:xfrm>
              <a:prstGeom prst="rect">
                <a:avLst/>
              </a:prstGeom>
            </p:spPr>
            <p:txBody>
              <a:bodyPr wrap="square">
                <a:spAutoFit/>
              </a:bodyPr>
              <a:lstStyle/>
              <a:p>
                <a:r>
                  <a:rPr lang="en-US" sz="1300" dirty="0">
                    <a:latin typeface="Arial" charset="0"/>
                    <a:ea typeface="Arial" charset="0"/>
                    <a:cs typeface="Arial" charset="0"/>
                  </a:rPr>
                  <a:t>√ </a:t>
                </a:r>
              </a:p>
            </p:txBody>
          </p:sp>
          <p:sp>
            <p:nvSpPr>
              <p:cNvPr id="181" name="Rectangle 180">
                <a:extLst>
                  <a:ext uri="{FF2B5EF4-FFF2-40B4-BE49-F238E27FC236}">
                    <a16:creationId xmlns:a16="http://schemas.microsoft.com/office/drawing/2014/main" id="{9BF2A281-22A8-664B-BAFA-72EA96E9BB3A}"/>
                  </a:ext>
                </a:extLst>
              </p:cNvPr>
              <p:cNvSpPr/>
              <p:nvPr/>
            </p:nvSpPr>
            <p:spPr>
              <a:xfrm>
                <a:off x="7491395" y="3462860"/>
                <a:ext cx="341808" cy="292388"/>
              </a:xfrm>
              <a:prstGeom prst="rect">
                <a:avLst/>
              </a:prstGeom>
            </p:spPr>
            <p:txBody>
              <a:bodyPr wrap="square">
                <a:spAutoFit/>
              </a:bodyPr>
              <a:lstStyle/>
              <a:p>
                <a:r>
                  <a:rPr lang="en-US" sz="1300" dirty="0">
                    <a:latin typeface="Arial" charset="0"/>
                    <a:ea typeface="Arial" charset="0"/>
                    <a:cs typeface="Arial" charset="0"/>
                  </a:rPr>
                  <a:t>3</a:t>
                </a:r>
              </a:p>
            </p:txBody>
          </p:sp>
        </p:grpSp>
        <p:sp>
          <p:nvSpPr>
            <p:cNvPr id="120" name="TextBox 119">
              <a:extLst>
                <a:ext uri="{FF2B5EF4-FFF2-40B4-BE49-F238E27FC236}">
                  <a16:creationId xmlns:a16="http://schemas.microsoft.com/office/drawing/2014/main" id="{8B2B3E8F-1521-EA49-8CED-B7C19C56A5A8}"/>
                </a:ext>
              </a:extLst>
            </p:cNvPr>
            <p:cNvSpPr txBox="1"/>
            <p:nvPr/>
          </p:nvSpPr>
          <p:spPr>
            <a:xfrm>
              <a:off x="1988471" y="4804198"/>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cxnSp>
          <p:nvCxnSpPr>
            <p:cNvPr id="121" name="Straight Connector 120">
              <a:extLst>
                <a:ext uri="{FF2B5EF4-FFF2-40B4-BE49-F238E27FC236}">
                  <a16:creationId xmlns:a16="http://schemas.microsoft.com/office/drawing/2014/main" id="{8F422B14-B245-9849-BD5B-3E80897F3237}"/>
                </a:ext>
              </a:extLst>
            </p:cNvPr>
            <p:cNvCxnSpPr>
              <a:cxnSpLocks/>
            </p:cNvCxnSpPr>
            <p:nvPr/>
          </p:nvCxnSpPr>
          <p:spPr>
            <a:xfrm>
              <a:off x="2003185" y="4843471"/>
              <a:ext cx="215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47953F65-2B20-1840-93D6-B806198C8AF4}"/>
                </a:ext>
              </a:extLst>
            </p:cNvPr>
            <p:cNvSpPr txBox="1"/>
            <p:nvPr/>
          </p:nvSpPr>
          <p:spPr>
            <a:xfrm>
              <a:off x="1942764" y="4584946"/>
              <a:ext cx="356461" cy="292388"/>
            </a:xfrm>
            <a:prstGeom prst="rect">
              <a:avLst/>
            </a:prstGeom>
            <a:noFill/>
          </p:spPr>
          <p:txBody>
            <a:bodyPr wrap="square" rtlCol="0">
              <a:spAutoFit/>
            </a:bodyPr>
            <a:lstStyle/>
            <a:p>
              <a:r>
                <a:rPr lang="en-US" sz="1300" dirty="0">
                  <a:latin typeface="Arial" charset="0"/>
                  <a:ea typeface="Arial" charset="0"/>
                  <a:cs typeface="Arial" charset="0"/>
                </a:rPr>
                <a:t> 5 </a:t>
              </a:r>
            </a:p>
          </p:txBody>
        </p:sp>
        <p:sp>
          <p:nvSpPr>
            <p:cNvPr id="123" name="TextBox 122">
              <a:extLst>
                <a:ext uri="{FF2B5EF4-FFF2-40B4-BE49-F238E27FC236}">
                  <a16:creationId xmlns:a16="http://schemas.microsoft.com/office/drawing/2014/main" id="{FF2A1C52-981C-9441-B8CF-30D6B5DB752C}"/>
                </a:ext>
              </a:extLst>
            </p:cNvPr>
            <p:cNvSpPr txBox="1"/>
            <p:nvPr/>
          </p:nvSpPr>
          <p:spPr>
            <a:xfrm>
              <a:off x="6080780" y="4554320"/>
              <a:ext cx="389997" cy="292388"/>
            </a:xfrm>
            <a:prstGeom prst="rect">
              <a:avLst/>
            </a:prstGeom>
            <a:noFill/>
          </p:spPr>
          <p:txBody>
            <a:bodyPr wrap="square" rtlCol="0">
              <a:spAutoFit/>
            </a:bodyPr>
            <a:lstStyle/>
            <a:p>
              <a:r>
                <a:rPr lang="en-US" sz="1300" dirty="0">
                  <a:latin typeface="Arial" charset="0"/>
                  <a:ea typeface="Arial" charset="0"/>
                  <a:cs typeface="Arial" charset="0"/>
                </a:rPr>
                <a:t>(</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a:t>
              </a:r>
              <a:r>
                <a:rPr lang="en-US" sz="1200" dirty="0">
                  <a:latin typeface="Arial" charset="0"/>
                  <a:ea typeface="Arial" charset="0"/>
                  <a:cs typeface="Arial" charset="0"/>
                </a:rPr>
                <a:t> </a:t>
              </a:r>
            </a:p>
          </p:txBody>
        </p:sp>
        <p:grpSp>
          <p:nvGrpSpPr>
            <p:cNvPr id="124" name="Group 123">
              <a:extLst>
                <a:ext uri="{FF2B5EF4-FFF2-40B4-BE49-F238E27FC236}">
                  <a16:creationId xmlns:a16="http://schemas.microsoft.com/office/drawing/2014/main" id="{4C1F5211-0C8D-B043-9247-8868E79D47BB}"/>
                </a:ext>
              </a:extLst>
            </p:cNvPr>
            <p:cNvGrpSpPr/>
            <p:nvPr/>
          </p:nvGrpSpPr>
          <p:grpSpPr>
            <a:xfrm>
              <a:off x="6595857" y="4564229"/>
              <a:ext cx="400388" cy="520655"/>
              <a:chOff x="6765498" y="2653485"/>
              <a:chExt cx="400388" cy="520655"/>
            </a:xfrm>
          </p:grpSpPr>
          <p:sp>
            <p:nvSpPr>
              <p:cNvPr id="176" name="TextBox 175">
                <a:extLst>
                  <a:ext uri="{FF2B5EF4-FFF2-40B4-BE49-F238E27FC236}">
                    <a16:creationId xmlns:a16="http://schemas.microsoft.com/office/drawing/2014/main" id="{B1599D43-81D6-1544-BECC-DB210293F4CB}"/>
                  </a:ext>
                </a:extLst>
              </p:cNvPr>
              <p:cNvSpPr txBox="1"/>
              <p:nvPr/>
            </p:nvSpPr>
            <p:spPr>
              <a:xfrm>
                <a:off x="6809186" y="2881752"/>
                <a:ext cx="356700" cy="292388"/>
              </a:xfrm>
              <a:prstGeom prst="rect">
                <a:avLst/>
              </a:prstGeom>
              <a:noFill/>
            </p:spPr>
            <p:txBody>
              <a:bodyPr wrap="square" rtlCol="0">
                <a:spAutoFit/>
              </a:bodyPr>
              <a:lstStyle/>
              <a:p>
                <a:r>
                  <a:rPr lang="en-US" sz="1300" dirty="0">
                    <a:latin typeface="Arial" charset="0"/>
                    <a:ea typeface="Arial" charset="0"/>
                    <a:cs typeface="Arial" charset="0"/>
                  </a:rPr>
                  <a:t>3</a:t>
                </a:r>
                <a:r>
                  <a:rPr lang="en-US" sz="1200" dirty="0">
                    <a:latin typeface="Arial" charset="0"/>
                    <a:ea typeface="Arial" charset="0"/>
                    <a:cs typeface="Arial" charset="0"/>
                  </a:rPr>
                  <a:t> </a:t>
                </a:r>
              </a:p>
            </p:txBody>
          </p:sp>
          <p:cxnSp>
            <p:nvCxnSpPr>
              <p:cNvPr id="177" name="Straight Connector 176">
                <a:extLst>
                  <a:ext uri="{FF2B5EF4-FFF2-40B4-BE49-F238E27FC236}">
                    <a16:creationId xmlns:a16="http://schemas.microsoft.com/office/drawing/2014/main" id="{A8B81A5C-987C-C04A-8CE4-8CD02011F1C0}"/>
                  </a:ext>
                </a:extLst>
              </p:cNvPr>
              <p:cNvCxnSpPr>
                <a:cxnSpLocks/>
              </p:cNvCxnSpPr>
              <p:nvPr/>
            </p:nvCxnSpPr>
            <p:spPr>
              <a:xfrm>
                <a:off x="6848474" y="2911201"/>
                <a:ext cx="1799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24207E4C-4AA5-DE40-81E2-F51F7FAB7020}"/>
                  </a:ext>
                </a:extLst>
              </p:cNvPr>
              <p:cNvSpPr txBox="1"/>
              <p:nvPr/>
            </p:nvSpPr>
            <p:spPr>
              <a:xfrm>
                <a:off x="6765498" y="2653485"/>
                <a:ext cx="339568" cy="292388"/>
              </a:xfrm>
              <a:prstGeom prst="rect">
                <a:avLst/>
              </a:prstGeom>
              <a:noFill/>
            </p:spPr>
            <p:txBody>
              <a:bodyPr wrap="square" rtlCol="0">
                <a:spAutoFit/>
              </a:bodyPr>
              <a:lstStyle/>
              <a:p>
                <a:r>
                  <a:rPr lang="en-US" sz="1300" dirty="0">
                    <a:latin typeface="Arial" charset="0"/>
                    <a:ea typeface="Arial" charset="0"/>
                    <a:cs typeface="Arial" charset="0"/>
                  </a:rPr>
                  <a:t> 5 </a:t>
                </a:r>
              </a:p>
            </p:txBody>
          </p:sp>
        </p:grpSp>
        <p:sp>
          <p:nvSpPr>
            <p:cNvPr id="125" name="TextBox 124">
              <a:extLst>
                <a:ext uri="{FF2B5EF4-FFF2-40B4-BE49-F238E27FC236}">
                  <a16:creationId xmlns:a16="http://schemas.microsoft.com/office/drawing/2014/main" id="{CADB1CF1-DACB-BC4E-8448-40CBEA0D28FF}"/>
                </a:ext>
              </a:extLst>
            </p:cNvPr>
            <p:cNvSpPr txBox="1"/>
            <p:nvPr/>
          </p:nvSpPr>
          <p:spPr>
            <a:xfrm>
              <a:off x="6406495" y="4658594"/>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126" name="Right Bracket 125">
              <a:extLst>
                <a:ext uri="{FF2B5EF4-FFF2-40B4-BE49-F238E27FC236}">
                  <a16:creationId xmlns:a16="http://schemas.microsoft.com/office/drawing/2014/main" id="{0B38AC1F-4977-514D-B82F-7B8C2CC24D77}"/>
                </a:ext>
              </a:extLst>
            </p:cNvPr>
            <p:cNvSpPr/>
            <p:nvPr/>
          </p:nvSpPr>
          <p:spPr>
            <a:xfrm>
              <a:off x="6013533" y="5130609"/>
              <a:ext cx="57215" cy="231616"/>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ight Bracket 126">
              <a:extLst>
                <a:ext uri="{FF2B5EF4-FFF2-40B4-BE49-F238E27FC236}">
                  <a16:creationId xmlns:a16="http://schemas.microsoft.com/office/drawing/2014/main" id="{41799307-7AD8-4A40-8857-61BB246A9BC8}"/>
                </a:ext>
              </a:extLst>
            </p:cNvPr>
            <p:cNvSpPr/>
            <p:nvPr/>
          </p:nvSpPr>
          <p:spPr>
            <a:xfrm flipH="1">
              <a:off x="3922491" y="5150993"/>
              <a:ext cx="45719" cy="227923"/>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Right Bracket 127">
              <a:extLst>
                <a:ext uri="{FF2B5EF4-FFF2-40B4-BE49-F238E27FC236}">
                  <a16:creationId xmlns:a16="http://schemas.microsoft.com/office/drawing/2014/main" id="{FFC9CAE6-EAC5-C043-8A07-86F592B725B5}"/>
                </a:ext>
              </a:extLst>
            </p:cNvPr>
            <p:cNvSpPr/>
            <p:nvPr/>
          </p:nvSpPr>
          <p:spPr>
            <a:xfrm flipH="1">
              <a:off x="1954641" y="4637209"/>
              <a:ext cx="45719" cy="412493"/>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Right Bracket 128">
              <a:extLst>
                <a:ext uri="{FF2B5EF4-FFF2-40B4-BE49-F238E27FC236}">
                  <a16:creationId xmlns:a16="http://schemas.microsoft.com/office/drawing/2014/main" id="{5CCF6F01-55C3-3C4C-BA83-538AB21A87A8}"/>
                </a:ext>
              </a:extLst>
            </p:cNvPr>
            <p:cNvSpPr/>
            <p:nvPr/>
          </p:nvSpPr>
          <p:spPr>
            <a:xfrm flipH="1">
              <a:off x="6989887" y="4617628"/>
              <a:ext cx="45719" cy="412493"/>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Right Bracket 129">
              <a:extLst>
                <a:ext uri="{FF2B5EF4-FFF2-40B4-BE49-F238E27FC236}">
                  <a16:creationId xmlns:a16="http://schemas.microsoft.com/office/drawing/2014/main" id="{3C89FD37-9CF1-1A46-9D72-41E70CD2EEDD}"/>
                </a:ext>
              </a:extLst>
            </p:cNvPr>
            <p:cNvSpPr/>
            <p:nvPr/>
          </p:nvSpPr>
          <p:spPr>
            <a:xfrm>
              <a:off x="6875144" y="4623233"/>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Right Bracket 130">
              <a:extLst>
                <a:ext uri="{FF2B5EF4-FFF2-40B4-BE49-F238E27FC236}">
                  <a16:creationId xmlns:a16="http://schemas.microsoft.com/office/drawing/2014/main" id="{11287639-2AFC-864B-AC56-00981FCCF83B}"/>
                </a:ext>
              </a:extLst>
            </p:cNvPr>
            <p:cNvSpPr/>
            <p:nvPr/>
          </p:nvSpPr>
          <p:spPr>
            <a:xfrm>
              <a:off x="8464677" y="4617555"/>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Right Bracket 131">
              <a:extLst>
                <a:ext uri="{FF2B5EF4-FFF2-40B4-BE49-F238E27FC236}">
                  <a16:creationId xmlns:a16="http://schemas.microsoft.com/office/drawing/2014/main" id="{0DADC6E8-25CB-F84C-8B79-1C0D09200146}"/>
                </a:ext>
              </a:extLst>
            </p:cNvPr>
            <p:cNvSpPr/>
            <p:nvPr/>
          </p:nvSpPr>
          <p:spPr>
            <a:xfrm flipH="1">
              <a:off x="1575799" y="4622744"/>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Right Bracket 132">
              <a:extLst>
                <a:ext uri="{FF2B5EF4-FFF2-40B4-BE49-F238E27FC236}">
                  <a16:creationId xmlns:a16="http://schemas.microsoft.com/office/drawing/2014/main" id="{5F3F4457-5786-A34B-9CDB-ED98D060EF74}"/>
                </a:ext>
              </a:extLst>
            </p:cNvPr>
            <p:cNvSpPr/>
            <p:nvPr/>
          </p:nvSpPr>
          <p:spPr>
            <a:xfrm>
              <a:off x="8511355" y="4585388"/>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Right Bracket 133">
              <a:extLst>
                <a:ext uri="{FF2B5EF4-FFF2-40B4-BE49-F238E27FC236}">
                  <a16:creationId xmlns:a16="http://schemas.microsoft.com/office/drawing/2014/main" id="{8D6BFC4E-FF84-7E47-A261-A4DB50CE0CE3}"/>
                </a:ext>
              </a:extLst>
            </p:cNvPr>
            <p:cNvSpPr/>
            <p:nvPr/>
          </p:nvSpPr>
          <p:spPr>
            <a:xfrm flipH="1">
              <a:off x="1611841" y="2906782"/>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Right Bracket 134">
              <a:extLst>
                <a:ext uri="{FF2B5EF4-FFF2-40B4-BE49-F238E27FC236}">
                  <a16:creationId xmlns:a16="http://schemas.microsoft.com/office/drawing/2014/main" id="{3125537C-D057-8348-9D2C-CEFE5774881E}"/>
                </a:ext>
              </a:extLst>
            </p:cNvPr>
            <p:cNvSpPr/>
            <p:nvPr/>
          </p:nvSpPr>
          <p:spPr>
            <a:xfrm>
              <a:off x="6524631" y="2856686"/>
              <a:ext cx="45719" cy="759571"/>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6" name="Group 135">
              <a:extLst>
                <a:ext uri="{FF2B5EF4-FFF2-40B4-BE49-F238E27FC236}">
                  <a16:creationId xmlns:a16="http://schemas.microsoft.com/office/drawing/2014/main" id="{1512CC20-0D5B-804E-B43C-9D9412CB0711}"/>
                </a:ext>
              </a:extLst>
            </p:cNvPr>
            <p:cNvGrpSpPr/>
            <p:nvPr/>
          </p:nvGrpSpPr>
          <p:grpSpPr>
            <a:xfrm>
              <a:off x="3130750" y="3329488"/>
              <a:ext cx="2241950" cy="301033"/>
              <a:chOff x="2716002" y="2876268"/>
              <a:chExt cx="2241950" cy="301033"/>
            </a:xfrm>
          </p:grpSpPr>
          <p:sp>
            <p:nvSpPr>
              <p:cNvPr id="170" name="TextBox 169">
                <a:extLst>
                  <a:ext uri="{FF2B5EF4-FFF2-40B4-BE49-F238E27FC236}">
                    <a16:creationId xmlns:a16="http://schemas.microsoft.com/office/drawing/2014/main" id="{6CBB777D-A166-F34B-A985-523EB83AC097}"/>
                  </a:ext>
                </a:extLst>
              </p:cNvPr>
              <p:cNvSpPr txBox="1"/>
              <p:nvPr/>
            </p:nvSpPr>
            <p:spPr>
              <a:xfrm>
                <a:off x="2918599" y="2876268"/>
                <a:ext cx="1599707" cy="292388"/>
              </a:xfrm>
              <a:prstGeom prst="rect">
                <a:avLst/>
              </a:prstGeom>
              <a:noFill/>
            </p:spPr>
            <p:txBody>
              <a:bodyPr wrap="square" rtlCol="0">
                <a:spAutoFit/>
              </a:bodyPr>
              <a:lstStyle/>
              <a:p>
                <a:r>
                  <a:rPr lang="en-US" sz="1300" dirty="0" err="1">
                    <a:latin typeface="Arial" charset="0"/>
                    <a:ea typeface="Arial" charset="0"/>
                    <a:cs typeface="Arial" charset="0"/>
                  </a:rPr>
                  <a:t>Cosh</a:t>
                </a:r>
                <a:r>
                  <a:rPr lang="en-US" sz="1300" dirty="0">
                    <a:latin typeface="Arial" charset="0"/>
                    <a:ea typeface="Arial" charset="0"/>
                    <a:cs typeface="Arial" charset="0"/>
                  </a:rPr>
                  <a:t> [ 5.26783(</a:t>
                </a:r>
                <a:r>
                  <a:rPr lang="en-US" sz="1300" dirty="0">
                    <a:solidFill>
                      <a:srgbClr val="FF0000"/>
                    </a:solidFill>
                    <a:latin typeface="Arial" charset="0"/>
                    <a:ea typeface="Arial" charset="0"/>
                    <a:cs typeface="Arial" charset="0"/>
                  </a:rPr>
                  <a:t>n</a:t>
                </a:r>
                <a:r>
                  <a:rPr lang="en-US" sz="1300" dirty="0">
                    <a:latin typeface="Arial" charset="0"/>
                    <a:ea typeface="Arial" charset="0"/>
                    <a:cs typeface="Arial" charset="0"/>
                  </a:rPr>
                  <a:t>)] </a:t>
                </a:r>
              </a:p>
            </p:txBody>
          </p:sp>
          <p:sp>
            <p:nvSpPr>
              <p:cNvPr id="171" name="TextBox 170">
                <a:extLst>
                  <a:ext uri="{FF2B5EF4-FFF2-40B4-BE49-F238E27FC236}">
                    <a16:creationId xmlns:a16="http://schemas.microsoft.com/office/drawing/2014/main" id="{D34466A8-B930-204D-B25D-27CA4956D519}"/>
                  </a:ext>
                </a:extLst>
              </p:cNvPr>
              <p:cNvSpPr txBox="1"/>
              <p:nvPr/>
            </p:nvSpPr>
            <p:spPr>
              <a:xfrm>
                <a:off x="4601252" y="2884913"/>
                <a:ext cx="356700" cy="292388"/>
              </a:xfrm>
              <a:prstGeom prst="rect">
                <a:avLst/>
              </a:prstGeom>
              <a:noFill/>
            </p:spPr>
            <p:txBody>
              <a:bodyPr wrap="square" rtlCol="0">
                <a:spAutoFit/>
              </a:bodyPr>
              <a:lstStyle/>
              <a:p>
                <a:r>
                  <a:rPr lang="en-US" sz="1300" dirty="0">
                    <a:latin typeface="Arial" charset="0"/>
                    <a:ea typeface="Arial" charset="0"/>
                    <a:cs typeface="Arial" charset="0"/>
                  </a:rPr>
                  <a:t>2 </a:t>
                </a:r>
              </a:p>
            </p:txBody>
          </p:sp>
          <p:sp>
            <p:nvSpPr>
              <p:cNvPr id="172" name="TextBox 171">
                <a:extLst>
                  <a:ext uri="{FF2B5EF4-FFF2-40B4-BE49-F238E27FC236}">
                    <a16:creationId xmlns:a16="http://schemas.microsoft.com/office/drawing/2014/main" id="{BAEE881B-0C29-4D4F-9585-2BFF1DDB13EA}"/>
                  </a:ext>
                </a:extLst>
              </p:cNvPr>
              <p:cNvSpPr txBox="1"/>
              <p:nvPr/>
            </p:nvSpPr>
            <p:spPr>
              <a:xfrm>
                <a:off x="4394241" y="2893023"/>
                <a:ext cx="305605" cy="276999"/>
              </a:xfrm>
              <a:prstGeom prst="rect">
                <a:avLst/>
              </a:prstGeom>
              <a:noFill/>
            </p:spPr>
            <p:txBody>
              <a:bodyPr wrap="square" rtlCol="0">
                <a:spAutoFit/>
              </a:bodyPr>
              <a:lstStyle/>
              <a:p>
                <a:r>
                  <a:rPr lang="en-US" sz="1200" dirty="0">
                    <a:latin typeface="Arial" charset="0"/>
                    <a:ea typeface="Arial" charset="0"/>
                    <a:cs typeface="Arial" charset="0"/>
                  </a:rPr>
                  <a:t>+ </a:t>
                </a:r>
              </a:p>
            </p:txBody>
          </p:sp>
          <p:sp>
            <p:nvSpPr>
              <p:cNvPr id="173" name="TextBox 172">
                <a:extLst>
                  <a:ext uri="{FF2B5EF4-FFF2-40B4-BE49-F238E27FC236}">
                    <a16:creationId xmlns:a16="http://schemas.microsoft.com/office/drawing/2014/main" id="{2C3FA22E-A88E-A54C-80AE-E73E9B47795C}"/>
                  </a:ext>
                </a:extLst>
              </p:cNvPr>
              <p:cNvSpPr txBox="1"/>
              <p:nvPr/>
            </p:nvSpPr>
            <p:spPr>
              <a:xfrm>
                <a:off x="2716002" y="2877035"/>
                <a:ext cx="356700" cy="292388"/>
              </a:xfrm>
              <a:prstGeom prst="rect">
                <a:avLst/>
              </a:prstGeom>
              <a:noFill/>
            </p:spPr>
            <p:txBody>
              <a:bodyPr wrap="square" rtlCol="0">
                <a:spAutoFit/>
              </a:bodyPr>
              <a:lstStyle/>
              <a:p>
                <a:r>
                  <a:rPr lang="en-US" sz="1300" dirty="0">
                    <a:latin typeface="Arial" charset="0"/>
                    <a:ea typeface="Arial" charset="0"/>
                    <a:cs typeface="Arial" charset="0"/>
                  </a:rPr>
                  <a:t>2 </a:t>
                </a:r>
              </a:p>
            </p:txBody>
          </p:sp>
          <p:sp>
            <p:nvSpPr>
              <p:cNvPr id="174" name="Right Bracket 173">
                <a:extLst>
                  <a:ext uri="{FF2B5EF4-FFF2-40B4-BE49-F238E27FC236}">
                    <a16:creationId xmlns:a16="http://schemas.microsoft.com/office/drawing/2014/main" id="{8C09DB58-D508-DB49-9526-AC117F77FD40}"/>
                  </a:ext>
                </a:extLst>
              </p:cNvPr>
              <p:cNvSpPr/>
              <p:nvPr/>
            </p:nvSpPr>
            <p:spPr>
              <a:xfrm flipH="1">
                <a:off x="2732661" y="2916565"/>
                <a:ext cx="45719" cy="227923"/>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Right Bracket 174">
                <a:extLst>
                  <a:ext uri="{FF2B5EF4-FFF2-40B4-BE49-F238E27FC236}">
                    <a16:creationId xmlns:a16="http://schemas.microsoft.com/office/drawing/2014/main" id="{EE19783F-8696-324E-A8D2-CBCB8CD108F6}"/>
                  </a:ext>
                </a:extLst>
              </p:cNvPr>
              <p:cNvSpPr/>
              <p:nvPr/>
            </p:nvSpPr>
            <p:spPr>
              <a:xfrm>
                <a:off x="4794773" y="2923539"/>
                <a:ext cx="57215" cy="231616"/>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7" name="Right Bracket 136">
              <a:extLst>
                <a:ext uri="{FF2B5EF4-FFF2-40B4-BE49-F238E27FC236}">
                  <a16:creationId xmlns:a16="http://schemas.microsoft.com/office/drawing/2014/main" id="{A9DB1F08-354B-2C4D-89DB-7433F5922C40}"/>
                </a:ext>
              </a:extLst>
            </p:cNvPr>
            <p:cNvSpPr/>
            <p:nvPr/>
          </p:nvSpPr>
          <p:spPr>
            <a:xfrm flipH="1">
              <a:off x="5002737" y="2872593"/>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Right Bracket 137">
              <a:extLst>
                <a:ext uri="{FF2B5EF4-FFF2-40B4-BE49-F238E27FC236}">
                  <a16:creationId xmlns:a16="http://schemas.microsoft.com/office/drawing/2014/main" id="{5796B5D7-10CF-464D-9F90-42B21AB82127}"/>
                </a:ext>
              </a:extLst>
            </p:cNvPr>
            <p:cNvSpPr/>
            <p:nvPr/>
          </p:nvSpPr>
          <p:spPr>
            <a:xfrm>
              <a:off x="4846227" y="2872983"/>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Right Bracket 138">
              <a:extLst>
                <a:ext uri="{FF2B5EF4-FFF2-40B4-BE49-F238E27FC236}">
                  <a16:creationId xmlns:a16="http://schemas.microsoft.com/office/drawing/2014/main" id="{22273E4A-7B49-6C4B-A237-F9F0C367F3DC}"/>
                </a:ext>
              </a:extLst>
            </p:cNvPr>
            <p:cNvSpPr/>
            <p:nvPr/>
          </p:nvSpPr>
          <p:spPr>
            <a:xfrm>
              <a:off x="6431609" y="2871934"/>
              <a:ext cx="45719" cy="417884"/>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Rectangle 139">
              <a:extLst>
                <a:ext uri="{FF2B5EF4-FFF2-40B4-BE49-F238E27FC236}">
                  <a16:creationId xmlns:a16="http://schemas.microsoft.com/office/drawing/2014/main" id="{B4DF5CC5-D33F-E34E-B1A9-B2DE3BC02BBF}"/>
                </a:ext>
              </a:extLst>
            </p:cNvPr>
            <p:cNvSpPr/>
            <p:nvPr/>
          </p:nvSpPr>
          <p:spPr>
            <a:xfrm>
              <a:off x="594748" y="4591422"/>
              <a:ext cx="8032343" cy="16269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705AA46D-7DC7-F845-B559-92F98074434B}"/>
                </a:ext>
              </a:extLst>
            </p:cNvPr>
            <p:cNvSpPr/>
            <p:nvPr/>
          </p:nvSpPr>
          <p:spPr>
            <a:xfrm>
              <a:off x="601162" y="2654957"/>
              <a:ext cx="8025929" cy="18272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F00A92FB-3A82-F84A-91DD-C5E951BE4B25}"/>
                </a:ext>
              </a:extLst>
            </p:cNvPr>
            <p:cNvSpPr txBox="1"/>
            <p:nvPr/>
          </p:nvSpPr>
          <p:spPr>
            <a:xfrm>
              <a:off x="605928" y="6244238"/>
              <a:ext cx="1014833" cy="492443"/>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Comparison </a:t>
              </a:r>
            </a:p>
            <a:p>
              <a:r>
                <a:rPr lang="en-US" sz="1300" dirty="0">
                  <a:latin typeface="Times New Roman" panose="02020603050405020304" pitchFamily="18" charset="0"/>
                  <a:cs typeface="Times New Roman" panose="02020603050405020304" pitchFamily="18" charset="0"/>
                </a:rPr>
                <a:t>solutions  </a:t>
              </a:r>
            </a:p>
          </p:txBody>
        </p:sp>
        <p:sp>
          <p:nvSpPr>
            <p:cNvPr id="143" name="Rectangle 142">
              <a:extLst>
                <a:ext uri="{FF2B5EF4-FFF2-40B4-BE49-F238E27FC236}">
                  <a16:creationId xmlns:a16="http://schemas.microsoft.com/office/drawing/2014/main" id="{54B94047-5401-CE48-8B7C-2E73B3D99122}"/>
                </a:ext>
              </a:extLst>
            </p:cNvPr>
            <p:cNvSpPr/>
            <p:nvPr/>
          </p:nvSpPr>
          <p:spPr>
            <a:xfrm>
              <a:off x="594748" y="6237762"/>
              <a:ext cx="8032343" cy="59609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0714BF9B-1EE7-ED40-B6DC-BAF3C64BF505}"/>
                </a:ext>
              </a:extLst>
            </p:cNvPr>
            <p:cNvCxnSpPr>
              <a:cxnSpLocks/>
            </p:cNvCxnSpPr>
            <p:nvPr/>
          </p:nvCxnSpPr>
          <p:spPr>
            <a:xfrm>
              <a:off x="1575042" y="6241611"/>
              <a:ext cx="0" cy="5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072AE4C-5117-E54C-B756-60FF6A672D97}"/>
                </a:ext>
              </a:extLst>
            </p:cNvPr>
            <p:cNvCxnSpPr>
              <a:cxnSpLocks/>
            </p:cNvCxnSpPr>
            <p:nvPr/>
          </p:nvCxnSpPr>
          <p:spPr>
            <a:xfrm>
              <a:off x="2751710" y="6241610"/>
              <a:ext cx="0" cy="586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BC47C0C5-D26E-1E4C-89FF-A3FA3F84D47C}"/>
                </a:ext>
              </a:extLst>
            </p:cNvPr>
            <p:cNvSpPr txBox="1"/>
            <p:nvPr/>
          </p:nvSpPr>
          <p:spPr>
            <a:xfrm>
              <a:off x="3361133" y="6400809"/>
              <a:ext cx="110865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 (T – </a:t>
              </a:r>
              <a:r>
                <a:rPr lang="en-US" sz="1400" dirty="0" err="1">
                  <a:latin typeface="Times New Roman" panose="02020603050405020304" pitchFamily="18" charset="0"/>
                  <a:cs typeface="Times New Roman" panose="02020603050405020304" pitchFamily="18" charset="0"/>
                </a:rPr>
                <a:t>T</a:t>
              </a:r>
              <a:r>
                <a:rPr lang="en-US" sz="1400" baseline="-25000" dirty="0" err="1">
                  <a:latin typeface="Times New Roman" panose="02020603050405020304" pitchFamily="18" charset="0"/>
                  <a:cs typeface="Times New Roman" panose="02020603050405020304" pitchFamily="18" charset="0"/>
                </a:rPr>
                <a:t>inf</a:t>
              </a:r>
              <a:r>
                <a:rPr lang="en-US" sz="1400" dirty="0">
                  <a:latin typeface="Times New Roman" panose="02020603050405020304" pitchFamily="18" charset="0"/>
                  <a:cs typeface="Times New Roman" panose="02020603050405020304" pitchFamily="18" charset="0"/>
                </a:rPr>
                <a:t> )</a:t>
              </a:r>
            </a:p>
          </p:txBody>
        </p:sp>
        <p:sp>
          <p:nvSpPr>
            <p:cNvPr id="147" name="TextBox 146">
              <a:extLst>
                <a:ext uri="{FF2B5EF4-FFF2-40B4-BE49-F238E27FC236}">
                  <a16:creationId xmlns:a16="http://schemas.microsoft.com/office/drawing/2014/main" id="{32917388-F1FB-DD48-A224-4275FED2DAC9}"/>
                </a:ext>
              </a:extLst>
            </p:cNvPr>
            <p:cNvSpPr txBox="1"/>
            <p:nvPr/>
          </p:nvSpPr>
          <p:spPr>
            <a:xfrm>
              <a:off x="5521568" y="6379300"/>
              <a:ext cx="76227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e </a:t>
              </a:r>
              <a:r>
                <a:rPr lang="en-US" sz="1400" baseline="30000" dirty="0">
                  <a:latin typeface="Times New Roman" panose="02020603050405020304" pitchFamily="18" charset="0"/>
                  <a:cs typeface="Times New Roman" panose="02020603050405020304" pitchFamily="18" charset="0"/>
                </a:rPr>
                <a:t>-mx   </a:t>
              </a:r>
            </a:p>
          </p:txBody>
        </p:sp>
        <p:sp>
          <p:nvSpPr>
            <p:cNvPr id="148" name="TextBox 147">
              <a:extLst>
                <a:ext uri="{FF2B5EF4-FFF2-40B4-BE49-F238E27FC236}">
                  <a16:creationId xmlns:a16="http://schemas.microsoft.com/office/drawing/2014/main" id="{1F750C95-8C5A-9B49-A8A6-324CFBE3587F}"/>
                </a:ext>
              </a:extLst>
            </p:cNvPr>
            <p:cNvSpPr txBox="1"/>
            <p:nvPr/>
          </p:nvSpPr>
          <p:spPr>
            <a:xfrm>
              <a:off x="1595581" y="6186912"/>
              <a:ext cx="1197976" cy="707886"/>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Classic 1-D convection heat transfer differential equation for fin   </a:t>
              </a:r>
            </a:p>
          </p:txBody>
        </p:sp>
        <p:sp>
          <p:nvSpPr>
            <p:cNvPr id="149" name="TextBox 148">
              <a:extLst>
                <a:ext uri="{FF2B5EF4-FFF2-40B4-BE49-F238E27FC236}">
                  <a16:creationId xmlns:a16="http://schemas.microsoft.com/office/drawing/2014/main" id="{DCC71421-3F14-C948-A281-0700B56A98C8}"/>
                </a:ext>
              </a:extLst>
            </p:cNvPr>
            <p:cNvSpPr txBox="1"/>
            <p:nvPr/>
          </p:nvSpPr>
          <p:spPr>
            <a:xfrm>
              <a:off x="3212694" y="6379529"/>
              <a:ext cx="25391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t>
              </a:r>
            </a:p>
          </p:txBody>
        </p:sp>
        <p:sp>
          <p:nvSpPr>
            <p:cNvPr id="150" name="TextBox 149">
              <a:extLst>
                <a:ext uri="{FF2B5EF4-FFF2-40B4-BE49-F238E27FC236}">
                  <a16:creationId xmlns:a16="http://schemas.microsoft.com/office/drawing/2014/main" id="{E75935EF-8E41-814B-B156-A8945F5553B0}"/>
                </a:ext>
              </a:extLst>
            </p:cNvPr>
            <p:cNvSpPr txBox="1"/>
            <p:nvPr/>
          </p:nvSpPr>
          <p:spPr>
            <a:xfrm>
              <a:off x="2776992" y="6298484"/>
              <a:ext cx="59120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   T</a:t>
              </a:r>
            </a:p>
            <a:p>
              <a:r>
                <a:rPr lang="en-US" sz="1400" dirty="0">
                  <a:latin typeface="Times New Roman" panose="02020603050405020304" pitchFamily="18" charset="0"/>
                  <a:cs typeface="Times New Roman" panose="02020603050405020304" pitchFamily="18" charset="0"/>
                </a:rPr>
                <a:t>  </a:t>
              </a:r>
            </a:p>
          </p:txBody>
        </p:sp>
        <p:sp>
          <p:nvSpPr>
            <p:cNvPr id="151" name="TextBox 150">
              <a:extLst>
                <a:ext uri="{FF2B5EF4-FFF2-40B4-BE49-F238E27FC236}">
                  <a16:creationId xmlns:a16="http://schemas.microsoft.com/office/drawing/2014/main" id="{6771C266-7C5D-B34E-BFC6-B16398A1832C}"/>
                </a:ext>
              </a:extLst>
            </p:cNvPr>
            <p:cNvSpPr txBox="1"/>
            <p:nvPr/>
          </p:nvSpPr>
          <p:spPr>
            <a:xfrm>
              <a:off x="4304612" y="6404623"/>
              <a:ext cx="5289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0 </a:t>
              </a:r>
            </a:p>
          </p:txBody>
        </p:sp>
        <p:cxnSp>
          <p:nvCxnSpPr>
            <p:cNvPr id="152" name="Straight Connector 151">
              <a:extLst>
                <a:ext uri="{FF2B5EF4-FFF2-40B4-BE49-F238E27FC236}">
                  <a16:creationId xmlns:a16="http://schemas.microsoft.com/office/drawing/2014/main" id="{CCBB9B14-FA2E-0F49-ABA6-63F9A9FA10BB}"/>
                </a:ext>
              </a:extLst>
            </p:cNvPr>
            <p:cNvCxnSpPr>
              <a:cxnSpLocks/>
            </p:cNvCxnSpPr>
            <p:nvPr/>
          </p:nvCxnSpPr>
          <p:spPr>
            <a:xfrm>
              <a:off x="2884342" y="6560719"/>
              <a:ext cx="29737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B6241E0B-1755-9549-BDF8-51003C7F9D78}"/>
                </a:ext>
              </a:extLst>
            </p:cNvPr>
            <p:cNvSpPr txBox="1"/>
            <p:nvPr/>
          </p:nvSpPr>
          <p:spPr>
            <a:xfrm>
              <a:off x="2893537" y="6213313"/>
              <a:ext cx="299079" cy="292388"/>
            </a:xfrm>
            <a:prstGeom prst="rect">
              <a:avLst/>
            </a:prstGeom>
            <a:noFill/>
          </p:spPr>
          <p:txBody>
            <a:bodyPr wrap="square" rtlCol="0">
              <a:spAutoFit/>
            </a:bodyPr>
            <a:lstStyle/>
            <a:p>
              <a:r>
                <a:rPr lang="en-US" sz="1000" dirty="0">
                  <a:latin typeface="Arial" charset="0"/>
                  <a:ea typeface="Arial" charset="0"/>
                  <a:cs typeface="Arial" charset="0"/>
                </a:rPr>
                <a:t>2</a:t>
              </a:r>
              <a:r>
                <a:rPr lang="en-US" sz="1300" dirty="0">
                  <a:latin typeface="Arial" charset="0"/>
                  <a:ea typeface="Arial" charset="0"/>
                  <a:cs typeface="Arial" charset="0"/>
                </a:rPr>
                <a:t> </a:t>
              </a:r>
            </a:p>
          </p:txBody>
        </p:sp>
        <p:sp>
          <p:nvSpPr>
            <p:cNvPr id="154" name="TextBox 153">
              <a:extLst>
                <a:ext uri="{FF2B5EF4-FFF2-40B4-BE49-F238E27FC236}">
                  <a16:creationId xmlns:a16="http://schemas.microsoft.com/office/drawing/2014/main" id="{6D99C694-8F7C-8D40-8F93-C3ECC1AC9B6B}"/>
                </a:ext>
              </a:extLst>
            </p:cNvPr>
            <p:cNvSpPr txBox="1"/>
            <p:nvPr/>
          </p:nvSpPr>
          <p:spPr>
            <a:xfrm>
              <a:off x="2992066" y="6497010"/>
              <a:ext cx="299079" cy="292388"/>
            </a:xfrm>
            <a:prstGeom prst="rect">
              <a:avLst/>
            </a:prstGeom>
            <a:noFill/>
          </p:spPr>
          <p:txBody>
            <a:bodyPr wrap="square" rtlCol="0">
              <a:spAutoFit/>
            </a:bodyPr>
            <a:lstStyle/>
            <a:p>
              <a:r>
                <a:rPr lang="en-US" sz="1000" dirty="0">
                  <a:latin typeface="Arial" charset="0"/>
                  <a:ea typeface="Arial" charset="0"/>
                  <a:cs typeface="Arial" charset="0"/>
                </a:rPr>
                <a:t>2</a:t>
              </a:r>
              <a:r>
                <a:rPr lang="en-US" sz="1300" dirty="0">
                  <a:latin typeface="Arial" charset="0"/>
                  <a:ea typeface="Arial" charset="0"/>
                  <a:cs typeface="Arial" charset="0"/>
                </a:rPr>
                <a:t> </a:t>
              </a:r>
            </a:p>
          </p:txBody>
        </p:sp>
        <p:sp>
          <p:nvSpPr>
            <p:cNvPr id="155" name="TextBox 154">
              <a:extLst>
                <a:ext uri="{FF2B5EF4-FFF2-40B4-BE49-F238E27FC236}">
                  <a16:creationId xmlns:a16="http://schemas.microsoft.com/office/drawing/2014/main" id="{5E58A115-231C-274A-B48F-A6F7AB87E822}"/>
                </a:ext>
              </a:extLst>
            </p:cNvPr>
            <p:cNvSpPr txBox="1"/>
            <p:nvPr/>
          </p:nvSpPr>
          <p:spPr>
            <a:xfrm>
              <a:off x="2793270" y="6557990"/>
              <a:ext cx="37025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dx  </a:t>
              </a:r>
            </a:p>
          </p:txBody>
        </p:sp>
        <p:sp>
          <p:nvSpPr>
            <p:cNvPr id="156" name="TextBox 155">
              <a:extLst>
                <a:ext uri="{FF2B5EF4-FFF2-40B4-BE49-F238E27FC236}">
                  <a16:creationId xmlns:a16="http://schemas.microsoft.com/office/drawing/2014/main" id="{83A308AA-94B2-F340-9044-230ECF3A7AAB}"/>
                </a:ext>
              </a:extLst>
            </p:cNvPr>
            <p:cNvSpPr txBox="1"/>
            <p:nvPr/>
          </p:nvSpPr>
          <p:spPr>
            <a:xfrm>
              <a:off x="3476449" y="6295746"/>
              <a:ext cx="299079" cy="292388"/>
            </a:xfrm>
            <a:prstGeom prst="rect">
              <a:avLst/>
            </a:prstGeom>
            <a:noFill/>
          </p:spPr>
          <p:txBody>
            <a:bodyPr wrap="square" rtlCol="0">
              <a:spAutoFit/>
            </a:bodyPr>
            <a:lstStyle/>
            <a:p>
              <a:r>
                <a:rPr lang="en-US" sz="1000" dirty="0">
                  <a:latin typeface="Arial" charset="0"/>
                  <a:ea typeface="Arial" charset="0"/>
                  <a:cs typeface="Arial" charset="0"/>
                </a:rPr>
                <a:t>2</a:t>
              </a:r>
              <a:r>
                <a:rPr lang="en-US" sz="1300" dirty="0">
                  <a:latin typeface="Arial" charset="0"/>
                  <a:ea typeface="Arial" charset="0"/>
                  <a:cs typeface="Arial" charset="0"/>
                </a:rPr>
                <a:t> </a:t>
              </a:r>
            </a:p>
          </p:txBody>
        </p:sp>
        <p:cxnSp>
          <p:nvCxnSpPr>
            <p:cNvPr id="157" name="Straight Connector 156">
              <a:extLst>
                <a:ext uri="{FF2B5EF4-FFF2-40B4-BE49-F238E27FC236}">
                  <a16:creationId xmlns:a16="http://schemas.microsoft.com/office/drawing/2014/main" id="{B267DB1A-2596-6E4D-AF04-97777A9F9C94}"/>
                </a:ext>
              </a:extLst>
            </p:cNvPr>
            <p:cNvCxnSpPr>
              <a:cxnSpLocks/>
            </p:cNvCxnSpPr>
            <p:nvPr/>
          </p:nvCxnSpPr>
          <p:spPr>
            <a:xfrm>
              <a:off x="4749977" y="6236234"/>
              <a:ext cx="0" cy="591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8A204B86-F9F1-554F-B837-668D6E9DFE38}"/>
                </a:ext>
              </a:extLst>
            </p:cNvPr>
            <p:cNvSpPr txBox="1"/>
            <p:nvPr/>
          </p:nvSpPr>
          <p:spPr>
            <a:xfrm>
              <a:off x="4731380" y="6242386"/>
              <a:ext cx="1022184"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(T – </a:t>
              </a:r>
              <a:r>
                <a:rPr lang="en-US" sz="1400" dirty="0" err="1">
                  <a:latin typeface="Times New Roman" panose="02020603050405020304" pitchFamily="18" charset="0"/>
                  <a:cs typeface="Times New Roman" panose="02020603050405020304" pitchFamily="18" charset="0"/>
                </a:rPr>
                <a:t>T</a:t>
              </a:r>
              <a:r>
                <a:rPr lang="en-US" sz="1400" baseline="-25000" dirty="0" err="1">
                  <a:latin typeface="Times New Roman" panose="02020603050405020304" pitchFamily="18" charset="0"/>
                  <a:cs typeface="Times New Roman" panose="02020603050405020304" pitchFamily="18" charset="0"/>
                </a:rPr>
                <a:t>inf</a:t>
              </a:r>
              <a:r>
                <a:rPr lang="en-US" sz="1400" dirty="0">
                  <a:latin typeface="Times New Roman" panose="02020603050405020304" pitchFamily="18" charset="0"/>
                  <a:cs typeface="Times New Roman" panose="02020603050405020304" pitchFamily="18" charset="0"/>
                </a:rPr>
                <a:t> )</a:t>
              </a:r>
            </a:p>
          </p:txBody>
        </p:sp>
        <p:sp>
          <p:nvSpPr>
            <p:cNvPr id="159" name="TextBox 158">
              <a:extLst>
                <a:ext uri="{FF2B5EF4-FFF2-40B4-BE49-F238E27FC236}">
                  <a16:creationId xmlns:a16="http://schemas.microsoft.com/office/drawing/2014/main" id="{461BCEB6-2DE0-AB4C-A9CA-97AFA37A1E88}"/>
                </a:ext>
              </a:extLst>
            </p:cNvPr>
            <p:cNvSpPr txBox="1"/>
            <p:nvPr/>
          </p:nvSpPr>
          <p:spPr>
            <a:xfrm>
              <a:off x="4715602" y="6479021"/>
              <a:ext cx="98563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(T</a:t>
              </a:r>
              <a:r>
                <a:rPr lang="en-US" sz="1400" baseline="-25000" dirty="0">
                  <a:latin typeface="Times New Roman" panose="02020603050405020304" pitchFamily="18" charset="0"/>
                  <a:cs typeface="Times New Roman" panose="02020603050405020304" pitchFamily="18" charset="0"/>
                </a:rPr>
                <a:t>o</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T</a:t>
              </a:r>
              <a:r>
                <a:rPr lang="en-US" sz="1400" baseline="-25000" dirty="0" err="1">
                  <a:latin typeface="Times New Roman" panose="02020603050405020304" pitchFamily="18" charset="0"/>
                  <a:cs typeface="Times New Roman" panose="02020603050405020304" pitchFamily="18" charset="0"/>
                </a:rPr>
                <a:t>inf</a:t>
              </a:r>
              <a:r>
                <a:rPr lang="en-US" sz="1400" dirty="0">
                  <a:latin typeface="Times New Roman" panose="02020603050405020304" pitchFamily="18" charset="0"/>
                  <a:cs typeface="Times New Roman" panose="02020603050405020304" pitchFamily="18" charset="0"/>
                </a:rPr>
                <a:t> )</a:t>
              </a:r>
            </a:p>
          </p:txBody>
        </p:sp>
        <p:cxnSp>
          <p:nvCxnSpPr>
            <p:cNvPr id="160" name="Straight Connector 159">
              <a:extLst>
                <a:ext uri="{FF2B5EF4-FFF2-40B4-BE49-F238E27FC236}">
                  <a16:creationId xmlns:a16="http://schemas.microsoft.com/office/drawing/2014/main" id="{EAE98D35-1E89-A543-835D-C396358F6F57}"/>
                </a:ext>
              </a:extLst>
            </p:cNvPr>
            <p:cNvCxnSpPr>
              <a:cxnSpLocks/>
            </p:cNvCxnSpPr>
            <p:nvPr/>
          </p:nvCxnSpPr>
          <p:spPr>
            <a:xfrm>
              <a:off x="4878043" y="6534278"/>
              <a:ext cx="6356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79875E02-4770-404C-B51F-867F8534736C}"/>
                </a:ext>
              </a:extLst>
            </p:cNvPr>
            <p:cNvSpPr txBox="1"/>
            <p:nvPr/>
          </p:nvSpPr>
          <p:spPr>
            <a:xfrm>
              <a:off x="6218728" y="6240886"/>
              <a:ext cx="1022184"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(T – </a:t>
              </a:r>
              <a:r>
                <a:rPr lang="en-US" sz="1400" dirty="0" err="1">
                  <a:latin typeface="Times New Roman" panose="02020603050405020304" pitchFamily="18" charset="0"/>
                  <a:cs typeface="Times New Roman" panose="02020603050405020304" pitchFamily="18" charset="0"/>
                </a:rPr>
                <a:t>T</a:t>
              </a:r>
              <a:r>
                <a:rPr lang="en-US" sz="1400" baseline="-25000" dirty="0" err="1">
                  <a:latin typeface="Times New Roman" panose="02020603050405020304" pitchFamily="18" charset="0"/>
                  <a:cs typeface="Times New Roman" panose="02020603050405020304" pitchFamily="18" charset="0"/>
                </a:rPr>
                <a:t>inf</a:t>
              </a:r>
              <a:r>
                <a:rPr lang="en-US" sz="1400" dirty="0">
                  <a:latin typeface="Times New Roman" panose="02020603050405020304" pitchFamily="18" charset="0"/>
                  <a:cs typeface="Times New Roman" panose="02020603050405020304" pitchFamily="18" charset="0"/>
                </a:rPr>
                <a:t> )</a:t>
              </a:r>
            </a:p>
          </p:txBody>
        </p:sp>
        <p:sp>
          <p:nvSpPr>
            <p:cNvPr id="162" name="TextBox 161">
              <a:extLst>
                <a:ext uri="{FF2B5EF4-FFF2-40B4-BE49-F238E27FC236}">
                  <a16:creationId xmlns:a16="http://schemas.microsoft.com/office/drawing/2014/main" id="{868B7B3D-F786-2843-BF5E-E5940C3FF9C7}"/>
                </a:ext>
              </a:extLst>
            </p:cNvPr>
            <p:cNvSpPr txBox="1"/>
            <p:nvPr/>
          </p:nvSpPr>
          <p:spPr>
            <a:xfrm>
              <a:off x="6202950" y="6477521"/>
              <a:ext cx="98563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(T</a:t>
              </a:r>
              <a:r>
                <a:rPr lang="en-US" sz="1400" baseline="-25000" dirty="0">
                  <a:latin typeface="Times New Roman" panose="02020603050405020304" pitchFamily="18" charset="0"/>
                  <a:cs typeface="Times New Roman" panose="02020603050405020304" pitchFamily="18" charset="0"/>
                </a:rPr>
                <a:t>o</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T</a:t>
              </a:r>
              <a:r>
                <a:rPr lang="en-US" sz="1400" baseline="-25000" dirty="0" err="1">
                  <a:latin typeface="Times New Roman" panose="02020603050405020304" pitchFamily="18" charset="0"/>
                  <a:cs typeface="Times New Roman" panose="02020603050405020304" pitchFamily="18" charset="0"/>
                </a:rPr>
                <a:t>inf</a:t>
              </a:r>
              <a:r>
                <a:rPr lang="en-US" sz="1400" dirty="0">
                  <a:latin typeface="Times New Roman" panose="02020603050405020304" pitchFamily="18" charset="0"/>
                  <a:cs typeface="Times New Roman" panose="02020603050405020304" pitchFamily="18" charset="0"/>
                </a:rPr>
                <a:t> )</a:t>
              </a:r>
            </a:p>
          </p:txBody>
        </p:sp>
        <p:cxnSp>
          <p:nvCxnSpPr>
            <p:cNvPr id="163" name="Straight Connector 162">
              <a:extLst>
                <a:ext uri="{FF2B5EF4-FFF2-40B4-BE49-F238E27FC236}">
                  <a16:creationId xmlns:a16="http://schemas.microsoft.com/office/drawing/2014/main" id="{20F4A60C-CEED-824B-951F-42A1D27EFF40}"/>
                </a:ext>
              </a:extLst>
            </p:cNvPr>
            <p:cNvCxnSpPr>
              <a:cxnSpLocks/>
            </p:cNvCxnSpPr>
            <p:nvPr/>
          </p:nvCxnSpPr>
          <p:spPr>
            <a:xfrm>
              <a:off x="6365391" y="6532778"/>
              <a:ext cx="6356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BFFA011-BCF4-6747-A0D5-C86ED5DA995E}"/>
                </a:ext>
              </a:extLst>
            </p:cNvPr>
            <p:cNvCxnSpPr>
              <a:cxnSpLocks/>
            </p:cNvCxnSpPr>
            <p:nvPr/>
          </p:nvCxnSpPr>
          <p:spPr>
            <a:xfrm>
              <a:off x="6183659" y="6241613"/>
              <a:ext cx="0" cy="591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165A1CCC-07CC-EE41-8EEA-FC46E7D03510}"/>
                </a:ext>
              </a:extLst>
            </p:cNvPr>
            <p:cNvSpPr txBox="1"/>
            <p:nvPr/>
          </p:nvSpPr>
          <p:spPr>
            <a:xfrm>
              <a:off x="7304120" y="6247398"/>
              <a:ext cx="1323320" cy="307777"/>
            </a:xfrm>
            <a:prstGeom prst="rect">
              <a:avLst/>
            </a:prstGeom>
            <a:noFill/>
          </p:spPr>
          <p:txBody>
            <a:bodyPr wrap="square" rtlCol="0">
              <a:spAutoFit/>
            </a:bodyPr>
            <a:lstStyle/>
            <a:p>
              <a:r>
                <a:rPr lang="en-US" sz="1400" dirty="0" err="1">
                  <a:latin typeface="Times New Roman" panose="02020603050405020304" pitchFamily="18" charset="0"/>
                  <a:cs typeface="Times New Roman" panose="02020603050405020304" pitchFamily="18" charset="0"/>
                </a:rPr>
                <a:t>cosh</a:t>
              </a:r>
              <a:r>
                <a:rPr lang="en-US" sz="1400" dirty="0">
                  <a:latin typeface="Times New Roman" panose="02020603050405020304" pitchFamily="18" charset="0"/>
                  <a:cs typeface="Times New Roman" panose="02020603050405020304" pitchFamily="18" charset="0"/>
                </a:rPr>
                <a:t> [m(L – x)]</a:t>
              </a:r>
            </a:p>
          </p:txBody>
        </p:sp>
        <p:sp>
          <p:nvSpPr>
            <p:cNvPr id="166" name="TextBox 165">
              <a:extLst>
                <a:ext uri="{FF2B5EF4-FFF2-40B4-BE49-F238E27FC236}">
                  <a16:creationId xmlns:a16="http://schemas.microsoft.com/office/drawing/2014/main" id="{271721C1-701D-7140-BE2D-ADBA70933D16}"/>
                </a:ext>
              </a:extLst>
            </p:cNvPr>
            <p:cNvSpPr txBox="1"/>
            <p:nvPr/>
          </p:nvSpPr>
          <p:spPr>
            <a:xfrm>
              <a:off x="7444092" y="6468961"/>
              <a:ext cx="98563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cosh</a:t>
              </a:r>
              <a:r>
                <a:rPr lang="en-US" sz="1400" dirty="0">
                  <a:latin typeface="Times New Roman" panose="02020603050405020304" pitchFamily="18" charset="0"/>
                  <a:cs typeface="Times New Roman" panose="02020603050405020304" pitchFamily="18" charset="0"/>
                </a:rPr>
                <a:t> (mL)</a:t>
              </a:r>
            </a:p>
          </p:txBody>
        </p:sp>
        <p:cxnSp>
          <p:nvCxnSpPr>
            <p:cNvPr id="167" name="Straight Connector 166">
              <a:extLst>
                <a:ext uri="{FF2B5EF4-FFF2-40B4-BE49-F238E27FC236}">
                  <a16:creationId xmlns:a16="http://schemas.microsoft.com/office/drawing/2014/main" id="{7534E0C7-E977-9D45-BBF6-82E225D43E41}"/>
                </a:ext>
              </a:extLst>
            </p:cNvPr>
            <p:cNvCxnSpPr>
              <a:cxnSpLocks/>
            </p:cNvCxnSpPr>
            <p:nvPr/>
          </p:nvCxnSpPr>
          <p:spPr>
            <a:xfrm>
              <a:off x="7385471" y="6524218"/>
              <a:ext cx="1076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F72A4A4A-F85B-AA4A-9843-4B905CDAADC7}"/>
                </a:ext>
              </a:extLst>
            </p:cNvPr>
            <p:cNvSpPr txBox="1"/>
            <p:nvPr/>
          </p:nvSpPr>
          <p:spPr>
            <a:xfrm>
              <a:off x="7106759" y="6369252"/>
              <a:ext cx="28200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t>
              </a:r>
              <a:endParaRPr lang="en-US" sz="1400" baseline="30000" dirty="0">
                <a:latin typeface="Times New Roman" panose="02020603050405020304" pitchFamily="18" charset="0"/>
                <a:cs typeface="Times New Roman" panose="02020603050405020304" pitchFamily="18" charset="0"/>
              </a:endParaRPr>
            </a:p>
          </p:txBody>
        </p:sp>
        <p:cxnSp>
          <p:nvCxnSpPr>
            <p:cNvPr id="169" name="Straight Connector 168">
              <a:extLst>
                <a:ext uri="{FF2B5EF4-FFF2-40B4-BE49-F238E27FC236}">
                  <a16:creationId xmlns:a16="http://schemas.microsoft.com/office/drawing/2014/main" id="{28F1D6FA-E2E9-A94A-9419-15B76AAA45E7}"/>
                </a:ext>
              </a:extLst>
            </p:cNvPr>
            <p:cNvCxnSpPr/>
            <p:nvPr/>
          </p:nvCxnSpPr>
          <p:spPr>
            <a:xfrm>
              <a:off x="600127" y="2826656"/>
              <a:ext cx="80323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 name="Rectangle 214">
            <a:extLst>
              <a:ext uri="{FF2B5EF4-FFF2-40B4-BE49-F238E27FC236}">
                <a16:creationId xmlns:a16="http://schemas.microsoft.com/office/drawing/2014/main" id="{4D66F1C9-716B-EF47-9441-486829BDE84B}"/>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TextBox 215">
            <a:extLst>
              <a:ext uri="{FF2B5EF4-FFF2-40B4-BE49-F238E27FC236}">
                <a16:creationId xmlns:a16="http://schemas.microsoft.com/office/drawing/2014/main" id="{8D063A97-3652-3749-B59E-10FEC9917695}"/>
              </a:ext>
            </a:extLst>
          </p:cNvPr>
          <p:cNvSpPr txBox="1"/>
          <p:nvPr/>
        </p:nvSpPr>
        <p:spPr>
          <a:xfrm>
            <a:off x="1048819" y="293847"/>
            <a:ext cx="718882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Nonlinear Lattice Truss Analysis and Displacement </a:t>
            </a:r>
          </a:p>
          <a:p>
            <a:r>
              <a:rPr lang="en-US" sz="2400" dirty="0">
                <a:latin typeface="Times New Roman" panose="02020603050405020304" pitchFamily="18" charset="0"/>
                <a:cs typeface="Times New Roman" panose="02020603050405020304" pitchFamily="18" charset="0"/>
              </a:rPr>
              <a:t>Solution Relative to Natural Convection, Heat Transfer    </a:t>
            </a:r>
          </a:p>
        </p:txBody>
      </p:sp>
      <p:sp>
        <p:nvSpPr>
          <p:cNvPr id="217" name="TextBox 216">
            <a:extLst>
              <a:ext uri="{FF2B5EF4-FFF2-40B4-BE49-F238E27FC236}">
                <a16:creationId xmlns:a16="http://schemas.microsoft.com/office/drawing/2014/main" id="{3C712CE2-77CE-4A41-91F6-50B4BB908947}"/>
              </a:ext>
            </a:extLst>
          </p:cNvPr>
          <p:cNvSpPr txBox="1"/>
          <p:nvPr/>
        </p:nvSpPr>
        <p:spPr>
          <a:xfrm>
            <a:off x="812928" y="1210605"/>
            <a:ext cx="7522362" cy="600164"/>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Caution: All nonlinear, Heat Transfer, natural convection, designs and derivations are extremely difficult to visualize and solve. Some finite element codes may freeze up or generate inaccurate member forces. Please review, run (F.E.), and solve all free nonlinear examples for a greater understanding.       </a:t>
            </a:r>
          </a:p>
        </p:txBody>
      </p:sp>
      <p:grpSp>
        <p:nvGrpSpPr>
          <p:cNvPr id="218" name="Group 217">
            <a:extLst>
              <a:ext uri="{FF2B5EF4-FFF2-40B4-BE49-F238E27FC236}">
                <a16:creationId xmlns:a16="http://schemas.microsoft.com/office/drawing/2014/main" id="{598CB159-8752-284A-B8FA-667179B12D46}"/>
              </a:ext>
            </a:extLst>
          </p:cNvPr>
          <p:cNvGrpSpPr/>
          <p:nvPr/>
        </p:nvGrpSpPr>
        <p:grpSpPr>
          <a:xfrm>
            <a:off x="6871100" y="6210537"/>
            <a:ext cx="1678033" cy="458915"/>
            <a:chOff x="1032936" y="5913213"/>
            <a:chExt cx="1678033" cy="458915"/>
          </a:xfrm>
        </p:grpSpPr>
        <p:sp>
          <p:nvSpPr>
            <p:cNvPr id="219" name="TextBox 218">
              <a:extLst>
                <a:ext uri="{FF2B5EF4-FFF2-40B4-BE49-F238E27FC236}">
                  <a16:creationId xmlns:a16="http://schemas.microsoft.com/office/drawing/2014/main" id="{797DEBA0-C9C8-CD4B-8CBC-4CAB4812364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20" name="TextBox 219">
              <a:extLst>
                <a:ext uri="{FF2B5EF4-FFF2-40B4-BE49-F238E27FC236}">
                  <a16:creationId xmlns:a16="http://schemas.microsoft.com/office/drawing/2014/main" id="{B78D5686-A6D6-CF46-990A-5BA5B3EDBBBD}"/>
                </a:ext>
              </a:extLst>
            </p:cNvPr>
            <p:cNvSpPr txBox="1"/>
            <p:nvPr/>
          </p:nvSpPr>
          <p:spPr>
            <a:xfrm>
              <a:off x="2244438" y="5913213"/>
              <a:ext cx="466531" cy="369332"/>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7219645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AF19C05-25EE-824B-91A7-B14389463F60}"/>
              </a:ext>
            </a:extLst>
          </p:cNvPr>
          <p:cNvSpPr/>
          <p:nvPr/>
        </p:nvSpPr>
        <p:spPr>
          <a:xfrm>
            <a:off x="2135698"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E5F463-2F5C-5246-9231-402ABA57423D}"/>
              </a:ext>
            </a:extLst>
          </p:cNvPr>
          <p:cNvSpPr txBox="1"/>
          <p:nvPr/>
        </p:nvSpPr>
        <p:spPr>
          <a:xfrm>
            <a:off x="3392331"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9" name="Straight Connector 8">
            <a:extLst>
              <a:ext uri="{FF2B5EF4-FFF2-40B4-BE49-F238E27FC236}">
                <a16:creationId xmlns:a16="http://schemas.microsoft.com/office/drawing/2014/main" id="{F1364E72-A67B-7143-8C6F-996AD7214E39}"/>
              </a:ext>
            </a:extLst>
          </p:cNvPr>
          <p:cNvCxnSpPr>
            <a:cxnSpLocks/>
          </p:cNvCxnSpPr>
          <p:nvPr/>
        </p:nvCxnSpPr>
        <p:spPr>
          <a:xfrm>
            <a:off x="2970583"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908B7A3-C07A-124C-852D-C948EDE4D40F}"/>
              </a:ext>
            </a:extLst>
          </p:cNvPr>
          <p:cNvGrpSpPr/>
          <p:nvPr/>
        </p:nvGrpSpPr>
        <p:grpSpPr>
          <a:xfrm>
            <a:off x="2297684" y="2222600"/>
            <a:ext cx="4857203" cy="1107996"/>
            <a:chOff x="2131418" y="1934112"/>
            <a:chExt cx="4857203" cy="1107996"/>
          </a:xfrm>
        </p:grpSpPr>
        <p:sp>
          <p:nvSpPr>
            <p:cNvPr id="13" name="TextBox 12">
              <a:extLst>
                <a:ext uri="{FF2B5EF4-FFF2-40B4-BE49-F238E27FC236}">
                  <a16:creationId xmlns:a16="http://schemas.microsoft.com/office/drawing/2014/main" id="{12BFFFD1-C38E-6141-99DC-5FADD3985B6F}"/>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29648E6-7C81-C04F-9102-3204F7BFFF54}"/>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41799159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2694</TotalTime>
  <Words>1138</Words>
  <Application>Microsoft Macintosh PowerPoint</Application>
  <PresentationFormat>On-screen Show (4:3)</PresentationFormat>
  <Paragraphs>364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77</cp:revision>
  <dcterms:created xsi:type="dcterms:W3CDTF">2020-09-04T04:49:34Z</dcterms:created>
  <dcterms:modified xsi:type="dcterms:W3CDTF">2020-10-13T14:31:08Z</dcterms:modified>
</cp:coreProperties>
</file>